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308" r:id="rId2"/>
    <p:sldId id="358" r:id="rId3"/>
    <p:sldId id="280" r:id="rId4"/>
    <p:sldId id="326" r:id="rId5"/>
    <p:sldId id="16777226" r:id="rId6"/>
    <p:sldId id="290" r:id="rId7"/>
    <p:sldId id="16777205" r:id="rId8"/>
    <p:sldId id="330" r:id="rId9"/>
    <p:sldId id="16777227" r:id="rId10"/>
    <p:sldId id="318" r:id="rId11"/>
    <p:sldId id="334" r:id="rId12"/>
    <p:sldId id="335" r:id="rId13"/>
    <p:sldId id="355" r:id="rId14"/>
    <p:sldId id="16777228" r:id="rId15"/>
    <p:sldId id="16777229" r:id="rId16"/>
    <p:sldId id="342" r:id="rId17"/>
    <p:sldId id="16777230" r:id="rId18"/>
    <p:sldId id="16777231" r:id="rId19"/>
    <p:sldId id="354" r:id="rId20"/>
    <p:sldId id="16777233" r:id="rId21"/>
    <p:sldId id="16777206" r:id="rId22"/>
    <p:sldId id="16777219" r:id="rId23"/>
    <p:sldId id="16777207" r:id="rId24"/>
    <p:sldId id="16777208" r:id="rId25"/>
    <p:sldId id="256" r:id="rId26"/>
    <p:sldId id="16777210" r:id="rId27"/>
    <p:sldId id="16777218" r:id="rId28"/>
    <p:sldId id="2147483640" r:id="rId29"/>
    <p:sldId id="16777222" r:id="rId30"/>
    <p:sldId id="16777223" r:id="rId31"/>
    <p:sldId id="16777225" r:id="rId32"/>
    <p:sldId id="16777224" r:id="rId33"/>
    <p:sldId id="2147483641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EB9"/>
    <a:srgbClr val="FEF5F0"/>
    <a:srgbClr val="0099FF"/>
    <a:srgbClr val="FDF0E9"/>
    <a:srgbClr val="FFFF00"/>
    <a:srgbClr val="EFFAEC"/>
    <a:srgbClr val="E4F6DE"/>
    <a:srgbClr val="0000FF"/>
    <a:srgbClr val="BBCBC7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72" autoAdjust="0"/>
    <p:restoredTop sz="92923" autoAdjust="0"/>
  </p:normalViewPr>
  <p:slideViewPr>
    <p:cSldViewPr showGuides="1">
      <p:cViewPr varScale="1">
        <p:scale>
          <a:sx n="95" d="100"/>
          <a:sy n="95" d="100"/>
        </p:scale>
        <p:origin x="378" y="90"/>
      </p:cViewPr>
      <p:guideLst>
        <p:guide orient="horz" pos="261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50190-8812-4E3C-9367-D2EBD9D7B3A0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D93FA-A6AA-4987-A599-50D919A68B1E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D93FA-A6AA-4987-A599-50D919A68B1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795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203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950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4191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239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932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1981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9608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D93FA-A6AA-4987-A599-50D919A68B1E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812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541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2" name="Google Shape;113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233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 userDrawn="1">
  <p:cSld name="10_Title Slide">
    <p:bg>
      <p:bgPr>
        <a:solidFill>
          <a:srgbClr val="002060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BA9CD90-FCA2-EC40-4F36-3C3A841194EE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66ED811-0BF2-DADC-ACCF-3F5EC8FB1F00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6ABA532-F784-7604-42CD-CE406B3E5B93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3E475F0-4BE5-CDD8-2E1C-F9755F1AC021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4432432-60CC-1702-88ED-9E459BCED7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contenu 14">
            <a:extLst>
              <a:ext uri="{FF2B5EF4-FFF2-40B4-BE49-F238E27FC236}">
                <a16:creationId xmlns:a16="http://schemas.microsoft.com/office/drawing/2014/main" id="{D2F62F19-5BCF-6E21-CBE1-8824FC4324E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EF0D012F-2E49-604D-1669-AFA9AA799C61}"/>
              </a:ext>
            </a:extLst>
          </p:cNvPr>
          <p:cNvSpPr/>
          <p:nvPr userDrawn="1"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3" descr="Image générée">
            <a:extLst>
              <a:ext uri="{FF2B5EF4-FFF2-40B4-BE49-F238E27FC236}">
                <a16:creationId xmlns:a16="http://schemas.microsoft.com/office/drawing/2014/main" id="{FE95B528-3C40-622B-2479-145F306A728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/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400">
              <a:lnSpc>
                <a:spcPct val="184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/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400">
              <a:lnSpc>
                <a:spcPct val="184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/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400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/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</a:pPr>
              <a:endPara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735;p98"/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grpSp>
        <p:nvGrpSpPr>
          <p:cNvPr id="31" name="Groupe 30"/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 </a:t>
              </a:r>
            </a:p>
          </p:txBody>
        </p:sp>
        <p:sp>
          <p:nvSpPr>
            <p:cNvPr id="33" name="Google Shape;742;p98"/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pic>
        <p:nvPicPr>
          <p:cNvPr id="35" name="Google Shape;730;p98" descr="الصفحة الرئيسية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400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 panose="020F0502020204030204"/>
                <a:cs typeface="Calibri" panose="020F0502020204030204"/>
              </a:rPr>
              <a:t>Physique chimie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/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/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/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/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fr-FR" sz="1800" b="1" kern="12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fr-FR" dirty="0"/>
          </a:p>
        </p:txBody>
      </p:sp>
      <p:sp>
        <p:nvSpPr>
          <p:cNvPr id="4" name="Google Shape;735;p98"/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Google Shape;735;p98"/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12" name="Groupe 26"/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</a:pPr>
              <a:endPara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14" name="Google Shape;735;p98"/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15" name="Espace réservé du texte 43"/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/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/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8" name="Imag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/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5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/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9" name="Rectangle 23"/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M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311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C26BBF-AB20-4D70-BE11-2A6EA2DC1FEE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2.jpeg"/><Relationship Id="rId5" Type="http://schemas.openxmlformats.org/officeDocument/2006/relationships/image" Target="../media/image111.png"/><Relationship Id="rId4" Type="http://schemas.openxmlformats.org/officeDocument/2006/relationships/image" Target="../media/image110.jpe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8.png"/><Relationship Id="rId21" Type="http://schemas.openxmlformats.org/officeDocument/2006/relationships/image" Target="../media/image133.png"/><Relationship Id="rId42" Type="http://schemas.openxmlformats.org/officeDocument/2006/relationships/image" Target="../media/image154.png"/><Relationship Id="rId47" Type="http://schemas.openxmlformats.org/officeDocument/2006/relationships/image" Target="../media/image159.png"/><Relationship Id="rId63" Type="http://schemas.openxmlformats.org/officeDocument/2006/relationships/image" Target="../media/image175.png"/><Relationship Id="rId68" Type="http://schemas.openxmlformats.org/officeDocument/2006/relationships/image" Target="../media/image180.png"/><Relationship Id="rId84" Type="http://schemas.openxmlformats.org/officeDocument/2006/relationships/image" Target="../media/image196.png"/><Relationship Id="rId89" Type="http://schemas.openxmlformats.org/officeDocument/2006/relationships/image" Target="../media/image201.png"/><Relationship Id="rId16" Type="http://schemas.openxmlformats.org/officeDocument/2006/relationships/image" Target="../media/image128.png"/><Relationship Id="rId11" Type="http://schemas.openxmlformats.org/officeDocument/2006/relationships/image" Target="../media/image123.png"/><Relationship Id="rId32" Type="http://schemas.openxmlformats.org/officeDocument/2006/relationships/image" Target="../media/image144.png"/><Relationship Id="rId37" Type="http://schemas.openxmlformats.org/officeDocument/2006/relationships/image" Target="../media/image149.png"/><Relationship Id="rId53" Type="http://schemas.openxmlformats.org/officeDocument/2006/relationships/image" Target="../media/image165.png"/><Relationship Id="rId58" Type="http://schemas.openxmlformats.org/officeDocument/2006/relationships/image" Target="../media/image170.png"/><Relationship Id="rId74" Type="http://schemas.openxmlformats.org/officeDocument/2006/relationships/image" Target="../media/image186.png"/><Relationship Id="rId79" Type="http://schemas.openxmlformats.org/officeDocument/2006/relationships/image" Target="../media/image191.png"/><Relationship Id="rId102" Type="http://schemas.openxmlformats.org/officeDocument/2006/relationships/image" Target="../media/image214.png"/><Relationship Id="rId5" Type="http://schemas.openxmlformats.org/officeDocument/2006/relationships/image" Target="../media/image117.png"/><Relationship Id="rId90" Type="http://schemas.openxmlformats.org/officeDocument/2006/relationships/image" Target="../media/image202.png"/><Relationship Id="rId95" Type="http://schemas.openxmlformats.org/officeDocument/2006/relationships/image" Target="../media/image207.png"/><Relationship Id="rId22" Type="http://schemas.openxmlformats.org/officeDocument/2006/relationships/image" Target="../media/image134.png"/><Relationship Id="rId27" Type="http://schemas.openxmlformats.org/officeDocument/2006/relationships/image" Target="../media/image139.png"/><Relationship Id="rId43" Type="http://schemas.openxmlformats.org/officeDocument/2006/relationships/image" Target="../media/image155.png"/><Relationship Id="rId48" Type="http://schemas.openxmlformats.org/officeDocument/2006/relationships/image" Target="../media/image160.png"/><Relationship Id="rId64" Type="http://schemas.openxmlformats.org/officeDocument/2006/relationships/image" Target="../media/image176.png"/><Relationship Id="rId69" Type="http://schemas.openxmlformats.org/officeDocument/2006/relationships/image" Target="../media/image181.png"/><Relationship Id="rId80" Type="http://schemas.openxmlformats.org/officeDocument/2006/relationships/image" Target="../media/image192.png"/><Relationship Id="rId85" Type="http://schemas.openxmlformats.org/officeDocument/2006/relationships/image" Target="../media/image197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5" Type="http://schemas.openxmlformats.org/officeDocument/2006/relationships/image" Target="../media/image137.png"/><Relationship Id="rId33" Type="http://schemas.openxmlformats.org/officeDocument/2006/relationships/image" Target="../media/image145.png"/><Relationship Id="rId38" Type="http://schemas.openxmlformats.org/officeDocument/2006/relationships/image" Target="../media/image150.png"/><Relationship Id="rId46" Type="http://schemas.openxmlformats.org/officeDocument/2006/relationships/image" Target="../media/image158.png"/><Relationship Id="rId59" Type="http://schemas.openxmlformats.org/officeDocument/2006/relationships/image" Target="../media/image171.png"/><Relationship Id="rId67" Type="http://schemas.openxmlformats.org/officeDocument/2006/relationships/image" Target="../media/image179.png"/><Relationship Id="rId20" Type="http://schemas.openxmlformats.org/officeDocument/2006/relationships/image" Target="../media/image132.png"/><Relationship Id="rId41" Type="http://schemas.openxmlformats.org/officeDocument/2006/relationships/image" Target="../media/image153.png"/><Relationship Id="rId54" Type="http://schemas.openxmlformats.org/officeDocument/2006/relationships/image" Target="../media/image166.png"/><Relationship Id="rId62" Type="http://schemas.openxmlformats.org/officeDocument/2006/relationships/image" Target="../media/image174.png"/><Relationship Id="rId70" Type="http://schemas.openxmlformats.org/officeDocument/2006/relationships/image" Target="../media/image182.png"/><Relationship Id="rId75" Type="http://schemas.openxmlformats.org/officeDocument/2006/relationships/image" Target="../media/image187.png"/><Relationship Id="rId83" Type="http://schemas.openxmlformats.org/officeDocument/2006/relationships/image" Target="../media/image195.png"/><Relationship Id="rId88" Type="http://schemas.openxmlformats.org/officeDocument/2006/relationships/image" Target="../media/image200.png"/><Relationship Id="rId91" Type="http://schemas.openxmlformats.org/officeDocument/2006/relationships/image" Target="../media/image203.png"/><Relationship Id="rId96" Type="http://schemas.openxmlformats.org/officeDocument/2006/relationships/image" Target="../media/image20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png"/><Relationship Id="rId15" Type="http://schemas.openxmlformats.org/officeDocument/2006/relationships/image" Target="../media/image127.png"/><Relationship Id="rId23" Type="http://schemas.openxmlformats.org/officeDocument/2006/relationships/image" Target="../media/image135.png"/><Relationship Id="rId28" Type="http://schemas.openxmlformats.org/officeDocument/2006/relationships/image" Target="../media/image140.png"/><Relationship Id="rId36" Type="http://schemas.openxmlformats.org/officeDocument/2006/relationships/image" Target="../media/image148.png"/><Relationship Id="rId49" Type="http://schemas.openxmlformats.org/officeDocument/2006/relationships/image" Target="../media/image161.png"/><Relationship Id="rId57" Type="http://schemas.openxmlformats.org/officeDocument/2006/relationships/image" Target="../media/image169.png"/><Relationship Id="rId10" Type="http://schemas.openxmlformats.org/officeDocument/2006/relationships/image" Target="../media/image122.png"/><Relationship Id="rId31" Type="http://schemas.openxmlformats.org/officeDocument/2006/relationships/image" Target="../media/image143.png"/><Relationship Id="rId44" Type="http://schemas.openxmlformats.org/officeDocument/2006/relationships/image" Target="../media/image156.png"/><Relationship Id="rId52" Type="http://schemas.openxmlformats.org/officeDocument/2006/relationships/image" Target="../media/image164.png"/><Relationship Id="rId60" Type="http://schemas.openxmlformats.org/officeDocument/2006/relationships/image" Target="../media/image172.png"/><Relationship Id="rId65" Type="http://schemas.openxmlformats.org/officeDocument/2006/relationships/image" Target="../media/image177.png"/><Relationship Id="rId73" Type="http://schemas.openxmlformats.org/officeDocument/2006/relationships/image" Target="../media/image185.png"/><Relationship Id="rId78" Type="http://schemas.openxmlformats.org/officeDocument/2006/relationships/image" Target="../media/image190.png"/><Relationship Id="rId81" Type="http://schemas.openxmlformats.org/officeDocument/2006/relationships/image" Target="../media/image193.png"/><Relationship Id="rId86" Type="http://schemas.openxmlformats.org/officeDocument/2006/relationships/image" Target="../media/image198.png"/><Relationship Id="rId94" Type="http://schemas.openxmlformats.org/officeDocument/2006/relationships/image" Target="../media/image206.png"/><Relationship Id="rId99" Type="http://schemas.openxmlformats.org/officeDocument/2006/relationships/image" Target="../media/image211.png"/><Relationship Id="rId101" Type="http://schemas.openxmlformats.org/officeDocument/2006/relationships/image" Target="../media/image213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39" Type="http://schemas.openxmlformats.org/officeDocument/2006/relationships/image" Target="../media/image151.png"/><Relationship Id="rId34" Type="http://schemas.openxmlformats.org/officeDocument/2006/relationships/image" Target="../media/image146.png"/><Relationship Id="rId50" Type="http://schemas.openxmlformats.org/officeDocument/2006/relationships/image" Target="../media/image162.png"/><Relationship Id="rId55" Type="http://schemas.openxmlformats.org/officeDocument/2006/relationships/image" Target="../media/image167.png"/><Relationship Id="rId76" Type="http://schemas.openxmlformats.org/officeDocument/2006/relationships/image" Target="../media/image188.png"/><Relationship Id="rId97" Type="http://schemas.openxmlformats.org/officeDocument/2006/relationships/image" Target="../media/image209.png"/><Relationship Id="rId7" Type="http://schemas.openxmlformats.org/officeDocument/2006/relationships/image" Target="../media/image119.png"/><Relationship Id="rId71" Type="http://schemas.openxmlformats.org/officeDocument/2006/relationships/image" Target="../media/image183.png"/><Relationship Id="rId92" Type="http://schemas.openxmlformats.org/officeDocument/2006/relationships/image" Target="../media/image204.png"/><Relationship Id="rId2" Type="http://schemas.openxmlformats.org/officeDocument/2006/relationships/notesSlide" Target="../notesSlides/notesSlide21.xml"/><Relationship Id="rId29" Type="http://schemas.openxmlformats.org/officeDocument/2006/relationships/image" Target="../media/image141.png"/><Relationship Id="rId24" Type="http://schemas.openxmlformats.org/officeDocument/2006/relationships/image" Target="../media/image136.png"/><Relationship Id="rId40" Type="http://schemas.openxmlformats.org/officeDocument/2006/relationships/image" Target="../media/image152.png"/><Relationship Id="rId45" Type="http://schemas.openxmlformats.org/officeDocument/2006/relationships/image" Target="../media/image157.png"/><Relationship Id="rId66" Type="http://schemas.openxmlformats.org/officeDocument/2006/relationships/image" Target="../media/image178.png"/><Relationship Id="rId87" Type="http://schemas.openxmlformats.org/officeDocument/2006/relationships/image" Target="../media/image199.png"/><Relationship Id="rId61" Type="http://schemas.openxmlformats.org/officeDocument/2006/relationships/image" Target="../media/image173.png"/><Relationship Id="rId82" Type="http://schemas.openxmlformats.org/officeDocument/2006/relationships/image" Target="../media/image194.png"/><Relationship Id="rId19" Type="http://schemas.openxmlformats.org/officeDocument/2006/relationships/image" Target="../media/image131.png"/><Relationship Id="rId14" Type="http://schemas.openxmlformats.org/officeDocument/2006/relationships/image" Target="../media/image126.png"/><Relationship Id="rId30" Type="http://schemas.openxmlformats.org/officeDocument/2006/relationships/image" Target="../media/image142.png"/><Relationship Id="rId35" Type="http://schemas.openxmlformats.org/officeDocument/2006/relationships/image" Target="../media/image147.png"/><Relationship Id="rId56" Type="http://schemas.openxmlformats.org/officeDocument/2006/relationships/image" Target="../media/image168.png"/><Relationship Id="rId77" Type="http://schemas.openxmlformats.org/officeDocument/2006/relationships/image" Target="../media/image189.png"/><Relationship Id="rId100" Type="http://schemas.openxmlformats.org/officeDocument/2006/relationships/image" Target="../media/image212.png"/><Relationship Id="rId8" Type="http://schemas.openxmlformats.org/officeDocument/2006/relationships/image" Target="../media/image120.png"/><Relationship Id="rId51" Type="http://schemas.openxmlformats.org/officeDocument/2006/relationships/image" Target="../media/image163.png"/><Relationship Id="rId72" Type="http://schemas.openxmlformats.org/officeDocument/2006/relationships/image" Target="../media/image184.png"/><Relationship Id="rId93" Type="http://schemas.openxmlformats.org/officeDocument/2006/relationships/image" Target="../media/image205.png"/><Relationship Id="rId98" Type="http://schemas.openxmlformats.org/officeDocument/2006/relationships/image" Target="../media/image210.png"/><Relationship Id="rId3" Type="http://schemas.openxmlformats.org/officeDocument/2006/relationships/image" Target="../media/image1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2.jpeg"/><Relationship Id="rId5" Type="http://schemas.openxmlformats.org/officeDocument/2006/relationships/image" Target="../media/image111.png"/><Relationship Id="rId4" Type="http://schemas.openxmlformats.org/officeDocument/2006/relationships/image" Target="../media/image110.jpeg"/><Relationship Id="rId9" Type="http://schemas.openxmlformats.org/officeDocument/2006/relationships/image" Target="../media/image2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7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3.png"/><Relationship Id="rId21" Type="http://schemas.openxmlformats.org/officeDocument/2006/relationships/image" Target="../media/image28.png"/><Relationship Id="rId42" Type="http://schemas.openxmlformats.org/officeDocument/2006/relationships/image" Target="../media/image49.png"/><Relationship Id="rId47" Type="http://schemas.openxmlformats.org/officeDocument/2006/relationships/image" Target="../media/image54.png"/><Relationship Id="rId63" Type="http://schemas.openxmlformats.org/officeDocument/2006/relationships/image" Target="../media/image70.png"/><Relationship Id="rId68" Type="http://schemas.openxmlformats.org/officeDocument/2006/relationships/image" Target="../media/image75.png"/><Relationship Id="rId84" Type="http://schemas.openxmlformats.org/officeDocument/2006/relationships/image" Target="../media/image91.png"/><Relationship Id="rId89" Type="http://schemas.openxmlformats.org/officeDocument/2006/relationships/image" Target="../media/image96.png"/><Relationship Id="rId16" Type="http://schemas.openxmlformats.org/officeDocument/2006/relationships/image" Target="../media/image23.png"/><Relationship Id="rId11" Type="http://schemas.openxmlformats.org/officeDocument/2006/relationships/image" Target="../media/image18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53" Type="http://schemas.openxmlformats.org/officeDocument/2006/relationships/image" Target="../media/image60.png"/><Relationship Id="rId58" Type="http://schemas.openxmlformats.org/officeDocument/2006/relationships/image" Target="../media/image65.png"/><Relationship Id="rId74" Type="http://schemas.openxmlformats.org/officeDocument/2006/relationships/image" Target="../media/image81.png"/><Relationship Id="rId79" Type="http://schemas.openxmlformats.org/officeDocument/2006/relationships/image" Target="../media/image86.png"/><Relationship Id="rId5" Type="http://schemas.openxmlformats.org/officeDocument/2006/relationships/image" Target="../media/image12.png"/><Relationship Id="rId90" Type="http://schemas.openxmlformats.org/officeDocument/2006/relationships/image" Target="../media/image97.png"/><Relationship Id="rId95" Type="http://schemas.openxmlformats.org/officeDocument/2006/relationships/image" Target="../media/image102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43" Type="http://schemas.openxmlformats.org/officeDocument/2006/relationships/image" Target="../media/image50.png"/><Relationship Id="rId48" Type="http://schemas.openxmlformats.org/officeDocument/2006/relationships/image" Target="../media/image55.png"/><Relationship Id="rId64" Type="http://schemas.openxmlformats.org/officeDocument/2006/relationships/image" Target="../media/image71.png"/><Relationship Id="rId69" Type="http://schemas.openxmlformats.org/officeDocument/2006/relationships/image" Target="../media/image76.png"/><Relationship Id="rId80" Type="http://schemas.openxmlformats.org/officeDocument/2006/relationships/image" Target="../media/image87.png"/><Relationship Id="rId85" Type="http://schemas.openxmlformats.org/officeDocument/2006/relationships/image" Target="../media/image92.png"/><Relationship Id="rId3" Type="http://schemas.openxmlformats.org/officeDocument/2006/relationships/image" Target="../media/image8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33" Type="http://schemas.openxmlformats.org/officeDocument/2006/relationships/image" Target="../media/image40.png"/><Relationship Id="rId38" Type="http://schemas.openxmlformats.org/officeDocument/2006/relationships/image" Target="../media/image45.png"/><Relationship Id="rId46" Type="http://schemas.openxmlformats.org/officeDocument/2006/relationships/image" Target="../media/image53.png"/><Relationship Id="rId59" Type="http://schemas.openxmlformats.org/officeDocument/2006/relationships/image" Target="../media/image66.png"/><Relationship Id="rId67" Type="http://schemas.openxmlformats.org/officeDocument/2006/relationships/image" Target="../media/image74.png"/><Relationship Id="rId20" Type="http://schemas.openxmlformats.org/officeDocument/2006/relationships/image" Target="../media/image27.png"/><Relationship Id="rId41" Type="http://schemas.openxmlformats.org/officeDocument/2006/relationships/image" Target="../media/image48.png"/><Relationship Id="rId54" Type="http://schemas.openxmlformats.org/officeDocument/2006/relationships/image" Target="../media/image61.png"/><Relationship Id="rId62" Type="http://schemas.openxmlformats.org/officeDocument/2006/relationships/image" Target="../media/image69.png"/><Relationship Id="rId70" Type="http://schemas.openxmlformats.org/officeDocument/2006/relationships/image" Target="../media/image77.png"/><Relationship Id="rId75" Type="http://schemas.openxmlformats.org/officeDocument/2006/relationships/image" Target="../media/image82.png"/><Relationship Id="rId83" Type="http://schemas.openxmlformats.org/officeDocument/2006/relationships/image" Target="../media/image90.png"/><Relationship Id="rId88" Type="http://schemas.openxmlformats.org/officeDocument/2006/relationships/image" Target="../media/image95.png"/><Relationship Id="rId91" Type="http://schemas.openxmlformats.org/officeDocument/2006/relationships/image" Target="../media/image98.png"/><Relationship Id="rId96" Type="http://schemas.openxmlformats.org/officeDocument/2006/relationships/image" Target="../media/image10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49" Type="http://schemas.openxmlformats.org/officeDocument/2006/relationships/image" Target="../media/image56.png"/><Relationship Id="rId57" Type="http://schemas.openxmlformats.org/officeDocument/2006/relationships/image" Target="../media/image64.png"/><Relationship Id="rId10" Type="http://schemas.openxmlformats.org/officeDocument/2006/relationships/image" Target="../media/image17.png"/><Relationship Id="rId31" Type="http://schemas.openxmlformats.org/officeDocument/2006/relationships/image" Target="../media/image38.png"/><Relationship Id="rId44" Type="http://schemas.openxmlformats.org/officeDocument/2006/relationships/image" Target="../media/image51.png"/><Relationship Id="rId52" Type="http://schemas.openxmlformats.org/officeDocument/2006/relationships/image" Target="../media/image59.png"/><Relationship Id="rId60" Type="http://schemas.openxmlformats.org/officeDocument/2006/relationships/image" Target="../media/image67.png"/><Relationship Id="rId65" Type="http://schemas.openxmlformats.org/officeDocument/2006/relationships/image" Target="../media/image72.png"/><Relationship Id="rId73" Type="http://schemas.openxmlformats.org/officeDocument/2006/relationships/image" Target="../media/image80.png"/><Relationship Id="rId78" Type="http://schemas.openxmlformats.org/officeDocument/2006/relationships/image" Target="../media/image85.png"/><Relationship Id="rId81" Type="http://schemas.openxmlformats.org/officeDocument/2006/relationships/image" Target="../media/image88.png"/><Relationship Id="rId86" Type="http://schemas.openxmlformats.org/officeDocument/2006/relationships/image" Target="../media/image93.png"/><Relationship Id="rId94" Type="http://schemas.openxmlformats.org/officeDocument/2006/relationships/image" Target="../media/image101.png"/><Relationship Id="rId99" Type="http://schemas.openxmlformats.org/officeDocument/2006/relationships/image" Target="../media/image10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9" Type="http://schemas.openxmlformats.org/officeDocument/2006/relationships/image" Target="../media/image46.png"/><Relationship Id="rId34" Type="http://schemas.openxmlformats.org/officeDocument/2006/relationships/image" Target="../media/image41.png"/><Relationship Id="rId50" Type="http://schemas.openxmlformats.org/officeDocument/2006/relationships/image" Target="../media/image57.png"/><Relationship Id="rId55" Type="http://schemas.openxmlformats.org/officeDocument/2006/relationships/image" Target="../media/image62.png"/><Relationship Id="rId76" Type="http://schemas.openxmlformats.org/officeDocument/2006/relationships/image" Target="../media/image83.png"/><Relationship Id="rId97" Type="http://schemas.openxmlformats.org/officeDocument/2006/relationships/image" Target="../media/image104.png"/><Relationship Id="rId7" Type="http://schemas.openxmlformats.org/officeDocument/2006/relationships/image" Target="../media/image14.png"/><Relationship Id="rId71" Type="http://schemas.openxmlformats.org/officeDocument/2006/relationships/image" Target="../media/image78.png"/><Relationship Id="rId92" Type="http://schemas.openxmlformats.org/officeDocument/2006/relationships/image" Target="../media/image99.png"/><Relationship Id="rId2" Type="http://schemas.openxmlformats.org/officeDocument/2006/relationships/notesSlide" Target="../notesSlides/notesSlide4.xml"/><Relationship Id="rId29" Type="http://schemas.openxmlformats.org/officeDocument/2006/relationships/image" Target="../media/image36.png"/><Relationship Id="rId24" Type="http://schemas.openxmlformats.org/officeDocument/2006/relationships/image" Target="../media/image31.png"/><Relationship Id="rId40" Type="http://schemas.openxmlformats.org/officeDocument/2006/relationships/image" Target="../media/image47.png"/><Relationship Id="rId45" Type="http://schemas.openxmlformats.org/officeDocument/2006/relationships/image" Target="../media/image52.png"/><Relationship Id="rId66" Type="http://schemas.openxmlformats.org/officeDocument/2006/relationships/image" Target="../media/image73.png"/><Relationship Id="rId87" Type="http://schemas.openxmlformats.org/officeDocument/2006/relationships/image" Target="../media/image94.png"/><Relationship Id="rId61" Type="http://schemas.openxmlformats.org/officeDocument/2006/relationships/image" Target="../media/image68.png"/><Relationship Id="rId82" Type="http://schemas.openxmlformats.org/officeDocument/2006/relationships/image" Target="../media/image89.png"/><Relationship Id="rId19" Type="http://schemas.openxmlformats.org/officeDocument/2006/relationships/image" Target="../media/image26.png"/><Relationship Id="rId14" Type="http://schemas.openxmlformats.org/officeDocument/2006/relationships/image" Target="../media/image21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56" Type="http://schemas.openxmlformats.org/officeDocument/2006/relationships/image" Target="../media/image63.png"/><Relationship Id="rId77" Type="http://schemas.openxmlformats.org/officeDocument/2006/relationships/image" Target="../media/image84.png"/><Relationship Id="rId100" Type="http://schemas.openxmlformats.org/officeDocument/2006/relationships/image" Target="../media/image107.png"/><Relationship Id="rId8" Type="http://schemas.openxmlformats.org/officeDocument/2006/relationships/image" Target="../media/image15.png"/><Relationship Id="rId51" Type="http://schemas.openxmlformats.org/officeDocument/2006/relationships/image" Target="../media/image58.png"/><Relationship Id="rId72" Type="http://schemas.openxmlformats.org/officeDocument/2006/relationships/image" Target="../media/image79.png"/><Relationship Id="rId93" Type="http://schemas.openxmlformats.org/officeDocument/2006/relationships/image" Target="../media/image100.png"/><Relationship Id="rId98" Type="http://schemas.openxmlformats.org/officeDocument/2006/relationships/image" Target="../media/image105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3.png"/><Relationship Id="rId21" Type="http://schemas.openxmlformats.org/officeDocument/2006/relationships/image" Target="../media/image28.png"/><Relationship Id="rId42" Type="http://schemas.openxmlformats.org/officeDocument/2006/relationships/image" Target="../media/image49.png"/><Relationship Id="rId47" Type="http://schemas.openxmlformats.org/officeDocument/2006/relationships/image" Target="../media/image54.png"/><Relationship Id="rId63" Type="http://schemas.openxmlformats.org/officeDocument/2006/relationships/image" Target="../media/image70.png"/><Relationship Id="rId68" Type="http://schemas.openxmlformats.org/officeDocument/2006/relationships/image" Target="../media/image75.png"/><Relationship Id="rId84" Type="http://schemas.openxmlformats.org/officeDocument/2006/relationships/image" Target="../media/image91.png"/><Relationship Id="rId89" Type="http://schemas.openxmlformats.org/officeDocument/2006/relationships/image" Target="../media/image96.png"/><Relationship Id="rId16" Type="http://schemas.openxmlformats.org/officeDocument/2006/relationships/image" Target="../media/image23.png"/><Relationship Id="rId11" Type="http://schemas.openxmlformats.org/officeDocument/2006/relationships/image" Target="../media/image18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53" Type="http://schemas.openxmlformats.org/officeDocument/2006/relationships/image" Target="../media/image60.png"/><Relationship Id="rId58" Type="http://schemas.openxmlformats.org/officeDocument/2006/relationships/image" Target="../media/image65.png"/><Relationship Id="rId74" Type="http://schemas.openxmlformats.org/officeDocument/2006/relationships/image" Target="../media/image81.png"/><Relationship Id="rId79" Type="http://schemas.openxmlformats.org/officeDocument/2006/relationships/image" Target="../media/image86.png"/><Relationship Id="rId5" Type="http://schemas.openxmlformats.org/officeDocument/2006/relationships/image" Target="../media/image12.png"/><Relationship Id="rId90" Type="http://schemas.openxmlformats.org/officeDocument/2006/relationships/image" Target="../media/image97.png"/><Relationship Id="rId95" Type="http://schemas.openxmlformats.org/officeDocument/2006/relationships/image" Target="../media/image102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43" Type="http://schemas.openxmlformats.org/officeDocument/2006/relationships/image" Target="../media/image50.png"/><Relationship Id="rId48" Type="http://schemas.openxmlformats.org/officeDocument/2006/relationships/image" Target="../media/image55.png"/><Relationship Id="rId64" Type="http://schemas.openxmlformats.org/officeDocument/2006/relationships/image" Target="../media/image71.png"/><Relationship Id="rId69" Type="http://schemas.openxmlformats.org/officeDocument/2006/relationships/image" Target="../media/image76.png"/><Relationship Id="rId80" Type="http://schemas.openxmlformats.org/officeDocument/2006/relationships/image" Target="../media/image87.png"/><Relationship Id="rId85" Type="http://schemas.openxmlformats.org/officeDocument/2006/relationships/image" Target="../media/image92.png"/><Relationship Id="rId3" Type="http://schemas.openxmlformats.org/officeDocument/2006/relationships/image" Target="../media/image8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33" Type="http://schemas.openxmlformats.org/officeDocument/2006/relationships/image" Target="../media/image40.png"/><Relationship Id="rId38" Type="http://schemas.openxmlformats.org/officeDocument/2006/relationships/image" Target="../media/image45.png"/><Relationship Id="rId46" Type="http://schemas.openxmlformats.org/officeDocument/2006/relationships/image" Target="../media/image53.png"/><Relationship Id="rId59" Type="http://schemas.openxmlformats.org/officeDocument/2006/relationships/image" Target="../media/image66.png"/><Relationship Id="rId67" Type="http://schemas.openxmlformats.org/officeDocument/2006/relationships/image" Target="../media/image74.png"/><Relationship Id="rId20" Type="http://schemas.openxmlformats.org/officeDocument/2006/relationships/image" Target="../media/image27.png"/><Relationship Id="rId41" Type="http://schemas.openxmlformats.org/officeDocument/2006/relationships/image" Target="../media/image48.png"/><Relationship Id="rId54" Type="http://schemas.openxmlformats.org/officeDocument/2006/relationships/image" Target="../media/image61.png"/><Relationship Id="rId62" Type="http://schemas.openxmlformats.org/officeDocument/2006/relationships/image" Target="../media/image69.png"/><Relationship Id="rId70" Type="http://schemas.openxmlformats.org/officeDocument/2006/relationships/image" Target="../media/image77.png"/><Relationship Id="rId75" Type="http://schemas.openxmlformats.org/officeDocument/2006/relationships/image" Target="../media/image82.png"/><Relationship Id="rId83" Type="http://schemas.openxmlformats.org/officeDocument/2006/relationships/image" Target="../media/image90.png"/><Relationship Id="rId88" Type="http://schemas.openxmlformats.org/officeDocument/2006/relationships/image" Target="../media/image95.png"/><Relationship Id="rId91" Type="http://schemas.openxmlformats.org/officeDocument/2006/relationships/image" Target="../media/image98.png"/><Relationship Id="rId96" Type="http://schemas.openxmlformats.org/officeDocument/2006/relationships/image" Target="../media/image10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49" Type="http://schemas.openxmlformats.org/officeDocument/2006/relationships/image" Target="../media/image56.png"/><Relationship Id="rId57" Type="http://schemas.openxmlformats.org/officeDocument/2006/relationships/image" Target="../media/image64.png"/><Relationship Id="rId10" Type="http://schemas.openxmlformats.org/officeDocument/2006/relationships/image" Target="../media/image17.png"/><Relationship Id="rId31" Type="http://schemas.openxmlformats.org/officeDocument/2006/relationships/image" Target="../media/image38.png"/><Relationship Id="rId44" Type="http://schemas.openxmlformats.org/officeDocument/2006/relationships/image" Target="../media/image51.png"/><Relationship Id="rId52" Type="http://schemas.openxmlformats.org/officeDocument/2006/relationships/image" Target="../media/image59.png"/><Relationship Id="rId60" Type="http://schemas.openxmlformats.org/officeDocument/2006/relationships/image" Target="../media/image67.png"/><Relationship Id="rId65" Type="http://schemas.openxmlformats.org/officeDocument/2006/relationships/image" Target="../media/image72.png"/><Relationship Id="rId73" Type="http://schemas.openxmlformats.org/officeDocument/2006/relationships/image" Target="../media/image80.png"/><Relationship Id="rId78" Type="http://schemas.openxmlformats.org/officeDocument/2006/relationships/image" Target="../media/image85.png"/><Relationship Id="rId81" Type="http://schemas.openxmlformats.org/officeDocument/2006/relationships/image" Target="../media/image88.png"/><Relationship Id="rId86" Type="http://schemas.openxmlformats.org/officeDocument/2006/relationships/image" Target="../media/image93.png"/><Relationship Id="rId94" Type="http://schemas.openxmlformats.org/officeDocument/2006/relationships/image" Target="../media/image101.png"/><Relationship Id="rId99" Type="http://schemas.openxmlformats.org/officeDocument/2006/relationships/image" Target="../media/image10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9" Type="http://schemas.openxmlformats.org/officeDocument/2006/relationships/image" Target="../media/image46.png"/><Relationship Id="rId34" Type="http://schemas.openxmlformats.org/officeDocument/2006/relationships/image" Target="../media/image41.png"/><Relationship Id="rId50" Type="http://schemas.openxmlformats.org/officeDocument/2006/relationships/image" Target="../media/image57.png"/><Relationship Id="rId55" Type="http://schemas.openxmlformats.org/officeDocument/2006/relationships/image" Target="../media/image62.png"/><Relationship Id="rId76" Type="http://schemas.openxmlformats.org/officeDocument/2006/relationships/image" Target="../media/image83.png"/><Relationship Id="rId97" Type="http://schemas.openxmlformats.org/officeDocument/2006/relationships/image" Target="../media/image104.png"/><Relationship Id="rId7" Type="http://schemas.openxmlformats.org/officeDocument/2006/relationships/image" Target="../media/image14.png"/><Relationship Id="rId71" Type="http://schemas.openxmlformats.org/officeDocument/2006/relationships/image" Target="../media/image78.png"/><Relationship Id="rId92" Type="http://schemas.openxmlformats.org/officeDocument/2006/relationships/image" Target="../media/image99.png"/><Relationship Id="rId2" Type="http://schemas.openxmlformats.org/officeDocument/2006/relationships/notesSlide" Target="../notesSlides/notesSlide5.xml"/><Relationship Id="rId29" Type="http://schemas.openxmlformats.org/officeDocument/2006/relationships/image" Target="../media/image36.png"/><Relationship Id="rId24" Type="http://schemas.openxmlformats.org/officeDocument/2006/relationships/image" Target="../media/image31.png"/><Relationship Id="rId40" Type="http://schemas.openxmlformats.org/officeDocument/2006/relationships/image" Target="../media/image47.png"/><Relationship Id="rId45" Type="http://schemas.openxmlformats.org/officeDocument/2006/relationships/image" Target="../media/image52.png"/><Relationship Id="rId66" Type="http://schemas.openxmlformats.org/officeDocument/2006/relationships/image" Target="../media/image73.png"/><Relationship Id="rId87" Type="http://schemas.openxmlformats.org/officeDocument/2006/relationships/image" Target="../media/image94.png"/><Relationship Id="rId61" Type="http://schemas.openxmlformats.org/officeDocument/2006/relationships/image" Target="../media/image68.png"/><Relationship Id="rId82" Type="http://schemas.openxmlformats.org/officeDocument/2006/relationships/image" Target="../media/image89.png"/><Relationship Id="rId19" Type="http://schemas.openxmlformats.org/officeDocument/2006/relationships/image" Target="../media/image26.png"/><Relationship Id="rId14" Type="http://schemas.openxmlformats.org/officeDocument/2006/relationships/image" Target="../media/image21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56" Type="http://schemas.openxmlformats.org/officeDocument/2006/relationships/image" Target="../media/image63.png"/><Relationship Id="rId77" Type="http://schemas.openxmlformats.org/officeDocument/2006/relationships/image" Target="../media/image84.png"/><Relationship Id="rId100" Type="http://schemas.openxmlformats.org/officeDocument/2006/relationships/image" Target="../media/image107.png"/><Relationship Id="rId8" Type="http://schemas.openxmlformats.org/officeDocument/2006/relationships/image" Target="../media/image15.png"/><Relationship Id="rId51" Type="http://schemas.openxmlformats.org/officeDocument/2006/relationships/image" Target="../media/image58.png"/><Relationship Id="rId72" Type="http://schemas.openxmlformats.org/officeDocument/2006/relationships/image" Target="../media/image79.png"/><Relationship Id="rId93" Type="http://schemas.openxmlformats.org/officeDocument/2006/relationships/image" Target="../media/image100.png"/><Relationship Id="rId98" Type="http://schemas.openxmlformats.org/officeDocument/2006/relationships/image" Target="../media/image10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3.png"/><Relationship Id="rId21" Type="http://schemas.openxmlformats.org/officeDocument/2006/relationships/image" Target="../media/image28.png"/><Relationship Id="rId42" Type="http://schemas.openxmlformats.org/officeDocument/2006/relationships/image" Target="../media/image49.png"/><Relationship Id="rId47" Type="http://schemas.openxmlformats.org/officeDocument/2006/relationships/image" Target="../media/image54.png"/><Relationship Id="rId63" Type="http://schemas.openxmlformats.org/officeDocument/2006/relationships/image" Target="../media/image70.png"/><Relationship Id="rId68" Type="http://schemas.openxmlformats.org/officeDocument/2006/relationships/image" Target="../media/image75.png"/><Relationship Id="rId84" Type="http://schemas.openxmlformats.org/officeDocument/2006/relationships/image" Target="../media/image91.png"/><Relationship Id="rId89" Type="http://schemas.openxmlformats.org/officeDocument/2006/relationships/image" Target="../media/image96.png"/><Relationship Id="rId16" Type="http://schemas.openxmlformats.org/officeDocument/2006/relationships/image" Target="../media/image23.png"/><Relationship Id="rId11" Type="http://schemas.openxmlformats.org/officeDocument/2006/relationships/image" Target="../media/image18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53" Type="http://schemas.openxmlformats.org/officeDocument/2006/relationships/image" Target="../media/image60.png"/><Relationship Id="rId58" Type="http://schemas.openxmlformats.org/officeDocument/2006/relationships/image" Target="../media/image65.png"/><Relationship Id="rId74" Type="http://schemas.openxmlformats.org/officeDocument/2006/relationships/image" Target="../media/image81.png"/><Relationship Id="rId79" Type="http://schemas.openxmlformats.org/officeDocument/2006/relationships/image" Target="../media/image86.png"/><Relationship Id="rId5" Type="http://schemas.openxmlformats.org/officeDocument/2006/relationships/image" Target="../media/image12.png"/><Relationship Id="rId90" Type="http://schemas.openxmlformats.org/officeDocument/2006/relationships/image" Target="../media/image97.png"/><Relationship Id="rId95" Type="http://schemas.openxmlformats.org/officeDocument/2006/relationships/image" Target="../media/image102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43" Type="http://schemas.openxmlformats.org/officeDocument/2006/relationships/image" Target="../media/image50.png"/><Relationship Id="rId48" Type="http://schemas.openxmlformats.org/officeDocument/2006/relationships/image" Target="../media/image55.png"/><Relationship Id="rId64" Type="http://schemas.openxmlformats.org/officeDocument/2006/relationships/image" Target="../media/image71.png"/><Relationship Id="rId69" Type="http://schemas.openxmlformats.org/officeDocument/2006/relationships/image" Target="../media/image76.png"/><Relationship Id="rId80" Type="http://schemas.openxmlformats.org/officeDocument/2006/relationships/image" Target="../media/image87.png"/><Relationship Id="rId85" Type="http://schemas.openxmlformats.org/officeDocument/2006/relationships/image" Target="../media/image92.png"/><Relationship Id="rId3" Type="http://schemas.openxmlformats.org/officeDocument/2006/relationships/image" Target="../media/image8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33" Type="http://schemas.openxmlformats.org/officeDocument/2006/relationships/image" Target="../media/image40.png"/><Relationship Id="rId38" Type="http://schemas.openxmlformats.org/officeDocument/2006/relationships/image" Target="../media/image45.png"/><Relationship Id="rId46" Type="http://schemas.openxmlformats.org/officeDocument/2006/relationships/image" Target="../media/image53.png"/><Relationship Id="rId59" Type="http://schemas.openxmlformats.org/officeDocument/2006/relationships/image" Target="../media/image66.png"/><Relationship Id="rId67" Type="http://schemas.openxmlformats.org/officeDocument/2006/relationships/image" Target="../media/image74.png"/><Relationship Id="rId20" Type="http://schemas.openxmlformats.org/officeDocument/2006/relationships/image" Target="../media/image27.png"/><Relationship Id="rId41" Type="http://schemas.openxmlformats.org/officeDocument/2006/relationships/image" Target="../media/image48.png"/><Relationship Id="rId54" Type="http://schemas.openxmlformats.org/officeDocument/2006/relationships/image" Target="../media/image61.png"/><Relationship Id="rId62" Type="http://schemas.openxmlformats.org/officeDocument/2006/relationships/image" Target="../media/image69.png"/><Relationship Id="rId70" Type="http://schemas.openxmlformats.org/officeDocument/2006/relationships/image" Target="../media/image77.png"/><Relationship Id="rId75" Type="http://schemas.openxmlformats.org/officeDocument/2006/relationships/image" Target="../media/image82.png"/><Relationship Id="rId83" Type="http://schemas.openxmlformats.org/officeDocument/2006/relationships/image" Target="../media/image90.png"/><Relationship Id="rId88" Type="http://schemas.openxmlformats.org/officeDocument/2006/relationships/image" Target="../media/image95.png"/><Relationship Id="rId91" Type="http://schemas.openxmlformats.org/officeDocument/2006/relationships/image" Target="../media/image98.png"/><Relationship Id="rId96" Type="http://schemas.openxmlformats.org/officeDocument/2006/relationships/image" Target="../media/image10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49" Type="http://schemas.openxmlformats.org/officeDocument/2006/relationships/image" Target="../media/image56.png"/><Relationship Id="rId57" Type="http://schemas.openxmlformats.org/officeDocument/2006/relationships/image" Target="../media/image64.png"/><Relationship Id="rId10" Type="http://schemas.openxmlformats.org/officeDocument/2006/relationships/image" Target="../media/image17.png"/><Relationship Id="rId31" Type="http://schemas.openxmlformats.org/officeDocument/2006/relationships/image" Target="../media/image38.png"/><Relationship Id="rId44" Type="http://schemas.openxmlformats.org/officeDocument/2006/relationships/image" Target="../media/image51.png"/><Relationship Id="rId52" Type="http://schemas.openxmlformats.org/officeDocument/2006/relationships/image" Target="../media/image59.png"/><Relationship Id="rId60" Type="http://schemas.openxmlformats.org/officeDocument/2006/relationships/image" Target="../media/image67.png"/><Relationship Id="rId65" Type="http://schemas.openxmlformats.org/officeDocument/2006/relationships/image" Target="../media/image72.png"/><Relationship Id="rId73" Type="http://schemas.openxmlformats.org/officeDocument/2006/relationships/image" Target="../media/image80.png"/><Relationship Id="rId78" Type="http://schemas.openxmlformats.org/officeDocument/2006/relationships/image" Target="../media/image85.png"/><Relationship Id="rId81" Type="http://schemas.openxmlformats.org/officeDocument/2006/relationships/image" Target="../media/image88.png"/><Relationship Id="rId86" Type="http://schemas.openxmlformats.org/officeDocument/2006/relationships/image" Target="../media/image93.png"/><Relationship Id="rId94" Type="http://schemas.openxmlformats.org/officeDocument/2006/relationships/image" Target="../media/image101.png"/><Relationship Id="rId99" Type="http://schemas.openxmlformats.org/officeDocument/2006/relationships/image" Target="../media/image10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9" Type="http://schemas.openxmlformats.org/officeDocument/2006/relationships/image" Target="../media/image46.png"/><Relationship Id="rId34" Type="http://schemas.openxmlformats.org/officeDocument/2006/relationships/image" Target="../media/image41.png"/><Relationship Id="rId50" Type="http://schemas.openxmlformats.org/officeDocument/2006/relationships/image" Target="../media/image57.png"/><Relationship Id="rId55" Type="http://schemas.openxmlformats.org/officeDocument/2006/relationships/image" Target="../media/image62.png"/><Relationship Id="rId76" Type="http://schemas.openxmlformats.org/officeDocument/2006/relationships/image" Target="../media/image83.png"/><Relationship Id="rId97" Type="http://schemas.openxmlformats.org/officeDocument/2006/relationships/image" Target="../media/image104.png"/><Relationship Id="rId7" Type="http://schemas.openxmlformats.org/officeDocument/2006/relationships/image" Target="../media/image14.png"/><Relationship Id="rId71" Type="http://schemas.openxmlformats.org/officeDocument/2006/relationships/image" Target="../media/image78.png"/><Relationship Id="rId92" Type="http://schemas.openxmlformats.org/officeDocument/2006/relationships/image" Target="../media/image99.png"/><Relationship Id="rId2" Type="http://schemas.openxmlformats.org/officeDocument/2006/relationships/notesSlide" Target="../notesSlides/notesSlide7.xml"/><Relationship Id="rId29" Type="http://schemas.openxmlformats.org/officeDocument/2006/relationships/image" Target="../media/image36.png"/><Relationship Id="rId24" Type="http://schemas.openxmlformats.org/officeDocument/2006/relationships/image" Target="../media/image31.png"/><Relationship Id="rId40" Type="http://schemas.openxmlformats.org/officeDocument/2006/relationships/image" Target="../media/image47.png"/><Relationship Id="rId45" Type="http://schemas.openxmlformats.org/officeDocument/2006/relationships/image" Target="../media/image52.png"/><Relationship Id="rId66" Type="http://schemas.openxmlformats.org/officeDocument/2006/relationships/image" Target="../media/image73.png"/><Relationship Id="rId87" Type="http://schemas.openxmlformats.org/officeDocument/2006/relationships/image" Target="../media/image94.png"/><Relationship Id="rId61" Type="http://schemas.openxmlformats.org/officeDocument/2006/relationships/image" Target="../media/image68.png"/><Relationship Id="rId82" Type="http://schemas.openxmlformats.org/officeDocument/2006/relationships/image" Target="../media/image89.png"/><Relationship Id="rId19" Type="http://schemas.openxmlformats.org/officeDocument/2006/relationships/image" Target="../media/image26.png"/><Relationship Id="rId14" Type="http://schemas.openxmlformats.org/officeDocument/2006/relationships/image" Target="../media/image21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56" Type="http://schemas.openxmlformats.org/officeDocument/2006/relationships/image" Target="../media/image63.png"/><Relationship Id="rId77" Type="http://schemas.openxmlformats.org/officeDocument/2006/relationships/image" Target="../media/image84.png"/><Relationship Id="rId100" Type="http://schemas.openxmlformats.org/officeDocument/2006/relationships/image" Target="../media/image107.png"/><Relationship Id="rId8" Type="http://schemas.openxmlformats.org/officeDocument/2006/relationships/image" Target="../media/image15.png"/><Relationship Id="rId51" Type="http://schemas.openxmlformats.org/officeDocument/2006/relationships/image" Target="../media/image58.png"/><Relationship Id="rId72" Type="http://schemas.openxmlformats.org/officeDocument/2006/relationships/image" Target="../media/image79.png"/><Relationship Id="rId93" Type="http://schemas.openxmlformats.org/officeDocument/2006/relationships/image" Target="../media/image100.png"/><Relationship Id="rId98" Type="http://schemas.openxmlformats.org/officeDocument/2006/relationships/image" Target="../media/image105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4.png"/><Relationship Id="rId21" Type="http://schemas.openxmlformats.org/officeDocument/2006/relationships/image" Target="../media/image29.png"/><Relationship Id="rId42" Type="http://schemas.openxmlformats.org/officeDocument/2006/relationships/image" Target="../media/image50.png"/><Relationship Id="rId47" Type="http://schemas.openxmlformats.org/officeDocument/2006/relationships/image" Target="../media/image55.png"/><Relationship Id="rId63" Type="http://schemas.openxmlformats.org/officeDocument/2006/relationships/image" Target="../media/image71.png"/><Relationship Id="rId68" Type="http://schemas.openxmlformats.org/officeDocument/2006/relationships/image" Target="../media/image76.png"/><Relationship Id="rId84" Type="http://schemas.openxmlformats.org/officeDocument/2006/relationships/image" Target="../media/image92.png"/><Relationship Id="rId89" Type="http://schemas.openxmlformats.org/officeDocument/2006/relationships/image" Target="../media/image97.png"/><Relationship Id="rId16" Type="http://schemas.openxmlformats.org/officeDocument/2006/relationships/image" Target="../media/image24.png"/><Relationship Id="rId11" Type="http://schemas.openxmlformats.org/officeDocument/2006/relationships/image" Target="../media/image19.png"/><Relationship Id="rId32" Type="http://schemas.openxmlformats.org/officeDocument/2006/relationships/image" Target="../media/image40.png"/><Relationship Id="rId37" Type="http://schemas.openxmlformats.org/officeDocument/2006/relationships/image" Target="../media/image45.png"/><Relationship Id="rId53" Type="http://schemas.openxmlformats.org/officeDocument/2006/relationships/image" Target="../media/image61.png"/><Relationship Id="rId58" Type="http://schemas.openxmlformats.org/officeDocument/2006/relationships/image" Target="../media/image66.png"/><Relationship Id="rId74" Type="http://schemas.openxmlformats.org/officeDocument/2006/relationships/image" Target="../media/image82.png"/><Relationship Id="rId79" Type="http://schemas.openxmlformats.org/officeDocument/2006/relationships/image" Target="../media/image87.png"/><Relationship Id="rId5" Type="http://schemas.openxmlformats.org/officeDocument/2006/relationships/image" Target="../media/image13.png"/><Relationship Id="rId90" Type="http://schemas.openxmlformats.org/officeDocument/2006/relationships/image" Target="../media/image98.png"/><Relationship Id="rId95" Type="http://schemas.openxmlformats.org/officeDocument/2006/relationships/image" Target="../media/image103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43" Type="http://schemas.openxmlformats.org/officeDocument/2006/relationships/image" Target="../media/image51.png"/><Relationship Id="rId48" Type="http://schemas.openxmlformats.org/officeDocument/2006/relationships/image" Target="../media/image56.png"/><Relationship Id="rId64" Type="http://schemas.openxmlformats.org/officeDocument/2006/relationships/image" Target="../media/image72.png"/><Relationship Id="rId69" Type="http://schemas.openxmlformats.org/officeDocument/2006/relationships/image" Target="../media/image77.png"/><Relationship Id="rId80" Type="http://schemas.openxmlformats.org/officeDocument/2006/relationships/image" Target="../media/image88.png"/><Relationship Id="rId85" Type="http://schemas.openxmlformats.org/officeDocument/2006/relationships/image" Target="../media/image93.png"/><Relationship Id="rId3" Type="http://schemas.openxmlformats.org/officeDocument/2006/relationships/image" Target="../media/image11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33" Type="http://schemas.openxmlformats.org/officeDocument/2006/relationships/image" Target="../media/image41.png"/><Relationship Id="rId38" Type="http://schemas.openxmlformats.org/officeDocument/2006/relationships/image" Target="../media/image46.png"/><Relationship Id="rId46" Type="http://schemas.openxmlformats.org/officeDocument/2006/relationships/image" Target="../media/image54.png"/><Relationship Id="rId59" Type="http://schemas.openxmlformats.org/officeDocument/2006/relationships/image" Target="../media/image67.png"/><Relationship Id="rId67" Type="http://schemas.openxmlformats.org/officeDocument/2006/relationships/image" Target="../media/image75.png"/><Relationship Id="rId20" Type="http://schemas.openxmlformats.org/officeDocument/2006/relationships/image" Target="../media/image28.png"/><Relationship Id="rId41" Type="http://schemas.openxmlformats.org/officeDocument/2006/relationships/image" Target="../media/image49.png"/><Relationship Id="rId54" Type="http://schemas.openxmlformats.org/officeDocument/2006/relationships/image" Target="../media/image62.png"/><Relationship Id="rId62" Type="http://schemas.openxmlformats.org/officeDocument/2006/relationships/image" Target="../media/image70.png"/><Relationship Id="rId70" Type="http://schemas.openxmlformats.org/officeDocument/2006/relationships/image" Target="../media/image78.png"/><Relationship Id="rId75" Type="http://schemas.openxmlformats.org/officeDocument/2006/relationships/image" Target="../media/image83.png"/><Relationship Id="rId83" Type="http://schemas.openxmlformats.org/officeDocument/2006/relationships/image" Target="../media/image91.png"/><Relationship Id="rId88" Type="http://schemas.openxmlformats.org/officeDocument/2006/relationships/image" Target="../media/image96.png"/><Relationship Id="rId91" Type="http://schemas.openxmlformats.org/officeDocument/2006/relationships/image" Target="../media/image99.png"/><Relationship Id="rId96" Type="http://schemas.openxmlformats.org/officeDocument/2006/relationships/image" Target="../media/image10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36" Type="http://schemas.openxmlformats.org/officeDocument/2006/relationships/image" Target="../media/image44.png"/><Relationship Id="rId49" Type="http://schemas.openxmlformats.org/officeDocument/2006/relationships/image" Target="../media/image57.png"/><Relationship Id="rId57" Type="http://schemas.openxmlformats.org/officeDocument/2006/relationships/image" Target="../media/image65.png"/><Relationship Id="rId10" Type="http://schemas.openxmlformats.org/officeDocument/2006/relationships/image" Target="../media/image18.png"/><Relationship Id="rId31" Type="http://schemas.openxmlformats.org/officeDocument/2006/relationships/image" Target="../media/image39.png"/><Relationship Id="rId44" Type="http://schemas.openxmlformats.org/officeDocument/2006/relationships/image" Target="../media/image52.png"/><Relationship Id="rId52" Type="http://schemas.openxmlformats.org/officeDocument/2006/relationships/image" Target="../media/image60.png"/><Relationship Id="rId60" Type="http://schemas.openxmlformats.org/officeDocument/2006/relationships/image" Target="../media/image68.png"/><Relationship Id="rId65" Type="http://schemas.openxmlformats.org/officeDocument/2006/relationships/image" Target="../media/image73.png"/><Relationship Id="rId73" Type="http://schemas.openxmlformats.org/officeDocument/2006/relationships/image" Target="../media/image81.png"/><Relationship Id="rId78" Type="http://schemas.openxmlformats.org/officeDocument/2006/relationships/image" Target="../media/image86.png"/><Relationship Id="rId81" Type="http://schemas.openxmlformats.org/officeDocument/2006/relationships/image" Target="../media/image89.png"/><Relationship Id="rId86" Type="http://schemas.openxmlformats.org/officeDocument/2006/relationships/image" Target="../media/image94.png"/><Relationship Id="rId94" Type="http://schemas.openxmlformats.org/officeDocument/2006/relationships/image" Target="../media/image102.png"/><Relationship Id="rId99" Type="http://schemas.openxmlformats.org/officeDocument/2006/relationships/image" Target="../media/image10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9" Type="http://schemas.openxmlformats.org/officeDocument/2006/relationships/image" Target="../media/image47.png"/><Relationship Id="rId34" Type="http://schemas.openxmlformats.org/officeDocument/2006/relationships/image" Target="../media/image42.png"/><Relationship Id="rId50" Type="http://schemas.openxmlformats.org/officeDocument/2006/relationships/image" Target="../media/image58.png"/><Relationship Id="rId55" Type="http://schemas.openxmlformats.org/officeDocument/2006/relationships/image" Target="../media/image63.png"/><Relationship Id="rId76" Type="http://schemas.openxmlformats.org/officeDocument/2006/relationships/image" Target="../media/image84.png"/><Relationship Id="rId97" Type="http://schemas.openxmlformats.org/officeDocument/2006/relationships/image" Target="../media/image105.png"/><Relationship Id="rId7" Type="http://schemas.openxmlformats.org/officeDocument/2006/relationships/image" Target="../media/image15.png"/><Relationship Id="rId71" Type="http://schemas.openxmlformats.org/officeDocument/2006/relationships/image" Target="../media/image79.png"/><Relationship Id="rId92" Type="http://schemas.openxmlformats.org/officeDocument/2006/relationships/image" Target="../media/image100.png"/><Relationship Id="rId2" Type="http://schemas.openxmlformats.org/officeDocument/2006/relationships/notesSlide" Target="../notesSlides/notesSlide8.xml"/><Relationship Id="rId29" Type="http://schemas.openxmlformats.org/officeDocument/2006/relationships/image" Target="../media/image37.png"/><Relationship Id="rId24" Type="http://schemas.openxmlformats.org/officeDocument/2006/relationships/image" Target="../media/image32.png"/><Relationship Id="rId40" Type="http://schemas.openxmlformats.org/officeDocument/2006/relationships/image" Target="../media/image48.png"/><Relationship Id="rId45" Type="http://schemas.openxmlformats.org/officeDocument/2006/relationships/image" Target="../media/image53.png"/><Relationship Id="rId66" Type="http://schemas.openxmlformats.org/officeDocument/2006/relationships/image" Target="../media/image74.png"/><Relationship Id="rId87" Type="http://schemas.openxmlformats.org/officeDocument/2006/relationships/image" Target="../media/image95.png"/><Relationship Id="rId61" Type="http://schemas.openxmlformats.org/officeDocument/2006/relationships/image" Target="../media/image69.png"/><Relationship Id="rId82" Type="http://schemas.openxmlformats.org/officeDocument/2006/relationships/image" Target="../media/image90.png"/><Relationship Id="rId19" Type="http://schemas.openxmlformats.org/officeDocument/2006/relationships/image" Target="../media/image27.png"/><Relationship Id="rId14" Type="http://schemas.openxmlformats.org/officeDocument/2006/relationships/image" Target="../media/image22.png"/><Relationship Id="rId30" Type="http://schemas.openxmlformats.org/officeDocument/2006/relationships/image" Target="../media/image38.png"/><Relationship Id="rId35" Type="http://schemas.openxmlformats.org/officeDocument/2006/relationships/image" Target="../media/image43.png"/><Relationship Id="rId56" Type="http://schemas.openxmlformats.org/officeDocument/2006/relationships/image" Target="../media/image64.png"/><Relationship Id="rId77" Type="http://schemas.openxmlformats.org/officeDocument/2006/relationships/image" Target="../media/image85.png"/><Relationship Id="rId100" Type="http://schemas.openxmlformats.org/officeDocument/2006/relationships/image" Target="../media/image8.png"/><Relationship Id="rId8" Type="http://schemas.openxmlformats.org/officeDocument/2006/relationships/image" Target="../media/image16.png"/><Relationship Id="rId51" Type="http://schemas.openxmlformats.org/officeDocument/2006/relationships/image" Target="../media/image59.png"/><Relationship Id="rId72" Type="http://schemas.openxmlformats.org/officeDocument/2006/relationships/image" Target="../media/image80.png"/><Relationship Id="rId93" Type="http://schemas.openxmlformats.org/officeDocument/2006/relationships/image" Target="../media/image101.png"/><Relationship Id="rId98" Type="http://schemas.openxmlformats.org/officeDocument/2006/relationships/image" Target="../media/image10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 AC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Séance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TP</a:t>
            </a:r>
            <a:endParaRPr lang="fr-F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2015048" y="5301835"/>
            <a:ext cx="5055197" cy="521999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Déterminer, expérimentalement, les caractéristiques propres à chaque type de circuit électrique.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i="1" dirty="0"/>
              <a:t>Énergie &amp; Électricité</a:t>
            </a:r>
            <a:endParaRPr lang="fr-FR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dirty="0"/>
              <a:t>Thème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a diode électroluminescente: Structure et fonctionnement | lampe-shop.c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000" y="4685154"/>
            <a:ext cx="2193390" cy="139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9" name="Google Shape;1049;p27"/>
          <p:cNvSpPr txBox="1"/>
          <p:nvPr/>
        </p:nvSpPr>
        <p:spPr>
          <a:xfrm>
            <a:off x="867353" y="626186"/>
            <a:ext cx="10372311" cy="42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présente le matériel et invite les représentants des groupes à sélectionner celui qui est nécessaire, en insistant sur l’importance de ce choix dans toute réalisation expérimentale.</a:t>
            </a:r>
            <a:endParaRPr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50" name="Google Shape;1050;p27"/>
          <p:cNvSpPr/>
          <p:nvPr/>
        </p:nvSpPr>
        <p:spPr>
          <a:xfrm>
            <a:off x="867354" y="187889"/>
            <a:ext cx="10277626" cy="5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</a:rPr>
              <a:t>Avant de commencer l’expérience, je vérifie le matériel nécessaire.   </a:t>
            </a: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14485" y="1189519"/>
            <a:ext cx="8640096" cy="51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vérifie le matériel nécessaire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4" name="ZoneTexte 1023"/>
          <p:cNvSpPr txBox="1"/>
          <p:nvPr/>
        </p:nvSpPr>
        <p:spPr>
          <a:xfrm>
            <a:off x="1033905" y="4094693"/>
            <a:ext cx="158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Fils électriques</a:t>
            </a:r>
          </a:p>
        </p:txBody>
      </p:sp>
      <p:sp>
        <p:nvSpPr>
          <p:cNvPr id="1025" name="ZoneTexte 1024"/>
          <p:cNvSpPr txBox="1"/>
          <p:nvPr/>
        </p:nvSpPr>
        <p:spPr>
          <a:xfrm>
            <a:off x="3948567" y="4051764"/>
            <a:ext cx="2265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Moteur électrique</a:t>
            </a:r>
          </a:p>
        </p:txBody>
      </p:sp>
      <p:sp>
        <p:nvSpPr>
          <p:cNvPr id="1026" name="Ellipse 1025"/>
          <p:cNvSpPr/>
          <p:nvPr/>
        </p:nvSpPr>
        <p:spPr>
          <a:xfrm>
            <a:off x="540781" y="4000447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endParaRPr lang="fr-FR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7" name="Ellipse 1026"/>
          <p:cNvSpPr/>
          <p:nvPr/>
        </p:nvSpPr>
        <p:spPr>
          <a:xfrm>
            <a:off x="3613478" y="3929599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28" name="ZoneTexte 1027"/>
          <p:cNvSpPr txBox="1"/>
          <p:nvPr/>
        </p:nvSpPr>
        <p:spPr>
          <a:xfrm>
            <a:off x="7434058" y="4036800"/>
            <a:ext cx="1066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Pile</a:t>
            </a:r>
          </a:p>
        </p:txBody>
      </p:sp>
      <p:sp>
        <p:nvSpPr>
          <p:cNvPr id="1029" name="Ellipse 1028"/>
          <p:cNvSpPr/>
          <p:nvPr/>
        </p:nvSpPr>
        <p:spPr>
          <a:xfrm>
            <a:off x="7124742" y="3938132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0" name="ZoneTexte 1029"/>
          <p:cNvSpPr txBox="1"/>
          <p:nvPr/>
        </p:nvSpPr>
        <p:spPr>
          <a:xfrm>
            <a:off x="9789838" y="4036800"/>
            <a:ext cx="1449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Interrupteur  </a:t>
            </a:r>
          </a:p>
        </p:txBody>
      </p:sp>
      <p:sp>
        <p:nvSpPr>
          <p:cNvPr id="1031" name="Ellipse 1030"/>
          <p:cNvSpPr/>
          <p:nvPr/>
        </p:nvSpPr>
        <p:spPr>
          <a:xfrm>
            <a:off x="9349499" y="3938132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6" name="ZoneTexte 1035"/>
          <p:cNvSpPr txBox="1"/>
          <p:nvPr/>
        </p:nvSpPr>
        <p:spPr>
          <a:xfrm>
            <a:off x="6142595" y="6132888"/>
            <a:ext cx="160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 lampes</a:t>
            </a:r>
          </a:p>
        </p:txBody>
      </p:sp>
      <p:sp>
        <p:nvSpPr>
          <p:cNvPr id="1037" name="Ellipse 1036"/>
          <p:cNvSpPr/>
          <p:nvPr/>
        </p:nvSpPr>
        <p:spPr>
          <a:xfrm>
            <a:off x="5746526" y="6068539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endParaRPr lang="fr-FR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Cleqee Lot de 5 câbles de test empilables à double extrémité de 4 mm pour  multimètre électrique de laboratoire : Amazon.fr: High-Tec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81" y="1872456"/>
            <a:ext cx="1874037" cy="192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1023"/>
          <p:cNvSpPr txBox="1"/>
          <p:nvPr/>
        </p:nvSpPr>
        <p:spPr>
          <a:xfrm>
            <a:off x="3345642" y="6132888"/>
            <a:ext cx="1324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Diode DEL</a:t>
            </a:r>
          </a:p>
        </p:txBody>
      </p:sp>
      <p:sp>
        <p:nvSpPr>
          <p:cNvPr id="24" name="Ellipse 1025"/>
          <p:cNvSpPr/>
          <p:nvPr/>
        </p:nvSpPr>
        <p:spPr>
          <a:xfrm>
            <a:off x="2823506" y="6034220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endParaRPr lang="fr-FR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991" y="2162797"/>
            <a:ext cx="1573915" cy="1674915"/>
          </a:xfrm>
          <a:prstGeom prst="rect">
            <a:avLst/>
          </a:prstGeom>
        </p:spPr>
      </p:pic>
      <p:pic>
        <p:nvPicPr>
          <p:cNvPr id="8" name="Picture 6" descr="Lot de 10 interrupteurs électroniques simples pour enseigner la physique et  les expériences de laboratoire : Amazon.fr: Fournitures de bureau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9" t="2586" r="9051" b="4696"/>
          <a:stretch/>
        </p:blipFill>
        <p:spPr bwMode="auto">
          <a:xfrm>
            <a:off x="9316310" y="2205272"/>
            <a:ext cx="1451153" cy="159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odule moteur avec aimants - Jeulin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14388" r="8204" b="15420"/>
          <a:stretch/>
        </p:blipFill>
        <p:spPr bwMode="auto">
          <a:xfrm>
            <a:off x="3779523" y="2484230"/>
            <a:ext cx="1710020" cy="138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ARTA Ampoules 714, lot de 2, 3,5V, 0,2A : Amazon.fr: Luminaires et  Éclair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085" y="4830272"/>
            <a:ext cx="1280881" cy="114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8E0EA1B-0346-D17D-0EF0-4C52CF6C8D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/>
      <p:bldP spid="1025" grpId="0"/>
      <p:bldP spid="1026" grpId="0" animBg="1"/>
      <p:bldP spid="1027" grpId="0" animBg="1"/>
      <p:bldP spid="1028" grpId="0"/>
      <p:bldP spid="1029" grpId="0" animBg="1"/>
      <p:bldP spid="1030" grpId="0"/>
      <p:bldP spid="1031" grpId="0" animBg="1"/>
      <p:bldP spid="1036" grpId="0"/>
      <p:bldP spid="1037" grpId="0" animBg="1"/>
      <p:bldP spid="23" grpId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274;p40"/>
          <p:cNvSpPr/>
          <p:nvPr/>
        </p:nvSpPr>
        <p:spPr>
          <a:xfrm>
            <a:off x="966653" y="192824"/>
            <a:ext cx="10258694" cy="5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Maintenant,</a:t>
            </a:r>
            <a:r>
              <a:rPr lang="fr-FR" dirty="0"/>
              <a:t> </a:t>
            </a:r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</a:rPr>
              <a:t>je suis les étapes du protocole expérimental. </a:t>
            </a:r>
            <a:endParaRPr sz="1600" b="1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" name="Google Shape;1194;p40"/>
          <p:cNvSpPr txBox="1"/>
          <p:nvPr/>
        </p:nvSpPr>
        <p:spPr>
          <a:xfrm>
            <a:off x="694187" y="725196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 déclare qu’il va commencer par une seule lampe puis ajouter une deuxième lampe.. Enfin, enlever la dernière. </a:t>
            </a:r>
            <a:endParaRPr dirty="0"/>
          </a:p>
        </p:txBody>
      </p:sp>
      <p:sp>
        <p:nvSpPr>
          <p:cNvPr id="9" name="ZoneTexte 8"/>
          <p:cNvSpPr txBox="1"/>
          <p:nvPr/>
        </p:nvSpPr>
        <p:spPr>
          <a:xfrm>
            <a:off x="1367088" y="2471879"/>
            <a:ext cx="9492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Réaliser un circuit avec une seule lampe et observer son éclat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393183" y="3468605"/>
            <a:ext cx="9482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just">
              <a:defRPr sz="24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Ajouter une deuxième lampe en série avec la première et observer l’éclat de la première lampe</a:t>
            </a:r>
          </a:p>
        </p:txBody>
      </p:sp>
      <p:sp>
        <p:nvSpPr>
          <p:cNvPr id="11" name="Rectangle : coins arrondis 10"/>
          <p:cNvSpPr/>
          <p:nvPr/>
        </p:nvSpPr>
        <p:spPr>
          <a:xfrm>
            <a:off x="492155" y="2033548"/>
            <a:ext cx="270003" cy="3915480"/>
          </a:xfrm>
          <a:prstGeom prst="roundRect">
            <a:avLst>
              <a:gd name="adj" fmla="val 49855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897135" y="2476956"/>
            <a:ext cx="468000" cy="468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3" name="Ellipse 12"/>
          <p:cNvSpPr/>
          <p:nvPr/>
        </p:nvSpPr>
        <p:spPr>
          <a:xfrm>
            <a:off x="879279" y="3650104"/>
            <a:ext cx="468000" cy="468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4" name="Ellipse 13"/>
          <p:cNvSpPr/>
          <p:nvPr/>
        </p:nvSpPr>
        <p:spPr>
          <a:xfrm>
            <a:off x="876936" y="4863325"/>
            <a:ext cx="468000" cy="468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380936" y="4866492"/>
            <a:ext cx="9462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just">
              <a:defRPr sz="3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2400" dirty="0"/>
              <a:t>Dévisser la deuxième lampe et observer l’éclat de la première lampe.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14485" y="1189519"/>
            <a:ext cx="8640096" cy="51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suis les étapes suivantes: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92A7C3-641E-0236-1A10-D3FD00772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" name="Google Shape;1194;p40"/>
          <p:cNvSpPr txBox="1"/>
          <p:nvPr/>
        </p:nvSpPr>
        <p:spPr>
          <a:xfrm>
            <a:off x="878866" y="699368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verbalise chaque action.</a:t>
            </a:r>
            <a:endParaRPr dirty="0"/>
          </a:p>
        </p:txBody>
      </p:sp>
      <p:sp>
        <p:nvSpPr>
          <p:cNvPr id="2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Première étape : je réalise un circuit avec une seule lampe et je ferme l’interrupteur. </a:t>
            </a:r>
            <a:endParaRPr dirty="0"/>
          </a:p>
        </p:txBody>
      </p:sp>
      <p:sp>
        <p:nvSpPr>
          <p:cNvPr id="14" name="ZoneTexte 13"/>
          <p:cNvSpPr txBox="1"/>
          <p:nvPr/>
        </p:nvSpPr>
        <p:spPr>
          <a:xfrm>
            <a:off x="671501" y="2101191"/>
            <a:ext cx="5244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Je réalise le circuit et je ferme l’interrupteur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100067" y="1233460"/>
            <a:ext cx="828184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Réaliser un circuit avec une seule lampe et observer son éclat</a:t>
            </a:r>
          </a:p>
        </p:txBody>
      </p:sp>
      <p:sp>
        <p:nvSpPr>
          <p:cNvPr id="13" name="Ellipse 12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475982" y="2620170"/>
            <a:ext cx="4140046" cy="2857898"/>
            <a:chOff x="3372296" y="3073190"/>
            <a:chExt cx="1368374" cy="1002064"/>
          </a:xfrm>
        </p:grpSpPr>
        <p:sp>
          <p:nvSpPr>
            <p:cNvPr id="16" name="Freeform 1635"/>
            <p:cNvSpPr/>
            <p:nvPr/>
          </p:nvSpPr>
          <p:spPr>
            <a:xfrm>
              <a:off x="4060973" y="3163217"/>
              <a:ext cx="0" cy="142214"/>
            </a:xfrm>
            <a:custGeom>
              <a:avLst/>
              <a:gdLst/>
              <a:ahLst/>
              <a:cxnLst/>
              <a:rect l="0" t="0" r="0" b="0"/>
              <a:pathLst>
                <a:path h="142214">
                  <a:moveTo>
                    <a:pt x="0" y="142214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36"/>
            <p:cNvSpPr/>
            <p:nvPr/>
          </p:nvSpPr>
          <p:spPr>
            <a:xfrm>
              <a:off x="3967241" y="3116011"/>
              <a:ext cx="0" cy="246075"/>
            </a:xfrm>
            <a:custGeom>
              <a:avLst/>
              <a:gdLst/>
              <a:ahLst/>
              <a:cxnLst/>
              <a:rect l="0" t="0" r="0" b="0"/>
              <a:pathLst>
                <a:path h="246075">
                  <a:moveTo>
                    <a:pt x="0" y="246075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637"/>
            <p:cNvSpPr/>
            <p:nvPr/>
          </p:nvSpPr>
          <p:spPr>
            <a:xfrm>
              <a:off x="3398218" y="3243656"/>
              <a:ext cx="561378" cy="226644"/>
            </a:xfrm>
            <a:custGeom>
              <a:avLst/>
              <a:gdLst/>
              <a:ahLst/>
              <a:cxnLst/>
              <a:rect l="0" t="0" r="0" b="0"/>
              <a:pathLst>
                <a:path w="561378" h="226644">
                  <a:moveTo>
                    <a:pt x="561378" y="0"/>
                  </a:moveTo>
                  <a:lnTo>
                    <a:pt x="0" y="0"/>
                  </a:lnTo>
                  <a:lnTo>
                    <a:pt x="0" y="226644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638"/>
            <p:cNvSpPr/>
            <p:nvPr/>
          </p:nvSpPr>
          <p:spPr>
            <a:xfrm>
              <a:off x="3398217" y="3243650"/>
              <a:ext cx="1342453" cy="701051"/>
            </a:xfrm>
            <a:custGeom>
              <a:avLst/>
              <a:gdLst/>
              <a:ahLst/>
              <a:cxnLst/>
              <a:rect l="0" t="0" r="0" b="0"/>
              <a:pathLst>
                <a:path w="1342453" h="701051">
                  <a:moveTo>
                    <a:pt x="0" y="462203"/>
                  </a:moveTo>
                  <a:lnTo>
                    <a:pt x="0" y="701051"/>
                  </a:lnTo>
                  <a:lnTo>
                    <a:pt x="1342453" y="701051"/>
                  </a:lnTo>
                  <a:lnTo>
                    <a:pt x="1338033" y="0"/>
                  </a:lnTo>
                  <a:lnTo>
                    <a:pt x="662762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1639"/>
            <p:cNvSpPr/>
            <p:nvPr/>
          </p:nvSpPr>
          <p:spPr>
            <a:xfrm>
              <a:off x="3372296" y="3471663"/>
              <a:ext cx="25793" cy="244386"/>
            </a:xfrm>
            <a:custGeom>
              <a:avLst/>
              <a:gdLst/>
              <a:ahLst/>
              <a:cxnLst/>
              <a:rect l="0" t="0" r="0" b="0"/>
              <a:pathLst>
                <a:path w="25793" h="244386">
                  <a:moveTo>
                    <a:pt x="0" y="244386"/>
                  </a:moveTo>
                  <a:lnTo>
                    <a:pt x="25793" y="0"/>
                  </a:lnTo>
                </a:path>
              </a:pathLst>
            </a:custGeom>
            <a:noFill/>
            <a:ln w="19176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1640"/>
            <p:cNvSpPr/>
            <p:nvPr/>
          </p:nvSpPr>
          <p:spPr>
            <a:xfrm>
              <a:off x="3373940" y="3686476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1641"/>
            <p:cNvSpPr/>
            <p:nvPr/>
          </p:nvSpPr>
          <p:spPr>
            <a:xfrm>
              <a:off x="3373940" y="3450037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1642"/>
            <p:cNvSpPr/>
            <p:nvPr/>
          </p:nvSpPr>
          <p:spPr>
            <a:xfrm>
              <a:off x="3903531" y="3830233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</a:path>
              </a:pathLst>
            </a:custGeom>
            <a:solidFill>
              <a:srgbClr val="FFF21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1643"/>
            <p:cNvSpPr/>
            <p:nvPr/>
          </p:nvSpPr>
          <p:spPr>
            <a:xfrm>
              <a:off x="3903531" y="3830233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  <a:close/>
                  <a:moveTo>
                    <a:pt x="122516" y="245021"/>
                  </a:moveTo>
                </a:path>
              </a:pathLst>
            </a:custGeom>
            <a:noFill/>
            <a:ln w="7962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1644"/>
            <p:cNvSpPr/>
            <p:nvPr/>
          </p:nvSpPr>
          <p:spPr>
            <a:xfrm>
              <a:off x="3948845" y="3856153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154406" y="0"/>
                  </a:moveTo>
                  <a:lnTo>
                    <a:pt x="0" y="193179"/>
                  </a:lnTo>
                </a:path>
              </a:pathLst>
            </a:custGeom>
            <a:noFill/>
            <a:ln w="948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1645"/>
            <p:cNvSpPr/>
            <p:nvPr/>
          </p:nvSpPr>
          <p:spPr>
            <a:xfrm>
              <a:off x="3948843" y="3856153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0" y="0"/>
                  </a:moveTo>
                  <a:lnTo>
                    <a:pt x="154406" y="193179"/>
                  </a:lnTo>
                </a:path>
              </a:pathLst>
            </a:custGeom>
            <a:noFill/>
            <a:ln w="948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Rectangle 1702"/>
            <p:cNvSpPr/>
            <p:nvPr/>
          </p:nvSpPr>
          <p:spPr>
            <a:xfrm rot="5400000" flipV="1">
              <a:off x="3846828" y="3136713"/>
              <a:ext cx="52272" cy="10172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+</a:t>
              </a:r>
            </a:p>
          </p:txBody>
        </p:sp>
        <p:sp>
          <p:nvSpPr>
            <p:cNvPr id="34" name="Rectangle 1703"/>
            <p:cNvSpPr/>
            <p:nvPr/>
          </p:nvSpPr>
          <p:spPr>
            <a:xfrm rot="10800000" flipV="1">
              <a:off x="4105362" y="3073190"/>
              <a:ext cx="47155" cy="10791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_</a:t>
              </a:r>
            </a:p>
          </p:txBody>
        </p:sp>
        <p:sp>
          <p:nvSpPr>
            <p:cNvPr id="35" name="Rectangle 1708"/>
            <p:cNvSpPr/>
            <p:nvPr/>
          </p:nvSpPr>
          <p:spPr>
            <a:xfrm>
              <a:off x="3970103" y="3630700"/>
              <a:ext cx="133146" cy="17266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4408F"/>
                  </a:solidFill>
                  <a:effectLst/>
                  <a:uLnTx/>
                  <a:uFillTx/>
                  <a:latin typeface="Calibri"/>
                </a:rPr>
                <a:t>L</a:t>
              </a:r>
              <a:r>
                <a:rPr kumimoji="0" lang="en-US" sz="3200" b="0" i="0" u="none" strike="noStrike" kern="0" cap="none" spc="0" normalizeH="0" baseline="-25000" noProof="0" dirty="0">
                  <a:ln>
                    <a:noFill/>
                  </a:ln>
                  <a:solidFill>
                    <a:srgbClr val="24408F"/>
                  </a:solidFill>
                  <a:effectLst/>
                  <a:uLnTx/>
                  <a:uFillTx/>
                  <a:latin typeface="Calibri"/>
                </a:rPr>
                <a:t>1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4C71228-A170-FD51-DF9C-3216F6A10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" name="Google Shape;1194;p40"/>
          <p:cNvSpPr txBox="1"/>
          <p:nvPr/>
        </p:nvSpPr>
        <p:spPr>
          <a:xfrm>
            <a:off x="878866" y="699368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verbalise l’observation.</a:t>
            </a:r>
            <a:endParaRPr lang="fr-FR" sz="1400" dirty="0"/>
          </a:p>
        </p:txBody>
      </p:sp>
      <p:sp>
        <p:nvSpPr>
          <p:cNvPr id="2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Puis, j’observe l’éclat de lampe. Et je note l’observation: </a:t>
            </a:r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</a:rPr>
              <a:t>L’éclat de la lampe est fort. </a:t>
            </a:r>
          </a:p>
        </p:txBody>
      </p:sp>
      <p:sp>
        <p:nvSpPr>
          <p:cNvPr id="19" name="ZoneTexte 13"/>
          <p:cNvSpPr txBox="1"/>
          <p:nvPr/>
        </p:nvSpPr>
        <p:spPr>
          <a:xfrm>
            <a:off x="1030212" y="2023909"/>
            <a:ext cx="44075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J’observe l’éclat de la lampe </a:t>
            </a:r>
          </a:p>
        </p:txBody>
      </p:sp>
      <p:sp>
        <p:nvSpPr>
          <p:cNvPr id="20" name="ZoneTexte 7"/>
          <p:cNvSpPr txBox="1"/>
          <p:nvPr/>
        </p:nvSpPr>
        <p:spPr>
          <a:xfrm>
            <a:off x="1100067" y="1233460"/>
            <a:ext cx="828184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Réaliser un circuit avec une seule lampe et observer son éclat</a:t>
            </a:r>
          </a:p>
        </p:txBody>
      </p:sp>
      <p:sp>
        <p:nvSpPr>
          <p:cNvPr id="21" name="Ellipse 12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475982" y="2620170"/>
            <a:ext cx="4140046" cy="2857898"/>
            <a:chOff x="3372296" y="3073190"/>
            <a:chExt cx="1368374" cy="1002064"/>
          </a:xfrm>
        </p:grpSpPr>
        <p:sp>
          <p:nvSpPr>
            <p:cNvPr id="23" name="Freeform 1635"/>
            <p:cNvSpPr/>
            <p:nvPr/>
          </p:nvSpPr>
          <p:spPr>
            <a:xfrm>
              <a:off x="4060973" y="3163217"/>
              <a:ext cx="0" cy="142214"/>
            </a:xfrm>
            <a:custGeom>
              <a:avLst/>
              <a:gdLst/>
              <a:ahLst/>
              <a:cxnLst/>
              <a:rect l="0" t="0" r="0" b="0"/>
              <a:pathLst>
                <a:path h="142214">
                  <a:moveTo>
                    <a:pt x="0" y="142214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1636"/>
            <p:cNvSpPr/>
            <p:nvPr/>
          </p:nvSpPr>
          <p:spPr>
            <a:xfrm>
              <a:off x="3967241" y="3116011"/>
              <a:ext cx="0" cy="246075"/>
            </a:xfrm>
            <a:custGeom>
              <a:avLst/>
              <a:gdLst/>
              <a:ahLst/>
              <a:cxnLst/>
              <a:rect l="0" t="0" r="0" b="0"/>
              <a:pathLst>
                <a:path h="246075">
                  <a:moveTo>
                    <a:pt x="0" y="246075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1637"/>
            <p:cNvSpPr/>
            <p:nvPr/>
          </p:nvSpPr>
          <p:spPr>
            <a:xfrm>
              <a:off x="3398218" y="3243656"/>
              <a:ext cx="561378" cy="226644"/>
            </a:xfrm>
            <a:custGeom>
              <a:avLst/>
              <a:gdLst/>
              <a:ahLst/>
              <a:cxnLst/>
              <a:rect l="0" t="0" r="0" b="0"/>
              <a:pathLst>
                <a:path w="561378" h="226644">
                  <a:moveTo>
                    <a:pt x="561378" y="0"/>
                  </a:moveTo>
                  <a:lnTo>
                    <a:pt x="0" y="0"/>
                  </a:lnTo>
                  <a:lnTo>
                    <a:pt x="0" y="226644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1638"/>
            <p:cNvSpPr/>
            <p:nvPr/>
          </p:nvSpPr>
          <p:spPr>
            <a:xfrm>
              <a:off x="3398217" y="3243650"/>
              <a:ext cx="1342453" cy="701051"/>
            </a:xfrm>
            <a:custGeom>
              <a:avLst/>
              <a:gdLst/>
              <a:ahLst/>
              <a:cxnLst/>
              <a:rect l="0" t="0" r="0" b="0"/>
              <a:pathLst>
                <a:path w="1342453" h="701051">
                  <a:moveTo>
                    <a:pt x="0" y="462203"/>
                  </a:moveTo>
                  <a:lnTo>
                    <a:pt x="0" y="701051"/>
                  </a:lnTo>
                  <a:lnTo>
                    <a:pt x="1342453" y="701051"/>
                  </a:lnTo>
                  <a:lnTo>
                    <a:pt x="1338033" y="0"/>
                  </a:lnTo>
                  <a:lnTo>
                    <a:pt x="662762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1639"/>
            <p:cNvSpPr/>
            <p:nvPr/>
          </p:nvSpPr>
          <p:spPr>
            <a:xfrm>
              <a:off x="3372296" y="3471663"/>
              <a:ext cx="25793" cy="244386"/>
            </a:xfrm>
            <a:custGeom>
              <a:avLst/>
              <a:gdLst/>
              <a:ahLst/>
              <a:cxnLst/>
              <a:rect l="0" t="0" r="0" b="0"/>
              <a:pathLst>
                <a:path w="25793" h="244386">
                  <a:moveTo>
                    <a:pt x="0" y="244386"/>
                  </a:moveTo>
                  <a:lnTo>
                    <a:pt x="25793" y="0"/>
                  </a:lnTo>
                </a:path>
              </a:pathLst>
            </a:custGeom>
            <a:noFill/>
            <a:ln w="19176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1640"/>
            <p:cNvSpPr/>
            <p:nvPr/>
          </p:nvSpPr>
          <p:spPr>
            <a:xfrm>
              <a:off x="3373940" y="3686476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1641"/>
            <p:cNvSpPr/>
            <p:nvPr/>
          </p:nvSpPr>
          <p:spPr>
            <a:xfrm>
              <a:off x="3373940" y="3450037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1642"/>
            <p:cNvSpPr/>
            <p:nvPr/>
          </p:nvSpPr>
          <p:spPr>
            <a:xfrm>
              <a:off x="3903531" y="3830233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</a:path>
              </a:pathLst>
            </a:custGeom>
            <a:solidFill>
              <a:srgbClr val="FFF21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1643"/>
            <p:cNvSpPr/>
            <p:nvPr/>
          </p:nvSpPr>
          <p:spPr>
            <a:xfrm>
              <a:off x="3903531" y="3830233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  <a:close/>
                  <a:moveTo>
                    <a:pt x="122516" y="245021"/>
                  </a:moveTo>
                </a:path>
              </a:pathLst>
            </a:custGeom>
            <a:noFill/>
            <a:ln w="7962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1644"/>
            <p:cNvSpPr/>
            <p:nvPr/>
          </p:nvSpPr>
          <p:spPr>
            <a:xfrm>
              <a:off x="3948845" y="3856153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154406" y="0"/>
                  </a:moveTo>
                  <a:lnTo>
                    <a:pt x="0" y="193179"/>
                  </a:lnTo>
                </a:path>
              </a:pathLst>
            </a:custGeom>
            <a:noFill/>
            <a:ln w="948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1645"/>
            <p:cNvSpPr/>
            <p:nvPr/>
          </p:nvSpPr>
          <p:spPr>
            <a:xfrm>
              <a:off x="3948843" y="3856153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0" y="0"/>
                  </a:moveTo>
                  <a:lnTo>
                    <a:pt x="154406" y="193179"/>
                  </a:lnTo>
                </a:path>
              </a:pathLst>
            </a:custGeom>
            <a:noFill/>
            <a:ln w="948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ctangle 1702"/>
            <p:cNvSpPr/>
            <p:nvPr/>
          </p:nvSpPr>
          <p:spPr>
            <a:xfrm rot="5400000" flipV="1">
              <a:off x="3846828" y="3136713"/>
              <a:ext cx="52272" cy="10172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+</a:t>
              </a:r>
            </a:p>
          </p:txBody>
        </p:sp>
        <p:sp>
          <p:nvSpPr>
            <p:cNvPr id="35" name="Rectangle 1703"/>
            <p:cNvSpPr/>
            <p:nvPr/>
          </p:nvSpPr>
          <p:spPr>
            <a:xfrm rot="10800000" flipV="1">
              <a:off x="4105362" y="3073190"/>
              <a:ext cx="47155" cy="10791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_</a:t>
              </a:r>
            </a:p>
          </p:txBody>
        </p:sp>
        <p:sp>
          <p:nvSpPr>
            <p:cNvPr id="36" name="Rectangle 1708"/>
            <p:cNvSpPr/>
            <p:nvPr/>
          </p:nvSpPr>
          <p:spPr>
            <a:xfrm>
              <a:off x="3970103" y="3630700"/>
              <a:ext cx="133146" cy="17266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4408F"/>
                  </a:solidFill>
                  <a:effectLst/>
                  <a:uLnTx/>
                  <a:uFillTx/>
                  <a:latin typeface="Calibri"/>
                </a:rPr>
                <a:t>L</a:t>
              </a:r>
              <a:r>
                <a:rPr kumimoji="0" lang="en-US" sz="3200" b="0" i="0" u="none" strike="noStrike" kern="0" cap="none" spc="0" normalizeH="0" baseline="-25000" noProof="0" dirty="0">
                  <a:ln>
                    <a:noFill/>
                  </a:ln>
                  <a:solidFill>
                    <a:srgbClr val="24408F"/>
                  </a:solidFill>
                  <a:effectLst/>
                  <a:uLnTx/>
                  <a:uFillTx/>
                  <a:latin typeface="Calibri"/>
                </a:rPr>
                <a:t>1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4611404" y="5771625"/>
            <a:ext cx="3594152" cy="4017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L’éclat de la lampe est fort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28FF43-90E0-6690-BF45-5EB2118CA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897353" y="667702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verbalise chaque action.</a:t>
            </a:r>
            <a:endParaRPr lang="fr-FR" sz="1400" dirty="0"/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Deuxième étape : </a:t>
            </a:r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</a:rPr>
              <a:t>J’ajoute une deuxième lampe en série avec la première lampe et  je ferme l’interrupteur</a:t>
            </a:r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:</a:t>
            </a:r>
            <a:endParaRPr sz="1600" b="1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25391" y="1235020"/>
            <a:ext cx="1049251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Ajouter une deuxième lampe en série avec la première et observer l’éclat de la première lampe</a:t>
            </a:r>
          </a:p>
        </p:txBody>
      </p:sp>
      <p:sp>
        <p:nvSpPr>
          <p:cNvPr id="14" name="Ellipse 13"/>
          <p:cNvSpPr/>
          <p:nvPr/>
        </p:nvSpPr>
        <p:spPr>
          <a:xfrm>
            <a:off x="408343" y="1256440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407546" y="2574492"/>
            <a:ext cx="4140046" cy="2830030"/>
            <a:chOff x="3407546" y="2574492"/>
            <a:chExt cx="4140046" cy="2830030"/>
          </a:xfrm>
        </p:grpSpPr>
        <p:sp>
          <p:nvSpPr>
            <p:cNvPr id="90" name="Freeform 1635"/>
            <p:cNvSpPr/>
            <p:nvPr/>
          </p:nvSpPr>
          <p:spPr>
            <a:xfrm>
              <a:off x="5491154" y="2831250"/>
              <a:ext cx="0" cy="405596"/>
            </a:xfrm>
            <a:custGeom>
              <a:avLst/>
              <a:gdLst/>
              <a:ahLst/>
              <a:cxnLst/>
              <a:rect l="0" t="0" r="0" b="0"/>
              <a:pathLst>
                <a:path h="142214">
                  <a:moveTo>
                    <a:pt x="0" y="142214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Freeform 1636"/>
            <p:cNvSpPr/>
            <p:nvPr/>
          </p:nvSpPr>
          <p:spPr>
            <a:xfrm>
              <a:off x="5207565" y="2696618"/>
              <a:ext cx="0" cy="701809"/>
            </a:xfrm>
            <a:custGeom>
              <a:avLst/>
              <a:gdLst/>
              <a:ahLst/>
              <a:cxnLst/>
              <a:rect l="0" t="0" r="0" b="0"/>
              <a:pathLst>
                <a:path h="246075">
                  <a:moveTo>
                    <a:pt x="0" y="246075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Freeform 1637"/>
            <p:cNvSpPr/>
            <p:nvPr/>
          </p:nvSpPr>
          <p:spPr>
            <a:xfrm>
              <a:off x="3485974" y="3060663"/>
              <a:ext cx="1698462" cy="646391"/>
            </a:xfrm>
            <a:custGeom>
              <a:avLst/>
              <a:gdLst/>
              <a:ahLst/>
              <a:cxnLst/>
              <a:rect l="0" t="0" r="0" b="0"/>
              <a:pathLst>
                <a:path w="561378" h="226644">
                  <a:moveTo>
                    <a:pt x="561378" y="0"/>
                  </a:moveTo>
                  <a:lnTo>
                    <a:pt x="0" y="0"/>
                  </a:lnTo>
                  <a:lnTo>
                    <a:pt x="0" y="226644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Freeform 1638"/>
            <p:cNvSpPr/>
            <p:nvPr/>
          </p:nvSpPr>
          <p:spPr>
            <a:xfrm>
              <a:off x="3485971" y="3060646"/>
              <a:ext cx="4061621" cy="1999405"/>
            </a:xfrm>
            <a:custGeom>
              <a:avLst/>
              <a:gdLst/>
              <a:ahLst/>
              <a:cxnLst/>
              <a:rect l="0" t="0" r="0" b="0"/>
              <a:pathLst>
                <a:path w="1342453" h="701051">
                  <a:moveTo>
                    <a:pt x="0" y="462203"/>
                  </a:moveTo>
                  <a:lnTo>
                    <a:pt x="0" y="701051"/>
                  </a:lnTo>
                  <a:lnTo>
                    <a:pt x="1342453" y="701051"/>
                  </a:lnTo>
                  <a:lnTo>
                    <a:pt x="1338033" y="0"/>
                  </a:lnTo>
                  <a:lnTo>
                    <a:pt x="662762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Freeform 1639"/>
            <p:cNvSpPr/>
            <p:nvPr/>
          </p:nvSpPr>
          <p:spPr>
            <a:xfrm>
              <a:off x="3407546" y="3710942"/>
              <a:ext cx="78037" cy="696992"/>
            </a:xfrm>
            <a:custGeom>
              <a:avLst/>
              <a:gdLst/>
              <a:ahLst/>
              <a:cxnLst/>
              <a:rect l="0" t="0" r="0" b="0"/>
              <a:pathLst>
                <a:path w="25793" h="244386">
                  <a:moveTo>
                    <a:pt x="0" y="244386"/>
                  </a:moveTo>
                  <a:lnTo>
                    <a:pt x="25793" y="0"/>
                  </a:lnTo>
                </a:path>
              </a:pathLst>
            </a:custGeom>
            <a:noFill/>
            <a:ln w="19176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Freeform 1640"/>
            <p:cNvSpPr/>
            <p:nvPr/>
          </p:nvSpPr>
          <p:spPr>
            <a:xfrm>
              <a:off x="3412520" y="4323591"/>
              <a:ext cx="130448" cy="122927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Freeform 1641"/>
            <p:cNvSpPr/>
            <p:nvPr/>
          </p:nvSpPr>
          <p:spPr>
            <a:xfrm>
              <a:off x="3412520" y="3649264"/>
              <a:ext cx="130448" cy="122927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Rectangle 1702"/>
            <p:cNvSpPr/>
            <p:nvPr/>
          </p:nvSpPr>
          <p:spPr>
            <a:xfrm rot="5400000" flipV="1">
              <a:off x="4847788" y="2746835"/>
              <a:ext cx="149080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+</a:t>
              </a:r>
            </a:p>
          </p:txBody>
        </p:sp>
        <p:sp>
          <p:nvSpPr>
            <p:cNvPr id="102" name="Rectangle 1703"/>
            <p:cNvSpPr/>
            <p:nvPr/>
          </p:nvSpPr>
          <p:spPr>
            <a:xfrm rot="10800000" flipV="1">
              <a:off x="5625454" y="2574492"/>
              <a:ext cx="142669" cy="30777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_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315947" y="4136649"/>
              <a:ext cx="741350" cy="1267873"/>
              <a:chOff x="4643229" y="3777565"/>
              <a:chExt cx="741350" cy="1267873"/>
            </a:xfrm>
          </p:grpSpPr>
          <p:sp>
            <p:nvSpPr>
              <p:cNvPr id="97" name="Freeform 1642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</a:path>
                </a:pathLst>
              </a:custGeom>
              <a:solidFill>
                <a:srgbClr val="FFEEB9"/>
              </a:solidFill>
              <a:ln w="19176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 1643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  <a:close/>
                    <a:moveTo>
                      <a:pt x="122516" y="245021"/>
                    </a:moveTo>
                  </a:path>
                </a:pathLst>
              </a:custGeom>
              <a:noFill/>
              <a:ln w="7962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1644"/>
              <p:cNvSpPr/>
              <p:nvPr/>
            </p:nvSpPr>
            <p:spPr>
              <a:xfrm>
                <a:off x="4780328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154406" y="0"/>
                    </a:moveTo>
                    <a:lnTo>
                      <a:pt x="0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1645"/>
              <p:cNvSpPr/>
              <p:nvPr/>
            </p:nvSpPr>
            <p:spPr>
              <a:xfrm>
                <a:off x="4780322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0" y="0"/>
                    </a:moveTo>
                    <a:lnTo>
                      <a:pt x="154406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Rectangle 1708"/>
              <p:cNvSpPr/>
              <p:nvPr/>
            </p:nvSpPr>
            <p:spPr>
              <a:xfrm>
                <a:off x="4844644" y="3777565"/>
                <a:ext cx="402836" cy="49244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L</a:t>
                </a:r>
                <a:r>
                  <a:rPr kumimoji="0" lang="en-US" sz="3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1</a:t>
                </a:r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6141637" y="4127592"/>
              <a:ext cx="741350" cy="1267873"/>
              <a:chOff x="4643229" y="3777565"/>
              <a:chExt cx="741350" cy="1267873"/>
            </a:xfrm>
          </p:grpSpPr>
          <p:sp>
            <p:nvSpPr>
              <p:cNvPr id="106" name="Freeform 1642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</a:path>
                </a:pathLst>
              </a:custGeom>
              <a:solidFill>
                <a:srgbClr val="FFEEB9"/>
              </a:solidFill>
              <a:ln w="19176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1643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  <a:close/>
                    <a:moveTo>
                      <a:pt x="122516" y="245021"/>
                    </a:moveTo>
                  </a:path>
                </a:pathLst>
              </a:custGeom>
              <a:noFill/>
              <a:ln w="7962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1644"/>
              <p:cNvSpPr/>
              <p:nvPr/>
            </p:nvSpPr>
            <p:spPr>
              <a:xfrm>
                <a:off x="4780328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154406" y="0"/>
                    </a:moveTo>
                    <a:lnTo>
                      <a:pt x="0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1645"/>
              <p:cNvSpPr/>
              <p:nvPr/>
            </p:nvSpPr>
            <p:spPr>
              <a:xfrm>
                <a:off x="4780322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0" y="0"/>
                    </a:moveTo>
                    <a:lnTo>
                      <a:pt x="154406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Rectangle 1708"/>
              <p:cNvSpPr/>
              <p:nvPr/>
            </p:nvSpPr>
            <p:spPr>
              <a:xfrm>
                <a:off x="4844644" y="3777565"/>
                <a:ext cx="402836" cy="49244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L</a:t>
                </a:r>
                <a:r>
                  <a:rPr kumimoji="0" lang="en-US" sz="3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2</a:t>
                </a:r>
              </a:p>
            </p:txBody>
          </p:sp>
        </p:grpSp>
      </p:grpSp>
      <p:sp>
        <p:nvSpPr>
          <p:cNvPr id="6" name="Rectangle 5"/>
          <p:cNvSpPr/>
          <p:nvPr/>
        </p:nvSpPr>
        <p:spPr>
          <a:xfrm>
            <a:off x="725391" y="1866951"/>
            <a:ext cx="98538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5113" indent="-265113"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J’ajoute une deuxième lampe en série avec la première lampe et je ferme l’interrupteur: </a:t>
            </a: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D1FA98-307D-F854-5EF6-759D482B6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80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897353" y="667702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verbalise l’observation.</a:t>
            </a:r>
            <a:endParaRPr lang="fr-FR" sz="1400" dirty="0"/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Puis, j’observe l’éclat de la première lampe. Et je note l’observation: L’éclat de la lampe L</a:t>
            </a:r>
            <a:r>
              <a:rPr lang="fr-FR" sz="1600" b="1" baseline="-25000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</a:t>
            </a:r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diminue ou devient moyen.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25391" y="1235020"/>
            <a:ext cx="1049251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Ajouter une deuxième lampe en série avec la première et observer l’éclat de la première lampe</a:t>
            </a:r>
          </a:p>
        </p:txBody>
      </p:sp>
      <p:sp>
        <p:nvSpPr>
          <p:cNvPr id="14" name="Ellipse 13"/>
          <p:cNvSpPr/>
          <p:nvPr/>
        </p:nvSpPr>
        <p:spPr>
          <a:xfrm>
            <a:off x="408343" y="1256440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407546" y="2574492"/>
            <a:ext cx="4140046" cy="2830030"/>
            <a:chOff x="3407546" y="2574492"/>
            <a:chExt cx="4140046" cy="2830030"/>
          </a:xfrm>
        </p:grpSpPr>
        <p:sp>
          <p:nvSpPr>
            <p:cNvPr id="90" name="Freeform 1635"/>
            <p:cNvSpPr/>
            <p:nvPr/>
          </p:nvSpPr>
          <p:spPr>
            <a:xfrm>
              <a:off x="5491154" y="2831250"/>
              <a:ext cx="0" cy="405596"/>
            </a:xfrm>
            <a:custGeom>
              <a:avLst/>
              <a:gdLst/>
              <a:ahLst/>
              <a:cxnLst/>
              <a:rect l="0" t="0" r="0" b="0"/>
              <a:pathLst>
                <a:path h="142214">
                  <a:moveTo>
                    <a:pt x="0" y="142214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Freeform 1636"/>
            <p:cNvSpPr/>
            <p:nvPr/>
          </p:nvSpPr>
          <p:spPr>
            <a:xfrm>
              <a:off x="5207565" y="2696618"/>
              <a:ext cx="0" cy="701809"/>
            </a:xfrm>
            <a:custGeom>
              <a:avLst/>
              <a:gdLst/>
              <a:ahLst/>
              <a:cxnLst/>
              <a:rect l="0" t="0" r="0" b="0"/>
              <a:pathLst>
                <a:path h="246075">
                  <a:moveTo>
                    <a:pt x="0" y="246075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Freeform 1637"/>
            <p:cNvSpPr/>
            <p:nvPr/>
          </p:nvSpPr>
          <p:spPr>
            <a:xfrm>
              <a:off x="3485974" y="3060663"/>
              <a:ext cx="1698462" cy="646391"/>
            </a:xfrm>
            <a:custGeom>
              <a:avLst/>
              <a:gdLst/>
              <a:ahLst/>
              <a:cxnLst/>
              <a:rect l="0" t="0" r="0" b="0"/>
              <a:pathLst>
                <a:path w="561378" h="226644">
                  <a:moveTo>
                    <a:pt x="561378" y="0"/>
                  </a:moveTo>
                  <a:lnTo>
                    <a:pt x="0" y="0"/>
                  </a:lnTo>
                  <a:lnTo>
                    <a:pt x="0" y="226644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Freeform 1638"/>
            <p:cNvSpPr/>
            <p:nvPr/>
          </p:nvSpPr>
          <p:spPr>
            <a:xfrm>
              <a:off x="3485971" y="3060646"/>
              <a:ext cx="4061621" cy="1999405"/>
            </a:xfrm>
            <a:custGeom>
              <a:avLst/>
              <a:gdLst/>
              <a:ahLst/>
              <a:cxnLst/>
              <a:rect l="0" t="0" r="0" b="0"/>
              <a:pathLst>
                <a:path w="1342453" h="701051">
                  <a:moveTo>
                    <a:pt x="0" y="462203"/>
                  </a:moveTo>
                  <a:lnTo>
                    <a:pt x="0" y="701051"/>
                  </a:lnTo>
                  <a:lnTo>
                    <a:pt x="1342453" y="701051"/>
                  </a:lnTo>
                  <a:lnTo>
                    <a:pt x="1338033" y="0"/>
                  </a:lnTo>
                  <a:lnTo>
                    <a:pt x="662762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Freeform 1639"/>
            <p:cNvSpPr/>
            <p:nvPr/>
          </p:nvSpPr>
          <p:spPr>
            <a:xfrm>
              <a:off x="3407546" y="3710942"/>
              <a:ext cx="78037" cy="696992"/>
            </a:xfrm>
            <a:custGeom>
              <a:avLst/>
              <a:gdLst/>
              <a:ahLst/>
              <a:cxnLst/>
              <a:rect l="0" t="0" r="0" b="0"/>
              <a:pathLst>
                <a:path w="25793" h="244386">
                  <a:moveTo>
                    <a:pt x="0" y="244386"/>
                  </a:moveTo>
                  <a:lnTo>
                    <a:pt x="25793" y="0"/>
                  </a:lnTo>
                </a:path>
              </a:pathLst>
            </a:custGeom>
            <a:noFill/>
            <a:ln w="19176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Freeform 1640"/>
            <p:cNvSpPr/>
            <p:nvPr/>
          </p:nvSpPr>
          <p:spPr>
            <a:xfrm>
              <a:off x="3412520" y="4323591"/>
              <a:ext cx="130448" cy="122927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Freeform 1641"/>
            <p:cNvSpPr/>
            <p:nvPr/>
          </p:nvSpPr>
          <p:spPr>
            <a:xfrm>
              <a:off x="3412520" y="3649264"/>
              <a:ext cx="130448" cy="122927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Rectangle 1702"/>
            <p:cNvSpPr/>
            <p:nvPr/>
          </p:nvSpPr>
          <p:spPr>
            <a:xfrm rot="5400000" flipV="1">
              <a:off x="4847788" y="2746835"/>
              <a:ext cx="149080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+</a:t>
              </a:r>
            </a:p>
          </p:txBody>
        </p:sp>
        <p:sp>
          <p:nvSpPr>
            <p:cNvPr id="102" name="Rectangle 1703"/>
            <p:cNvSpPr/>
            <p:nvPr/>
          </p:nvSpPr>
          <p:spPr>
            <a:xfrm rot="10800000" flipV="1">
              <a:off x="5625454" y="2574492"/>
              <a:ext cx="142669" cy="30777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_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315947" y="4136649"/>
              <a:ext cx="741350" cy="1267873"/>
              <a:chOff x="4643229" y="3777565"/>
              <a:chExt cx="741350" cy="1267873"/>
            </a:xfrm>
          </p:grpSpPr>
          <p:sp>
            <p:nvSpPr>
              <p:cNvPr id="97" name="Freeform 1642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</a:path>
                </a:pathLst>
              </a:custGeom>
              <a:solidFill>
                <a:srgbClr val="FFEEB9"/>
              </a:solidFill>
              <a:ln w="19176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 1643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  <a:close/>
                    <a:moveTo>
                      <a:pt x="122516" y="245021"/>
                    </a:moveTo>
                  </a:path>
                </a:pathLst>
              </a:custGeom>
              <a:noFill/>
              <a:ln w="7962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1644"/>
              <p:cNvSpPr/>
              <p:nvPr/>
            </p:nvSpPr>
            <p:spPr>
              <a:xfrm>
                <a:off x="4780328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154406" y="0"/>
                    </a:moveTo>
                    <a:lnTo>
                      <a:pt x="0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1645"/>
              <p:cNvSpPr/>
              <p:nvPr/>
            </p:nvSpPr>
            <p:spPr>
              <a:xfrm>
                <a:off x="4780322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0" y="0"/>
                    </a:moveTo>
                    <a:lnTo>
                      <a:pt x="154406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Rectangle 1708"/>
              <p:cNvSpPr/>
              <p:nvPr/>
            </p:nvSpPr>
            <p:spPr>
              <a:xfrm>
                <a:off x="4844644" y="3777565"/>
                <a:ext cx="402836" cy="49244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L</a:t>
                </a:r>
                <a:r>
                  <a:rPr kumimoji="0" lang="en-US" sz="3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1</a:t>
                </a:r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6141637" y="4127592"/>
              <a:ext cx="741350" cy="1267873"/>
              <a:chOff x="4643229" y="3777565"/>
              <a:chExt cx="741350" cy="1267873"/>
            </a:xfrm>
          </p:grpSpPr>
          <p:sp>
            <p:nvSpPr>
              <p:cNvPr id="106" name="Freeform 1642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</a:path>
                </a:pathLst>
              </a:custGeom>
              <a:solidFill>
                <a:srgbClr val="FFEEB9"/>
              </a:solidFill>
              <a:ln w="19176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1643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  <a:close/>
                    <a:moveTo>
                      <a:pt x="122516" y="245021"/>
                    </a:moveTo>
                  </a:path>
                </a:pathLst>
              </a:custGeom>
              <a:noFill/>
              <a:ln w="7962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1644"/>
              <p:cNvSpPr/>
              <p:nvPr/>
            </p:nvSpPr>
            <p:spPr>
              <a:xfrm>
                <a:off x="4780328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154406" y="0"/>
                    </a:moveTo>
                    <a:lnTo>
                      <a:pt x="0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1645"/>
              <p:cNvSpPr/>
              <p:nvPr/>
            </p:nvSpPr>
            <p:spPr>
              <a:xfrm>
                <a:off x="4780322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0" y="0"/>
                    </a:moveTo>
                    <a:lnTo>
                      <a:pt x="154406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Rectangle 1708"/>
              <p:cNvSpPr/>
              <p:nvPr/>
            </p:nvSpPr>
            <p:spPr>
              <a:xfrm>
                <a:off x="4844644" y="3777565"/>
                <a:ext cx="402836" cy="49244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L</a:t>
                </a:r>
                <a:r>
                  <a:rPr kumimoji="0" lang="en-US" sz="3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2</a:t>
                </a:r>
              </a:p>
            </p:txBody>
          </p:sp>
        </p:grpSp>
      </p:grpSp>
      <p:sp>
        <p:nvSpPr>
          <p:cNvPr id="6" name="Rectangle 5"/>
          <p:cNvSpPr/>
          <p:nvPr/>
        </p:nvSpPr>
        <p:spPr>
          <a:xfrm>
            <a:off x="725391" y="1866951"/>
            <a:ext cx="46302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5113" indent="-265113"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J’observe l’éclat de la première lampe : </a:t>
            </a:r>
            <a:endParaRPr lang="fr-FR" dirty="0"/>
          </a:p>
        </p:txBody>
      </p:sp>
      <p:sp>
        <p:nvSpPr>
          <p:cNvPr id="33" name="Rectangle 32"/>
          <p:cNvSpPr/>
          <p:nvPr/>
        </p:nvSpPr>
        <p:spPr>
          <a:xfrm>
            <a:off x="2729437" y="5636641"/>
            <a:ext cx="6077372" cy="4017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L’éclat de la première lampe L</a:t>
            </a:r>
            <a:r>
              <a:rPr lang="fr-FR" sz="2400" baseline="-250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est moyen.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2914711-9FE5-C0BE-10B3-7674153CB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58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458800" y="644149"/>
            <a:ext cx="10497254" cy="3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verbalise chaque action.</a:t>
            </a:r>
            <a:endParaRPr lang="fr-FR" sz="1400" dirty="0"/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Troisième étape : Je dévisse la deuxième lampe </a:t>
            </a:r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</a:rPr>
              <a:t>et  je ferme l’interrupteur </a:t>
            </a:r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: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94187" y="1225777"/>
            <a:ext cx="999186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Dévisser la deuxième lampe et observer l’éclat de la première lampe.</a:t>
            </a:r>
          </a:p>
        </p:txBody>
      </p:sp>
      <p:sp>
        <p:nvSpPr>
          <p:cNvPr id="13" name="Ellipse 12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7" name="Rectangle 66"/>
          <p:cNvSpPr/>
          <p:nvPr/>
        </p:nvSpPr>
        <p:spPr>
          <a:xfrm>
            <a:off x="725391" y="1866951"/>
            <a:ext cx="37792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5113" indent="-265113"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dévisse la deuxième lampe : </a:t>
            </a:r>
            <a:endParaRPr lang="fr-FR" dirty="0"/>
          </a:p>
        </p:txBody>
      </p:sp>
      <p:grpSp>
        <p:nvGrpSpPr>
          <p:cNvPr id="69" name="Group 68"/>
          <p:cNvGrpSpPr/>
          <p:nvPr/>
        </p:nvGrpSpPr>
        <p:grpSpPr>
          <a:xfrm>
            <a:off x="3755974" y="2056185"/>
            <a:ext cx="5920099" cy="3086295"/>
            <a:chOff x="3407546" y="2573065"/>
            <a:chExt cx="5920099" cy="3086295"/>
          </a:xfrm>
        </p:grpSpPr>
        <p:sp>
          <p:nvSpPr>
            <p:cNvPr id="70" name="Freeform 1635"/>
            <p:cNvSpPr/>
            <p:nvPr/>
          </p:nvSpPr>
          <p:spPr>
            <a:xfrm>
              <a:off x="5491154" y="2831250"/>
              <a:ext cx="0" cy="405596"/>
            </a:xfrm>
            <a:custGeom>
              <a:avLst/>
              <a:gdLst/>
              <a:ahLst/>
              <a:cxnLst/>
              <a:rect l="0" t="0" r="0" b="0"/>
              <a:pathLst>
                <a:path h="142214">
                  <a:moveTo>
                    <a:pt x="0" y="142214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Freeform 1636"/>
            <p:cNvSpPr/>
            <p:nvPr/>
          </p:nvSpPr>
          <p:spPr>
            <a:xfrm>
              <a:off x="5207565" y="2696618"/>
              <a:ext cx="0" cy="701809"/>
            </a:xfrm>
            <a:custGeom>
              <a:avLst/>
              <a:gdLst/>
              <a:ahLst/>
              <a:cxnLst/>
              <a:rect l="0" t="0" r="0" b="0"/>
              <a:pathLst>
                <a:path h="246075">
                  <a:moveTo>
                    <a:pt x="0" y="246075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Freeform 1637"/>
            <p:cNvSpPr/>
            <p:nvPr/>
          </p:nvSpPr>
          <p:spPr>
            <a:xfrm>
              <a:off x="3485974" y="3060663"/>
              <a:ext cx="1698462" cy="646391"/>
            </a:xfrm>
            <a:custGeom>
              <a:avLst/>
              <a:gdLst/>
              <a:ahLst/>
              <a:cxnLst/>
              <a:rect l="0" t="0" r="0" b="0"/>
              <a:pathLst>
                <a:path w="561378" h="226644">
                  <a:moveTo>
                    <a:pt x="561378" y="0"/>
                  </a:moveTo>
                  <a:lnTo>
                    <a:pt x="0" y="0"/>
                  </a:lnTo>
                  <a:lnTo>
                    <a:pt x="0" y="226644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Freeform 1638"/>
            <p:cNvSpPr/>
            <p:nvPr/>
          </p:nvSpPr>
          <p:spPr>
            <a:xfrm>
              <a:off x="3485971" y="3060646"/>
              <a:ext cx="4061621" cy="1999405"/>
            </a:xfrm>
            <a:custGeom>
              <a:avLst/>
              <a:gdLst/>
              <a:ahLst/>
              <a:cxnLst/>
              <a:rect l="0" t="0" r="0" b="0"/>
              <a:pathLst>
                <a:path w="1342453" h="701051">
                  <a:moveTo>
                    <a:pt x="0" y="462203"/>
                  </a:moveTo>
                  <a:lnTo>
                    <a:pt x="0" y="701051"/>
                  </a:lnTo>
                  <a:lnTo>
                    <a:pt x="1342453" y="701051"/>
                  </a:lnTo>
                  <a:lnTo>
                    <a:pt x="1338033" y="0"/>
                  </a:lnTo>
                  <a:lnTo>
                    <a:pt x="662762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Freeform 1639"/>
            <p:cNvSpPr/>
            <p:nvPr/>
          </p:nvSpPr>
          <p:spPr>
            <a:xfrm>
              <a:off x="3407546" y="3710942"/>
              <a:ext cx="78037" cy="696992"/>
            </a:xfrm>
            <a:custGeom>
              <a:avLst/>
              <a:gdLst/>
              <a:ahLst/>
              <a:cxnLst/>
              <a:rect l="0" t="0" r="0" b="0"/>
              <a:pathLst>
                <a:path w="25793" h="244386">
                  <a:moveTo>
                    <a:pt x="0" y="244386"/>
                  </a:moveTo>
                  <a:lnTo>
                    <a:pt x="25793" y="0"/>
                  </a:lnTo>
                </a:path>
              </a:pathLst>
            </a:custGeom>
            <a:noFill/>
            <a:ln w="19176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Freeform 1640"/>
            <p:cNvSpPr/>
            <p:nvPr/>
          </p:nvSpPr>
          <p:spPr>
            <a:xfrm>
              <a:off x="3412520" y="4323591"/>
              <a:ext cx="130448" cy="122927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Freeform 1641"/>
            <p:cNvSpPr/>
            <p:nvPr/>
          </p:nvSpPr>
          <p:spPr>
            <a:xfrm>
              <a:off x="3412520" y="3649264"/>
              <a:ext cx="130448" cy="122927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Rectangle 1702"/>
            <p:cNvSpPr/>
            <p:nvPr/>
          </p:nvSpPr>
          <p:spPr>
            <a:xfrm rot="5400000" flipV="1">
              <a:off x="4976201" y="2609624"/>
              <a:ext cx="149080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+</a:t>
              </a:r>
            </a:p>
          </p:txBody>
        </p:sp>
        <p:sp>
          <p:nvSpPr>
            <p:cNvPr id="78" name="Rectangle 1703"/>
            <p:cNvSpPr/>
            <p:nvPr/>
          </p:nvSpPr>
          <p:spPr>
            <a:xfrm rot="10800000" flipV="1">
              <a:off x="5580254" y="2573065"/>
              <a:ext cx="142669" cy="30777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_</a:t>
              </a: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4315947" y="4136649"/>
              <a:ext cx="741350" cy="1267873"/>
              <a:chOff x="4643229" y="3777565"/>
              <a:chExt cx="741350" cy="1267873"/>
            </a:xfrm>
          </p:grpSpPr>
          <p:sp>
            <p:nvSpPr>
              <p:cNvPr id="87" name="Freeform 1643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  <a:close/>
                    <a:moveTo>
                      <a:pt x="122516" y="245021"/>
                    </a:moveTo>
                  </a:path>
                </a:pathLst>
              </a:custGeom>
              <a:solidFill>
                <a:schemeClr val="bg1"/>
              </a:solidFill>
              <a:ln w="7962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Freeform 1644"/>
              <p:cNvSpPr/>
              <p:nvPr/>
            </p:nvSpPr>
            <p:spPr>
              <a:xfrm>
                <a:off x="4780328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154406" y="0"/>
                    </a:moveTo>
                    <a:lnTo>
                      <a:pt x="0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1645"/>
              <p:cNvSpPr/>
              <p:nvPr/>
            </p:nvSpPr>
            <p:spPr>
              <a:xfrm>
                <a:off x="4780322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0" y="0"/>
                    </a:moveTo>
                    <a:lnTo>
                      <a:pt x="154406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Rectangle 1708"/>
              <p:cNvSpPr/>
              <p:nvPr/>
            </p:nvSpPr>
            <p:spPr>
              <a:xfrm>
                <a:off x="4844644" y="3777565"/>
                <a:ext cx="402836" cy="49244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L</a:t>
                </a:r>
                <a:r>
                  <a:rPr kumimoji="0" lang="en-US" sz="3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1</a:t>
                </a:r>
              </a:p>
            </p:txBody>
          </p:sp>
        </p:grpSp>
        <p:grpSp>
          <p:nvGrpSpPr>
            <p:cNvPr id="80" name="Group 79"/>
            <p:cNvGrpSpPr/>
            <p:nvPr/>
          </p:nvGrpSpPr>
          <p:grpSpPr>
            <a:xfrm>
              <a:off x="8586295" y="3879005"/>
              <a:ext cx="741350" cy="1267873"/>
              <a:chOff x="4643229" y="3777565"/>
              <a:chExt cx="741350" cy="1267873"/>
            </a:xfrm>
          </p:grpSpPr>
          <p:sp>
            <p:nvSpPr>
              <p:cNvPr id="83" name="Freeform 1643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  <a:close/>
                    <a:moveTo>
                      <a:pt x="122516" y="245021"/>
                    </a:moveTo>
                  </a:path>
                </a:pathLst>
              </a:custGeom>
              <a:noFill/>
              <a:ln w="7962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1644"/>
              <p:cNvSpPr/>
              <p:nvPr/>
            </p:nvSpPr>
            <p:spPr>
              <a:xfrm>
                <a:off x="4780328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154406" y="0"/>
                    </a:moveTo>
                    <a:lnTo>
                      <a:pt x="0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Freeform 1645"/>
              <p:cNvSpPr/>
              <p:nvPr/>
            </p:nvSpPr>
            <p:spPr>
              <a:xfrm>
                <a:off x="4780322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0" y="0"/>
                    </a:moveTo>
                    <a:lnTo>
                      <a:pt x="154406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Rectangle 1708"/>
              <p:cNvSpPr/>
              <p:nvPr/>
            </p:nvSpPr>
            <p:spPr>
              <a:xfrm>
                <a:off x="4844644" y="3777565"/>
                <a:ext cx="402836" cy="49244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L</a:t>
                </a:r>
                <a:r>
                  <a:rPr kumimoji="0" lang="en-US" sz="3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2</a:t>
                </a:r>
              </a:p>
            </p:txBody>
          </p:sp>
        </p:grpSp>
        <p:sp>
          <p:nvSpPr>
            <p:cNvPr id="81" name="Freeform 1643"/>
            <p:cNvSpPr/>
            <p:nvPr/>
          </p:nvSpPr>
          <p:spPr>
            <a:xfrm>
              <a:off x="6096000" y="4723305"/>
              <a:ext cx="843217" cy="698803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  <a:close/>
                  <a:moveTo>
                    <a:pt x="122516" y="245021"/>
                  </a:moveTo>
                </a:path>
              </a:pathLst>
            </a:custGeom>
            <a:solidFill>
              <a:schemeClr val="bg1"/>
            </a:solidFill>
            <a:ln w="7962" cap="flat" cmpd="sng" algn="ctr">
              <a:solidFill>
                <a:schemeClr val="bg1"/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Freeform 81"/>
            <p:cNvSpPr/>
            <p:nvPr/>
          </p:nvSpPr>
          <p:spPr>
            <a:xfrm rot="10538397" flipV="1">
              <a:off x="6517633" y="5122316"/>
              <a:ext cx="2197010" cy="537044"/>
            </a:xfrm>
            <a:custGeom>
              <a:avLst/>
              <a:gdLst>
                <a:gd name="connsiteX0" fmla="*/ 0 w 2197010"/>
                <a:gd name="connsiteY0" fmla="*/ 127591 h 492524"/>
                <a:gd name="connsiteX1" fmla="*/ 552893 w 2197010"/>
                <a:gd name="connsiteY1" fmla="*/ 446567 h 492524"/>
                <a:gd name="connsiteX2" fmla="*/ 1212111 w 2197010"/>
                <a:gd name="connsiteY2" fmla="*/ 478465 h 492524"/>
                <a:gd name="connsiteX3" fmla="*/ 1754372 w 2197010"/>
                <a:gd name="connsiteY3" fmla="*/ 329609 h 492524"/>
                <a:gd name="connsiteX4" fmla="*/ 2137144 w 2197010"/>
                <a:gd name="connsiteY4" fmla="*/ 63795 h 492524"/>
                <a:gd name="connsiteX5" fmla="*/ 2190307 w 2197010"/>
                <a:gd name="connsiteY5" fmla="*/ 0 h 492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7010" h="492524">
                  <a:moveTo>
                    <a:pt x="0" y="127591"/>
                  </a:moveTo>
                  <a:cubicBezTo>
                    <a:pt x="175437" y="257839"/>
                    <a:pt x="350875" y="388088"/>
                    <a:pt x="552893" y="446567"/>
                  </a:cubicBezTo>
                  <a:cubicBezTo>
                    <a:pt x="754912" y="505046"/>
                    <a:pt x="1011864" y="497958"/>
                    <a:pt x="1212111" y="478465"/>
                  </a:cubicBezTo>
                  <a:cubicBezTo>
                    <a:pt x="1412358" y="458972"/>
                    <a:pt x="1600200" y="398721"/>
                    <a:pt x="1754372" y="329609"/>
                  </a:cubicBezTo>
                  <a:cubicBezTo>
                    <a:pt x="1908544" y="260497"/>
                    <a:pt x="2064488" y="118730"/>
                    <a:pt x="2137144" y="63795"/>
                  </a:cubicBezTo>
                  <a:cubicBezTo>
                    <a:pt x="2209800" y="8860"/>
                    <a:pt x="2200053" y="4430"/>
                    <a:pt x="2190307" y="0"/>
                  </a:cubicBezTo>
                </a:path>
              </a:pathLst>
            </a:custGeom>
            <a:noFill/>
            <a:ln w="38100">
              <a:solidFill>
                <a:srgbClr val="0099FF"/>
              </a:solidFill>
              <a:headEnd type="arrow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0E24DB15-3204-5C14-2151-E42857D94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458800" y="644149"/>
            <a:ext cx="10497254" cy="3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verbalise l’observation.</a:t>
            </a:r>
            <a:endParaRPr lang="fr-FR" sz="1400" dirty="0"/>
          </a:p>
        </p:txBody>
      </p:sp>
      <p:sp>
        <p:nvSpPr>
          <p:cNvPr id="3" name="Google Shape;1274;p40"/>
          <p:cNvSpPr/>
          <p:nvPr/>
        </p:nvSpPr>
        <p:spPr>
          <a:xfrm>
            <a:off x="954908" y="266696"/>
            <a:ext cx="10480917" cy="31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Puis, j’observe l’éclat de la première lampe. Et je note l’observation: la lampe L</a:t>
            </a:r>
            <a:r>
              <a:rPr lang="fr-FR" sz="1600" b="1" baseline="-25000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</a:t>
            </a:r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s’éteint c’est-à-dire son éclat devient nul.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94187" y="1225777"/>
            <a:ext cx="999186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46088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Dévisser la deuxième lampe et observer l’éclat de la première lampe.</a:t>
            </a:r>
          </a:p>
        </p:txBody>
      </p:sp>
      <p:sp>
        <p:nvSpPr>
          <p:cNvPr id="13" name="Ellipse 12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7" name="Rectangle 66"/>
          <p:cNvSpPr/>
          <p:nvPr/>
        </p:nvSpPr>
        <p:spPr>
          <a:xfrm>
            <a:off x="797112" y="1749444"/>
            <a:ext cx="46302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5113" indent="-265113"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J’observe l’éclat de la première lampe : </a:t>
            </a:r>
            <a:endParaRPr lang="fr-FR" dirty="0"/>
          </a:p>
        </p:txBody>
      </p:sp>
      <p:grpSp>
        <p:nvGrpSpPr>
          <p:cNvPr id="5" name="Group 4"/>
          <p:cNvGrpSpPr/>
          <p:nvPr/>
        </p:nvGrpSpPr>
        <p:grpSpPr>
          <a:xfrm>
            <a:off x="3755974" y="2056185"/>
            <a:ext cx="4140046" cy="2849043"/>
            <a:chOff x="3407546" y="2573065"/>
            <a:chExt cx="4140046" cy="2849043"/>
          </a:xfrm>
        </p:grpSpPr>
        <p:sp>
          <p:nvSpPr>
            <p:cNvPr id="46" name="Freeform 1635"/>
            <p:cNvSpPr/>
            <p:nvPr/>
          </p:nvSpPr>
          <p:spPr>
            <a:xfrm>
              <a:off x="5491154" y="2831250"/>
              <a:ext cx="0" cy="405596"/>
            </a:xfrm>
            <a:custGeom>
              <a:avLst/>
              <a:gdLst/>
              <a:ahLst/>
              <a:cxnLst/>
              <a:rect l="0" t="0" r="0" b="0"/>
              <a:pathLst>
                <a:path h="142214">
                  <a:moveTo>
                    <a:pt x="0" y="142214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Freeform 1636"/>
            <p:cNvSpPr/>
            <p:nvPr/>
          </p:nvSpPr>
          <p:spPr>
            <a:xfrm>
              <a:off x="5207565" y="2696618"/>
              <a:ext cx="0" cy="701809"/>
            </a:xfrm>
            <a:custGeom>
              <a:avLst/>
              <a:gdLst/>
              <a:ahLst/>
              <a:cxnLst/>
              <a:rect l="0" t="0" r="0" b="0"/>
              <a:pathLst>
                <a:path h="246075">
                  <a:moveTo>
                    <a:pt x="0" y="246075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Freeform 1637"/>
            <p:cNvSpPr/>
            <p:nvPr/>
          </p:nvSpPr>
          <p:spPr>
            <a:xfrm>
              <a:off x="3485974" y="3060663"/>
              <a:ext cx="1698462" cy="646391"/>
            </a:xfrm>
            <a:custGeom>
              <a:avLst/>
              <a:gdLst/>
              <a:ahLst/>
              <a:cxnLst/>
              <a:rect l="0" t="0" r="0" b="0"/>
              <a:pathLst>
                <a:path w="561378" h="226644">
                  <a:moveTo>
                    <a:pt x="561378" y="0"/>
                  </a:moveTo>
                  <a:lnTo>
                    <a:pt x="0" y="0"/>
                  </a:lnTo>
                  <a:lnTo>
                    <a:pt x="0" y="226644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Freeform 1638"/>
            <p:cNvSpPr/>
            <p:nvPr/>
          </p:nvSpPr>
          <p:spPr>
            <a:xfrm>
              <a:off x="3485971" y="3060646"/>
              <a:ext cx="4061621" cy="1999405"/>
            </a:xfrm>
            <a:custGeom>
              <a:avLst/>
              <a:gdLst/>
              <a:ahLst/>
              <a:cxnLst/>
              <a:rect l="0" t="0" r="0" b="0"/>
              <a:pathLst>
                <a:path w="1342453" h="701051">
                  <a:moveTo>
                    <a:pt x="0" y="462203"/>
                  </a:moveTo>
                  <a:lnTo>
                    <a:pt x="0" y="701051"/>
                  </a:lnTo>
                  <a:lnTo>
                    <a:pt x="1342453" y="701051"/>
                  </a:lnTo>
                  <a:lnTo>
                    <a:pt x="1338033" y="0"/>
                  </a:lnTo>
                  <a:lnTo>
                    <a:pt x="662762" y="0"/>
                  </a:lnTo>
                </a:path>
              </a:pathLst>
            </a:custGeom>
            <a:noFill/>
            <a:ln w="28575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Freeform 1639"/>
            <p:cNvSpPr/>
            <p:nvPr/>
          </p:nvSpPr>
          <p:spPr>
            <a:xfrm>
              <a:off x="3407546" y="3710942"/>
              <a:ext cx="78037" cy="696992"/>
            </a:xfrm>
            <a:custGeom>
              <a:avLst/>
              <a:gdLst/>
              <a:ahLst/>
              <a:cxnLst/>
              <a:rect l="0" t="0" r="0" b="0"/>
              <a:pathLst>
                <a:path w="25793" h="244386">
                  <a:moveTo>
                    <a:pt x="0" y="244386"/>
                  </a:moveTo>
                  <a:lnTo>
                    <a:pt x="25793" y="0"/>
                  </a:lnTo>
                </a:path>
              </a:pathLst>
            </a:custGeom>
            <a:noFill/>
            <a:ln w="19176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Freeform 1640"/>
            <p:cNvSpPr/>
            <p:nvPr/>
          </p:nvSpPr>
          <p:spPr>
            <a:xfrm>
              <a:off x="3412520" y="4323591"/>
              <a:ext cx="130448" cy="122927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Freeform 1641"/>
            <p:cNvSpPr/>
            <p:nvPr/>
          </p:nvSpPr>
          <p:spPr>
            <a:xfrm>
              <a:off x="3412520" y="3649264"/>
              <a:ext cx="130448" cy="122927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Rectangle 1702"/>
            <p:cNvSpPr/>
            <p:nvPr/>
          </p:nvSpPr>
          <p:spPr>
            <a:xfrm rot="5400000" flipV="1">
              <a:off x="4976201" y="2609624"/>
              <a:ext cx="149080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+</a:t>
              </a:r>
            </a:p>
          </p:txBody>
        </p:sp>
        <p:sp>
          <p:nvSpPr>
            <p:cNvPr id="54" name="Rectangle 1703"/>
            <p:cNvSpPr/>
            <p:nvPr/>
          </p:nvSpPr>
          <p:spPr>
            <a:xfrm rot="10800000" flipV="1">
              <a:off x="5580254" y="2573065"/>
              <a:ext cx="142669" cy="30777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alibri-Bold"/>
                </a:rPr>
                <a:t>_</a:t>
              </a:r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4315947" y="4136649"/>
              <a:ext cx="741350" cy="1267873"/>
              <a:chOff x="4643229" y="3777565"/>
              <a:chExt cx="741350" cy="1267873"/>
            </a:xfrm>
          </p:grpSpPr>
          <p:sp>
            <p:nvSpPr>
              <p:cNvPr id="63" name="Freeform 1643"/>
              <p:cNvSpPr/>
              <p:nvPr/>
            </p:nvSpPr>
            <p:spPr>
              <a:xfrm>
                <a:off x="4643229" y="4346635"/>
                <a:ext cx="741350" cy="698803"/>
              </a:xfrm>
              <a:custGeom>
                <a:avLst/>
                <a:gdLst/>
                <a:ahLst/>
                <a:cxnLst/>
                <a:rect l="0" t="0" r="0" b="0"/>
                <a:pathLst>
                  <a:path w="245032" h="245021">
                    <a:moveTo>
                      <a:pt x="122516" y="245021"/>
                    </a:moveTo>
                    <a:cubicBezTo>
                      <a:pt x="190181" y="245021"/>
                      <a:pt x="245032" y="190183"/>
                      <a:pt x="245032" y="122517"/>
                    </a:cubicBezTo>
                    <a:cubicBezTo>
                      <a:pt x="245032" y="54852"/>
                      <a:pt x="190181" y="0"/>
                      <a:pt x="122516" y="0"/>
                    </a:cubicBezTo>
                    <a:cubicBezTo>
                      <a:pt x="54851" y="0"/>
                      <a:pt x="0" y="54852"/>
                      <a:pt x="0" y="122517"/>
                    </a:cubicBezTo>
                    <a:cubicBezTo>
                      <a:pt x="0" y="190183"/>
                      <a:pt x="54851" y="245021"/>
                      <a:pt x="122516" y="245021"/>
                    </a:cubicBezTo>
                    <a:close/>
                    <a:moveTo>
                      <a:pt x="122516" y="245021"/>
                    </a:moveTo>
                  </a:path>
                </a:pathLst>
              </a:custGeom>
              <a:solidFill>
                <a:schemeClr val="bg1"/>
              </a:solidFill>
              <a:ln w="7962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 1644"/>
              <p:cNvSpPr/>
              <p:nvPr/>
            </p:nvSpPr>
            <p:spPr>
              <a:xfrm>
                <a:off x="4780328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154406" y="0"/>
                    </a:moveTo>
                    <a:lnTo>
                      <a:pt x="0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Freeform 1645"/>
              <p:cNvSpPr/>
              <p:nvPr/>
            </p:nvSpPr>
            <p:spPr>
              <a:xfrm>
                <a:off x="4780322" y="4420559"/>
                <a:ext cx="467159" cy="550949"/>
              </a:xfrm>
              <a:custGeom>
                <a:avLst/>
                <a:gdLst/>
                <a:ahLst/>
                <a:cxnLst/>
                <a:rect l="0" t="0" r="0" b="0"/>
                <a:pathLst>
                  <a:path w="154406" h="193179">
                    <a:moveTo>
                      <a:pt x="0" y="0"/>
                    </a:moveTo>
                    <a:lnTo>
                      <a:pt x="154406" y="193179"/>
                    </a:lnTo>
                  </a:path>
                </a:pathLst>
              </a:custGeom>
              <a:noFill/>
              <a:ln w="94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Rectangle 1708"/>
              <p:cNvSpPr/>
              <p:nvPr/>
            </p:nvSpPr>
            <p:spPr>
              <a:xfrm>
                <a:off x="4844644" y="3777565"/>
                <a:ext cx="402836" cy="49244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L</a:t>
                </a:r>
                <a:r>
                  <a:rPr kumimoji="0" lang="en-US" sz="3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4408F"/>
                    </a:solidFill>
                    <a:effectLst/>
                    <a:uLnTx/>
                    <a:uFillTx/>
                    <a:latin typeface="Calibri"/>
                  </a:rPr>
                  <a:t>1</a:t>
                </a:r>
              </a:p>
            </p:txBody>
          </p:sp>
        </p:grpSp>
        <p:sp>
          <p:nvSpPr>
            <p:cNvPr id="68" name="Freeform 1643"/>
            <p:cNvSpPr/>
            <p:nvPr/>
          </p:nvSpPr>
          <p:spPr>
            <a:xfrm>
              <a:off x="6096000" y="4723305"/>
              <a:ext cx="843217" cy="698803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  <a:close/>
                  <a:moveTo>
                    <a:pt x="122516" y="245021"/>
                  </a:moveTo>
                </a:path>
              </a:pathLst>
            </a:custGeom>
            <a:solidFill>
              <a:schemeClr val="bg1"/>
            </a:solidFill>
            <a:ln w="7962" cap="flat" cmpd="sng" algn="ctr">
              <a:solidFill>
                <a:schemeClr val="bg1"/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2808659" y="5881682"/>
            <a:ext cx="5364989" cy="4017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première lampe L</a:t>
            </a:r>
            <a:r>
              <a:rPr lang="fr-FR" sz="2400" baseline="-250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s’éteint.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035EF78-5EC5-14D5-74EA-C3987DA2A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29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986817" y="654943"/>
            <a:ext cx="10015200" cy="3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enseignant.e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 explique pourquoi rassembler les résultats en évoquant la facilité de tirer la conclusion.</a:t>
            </a:r>
            <a:endParaRPr dirty="0"/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Quatrième étape : j’organise les observations . </a:t>
            </a:r>
            <a:endParaRPr dirty="0"/>
          </a:p>
        </p:txBody>
      </p:sp>
      <p:sp>
        <p:nvSpPr>
          <p:cNvPr id="12" name="ZoneTexte 11"/>
          <p:cNvSpPr txBox="1"/>
          <p:nvPr/>
        </p:nvSpPr>
        <p:spPr>
          <a:xfrm>
            <a:off x="302329" y="1385417"/>
            <a:ext cx="8583702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Organiser les résultats dans un tableau, </a:t>
            </a:r>
          </a:p>
        </p:txBody>
      </p:sp>
      <p:sp>
        <p:nvSpPr>
          <p:cNvPr id="13" name="Ellipse 12"/>
          <p:cNvSpPr/>
          <p:nvPr/>
        </p:nvSpPr>
        <p:spPr>
          <a:xfrm>
            <a:off x="414959" y="140547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614156"/>
              </p:ext>
            </p:extLst>
          </p:nvPr>
        </p:nvGraphicFramePr>
        <p:xfrm>
          <a:off x="1415948" y="2445748"/>
          <a:ext cx="7470083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0028">
                  <a:extLst>
                    <a:ext uri="{9D8B030D-6E8A-4147-A177-3AD203B41FA5}">
                      <a16:colId xmlns:a16="http://schemas.microsoft.com/office/drawing/2014/main" val="2820221818"/>
                    </a:ext>
                  </a:extLst>
                </a:gridCol>
                <a:gridCol w="1650018">
                  <a:extLst>
                    <a:ext uri="{9D8B030D-6E8A-4147-A177-3AD203B41FA5}">
                      <a16:colId xmlns:a16="http://schemas.microsoft.com/office/drawing/2014/main" val="23293366"/>
                    </a:ext>
                  </a:extLst>
                </a:gridCol>
                <a:gridCol w="3330037">
                  <a:extLst>
                    <a:ext uri="{9D8B030D-6E8A-4147-A177-3AD203B41FA5}">
                      <a16:colId xmlns:a16="http://schemas.microsoft.com/office/drawing/2014/main" val="2550940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Circuit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pc="0" baseline="0" dirty="0">
                          <a:solidFill>
                            <a:schemeClr val="bg1"/>
                          </a:solidFill>
                        </a:rPr>
                        <a:t>F/NF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spc="0" baseline="0" noProof="0" dirty="0">
                          <a:solidFill>
                            <a:schemeClr val="bg1"/>
                          </a:solidFill>
                        </a:rPr>
                        <a:t>Éclat observé de la lampe L</a:t>
                      </a:r>
                      <a:r>
                        <a:rPr lang="fr-FR" sz="1600" spc="0" baseline="-25000" noProof="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fr-FR" sz="1600" b="1" i="0" spc="0" baseline="-25000" noProof="0" dirty="0">
                        <a:solidFill>
                          <a:schemeClr val="bg1"/>
                        </a:solidFill>
                        <a:latin typeface="Calibri-Bold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698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spc="0" baseline="0" noProof="0" dirty="0"/>
                        <a:t>Une seule lampe (L</a:t>
                      </a:r>
                      <a:r>
                        <a:rPr lang="fr-FR" sz="1600" spc="0" baseline="-25000" noProof="0" dirty="0"/>
                        <a:t>1</a:t>
                      </a:r>
                      <a:r>
                        <a:rPr lang="fr-FR" sz="1800" spc="0" baseline="0" noProof="0" dirty="0"/>
                        <a:t>)</a:t>
                      </a:r>
                      <a:endParaRPr lang="fr-FR" sz="1800" b="0" i="0" spc="0" baseline="0" noProof="0" dirty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Fort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18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spc="0" baseline="0" noProof="0" dirty="0"/>
                        <a:t>Deux lampes (L</a:t>
                      </a:r>
                      <a:r>
                        <a:rPr lang="fr-FR" sz="1600" spc="0" baseline="-25000" noProof="0" dirty="0"/>
                        <a:t>1</a:t>
                      </a:r>
                      <a:r>
                        <a:rPr lang="fr-FR" sz="1800" spc="0" baseline="0" noProof="0" dirty="0"/>
                        <a:t> et L</a:t>
                      </a:r>
                      <a:r>
                        <a:rPr lang="fr-FR" sz="1600" spc="0" baseline="-25000" noProof="0" dirty="0"/>
                        <a:t>2</a:t>
                      </a:r>
                      <a:r>
                        <a:rPr lang="fr-FR" sz="1800" spc="0" baseline="0" noProof="0" dirty="0"/>
                        <a:t>)</a:t>
                      </a:r>
                      <a:endParaRPr lang="fr-FR" sz="1800" b="0" i="0" spc="0" baseline="0" noProof="0" dirty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Moyen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8985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spc="0" baseline="0" noProof="0" dirty="0"/>
                        <a:t>Lampe L</a:t>
                      </a:r>
                      <a:r>
                        <a:rPr lang="fr-FR" sz="1600" spc="0" baseline="-25000" noProof="0" dirty="0"/>
                        <a:t>2</a:t>
                      </a:r>
                      <a:r>
                        <a:rPr lang="fr-FR" sz="1800" spc="0" baseline="0" noProof="0" dirty="0"/>
                        <a:t> dévissée</a:t>
                      </a:r>
                      <a:endParaRPr lang="fr-FR" sz="1800" b="0" i="0" spc="0" baseline="0" noProof="0" dirty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NF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Nul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858907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921808" y="4496263"/>
            <a:ext cx="54342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F: </a:t>
            </a:r>
            <a:r>
              <a:rPr lang="fr-FR" i="1" dirty="0"/>
              <a:t>fonctionne</a:t>
            </a:r>
            <a:r>
              <a:rPr lang="en-US" dirty="0"/>
              <a:t>                 NF: </a:t>
            </a:r>
            <a:r>
              <a:rPr lang="en-US" i="1" dirty="0"/>
              <a:t>ne </a:t>
            </a:r>
            <a:r>
              <a:rPr lang="fr-FR" i="1" dirty="0"/>
              <a:t>fonctionne</a:t>
            </a:r>
            <a:r>
              <a:rPr lang="en-US" i="1" dirty="0"/>
              <a:t> pas</a:t>
            </a:r>
            <a:endParaRPr lang="fr-FR" i="1" dirty="0"/>
          </a:p>
        </p:txBody>
      </p:sp>
      <p:sp>
        <p:nvSpPr>
          <p:cNvPr id="6" name="Rectangle 5"/>
          <p:cNvSpPr/>
          <p:nvPr/>
        </p:nvSpPr>
        <p:spPr>
          <a:xfrm>
            <a:off x="1921809" y="5063418"/>
            <a:ext cx="5434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L’éclat</a:t>
            </a:r>
            <a:r>
              <a:rPr lang="en-US" dirty="0"/>
              <a:t> : </a:t>
            </a:r>
            <a:r>
              <a:rPr lang="en-US" i="1" dirty="0"/>
              <a:t>fort, </a:t>
            </a:r>
            <a:r>
              <a:rPr lang="en-US" i="1" dirty="0" err="1"/>
              <a:t>moyen</a:t>
            </a:r>
            <a:r>
              <a:rPr lang="en-US" i="1" dirty="0"/>
              <a:t> </a:t>
            </a:r>
            <a:r>
              <a:rPr lang="en-US" i="1" dirty="0" err="1"/>
              <a:t>ou</a:t>
            </a:r>
            <a:r>
              <a:rPr lang="en-US" i="1" dirty="0"/>
              <a:t> </a:t>
            </a:r>
            <a:r>
              <a:rPr lang="en-US" i="1" dirty="0" err="1"/>
              <a:t>nul</a:t>
            </a:r>
            <a:r>
              <a:rPr lang="en-US" i="1" dirty="0"/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37455F5-19B7-5105-8918-F6030C889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54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</a:rPr>
              <a:t>Dans un circuit électrique en série, l’ajout de lampes diminue leur éclat. Si l’une d’elles est dévissée ou grillée, toutes les autres s’éteignent.</a:t>
            </a:r>
            <a:endParaRPr sz="1600" b="1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" name="Google Shape;1194;p40"/>
          <p:cNvSpPr txBox="1"/>
          <p:nvPr/>
        </p:nvSpPr>
        <p:spPr>
          <a:xfrm>
            <a:off x="594959" y="715743"/>
            <a:ext cx="10199879" cy="23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expliquer davantage en évoquant des dipôles en série : fonctionnement diminué ou nul si l’un est dévissé ou défectueux.</a:t>
            </a:r>
            <a:endParaRPr dirty="0"/>
          </a:p>
        </p:txBody>
      </p:sp>
      <p:sp>
        <p:nvSpPr>
          <p:cNvPr id="14" name="ZoneTexte 13"/>
          <p:cNvSpPr txBox="1"/>
          <p:nvPr/>
        </p:nvSpPr>
        <p:spPr>
          <a:xfrm>
            <a:off x="302329" y="1385417"/>
            <a:ext cx="5941819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Tirer une conclusion</a:t>
            </a:r>
          </a:p>
        </p:txBody>
      </p:sp>
      <p:sp>
        <p:nvSpPr>
          <p:cNvPr id="15" name="Ellipse 14"/>
          <p:cNvSpPr/>
          <p:nvPr/>
        </p:nvSpPr>
        <p:spPr>
          <a:xfrm>
            <a:off x="414959" y="140547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6" name="Rectangle 2166"/>
          <p:cNvSpPr/>
          <p:nvPr/>
        </p:nvSpPr>
        <p:spPr>
          <a:xfrm>
            <a:off x="1000786" y="4329010"/>
            <a:ext cx="9287671" cy="110799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lnSpc>
                <a:spcPct val="150000"/>
              </a:lnSpc>
              <a:tabLst>
                <a:tab pos="1992279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Quand on ajoute des lampes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série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l’éclat 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</a:t>
            </a:r>
            <a:endParaRPr lang="en-US" sz="240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829"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Si une lampe est dévissée ou grillée, les autres lampes </a:t>
            </a: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</a:t>
            </a:r>
            <a:endParaRPr lang="en-US" sz="24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1194;p40"/>
          <p:cNvSpPr txBox="1"/>
          <p:nvPr/>
        </p:nvSpPr>
        <p:spPr>
          <a:xfrm>
            <a:off x="6816008" y="4399189"/>
            <a:ext cx="1350015" cy="429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diminue </a:t>
            </a:r>
            <a:endParaRPr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1194;p40"/>
          <p:cNvSpPr txBox="1"/>
          <p:nvPr/>
        </p:nvSpPr>
        <p:spPr>
          <a:xfrm>
            <a:off x="7899353" y="4952193"/>
            <a:ext cx="1710019" cy="429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s’éteignent </a:t>
            </a:r>
            <a:endParaRPr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987827"/>
              </p:ext>
            </p:extLst>
          </p:nvPr>
        </p:nvGraphicFramePr>
        <p:xfrm>
          <a:off x="1254955" y="2426785"/>
          <a:ext cx="7470083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0028">
                  <a:extLst>
                    <a:ext uri="{9D8B030D-6E8A-4147-A177-3AD203B41FA5}">
                      <a16:colId xmlns:a16="http://schemas.microsoft.com/office/drawing/2014/main" val="2820221818"/>
                    </a:ext>
                  </a:extLst>
                </a:gridCol>
                <a:gridCol w="1650018">
                  <a:extLst>
                    <a:ext uri="{9D8B030D-6E8A-4147-A177-3AD203B41FA5}">
                      <a16:colId xmlns:a16="http://schemas.microsoft.com/office/drawing/2014/main" val="23293366"/>
                    </a:ext>
                  </a:extLst>
                </a:gridCol>
                <a:gridCol w="3330037">
                  <a:extLst>
                    <a:ext uri="{9D8B030D-6E8A-4147-A177-3AD203B41FA5}">
                      <a16:colId xmlns:a16="http://schemas.microsoft.com/office/drawing/2014/main" val="2550940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Circuit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pc="0" baseline="0" dirty="0">
                          <a:solidFill>
                            <a:schemeClr val="bg1"/>
                          </a:solidFill>
                        </a:rPr>
                        <a:t>F/NF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spc="0" baseline="0" noProof="0" dirty="0">
                          <a:solidFill>
                            <a:schemeClr val="bg1"/>
                          </a:solidFill>
                        </a:rPr>
                        <a:t>Éclat observé de la lampe L</a:t>
                      </a:r>
                      <a:r>
                        <a:rPr lang="fr-FR" sz="1600" spc="0" baseline="-25000" noProof="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fr-FR" sz="1600" b="1" i="0" spc="0" baseline="-25000" noProof="0" dirty="0">
                        <a:solidFill>
                          <a:schemeClr val="bg1"/>
                        </a:solidFill>
                        <a:latin typeface="Calibri-Bold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698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spc="0" baseline="0" noProof="0" dirty="0"/>
                        <a:t>Une seule lampe (L</a:t>
                      </a:r>
                      <a:r>
                        <a:rPr lang="fr-FR" sz="1600" spc="0" baseline="-25000" noProof="0" dirty="0"/>
                        <a:t>1</a:t>
                      </a:r>
                      <a:r>
                        <a:rPr lang="fr-FR" sz="1800" spc="0" baseline="0" noProof="0" dirty="0"/>
                        <a:t>)</a:t>
                      </a:r>
                      <a:endParaRPr lang="fr-FR" sz="1800" b="0" i="0" spc="0" baseline="0" noProof="0" dirty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Fort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18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spc="0" baseline="0" noProof="0" dirty="0"/>
                        <a:t>Deux lampes (L</a:t>
                      </a:r>
                      <a:r>
                        <a:rPr lang="fr-FR" sz="1600" spc="0" baseline="-25000" noProof="0" dirty="0"/>
                        <a:t>1</a:t>
                      </a:r>
                      <a:r>
                        <a:rPr lang="fr-FR" sz="1800" spc="0" baseline="0" noProof="0" dirty="0"/>
                        <a:t> et L</a:t>
                      </a:r>
                      <a:r>
                        <a:rPr lang="fr-FR" sz="1600" spc="0" baseline="-25000" noProof="0" dirty="0"/>
                        <a:t>2</a:t>
                      </a:r>
                      <a:r>
                        <a:rPr lang="fr-FR" sz="1800" spc="0" baseline="0" noProof="0" dirty="0"/>
                        <a:t>)</a:t>
                      </a:r>
                      <a:endParaRPr lang="fr-FR" sz="1800" b="0" i="0" spc="0" baseline="0" noProof="0" dirty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Moyen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8985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spc="0" baseline="0" noProof="0" dirty="0"/>
                        <a:t>Lampe L</a:t>
                      </a:r>
                      <a:r>
                        <a:rPr lang="fr-FR" sz="1600" spc="0" baseline="-25000" noProof="0" dirty="0"/>
                        <a:t>2</a:t>
                      </a:r>
                      <a:r>
                        <a:rPr lang="fr-FR" sz="1800" spc="0" baseline="0" noProof="0" dirty="0"/>
                        <a:t> dévissée</a:t>
                      </a:r>
                      <a:endParaRPr lang="fr-FR" sz="1800" b="0" i="0" spc="0" baseline="0" noProof="0" dirty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NF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Nul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8589077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08D83E6-5301-1374-BAA3-0F32B1983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7"/>
          <p:cNvSpPr txBox="1"/>
          <p:nvPr/>
        </p:nvSpPr>
        <p:spPr>
          <a:xfrm>
            <a:off x="406947" y="658798"/>
            <a:ext cx="10549107" cy="27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incite chaque groupe à désigner un représentant. </a:t>
            </a:r>
            <a:endParaRPr dirty="0"/>
          </a:p>
        </p:txBody>
      </p:sp>
      <p:sp>
        <p:nvSpPr>
          <p:cNvPr id="1050" name="Google Shape;1050;p27"/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Avant de commencer, organisez-vous en groupes de cinq élèves. Chaque groupe travaille de manière collaborative. </a:t>
            </a:r>
            <a:endParaRPr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2855964" y="2078985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95950" y="2073655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2" name="Ellipse 11"/>
          <p:cNvSpPr/>
          <p:nvPr/>
        </p:nvSpPr>
        <p:spPr>
          <a:xfrm>
            <a:off x="9850030" y="3269557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577570" y="3243560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4" name="Ellipse 13"/>
          <p:cNvSpPr/>
          <p:nvPr/>
        </p:nvSpPr>
        <p:spPr>
          <a:xfrm>
            <a:off x="9850030" y="2099653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577570" y="2073656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6" name="Ellipse 15"/>
          <p:cNvSpPr/>
          <p:nvPr/>
        </p:nvSpPr>
        <p:spPr>
          <a:xfrm>
            <a:off x="2868410" y="4775372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595950" y="4749375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8" name="Ellipse 17"/>
          <p:cNvSpPr/>
          <p:nvPr/>
        </p:nvSpPr>
        <p:spPr>
          <a:xfrm>
            <a:off x="2855964" y="3456374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595950" y="3400224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7502" y="1197643"/>
            <a:ext cx="4708524" cy="47085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" name="Google Shape;1274;p40"/>
          <p:cNvSpPr/>
          <p:nvPr/>
        </p:nvSpPr>
        <p:spPr>
          <a:xfrm>
            <a:off x="918897" y="148224"/>
            <a:ext cx="10797966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</a:rPr>
              <a:t>Je recapitule : le protocole expérimental pour déterminer, les caractéristiques propres à chaque type de circuit électrique est: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rappelle les étapes, souligne les erreurs à éviter . </a:t>
            </a:r>
            <a:endParaRPr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42353" y="2165245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</a:t>
            </a:r>
            <a:r>
              <a:rPr lang="fr-FR" alt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réalise un circuit avec une seule lampe et j’observe son éclat.</a:t>
            </a:r>
            <a:endParaRPr kumimoji="0" lang="fr-FR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42353" y="2888994"/>
            <a:ext cx="10660918" cy="919401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J’a</a:t>
            </a:r>
            <a:r>
              <a:rPr lang="fr-FR" alt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joute une deuxième lampe en série avec la première et j’observe l’éclat de la première lampe.</a:t>
            </a:r>
            <a:endParaRPr kumimoji="0" lang="fr-FR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42353" y="4001400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</a:t>
            </a:r>
            <a:r>
              <a:rPr lang="fr-FR" alt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dévisse la deuxième lampe et observer l’éclat de la première lampe. </a:t>
            </a:r>
            <a:endParaRPr kumimoji="0" lang="fr-FR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742353" y="1482866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vérifie le matériel nécessaire.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742353" y="4709232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J’organise les résultats dans un tableau.</a:t>
            </a: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742353" y="5395217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tire une conclusion.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2427355" y="3638258"/>
                <a:ext cx="704039" cy="460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fr-FR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fr-FR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7355" y="3638258"/>
                <a:ext cx="704039" cy="460960"/>
              </a:xfrm>
              <a:prstGeom prst="rect">
                <a:avLst/>
              </a:prstGeom>
              <a:blipFill>
                <a:blip r:embed="rId4"/>
                <a:stretch>
                  <a:fillRect b="-9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F4D4A0DD-9C4F-DDD6-6D56-2199CC67D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89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2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25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2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build="p" animBg="1"/>
      <p:bldP spid="9" grpId="0" build="p" animBg="1"/>
      <p:bldP spid="14" grpId="0" build="p" animBg="1"/>
      <p:bldP spid="16" grpId="0" build="p" animBg="1"/>
      <p:bldP spid="18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75962" y="1358977"/>
            <a:ext cx="7110079" cy="43200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170967" y="3134280"/>
            <a:ext cx="6120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Travail en groupe</a:t>
            </a:r>
          </a:p>
        </p:txBody>
      </p:sp>
      <p:sp>
        <p:nvSpPr>
          <p:cNvPr id="2" name="Google Shape;1274;p40">
            <a:extLst>
              <a:ext uri="{FF2B5EF4-FFF2-40B4-BE49-F238E27FC236}">
                <a16:creationId xmlns:a16="http://schemas.microsoft.com/office/drawing/2014/main" id="{B69F7FCC-AB34-8B0F-AA82-B285CF14C913}"/>
              </a:ext>
            </a:extLst>
          </p:cNvPr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Travaillez en groupes et soyez collaboratifs. </a:t>
            </a:r>
          </a:p>
        </p:txBody>
      </p:sp>
      <p:sp>
        <p:nvSpPr>
          <p:cNvPr id="4" name="Google Shape;1194;p40">
            <a:extLst>
              <a:ext uri="{FF2B5EF4-FFF2-40B4-BE49-F238E27FC236}">
                <a16:creationId xmlns:a16="http://schemas.microsoft.com/office/drawing/2014/main" id="{ED537BD7-963A-8E9B-2AF9-A351CDB3E7C8}"/>
              </a:ext>
            </a:extLst>
          </p:cNvPr>
          <p:cNvSpPr txBox="1"/>
          <p:nvPr/>
        </p:nvSpPr>
        <p:spPr>
          <a:xfrm>
            <a:off x="847511" y="610709"/>
            <a:ext cx="10918552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le TP sur la masse volumique d’un solide ou le TP sur la masse volumique de l’eau ou les deux selon la disponibilité du matériel. 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Maintenant, entamez le protocole expérimental pour déterminer les caractéristiques du circuit en dérivation: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0" y="610709"/>
            <a:ext cx="9208533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soit donner le matériel nécessaire, soit laisser chaque groupe le rassembler lui-même.</a:t>
            </a:r>
            <a:endParaRPr dirty="0"/>
          </a:p>
        </p:txBody>
      </p:sp>
      <p:grpSp>
        <p:nvGrpSpPr>
          <p:cNvPr id="2" name="Group 1"/>
          <p:cNvGrpSpPr/>
          <p:nvPr/>
        </p:nvGrpSpPr>
        <p:grpSpPr>
          <a:xfrm>
            <a:off x="919832" y="1295184"/>
            <a:ext cx="10103259" cy="3277892"/>
            <a:chOff x="1694990" y="2401133"/>
            <a:chExt cx="6545066" cy="1529925"/>
          </a:xfrm>
        </p:grpSpPr>
        <p:pic>
          <p:nvPicPr>
            <p:cNvPr id="13" name="Picture 1273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41328" y="2678779"/>
              <a:ext cx="1785618" cy="244856"/>
            </a:xfrm>
            <a:prstGeom prst="rect">
              <a:avLst/>
            </a:prstGeom>
            <a:noFill/>
          </p:spPr>
        </p:pic>
        <p:sp>
          <p:nvSpPr>
            <p:cNvPr id="15" name="Freeform 12733"/>
            <p:cNvSpPr/>
            <p:nvPr/>
          </p:nvSpPr>
          <p:spPr>
            <a:xfrm>
              <a:off x="2161793" y="2706693"/>
              <a:ext cx="1743239" cy="203250"/>
            </a:xfrm>
            <a:custGeom>
              <a:avLst/>
              <a:gdLst/>
              <a:ahLst/>
              <a:cxnLst/>
              <a:rect l="0" t="0" r="0" b="0"/>
              <a:pathLst>
                <a:path w="1743239" h="203250">
                  <a:moveTo>
                    <a:pt x="36004" y="0"/>
                  </a:moveTo>
                  <a:cubicBezTo>
                    <a:pt x="16116" y="0"/>
                    <a:pt x="0" y="16116"/>
                    <a:pt x="0" y="36004"/>
                  </a:cubicBezTo>
                  <a:lnTo>
                    <a:pt x="0" y="167246"/>
                  </a:lnTo>
                  <a:cubicBezTo>
                    <a:pt x="0" y="187134"/>
                    <a:pt x="16116" y="203250"/>
                    <a:pt x="36004" y="203250"/>
                  </a:cubicBezTo>
                  <a:lnTo>
                    <a:pt x="1707235" y="203250"/>
                  </a:lnTo>
                  <a:cubicBezTo>
                    <a:pt x="1727123" y="203250"/>
                    <a:pt x="1743239" y="187134"/>
                    <a:pt x="1743239" y="167246"/>
                  </a:cubicBezTo>
                  <a:lnTo>
                    <a:pt x="1743239" y="36004"/>
                  </a:lnTo>
                  <a:cubicBezTo>
                    <a:pt x="1743239" y="16116"/>
                    <a:pt x="1727123" y="0"/>
                    <a:pt x="1707235" y="0"/>
                  </a:cubicBezTo>
                  <a:close/>
                  <a:moveTo>
                    <a:pt x="36004" y="0"/>
                  </a:moveTo>
                </a:path>
              </a:pathLst>
            </a:custGeom>
            <a:solidFill>
              <a:srgbClr val="006DB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Picture 12734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94990" y="2864682"/>
              <a:ext cx="6545066" cy="546607"/>
            </a:xfrm>
            <a:prstGeom prst="rect">
              <a:avLst/>
            </a:prstGeom>
            <a:noFill/>
          </p:spPr>
        </p:pic>
        <p:sp>
          <p:nvSpPr>
            <p:cNvPr id="19" name="Freeform 12735"/>
            <p:cNvSpPr/>
            <p:nvPr/>
          </p:nvSpPr>
          <p:spPr>
            <a:xfrm>
              <a:off x="1715521" y="2888993"/>
              <a:ext cx="6505015" cy="1038676"/>
            </a:xfrm>
            <a:custGeom>
              <a:avLst/>
              <a:gdLst/>
              <a:ahLst/>
              <a:cxnLst/>
              <a:rect l="0" t="0" r="0" b="0"/>
              <a:pathLst>
                <a:path w="6505015" h="508393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400392"/>
                  </a:lnTo>
                  <a:cubicBezTo>
                    <a:pt x="0" y="460044"/>
                    <a:pt x="48349" y="508393"/>
                    <a:pt x="108000" y="508393"/>
                  </a:cubicBezTo>
                  <a:lnTo>
                    <a:pt x="6397014" y="508393"/>
                  </a:lnTo>
                  <a:cubicBezTo>
                    <a:pt x="6456653" y="508393"/>
                    <a:pt x="6505015" y="460044"/>
                    <a:pt x="6505015" y="400392"/>
                  </a:cubicBezTo>
                  <a:lnTo>
                    <a:pt x="6505015" y="108000"/>
                  </a:lnTo>
                  <a:cubicBezTo>
                    <a:pt x="6505015" y="48348"/>
                    <a:pt x="6456653" y="0"/>
                    <a:pt x="6397014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69F3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2736"/>
            <p:cNvSpPr/>
            <p:nvPr/>
          </p:nvSpPr>
          <p:spPr>
            <a:xfrm>
              <a:off x="1775883" y="2900527"/>
              <a:ext cx="6403402" cy="1030531"/>
            </a:xfrm>
            <a:custGeom>
              <a:avLst/>
              <a:gdLst/>
              <a:ahLst/>
              <a:cxnLst/>
              <a:rect l="0" t="0" r="0" b="0"/>
              <a:pathLst>
                <a:path w="6403402" h="508393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400392"/>
                  </a:lnTo>
                  <a:cubicBezTo>
                    <a:pt x="0" y="460044"/>
                    <a:pt x="48349" y="508393"/>
                    <a:pt x="108000" y="508393"/>
                  </a:cubicBezTo>
                  <a:lnTo>
                    <a:pt x="6295401" y="508393"/>
                  </a:lnTo>
                  <a:cubicBezTo>
                    <a:pt x="6355041" y="508393"/>
                    <a:pt x="6403402" y="460044"/>
                    <a:pt x="6403402" y="400392"/>
                  </a:cubicBezTo>
                  <a:lnTo>
                    <a:pt x="6403402" y="108000"/>
                  </a:lnTo>
                  <a:cubicBezTo>
                    <a:pt x="6403402" y="48348"/>
                    <a:pt x="6355041" y="0"/>
                    <a:pt x="6295401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Picture 1274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91179" y="2526544"/>
              <a:ext cx="397252" cy="409447"/>
            </a:xfrm>
            <a:prstGeom prst="rect">
              <a:avLst/>
            </a:prstGeom>
            <a:noFill/>
          </p:spPr>
        </p:pic>
        <p:sp>
          <p:nvSpPr>
            <p:cNvPr id="22" name="Freeform 12745"/>
            <p:cNvSpPr/>
            <p:nvPr/>
          </p:nvSpPr>
          <p:spPr>
            <a:xfrm>
              <a:off x="1852244" y="2487598"/>
              <a:ext cx="413308" cy="425526"/>
            </a:xfrm>
            <a:custGeom>
              <a:avLst/>
              <a:gdLst/>
              <a:ahLst/>
              <a:cxnLst/>
              <a:rect l="0" t="0" r="0" b="0"/>
              <a:pathLst>
                <a:path w="413308" h="425526">
                  <a:moveTo>
                    <a:pt x="206654" y="425526"/>
                  </a:moveTo>
                  <a:cubicBezTo>
                    <a:pt x="320788" y="425526"/>
                    <a:pt x="413308" y="330276"/>
                    <a:pt x="413308" y="212763"/>
                  </a:cubicBezTo>
                  <a:cubicBezTo>
                    <a:pt x="413308" y="95263"/>
                    <a:pt x="320788" y="0"/>
                    <a:pt x="206654" y="0"/>
                  </a:cubicBezTo>
                  <a:cubicBezTo>
                    <a:pt x="92520" y="0"/>
                    <a:pt x="0" y="95263"/>
                    <a:pt x="0" y="212763"/>
                  </a:cubicBezTo>
                  <a:cubicBezTo>
                    <a:pt x="0" y="330276"/>
                    <a:pt x="92520" y="425526"/>
                    <a:pt x="206654" y="42552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003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2746"/>
            <p:cNvSpPr/>
            <p:nvPr/>
          </p:nvSpPr>
          <p:spPr>
            <a:xfrm>
              <a:off x="1852244" y="2487598"/>
              <a:ext cx="413308" cy="425526"/>
            </a:xfrm>
            <a:custGeom>
              <a:avLst/>
              <a:gdLst/>
              <a:ahLst/>
              <a:cxnLst/>
              <a:rect l="0" t="0" r="0" b="0"/>
              <a:pathLst>
                <a:path w="413308" h="425526">
                  <a:moveTo>
                    <a:pt x="206654" y="425526"/>
                  </a:moveTo>
                  <a:cubicBezTo>
                    <a:pt x="320788" y="425526"/>
                    <a:pt x="413308" y="330276"/>
                    <a:pt x="413308" y="212763"/>
                  </a:cubicBezTo>
                  <a:cubicBezTo>
                    <a:pt x="413308" y="95263"/>
                    <a:pt x="320788" y="0"/>
                    <a:pt x="206654" y="0"/>
                  </a:cubicBezTo>
                  <a:cubicBezTo>
                    <a:pt x="92520" y="0"/>
                    <a:pt x="0" y="95263"/>
                    <a:pt x="0" y="212763"/>
                  </a:cubicBezTo>
                  <a:cubicBezTo>
                    <a:pt x="0" y="330276"/>
                    <a:pt x="92520" y="425526"/>
                    <a:pt x="206654" y="425526"/>
                  </a:cubicBezTo>
                  <a:close/>
                  <a:moveTo>
                    <a:pt x="206654" y="425526"/>
                  </a:moveTo>
                </a:path>
              </a:pathLst>
            </a:custGeom>
            <a:noFill/>
            <a:ln w="10528" cap="flat" cmpd="sng" algn="ctr">
              <a:solidFill>
                <a:srgbClr val="006DB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3022"/>
            <p:cNvSpPr/>
            <p:nvPr/>
          </p:nvSpPr>
          <p:spPr>
            <a:xfrm>
              <a:off x="2067781" y="2443950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3023"/>
            <p:cNvSpPr/>
            <p:nvPr/>
          </p:nvSpPr>
          <p:spPr>
            <a:xfrm>
              <a:off x="2112587" y="2472630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3024"/>
            <p:cNvSpPr/>
            <p:nvPr/>
          </p:nvSpPr>
          <p:spPr>
            <a:xfrm>
              <a:off x="2112587" y="2401133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3025"/>
            <p:cNvSpPr/>
            <p:nvPr/>
          </p:nvSpPr>
          <p:spPr>
            <a:xfrm>
              <a:off x="1968128" y="2566721"/>
              <a:ext cx="236461" cy="311174"/>
            </a:xfrm>
            <a:custGeom>
              <a:avLst/>
              <a:gdLst/>
              <a:ahLst/>
              <a:cxnLst/>
              <a:rect l="0" t="0" r="0" b="0"/>
              <a:pathLst>
                <a:path w="236461" h="311174">
                  <a:moveTo>
                    <a:pt x="222631" y="254660"/>
                  </a:moveTo>
                  <a:lnTo>
                    <a:pt x="171146" y="159715"/>
                  </a:lnTo>
                  <a:cubicBezTo>
                    <a:pt x="159589" y="138405"/>
                    <a:pt x="153543" y="114541"/>
                    <a:pt x="153543" y="90297"/>
                  </a:cubicBezTo>
                  <a:lnTo>
                    <a:pt x="153543" y="34188"/>
                  </a:lnTo>
                  <a:cubicBezTo>
                    <a:pt x="160592" y="31560"/>
                    <a:pt x="165532" y="24613"/>
                    <a:pt x="165012" y="16523"/>
                  </a:cubicBezTo>
                  <a:cubicBezTo>
                    <a:pt x="164415" y="7074"/>
                    <a:pt x="155995" y="0"/>
                    <a:pt x="146520" y="0"/>
                  </a:cubicBezTo>
                  <a:lnTo>
                    <a:pt x="89929" y="0"/>
                  </a:lnTo>
                  <a:cubicBezTo>
                    <a:pt x="80455" y="0"/>
                    <a:pt x="72048" y="7074"/>
                    <a:pt x="71438" y="16523"/>
                  </a:cubicBezTo>
                  <a:cubicBezTo>
                    <a:pt x="70930" y="24613"/>
                    <a:pt x="75870" y="31560"/>
                    <a:pt x="82919" y="34188"/>
                  </a:cubicBezTo>
                  <a:lnTo>
                    <a:pt x="82919" y="90297"/>
                  </a:lnTo>
                  <a:cubicBezTo>
                    <a:pt x="82919" y="114541"/>
                    <a:pt x="76861" y="138405"/>
                    <a:pt x="65304" y="159715"/>
                  </a:cubicBezTo>
                  <a:lnTo>
                    <a:pt x="13818" y="254660"/>
                  </a:lnTo>
                  <a:cubicBezTo>
                    <a:pt x="0" y="280161"/>
                    <a:pt x="18454" y="311174"/>
                    <a:pt x="47460" y="311174"/>
                  </a:cubicBezTo>
                  <a:lnTo>
                    <a:pt x="118225" y="311174"/>
                  </a:lnTo>
                  <a:lnTo>
                    <a:pt x="188989" y="311174"/>
                  </a:lnTo>
                  <a:cubicBezTo>
                    <a:pt x="217996" y="311174"/>
                    <a:pt x="236461" y="280161"/>
                    <a:pt x="222631" y="25466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3026"/>
            <p:cNvSpPr/>
            <p:nvPr/>
          </p:nvSpPr>
          <p:spPr>
            <a:xfrm>
              <a:off x="1968128" y="2566721"/>
              <a:ext cx="236461" cy="311174"/>
            </a:xfrm>
            <a:custGeom>
              <a:avLst/>
              <a:gdLst/>
              <a:ahLst/>
              <a:cxnLst/>
              <a:rect l="0" t="0" r="0" b="0"/>
              <a:pathLst>
                <a:path w="236461" h="311174">
                  <a:moveTo>
                    <a:pt x="222631" y="254660"/>
                  </a:moveTo>
                  <a:lnTo>
                    <a:pt x="171146" y="159715"/>
                  </a:lnTo>
                  <a:cubicBezTo>
                    <a:pt x="159589" y="138405"/>
                    <a:pt x="153543" y="114541"/>
                    <a:pt x="153543" y="90297"/>
                  </a:cubicBezTo>
                  <a:lnTo>
                    <a:pt x="153543" y="34188"/>
                  </a:lnTo>
                  <a:cubicBezTo>
                    <a:pt x="160592" y="31560"/>
                    <a:pt x="165532" y="24613"/>
                    <a:pt x="165012" y="16523"/>
                  </a:cubicBezTo>
                  <a:cubicBezTo>
                    <a:pt x="164415" y="7074"/>
                    <a:pt x="155995" y="0"/>
                    <a:pt x="146520" y="0"/>
                  </a:cubicBezTo>
                  <a:lnTo>
                    <a:pt x="89929" y="0"/>
                  </a:lnTo>
                  <a:cubicBezTo>
                    <a:pt x="80455" y="0"/>
                    <a:pt x="72048" y="7074"/>
                    <a:pt x="71438" y="16523"/>
                  </a:cubicBezTo>
                  <a:cubicBezTo>
                    <a:pt x="70930" y="24613"/>
                    <a:pt x="75870" y="31560"/>
                    <a:pt x="82919" y="34188"/>
                  </a:cubicBezTo>
                  <a:lnTo>
                    <a:pt x="82919" y="90297"/>
                  </a:lnTo>
                  <a:cubicBezTo>
                    <a:pt x="82919" y="114541"/>
                    <a:pt x="76861" y="138405"/>
                    <a:pt x="65304" y="159715"/>
                  </a:cubicBezTo>
                  <a:lnTo>
                    <a:pt x="13818" y="254660"/>
                  </a:lnTo>
                  <a:cubicBezTo>
                    <a:pt x="0" y="280161"/>
                    <a:pt x="18454" y="311174"/>
                    <a:pt x="47460" y="311174"/>
                  </a:cubicBezTo>
                  <a:lnTo>
                    <a:pt x="118225" y="311174"/>
                  </a:lnTo>
                  <a:lnTo>
                    <a:pt x="188989" y="311174"/>
                  </a:lnTo>
                  <a:cubicBezTo>
                    <a:pt x="217996" y="311174"/>
                    <a:pt x="236461" y="280161"/>
                    <a:pt x="222631" y="254660"/>
                  </a:cubicBezTo>
                  <a:close/>
                  <a:moveTo>
                    <a:pt x="222631" y="25466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3027"/>
            <p:cNvSpPr/>
            <p:nvPr/>
          </p:nvSpPr>
          <p:spPr>
            <a:xfrm>
              <a:off x="1968128" y="2768206"/>
              <a:ext cx="236461" cy="109688"/>
            </a:xfrm>
            <a:custGeom>
              <a:avLst/>
              <a:gdLst/>
              <a:ahLst/>
              <a:cxnLst/>
              <a:rect l="0" t="0" r="0" b="0"/>
              <a:pathLst>
                <a:path w="236461" h="109688">
                  <a:moveTo>
                    <a:pt x="222631" y="53174"/>
                  </a:moveTo>
                  <a:lnTo>
                    <a:pt x="204813" y="20320"/>
                  </a:lnTo>
                  <a:cubicBezTo>
                    <a:pt x="200457" y="24587"/>
                    <a:pt x="195212" y="28041"/>
                    <a:pt x="189142" y="30454"/>
                  </a:cubicBezTo>
                  <a:cubicBezTo>
                    <a:pt x="164173" y="40386"/>
                    <a:pt x="132906" y="32194"/>
                    <a:pt x="110300" y="19773"/>
                  </a:cubicBezTo>
                  <a:cubicBezTo>
                    <a:pt x="97625" y="12814"/>
                    <a:pt x="83198" y="3721"/>
                    <a:pt x="69304" y="1968"/>
                  </a:cubicBezTo>
                  <a:cubicBezTo>
                    <a:pt x="53683" y="0"/>
                    <a:pt x="41504" y="10071"/>
                    <a:pt x="32233" y="22567"/>
                  </a:cubicBezTo>
                  <a:cubicBezTo>
                    <a:pt x="31204" y="23965"/>
                    <a:pt x="29947" y="25107"/>
                    <a:pt x="28563" y="25984"/>
                  </a:cubicBezTo>
                  <a:lnTo>
                    <a:pt x="13818" y="53174"/>
                  </a:lnTo>
                  <a:cubicBezTo>
                    <a:pt x="0" y="78675"/>
                    <a:pt x="18454" y="109688"/>
                    <a:pt x="47460" y="109688"/>
                  </a:cubicBezTo>
                  <a:lnTo>
                    <a:pt x="188989" y="109688"/>
                  </a:lnTo>
                  <a:cubicBezTo>
                    <a:pt x="217996" y="109688"/>
                    <a:pt x="236461" y="78675"/>
                    <a:pt x="222631" y="53174"/>
                  </a:cubicBezTo>
                </a:path>
              </a:pathLst>
            </a:custGeom>
            <a:solidFill>
              <a:srgbClr val="FAC564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3028"/>
            <p:cNvSpPr/>
            <p:nvPr/>
          </p:nvSpPr>
          <p:spPr>
            <a:xfrm>
              <a:off x="1968128" y="2768206"/>
              <a:ext cx="236461" cy="109688"/>
            </a:xfrm>
            <a:custGeom>
              <a:avLst/>
              <a:gdLst/>
              <a:ahLst/>
              <a:cxnLst/>
              <a:rect l="0" t="0" r="0" b="0"/>
              <a:pathLst>
                <a:path w="236461" h="109688">
                  <a:moveTo>
                    <a:pt x="222631" y="53174"/>
                  </a:moveTo>
                  <a:lnTo>
                    <a:pt x="204813" y="20320"/>
                  </a:lnTo>
                  <a:cubicBezTo>
                    <a:pt x="200457" y="24587"/>
                    <a:pt x="195212" y="28041"/>
                    <a:pt x="189142" y="30454"/>
                  </a:cubicBezTo>
                  <a:cubicBezTo>
                    <a:pt x="164173" y="40386"/>
                    <a:pt x="132906" y="32194"/>
                    <a:pt x="110300" y="19773"/>
                  </a:cubicBezTo>
                  <a:cubicBezTo>
                    <a:pt x="97625" y="12814"/>
                    <a:pt x="83198" y="3721"/>
                    <a:pt x="69304" y="1968"/>
                  </a:cubicBezTo>
                  <a:cubicBezTo>
                    <a:pt x="53683" y="0"/>
                    <a:pt x="41504" y="10071"/>
                    <a:pt x="32233" y="22567"/>
                  </a:cubicBezTo>
                  <a:cubicBezTo>
                    <a:pt x="31204" y="23965"/>
                    <a:pt x="29947" y="25107"/>
                    <a:pt x="28563" y="25984"/>
                  </a:cubicBezTo>
                  <a:lnTo>
                    <a:pt x="13818" y="53174"/>
                  </a:lnTo>
                  <a:cubicBezTo>
                    <a:pt x="0" y="78675"/>
                    <a:pt x="18454" y="109688"/>
                    <a:pt x="47460" y="109688"/>
                  </a:cubicBezTo>
                  <a:lnTo>
                    <a:pt x="188989" y="109688"/>
                  </a:lnTo>
                  <a:cubicBezTo>
                    <a:pt x="217996" y="109688"/>
                    <a:pt x="236461" y="78675"/>
                    <a:pt x="222631" y="53174"/>
                  </a:cubicBezTo>
                  <a:close/>
                  <a:moveTo>
                    <a:pt x="222631" y="53174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3029"/>
            <p:cNvSpPr/>
            <p:nvPr/>
          </p:nvSpPr>
          <p:spPr>
            <a:xfrm>
              <a:off x="2086360" y="2600912"/>
              <a:ext cx="35305" cy="0"/>
            </a:xfrm>
            <a:custGeom>
              <a:avLst/>
              <a:gdLst/>
              <a:ahLst/>
              <a:cxnLst/>
              <a:rect l="0" t="0" r="0" b="0"/>
              <a:pathLst>
                <a:path w="35305">
                  <a:moveTo>
                    <a:pt x="35305" y="0"/>
                  </a:moveTo>
                  <a:lnTo>
                    <a:pt x="0" y="0"/>
                  </a:ln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030"/>
            <p:cNvSpPr/>
            <p:nvPr/>
          </p:nvSpPr>
          <p:spPr>
            <a:xfrm>
              <a:off x="2104012" y="2754974"/>
              <a:ext cx="25882" cy="25882"/>
            </a:xfrm>
            <a:custGeom>
              <a:avLst/>
              <a:gdLst/>
              <a:ahLst/>
              <a:cxnLst/>
              <a:rect l="0" t="0" r="0" b="0"/>
              <a:pathLst>
                <a:path w="25882" h="25882">
                  <a:moveTo>
                    <a:pt x="25882" y="12941"/>
                  </a:moveTo>
                  <a:cubicBezTo>
                    <a:pt x="25882" y="20091"/>
                    <a:pt x="20091" y="25882"/>
                    <a:pt x="12941" y="25882"/>
                  </a:cubicBezTo>
                  <a:cubicBezTo>
                    <a:pt x="5791" y="25882"/>
                    <a:pt x="0" y="20091"/>
                    <a:pt x="0" y="12941"/>
                  </a:cubicBezTo>
                  <a:cubicBezTo>
                    <a:pt x="0" y="5791"/>
                    <a:pt x="5791" y="0"/>
                    <a:pt x="12941" y="0"/>
                  </a:cubicBezTo>
                  <a:cubicBezTo>
                    <a:pt x="20091" y="0"/>
                    <a:pt x="25882" y="5791"/>
                    <a:pt x="25882" y="12941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3031"/>
            <p:cNvSpPr/>
            <p:nvPr/>
          </p:nvSpPr>
          <p:spPr>
            <a:xfrm>
              <a:off x="2104012" y="2754974"/>
              <a:ext cx="25882" cy="25882"/>
            </a:xfrm>
            <a:custGeom>
              <a:avLst/>
              <a:gdLst/>
              <a:ahLst/>
              <a:cxnLst/>
              <a:rect l="0" t="0" r="0" b="0"/>
              <a:pathLst>
                <a:path w="25882" h="25882">
                  <a:moveTo>
                    <a:pt x="25882" y="12941"/>
                  </a:moveTo>
                  <a:cubicBezTo>
                    <a:pt x="25882" y="20091"/>
                    <a:pt x="20091" y="25882"/>
                    <a:pt x="12941" y="25882"/>
                  </a:cubicBezTo>
                  <a:cubicBezTo>
                    <a:pt x="5791" y="25882"/>
                    <a:pt x="0" y="20091"/>
                    <a:pt x="0" y="12941"/>
                  </a:cubicBezTo>
                  <a:cubicBezTo>
                    <a:pt x="0" y="5791"/>
                    <a:pt x="5791" y="0"/>
                    <a:pt x="12941" y="0"/>
                  </a:cubicBezTo>
                  <a:cubicBezTo>
                    <a:pt x="20091" y="0"/>
                    <a:pt x="25882" y="5791"/>
                    <a:pt x="25882" y="12941"/>
                  </a:cubicBezTo>
                  <a:close/>
                  <a:moveTo>
                    <a:pt x="25882" y="12941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3032"/>
            <p:cNvSpPr/>
            <p:nvPr/>
          </p:nvSpPr>
          <p:spPr>
            <a:xfrm>
              <a:off x="2062135" y="2699551"/>
              <a:ext cx="22758" cy="22758"/>
            </a:xfrm>
            <a:custGeom>
              <a:avLst/>
              <a:gdLst/>
              <a:ahLst/>
              <a:cxnLst/>
              <a:rect l="0" t="0" r="0" b="0"/>
              <a:pathLst>
                <a:path w="22758" h="22758">
                  <a:moveTo>
                    <a:pt x="22758" y="11379"/>
                  </a:moveTo>
                  <a:cubicBezTo>
                    <a:pt x="22758" y="17665"/>
                    <a:pt x="17666" y="22758"/>
                    <a:pt x="11379" y="22758"/>
                  </a:cubicBezTo>
                  <a:cubicBezTo>
                    <a:pt x="5093" y="22758"/>
                    <a:pt x="0" y="17665"/>
                    <a:pt x="0" y="11379"/>
                  </a:cubicBezTo>
                  <a:cubicBezTo>
                    <a:pt x="0" y="5093"/>
                    <a:pt x="5093" y="0"/>
                    <a:pt x="11379" y="0"/>
                  </a:cubicBezTo>
                  <a:cubicBezTo>
                    <a:pt x="17666" y="0"/>
                    <a:pt x="22758" y="5093"/>
                    <a:pt x="22758" y="11379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3033"/>
            <p:cNvSpPr/>
            <p:nvPr/>
          </p:nvSpPr>
          <p:spPr>
            <a:xfrm>
              <a:off x="2062135" y="2699551"/>
              <a:ext cx="22758" cy="22758"/>
            </a:xfrm>
            <a:custGeom>
              <a:avLst/>
              <a:gdLst/>
              <a:ahLst/>
              <a:cxnLst/>
              <a:rect l="0" t="0" r="0" b="0"/>
              <a:pathLst>
                <a:path w="22758" h="22758">
                  <a:moveTo>
                    <a:pt x="22758" y="11379"/>
                  </a:moveTo>
                  <a:cubicBezTo>
                    <a:pt x="22758" y="17665"/>
                    <a:pt x="17666" y="22758"/>
                    <a:pt x="11379" y="22758"/>
                  </a:cubicBezTo>
                  <a:cubicBezTo>
                    <a:pt x="5093" y="22758"/>
                    <a:pt x="0" y="17665"/>
                    <a:pt x="0" y="11379"/>
                  </a:cubicBezTo>
                  <a:cubicBezTo>
                    <a:pt x="0" y="5093"/>
                    <a:pt x="5093" y="0"/>
                    <a:pt x="11379" y="0"/>
                  </a:cubicBezTo>
                  <a:cubicBezTo>
                    <a:pt x="17666" y="0"/>
                    <a:pt x="22758" y="5093"/>
                    <a:pt x="22758" y="11379"/>
                  </a:cubicBezTo>
                  <a:close/>
                  <a:moveTo>
                    <a:pt x="22758" y="11379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3034"/>
            <p:cNvSpPr/>
            <p:nvPr/>
          </p:nvSpPr>
          <p:spPr>
            <a:xfrm>
              <a:off x="2084897" y="2632655"/>
              <a:ext cx="19113" cy="19126"/>
            </a:xfrm>
            <a:custGeom>
              <a:avLst/>
              <a:gdLst/>
              <a:ahLst/>
              <a:cxnLst/>
              <a:rect l="0" t="0" r="0" b="0"/>
              <a:pathLst>
                <a:path w="19113" h="19126">
                  <a:moveTo>
                    <a:pt x="19113" y="9563"/>
                  </a:moveTo>
                  <a:cubicBezTo>
                    <a:pt x="19113" y="14846"/>
                    <a:pt x="14834" y="19126"/>
                    <a:pt x="9550" y="19126"/>
                  </a:cubicBezTo>
                  <a:cubicBezTo>
                    <a:pt x="4280" y="19126"/>
                    <a:pt x="0" y="14846"/>
                    <a:pt x="0" y="9563"/>
                  </a:cubicBezTo>
                  <a:cubicBezTo>
                    <a:pt x="0" y="4280"/>
                    <a:pt x="4280" y="0"/>
                    <a:pt x="9550" y="0"/>
                  </a:cubicBezTo>
                  <a:cubicBezTo>
                    <a:pt x="14834" y="0"/>
                    <a:pt x="19113" y="4280"/>
                    <a:pt x="19113" y="9563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3035"/>
            <p:cNvSpPr/>
            <p:nvPr/>
          </p:nvSpPr>
          <p:spPr>
            <a:xfrm>
              <a:off x="2084897" y="2632655"/>
              <a:ext cx="19113" cy="19126"/>
            </a:xfrm>
            <a:custGeom>
              <a:avLst/>
              <a:gdLst/>
              <a:ahLst/>
              <a:cxnLst/>
              <a:rect l="0" t="0" r="0" b="0"/>
              <a:pathLst>
                <a:path w="19113" h="19126">
                  <a:moveTo>
                    <a:pt x="19113" y="9563"/>
                  </a:moveTo>
                  <a:cubicBezTo>
                    <a:pt x="19113" y="14846"/>
                    <a:pt x="14834" y="19126"/>
                    <a:pt x="9550" y="19126"/>
                  </a:cubicBezTo>
                  <a:cubicBezTo>
                    <a:pt x="4280" y="19126"/>
                    <a:pt x="0" y="14846"/>
                    <a:pt x="0" y="9563"/>
                  </a:cubicBezTo>
                  <a:cubicBezTo>
                    <a:pt x="0" y="4280"/>
                    <a:pt x="4280" y="0"/>
                    <a:pt x="9550" y="0"/>
                  </a:cubicBezTo>
                  <a:cubicBezTo>
                    <a:pt x="14834" y="0"/>
                    <a:pt x="19113" y="4280"/>
                    <a:pt x="19113" y="9563"/>
                  </a:cubicBezTo>
                  <a:close/>
                  <a:moveTo>
                    <a:pt x="19113" y="9563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3036"/>
            <p:cNvSpPr/>
            <p:nvPr/>
          </p:nvSpPr>
          <p:spPr>
            <a:xfrm>
              <a:off x="1785753" y="2473830"/>
              <a:ext cx="266597" cy="192163"/>
            </a:xfrm>
            <a:custGeom>
              <a:avLst/>
              <a:gdLst/>
              <a:ahLst/>
              <a:cxnLst/>
              <a:rect l="0" t="0" r="0" b="0"/>
              <a:pathLst>
                <a:path w="266597" h="192163">
                  <a:moveTo>
                    <a:pt x="235597" y="0"/>
                  </a:moveTo>
                  <a:lnTo>
                    <a:pt x="18770" y="133146"/>
                  </a:lnTo>
                  <a:cubicBezTo>
                    <a:pt x="4877" y="141681"/>
                    <a:pt x="0" y="159931"/>
                    <a:pt x="8496" y="173850"/>
                  </a:cubicBezTo>
                  <a:cubicBezTo>
                    <a:pt x="8547" y="173939"/>
                    <a:pt x="8610" y="174028"/>
                    <a:pt x="8661" y="174117"/>
                  </a:cubicBezTo>
                  <a:cubicBezTo>
                    <a:pt x="8712" y="174205"/>
                    <a:pt x="8763" y="174294"/>
                    <a:pt x="8826" y="174383"/>
                  </a:cubicBezTo>
                  <a:cubicBezTo>
                    <a:pt x="17399" y="188252"/>
                    <a:pt x="35877" y="192163"/>
                    <a:pt x="49771" y="183629"/>
                  </a:cubicBezTo>
                  <a:lnTo>
                    <a:pt x="266597" y="50482"/>
                  </a:lnTo>
                  <a:close/>
                  <a:moveTo>
                    <a:pt x="235597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3037"/>
            <p:cNvSpPr/>
            <p:nvPr/>
          </p:nvSpPr>
          <p:spPr>
            <a:xfrm>
              <a:off x="1785753" y="2473830"/>
              <a:ext cx="266597" cy="192163"/>
            </a:xfrm>
            <a:custGeom>
              <a:avLst/>
              <a:gdLst/>
              <a:ahLst/>
              <a:cxnLst/>
              <a:rect l="0" t="0" r="0" b="0"/>
              <a:pathLst>
                <a:path w="266597" h="192163">
                  <a:moveTo>
                    <a:pt x="235597" y="0"/>
                  </a:moveTo>
                  <a:lnTo>
                    <a:pt x="18770" y="133146"/>
                  </a:lnTo>
                  <a:cubicBezTo>
                    <a:pt x="4877" y="141681"/>
                    <a:pt x="0" y="159931"/>
                    <a:pt x="8496" y="173850"/>
                  </a:cubicBezTo>
                  <a:cubicBezTo>
                    <a:pt x="8547" y="173939"/>
                    <a:pt x="8610" y="174028"/>
                    <a:pt x="8661" y="174117"/>
                  </a:cubicBezTo>
                  <a:cubicBezTo>
                    <a:pt x="8712" y="174205"/>
                    <a:pt x="8763" y="174294"/>
                    <a:pt x="8826" y="174383"/>
                  </a:cubicBezTo>
                  <a:cubicBezTo>
                    <a:pt x="17399" y="188252"/>
                    <a:pt x="35877" y="192163"/>
                    <a:pt x="49771" y="183629"/>
                  </a:cubicBezTo>
                  <a:lnTo>
                    <a:pt x="266597" y="50482"/>
                  </a:lnTo>
                  <a:lnTo>
                    <a:pt x="235597" y="0"/>
                  </a:lnTo>
                  <a:close/>
                  <a:moveTo>
                    <a:pt x="235597" y="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3038"/>
            <p:cNvSpPr/>
            <p:nvPr/>
          </p:nvSpPr>
          <p:spPr>
            <a:xfrm>
              <a:off x="1785764" y="2556082"/>
              <a:ext cx="132638" cy="109918"/>
            </a:xfrm>
            <a:custGeom>
              <a:avLst/>
              <a:gdLst/>
              <a:ahLst/>
              <a:cxnLst/>
              <a:rect l="0" t="0" r="0" b="0"/>
              <a:pathLst>
                <a:path w="132638" h="109918">
                  <a:moveTo>
                    <a:pt x="101638" y="0"/>
                  </a:moveTo>
                  <a:lnTo>
                    <a:pt x="18758" y="50888"/>
                  </a:lnTo>
                  <a:cubicBezTo>
                    <a:pt x="4865" y="59423"/>
                    <a:pt x="0" y="77673"/>
                    <a:pt x="8484" y="91605"/>
                  </a:cubicBezTo>
                  <a:cubicBezTo>
                    <a:pt x="8548" y="91681"/>
                    <a:pt x="8598" y="91770"/>
                    <a:pt x="8649" y="91859"/>
                  </a:cubicBezTo>
                  <a:cubicBezTo>
                    <a:pt x="8700" y="91947"/>
                    <a:pt x="8763" y="92036"/>
                    <a:pt x="8814" y="92125"/>
                  </a:cubicBezTo>
                  <a:cubicBezTo>
                    <a:pt x="17387" y="105994"/>
                    <a:pt x="35865" y="109918"/>
                    <a:pt x="49759" y="101384"/>
                  </a:cubicBezTo>
                  <a:lnTo>
                    <a:pt x="132638" y="50482"/>
                  </a:lnTo>
                  <a:close/>
                  <a:moveTo>
                    <a:pt x="101638" y="0"/>
                  </a:moveTo>
                </a:path>
              </a:pathLst>
            </a:custGeom>
            <a:solidFill>
              <a:srgbClr val="FAC564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3039"/>
            <p:cNvSpPr/>
            <p:nvPr/>
          </p:nvSpPr>
          <p:spPr>
            <a:xfrm>
              <a:off x="1785764" y="2556082"/>
              <a:ext cx="132638" cy="109918"/>
            </a:xfrm>
            <a:custGeom>
              <a:avLst/>
              <a:gdLst/>
              <a:ahLst/>
              <a:cxnLst/>
              <a:rect l="0" t="0" r="0" b="0"/>
              <a:pathLst>
                <a:path w="132638" h="109918">
                  <a:moveTo>
                    <a:pt x="101638" y="0"/>
                  </a:moveTo>
                  <a:lnTo>
                    <a:pt x="18758" y="50888"/>
                  </a:lnTo>
                  <a:cubicBezTo>
                    <a:pt x="4865" y="59423"/>
                    <a:pt x="0" y="77673"/>
                    <a:pt x="8484" y="91605"/>
                  </a:cubicBezTo>
                  <a:cubicBezTo>
                    <a:pt x="8548" y="91681"/>
                    <a:pt x="8598" y="91770"/>
                    <a:pt x="8649" y="91859"/>
                  </a:cubicBezTo>
                  <a:cubicBezTo>
                    <a:pt x="8700" y="91947"/>
                    <a:pt x="8763" y="92036"/>
                    <a:pt x="8814" y="92125"/>
                  </a:cubicBezTo>
                  <a:cubicBezTo>
                    <a:pt x="17387" y="105994"/>
                    <a:pt x="35865" y="109918"/>
                    <a:pt x="49759" y="101384"/>
                  </a:cubicBezTo>
                  <a:lnTo>
                    <a:pt x="132638" y="50482"/>
                  </a:lnTo>
                  <a:lnTo>
                    <a:pt x="101638" y="0"/>
                  </a:lnTo>
                  <a:close/>
                  <a:moveTo>
                    <a:pt x="101638" y="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3040"/>
            <p:cNvSpPr/>
            <p:nvPr/>
          </p:nvSpPr>
          <p:spPr>
            <a:xfrm>
              <a:off x="2009804" y="2452783"/>
              <a:ext cx="65861" cy="85356"/>
            </a:xfrm>
            <a:custGeom>
              <a:avLst/>
              <a:gdLst/>
              <a:ahLst/>
              <a:cxnLst/>
              <a:rect l="0" t="0" r="0" b="0"/>
              <a:pathLst>
                <a:path w="65861" h="85356">
                  <a:moveTo>
                    <a:pt x="4406" y="25400"/>
                  </a:moveTo>
                  <a:cubicBezTo>
                    <a:pt x="0" y="18212"/>
                    <a:pt x="2247" y="8814"/>
                    <a:pt x="9422" y="4407"/>
                  </a:cubicBezTo>
                  <a:lnTo>
                    <a:pt x="9422" y="4407"/>
                  </a:lnTo>
                  <a:cubicBezTo>
                    <a:pt x="16610" y="0"/>
                    <a:pt x="26008" y="2248"/>
                    <a:pt x="30415" y="9424"/>
                  </a:cubicBezTo>
                  <a:lnTo>
                    <a:pt x="61454" y="59956"/>
                  </a:lnTo>
                  <a:cubicBezTo>
                    <a:pt x="65861" y="67144"/>
                    <a:pt x="63613" y="76542"/>
                    <a:pt x="56425" y="80949"/>
                  </a:cubicBezTo>
                  <a:lnTo>
                    <a:pt x="56425" y="80949"/>
                  </a:lnTo>
                  <a:cubicBezTo>
                    <a:pt x="49249" y="85356"/>
                    <a:pt x="39851" y="83108"/>
                    <a:pt x="35432" y="75933"/>
                  </a:cubicBezTo>
                  <a:lnTo>
                    <a:pt x="21779" y="53695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9042" cap="sq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3041"/>
            <p:cNvSpPr/>
            <p:nvPr/>
          </p:nvSpPr>
          <p:spPr>
            <a:xfrm>
              <a:off x="1881487" y="2511864"/>
              <a:ext cx="107492" cy="66001"/>
            </a:xfrm>
            <a:custGeom>
              <a:avLst/>
              <a:gdLst/>
              <a:ahLst/>
              <a:cxnLst/>
              <a:rect l="0" t="0" r="0" b="0"/>
              <a:pathLst>
                <a:path w="107492" h="66001">
                  <a:moveTo>
                    <a:pt x="107492" y="0"/>
                  </a:moveTo>
                  <a:lnTo>
                    <a:pt x="0" y="66001"/>
                  </a:lnTo>
                </a:path>
              </a:pathLst>
            </a:custGeom>
            <a:noFill/>
            <a:ln w="9042" cap="sq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13255"/>
            <p:cNvSpPr/>
            <p:nvPr/>
          </p:nvSpPr>
          <p:spPr>
            <a:xfrm>
              <a:off x="2235601" y="2706124"/>
              <a:ext cx="1669432" cy="1963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64465"/>
              <a:r>
                <a:rPr lang="en-US" sz="2000" b="1" kern="0" dirty="0" err="1">
                  <a:solidFill>
                    <a:srgbClr val="FFFFFF"/>
                  </a:solidFill>
                  <a:latin typeface="Calibri" panose="020F0502020204030204"/>
                </a:rPr>
                <a:t>Tâche</a:t>
              </a:r>
              <a:r>
                <a:rPr lang="en-US" sz="2000" b="1" kern="0" dirty="0">
                  <a:solidFill>
                    <a:srgbClr val="FFFFFF"/>
                  </a:solidFill>
                  <a:latin typeface="Calibri" panose="020F0502020204030204"/>
                </a:rPr>
                <a:t> </a:t>
              </a:r>
              <a:r>
                <a:rPr lang="en-US" sz="2000" b="1" kern="0" dirty="0" err="1">
                  <a:solidFill>
                    <a:srgbClr val="FFFFFF"/>
                  </a:solidFill>
                  <a:latin typeface="Calibri" panose="020F0502020204030204"/>
                </a:rPr>
                <a:t>expérimentale</a:t>
              </a:r>
              <a:endParaRPr lang="en-US" sz="2000" b="1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49" name="Rectangle 13255"/>
          <p:cNvSpPr/>
          <p:nvPr/>
        </p:nvSpPr>
        <p:spPr>
          <a:xfrm>
            <a:off x="1306020" y="2536288"/>
            <a:ext cx="6293054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000" kern="0" dirty="0">
                <a:solidFill>
                  <a:srgbClr val="231F20"/>
                </a:solidFill>
                <a:latin typeface="Calibri" panose="020F0502020204030204"/>
              </a:rPr>
              <a:t>On dispose du circuit illustré dans l’image ci-contre.</a:t>
            </a:r>
          </a:p>
          <a:p>
            <a:pPr>
              <a:lnSpc>
                <a:spcPct val="200000"/>
              </a:lnSpc>
            </a:pPr>
            <a:endParaRPr lang="fr-FR" sz="2000" kern="0" dirty="0">
              <a:solidFill>
                <a:srgbClr val="231F20"/>
              </a:solidFill>
              <a:latin typeface="Calibri" panose="020F0502020204030204"/>
            </a:endParaRPr>
          </a:p>
          <a:p>
            <a:r>
              <a:rPr lang="fr-FR" sz="2000" b="1" kern="0" dirty="0">
                <a:solidFill>
                  <a:srgbClr val="231F20"/>
                </a:solidFill>
                <a:latin typeface="Calibri" panose="020F0502020204030204"/>
              </a:rPr>
              <a:t>Déterminer, expérimentalement, les caractéristiques d’un circuit électrique en dérivation, constitué de deux lampes.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778037" y="2780198"/>
            <a:ext cx="2818013" cy="1943605"/>
            <a:chOff x="5963787" y="4963258"/>
            <a:chExt cx="1605787" cy="1077562"/>
          </a:xfrm>
        </p:grpSpPr>
        <p:sp>
          <p:nvSpPr>
            <p:cNvPr id="56" name="Freeform 1911"/>
            <p:cNvSpPr/>
            <p:nvPr/>
          </p:nvSpPr>
          <p:spPr>
            <a:xfrm>
              <a:off x="6111511" y="5010786"/>
              <a:ext cx="433259" cy="394893"/>
            </a:xfrm>
            <a:custGeom>
              <a:avLst/>
              <a:gdLst/>
              <a:ahLst/>
              <a:cxnLst/>
              <a:rect l="0" t="0" r="0" b="0"/>
              <a:pathLst>
                <a:path w="433259" h="394893">
                  <a:moveTo>
                    <a:pt x="56222" y="394893"/>
                  </a:moveTo>
                  <a:cubicBezTo>
                    <a:pt x="54902" y="394881"/>
                    <a:pt x="52870" y="393916"/>
                    <a:pt x="51689" y="392760"/>
                  </a:cubicBezTo>
                  <a:cubicBezTo>
                    <a:pt x="48044" y="390639"/>
                    <a:pt x="40690" y="386232"/>
                    <a:pt x="35242" y="382917"/>
                  </a:cubicBezTo>
                  <a:cubicBezTo>
                    <a:pt x="22720" y="374802"/>
                    <a:pt x="13424" y="364985"/>
                    <a:pt x="6642" y="353999"/>
                  </a:cubicBezTo>
                  <a:cubicBezTo>
                    <a:pt x="0" y="343230"/>
                    <a:pt x="470" y="331076"/>
                    <a:pt x="7391" y="320446"/>
                  </a:cubicBezTo>
                  <a:cubicBezTo>
                    <a:pt x="17411" y="305066"/>
                    <a:pt x="34569" y="292112"/>
                    <a:pt x="51295" y="280225"/>
                  </a:cubicBezTo>
                  <a:cubicBezTo>
                    <a:pt x="59409" y="274447"/>
                    <a:pt x="68477" y="269037"/>
                    <a:pt x="78002" y="264439"/>
                  </a:cubicBezTo>
                  <a:cubicBezTo>
                    <a:pt x="90956" y="258178"/>
                    <a:pt x="105040" y="253187"/>
                    <a:pt x="117321" y="246189"/>
                  </a:cubicBezTo>
                  <a:cubicBezTo>
                    <a:pt x="130821" y="238506"/>
                    <a:pt x="141718" y="228638"/>
                    <a:pt x="151764" y="218732"/>
                  </a:cubicBezTo>
                  <a:cubicBezTo>
                    <a:pt x="159218" y="209347"/>
                    <a:pt x="173519" y="189344"/>
                    <a:pt x="183691" y="174066"/>
                  </a:cubicBezTo>
                  <a:cubicBezTo>
                    <a:pt x="186676" y="169418"/>
                    <a:pt x="193559" y="160223"/>
                    <a:pt x="199097" y="153530"/>
                  </a:cubicBezTo>
                  <a:cubicBezTo>
                    <a:pt x="207758" y="142202"/>
                    <a:pt x="215518" y="130556"/>
                    <a:pt x="223912" y="119126"/>
                  </a:cubicBezTo>
                  <a:cubicBezTo>
                    <a:pt x="234872" y="104191"/>
                    <a:pt x="247496" y="89865"/>
                    <a:pt x="260590" y="75806"/>
                  </a:cubicBezTo>
                  <a:cubicBezTo>
                    <a:pt x="270572" y="64338"/>
                    <a:pt x="295375" y="43345"/>
                    <a:pt x="316000" y="28930"/>
                  </a:cubicBezTo>
                  <a:cubicBezTo>
                    <a:pt x="320978" y="24676"/>
                    <a:pt x="332878" y="17361"/>
                    <a:pt x="342556" y="12598"/>
                  </a:cubicBezTo>
                  <a:cubicBezTo>
                    <a:pt x="352716" y="8267"/>
                    <a:pt x="363815" y="6883"/>
                    <a:pt x="375207" y="5003"/>
                  </a:cubicBezTo>
                  <a:cubicBezTo>
                    <a:pt x="390930" y="2413"/>
                    <a:pt x="405789" y="152"/>
                    <a:pt x="421994" y="990"/>
                  </a:cubicBezTo>
                  <a:cubicBezTo>
                    <a:pt x="426681" y="0"/>
                    <a:pt x="431722" y="1448"/>
                    <a:pt x="433259" y="4229"/>
                  </a:cubicBezTo>
                </a:path>
              </a:pathLst>
            </a:custGeom>
            <a:noFill/>
            <a:ln w="10337" cap="flat" cmpd="sng" algn="ctr">
              <a:solidFill>
                <a:srgbClr val="EE3338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Freeform 1912"/>
            <p:cNvSpPr/>
            <p:nvPr/>
          </p:nvSpPr>
          <p:spPr>
            <a:xfrm>
              <a:off x="6965283" y="4966765"/>
              <a:ext cx="604291" cy="649655"/>
            </a:xfrm>
            <a:custGeom>
              <a:avLst/>
              <a:gdLst/>
              <a:ahLst/>
              <a:cxnLst/>
              <a:rect l="0" t="0" r="0" b="0"/>
              <a:pathLst>
                <a:path w="604291" h="649655">
                  <a:moveTo>
                    <a:pt x="359816" y="649655"/>
                  </a:moveTo>
                  <a:cubicBezTo>
                    <a:pt x="365022" y="648944"/>
                    <a:pt x="382294" y="637806"/>
                    <a:pt x="383793" y="636943"/>
                  </a:cubicBezTo>
                  <a:cubicBezTo>
                    <a:pt x="409422" y="623049"/>
                    <a:pt x="459371" y="589394"/>
                    <a:pt x="495363" y="561759"/>
                  </a:cubicBezTo>
                  <a:cubicBezTo>
                    <a:pt x="504570" y="554494"/>
                    <a:pt x="513778" y="547243"/>
                    <a:pt x="518375" y="543598"/>
                  </a:cubicBezTo>
                  <a:cubicBezTo>
                    <a:pt x="520915" y="541604"/>
                    <a:pt x="527710" y="532638"/>
                    <a:pt x="533539" y="523570"/>
                  </a:cubicBezTo>
                  <a:cubicBezTo>
                    <a:pt x="534085" y="522541"/>
                    <a:pt x="542213" y="509067"/>
                    <a:pt x="551674" y="493484"/>
                  </a:cubicBezTo>
                  <a:cubicBezTo>
                    <a:pt x="563333" y="477532"/>
                    <a:pt x="558609" y="468058"/>
                    <a:pt x="557643" y="458025"/>
                  </a:cubicBezTo>
                  <a:cubicBezTo>
                    <a:pt x="557097" y="452475"/>
                    <a:pt x="558647" y="444424"/>
                    <a:pt x="561111" y="440029"/>
                  </a:cubicBezTo>
                  <a:cubicBezTo>
                    <a:pt x="564171" y="433705"/>
                    <a:pt x="575373" y="417004"/>
                    <a:pt x="586117" y="402742"/>
                  </a:cubicBezTo>
                  <a:cubicBezTo>
                    <a:pt x="589584" y="399707"/>
                    <a:pt x="595248" y="393014"/>
                    <a:pt x="598779" y="387807"/>
                  </a:cubicBezTo>
                  <a:cubicBezTo>
                    <a:pt x="602766" y="380720"/>
                    <a:pt x="604291" y="364947"/>
                    <a:pt x="602182" y="352590"/>
                  </a:cubicBezTo>
                  <a:cubicBezTo>
                    <a:pt x="600417" y="337871"/>
                    <a:pt x="594131" y="308546"/>
                    <a:pt x="588149" y="287083"/>
                  </a:cubicBezTo>
                  <a:cubicBezTo>
                    <a:pt x="586485" y="275374"/>
                    <a:pt x="578611" y="253644"/>
                    <a:pt x="570534" y="238544"/>
                  </a:cubicBezTo>
                  <a:cubicBezTo>
                    <a:pt x="564920" y="227889"/>
                    <a:pt x="551166" y="208216"/>
                    <a:pt x="539800" y="194614"/>
                  </a:cubicBezTo>
                  <a:cubicBezTo>
                    <a:pt x="509714" y="158496"/>
                    <a:pt x="473430" y="132067"/>
                    <a:pt x="435114" y="109271"/>
                  </a:cubicBezTo>
                  <a:cubicBezTo>
                    <a:pt x="411339" y="95123"/>
                    <a:pt x="387006" y="81965"/>
                    <a:pt x="362470" y="69672"/>
                  </a:cubicBezTo>
                  <a:cubicBezTo>
                    <a:pt x="341871" y="56185"/>
                    <a:pt x="297485" y="37033"/>
                    <a:pt x="263347" y="26898"/>
                  </a:cubicBezTo>
                  <a:cubicBezTo>
                    <a:pt x="245834" y="22314"/>
                    <a:pt x="209766" y="14427"/>
                    <a:pt x="182804" y="9271"/>
                  </a:cubicBezTo>
                  <a:cubicBezTo>
                    <a:pt x="170244" y="5715"/>
                    <a:pt x="144221" y="2171"/>
                    <a:pt x="124676" y="1359"/>
                  </a:cubicBezTo>
                  <a:cubicBezTo>
                    <a:pt x="102019" y="139"/>
                    <a:pt x="79197" y="0"/>
                    <a:pt x="56528" y="990"/>
                  </a:cubicBezTo>
                  <a:cubicBezTo>
                    <a:pt x="48349" y="1346"/>
                    <a:pt x="41669" y="2248"/>
                    <a:pt x="33858" y="4127"/>
                  </a:cubicBezTo>
                  <a:cubicBezTo>
                    <a:pt x="31090" y="4800"/>
                    <a:pt x="28791" y="4381"/>
                    <a:pt x="25857" y="5473"/>
                  </a:cubicBezTo>
                  <a:cubicBezTo>
                    <a:pt x="17780" y="8483"/>
                    <a:pt x="10846" y="13741"/>
                    <a:pt x="4851" y="20561"/>
                  </a:cubicBezTo>
                  <a:cubicBezTo>
                    <a:pt x="4305" y="23355"/>
                    <a:pt x="2134" y="24866"/>
                    <a:pt x="0" y="23939"/>
                  </a:cubicBezTo>
                </a:path>
              </a:pathLst>
            </a:custGeom>
            <a:noFill/>
            <a:ln w="103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8" name="Picture 1913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98703" y="5149389"/>
              <a:ext cx="333286" cy="321500"/>
            </a:xfrm>
            <a:prstGeom prst="rect">
              <a:avLst/>
            </a:prstGeom>
            <a:noFill/>
          </p:spPr>
        </p:pic>
        <p:pic>
          <p:nvPicPr>
            <p:cNvPr id="59" name="Picture 1914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98703" y="5110235"/>
              <a:ext cx="333504" cy="159524"/>
            </a:xfrm>
            <a:prstGeom prst="rect">
              <a:avLst/>
            </a:prstGeom>
            <a:noFill/>
          </p:spPr>
        </p:pic>
        <p:sp>
          <p:nvSpPr>
            <p:cNvPr id="60" name="Freeform 1915"/>
            <p:cNvSpPr/>
            <p:nvPr/>
          </p:nvSpPr>
          <p:spPr>
            <a:xfrm>
              <a:off x="6611650" y="5162025"/>
              <a:ext cx="306158" cy="293776"/>
            </a:xfrm>
            <a:custGeom>
              <a:avLst/>
              <a:gdLst/>
              <a:ahLst/>
              <a:cxnLst/>
              <a:rect l="0" t="0" r="0" b="0"/>
              <a:pathLst>
                <a:path w="306158" h="293776">
                  <a:moveTo>
                    <a:pt x="0" y="264274"/>
                  </a:moveTo>
                  <a:lnTo>
                    <a:pt x="0" y="0"/>
                  </a:lnTo>
                  <a:lnTo>
                    <a:pt x="306158" y="0"/>
                  </a:lnTo>
                  <a:lnTo>
                    <a:pt x="306158" y="264274"/>
                  </a:lnTo>
                  <a:cubicBezTo>
                    <a:pt x="306158" y="264274"/>
                    <a:pt x="302526" y="290702"/>
                    <a:pt x="252806" y="293776"/>
                  </a:cubicBezTo>
                  <a:lnTo>
                    <a:pt x="48501" y="293776"/>
                  </a:lnTo>
                  <a:cubicBezTo>
                    <a:pt x="48501" y="293776"/>
                    <a:pt x="1816" y="291312"/>
                    <a:pt x="0" y="264274"/>
                  </a:cubicBezTo>
                  <a:close/>
                  <a:moveTo>
                    <a:pt x="0" y="264274"/>
                  </a:moveTo>
                </a:path>
              </a:pathLst>
            </a:custGeom>
            <a:noFill/>
            <a:ln w="294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1" name="Picture 1916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97948" y="5109796"/>
              <a:ext cx="333838" cy="93697"/>
            </a:xfrm>
            <a:prstGeom prst="rect">
              <a:avLst/>
            </a:prstGeom>
            <a:noFill/>
          </p:spPr>
        </p:pic>
        <p:sp>
          <p:nvSpPr>
            <p:cNvPr id="62" name="Freeform 1917"/>
            <p:cNvSpPr/>
            <p:nvPr/>
          </p:nvSpPr>
          <p:spPr>
            <a:xfrm>
              <a:off x="6607816" y="5120817"/>
              <a:ext cx="313207" cy="69977"/>
            </a:xfrm>
            <a:custGeom>
              <a:avLst/>
              <a:gdLst/>
              <a:ahLst/>
              <a:cxnLst/>
              <a:rect l="0" t="0" r="0" b="0"/>
              <a:pathLst>
                <a:path w="313207" h="69977">
                  <a:moveTo>
                    <a:pt x="36271" y="69977"/>
                  </a:moveTo>
                  <a:cubicBezTo>
                    <a:pt x="36271" y="69977"/>
                    <a:pt x="0" y="69342"/>
                    <a:pt x="3010" y="33478"/>
                  </a:cubicBezTo>
                  <a:cubicBezTo>
                    <a:pt x="3010" y="33478"/>
                    <a:pt x="3010" y="2350"/>
                    <a:pt x="62242" y="1690"/>
                  </a:cubicBezTo>
                  <a:lnTo>
                    <a:pt x="271043" y="1690"/>
                  </a:lnTo>
                  <a:cubicBezTo>
                    <a:pt x="271043" y="1690"/>
                    <a:pt x="313207" y="0"/>
                    <a:pt x="311200" y="41720"/>
                  </a:cubicBezTo>
                  <a:cubicBezTo>
                    <a:pt x="311200" y="41720"/>
                    <a:pt x="312165" y="67818"/>
                    <a:pt x="288848" y="69342"/>
                  </a:cubicBezTo>
                  <a:lnTo>
                    <a:pt x="36271" y="69977"/>
                  </a:lnTo>
                  <a:close/>
                  <a:moveTo>
                    <a:pt x="36271" y="69977"/>
                  </a:moveTo>
                </a:path>
              </a:pathLst>
            </a:custGeom>
            <a:noFill/>
            <a:ln w="114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3" name="Picture 1918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00799" y="5017880"/>
              <a:ext cx="83769" cy="40881"/>
            </a:xfrm>
            <a:prstGeom prst="rect">
              <a:avLst/>
            </a:prstGeom>
            <a:noFill/>
          </p:spPr>
        </p:pic>
        <p:sp>
          <p:nvSpPr>
            <p:cNvPr id="64" name="Freeform 1919"/>
            <p:cNvSpPr/>
            <p:nvPr/>
          </p:nvSpPr>
          <p:spPr>
            <a:xfrm>
              <a:off x="6513503" y="5030576"/>
              <a:ext cx="58368" cy="16814"/>
            </a:xfrm>
            <a:custGeom>
              <a:avLst/>
              <a:gdLst/>
              <a:ahLst/>
              <a:cxnLst/>
              <a:rect l="0" t="0" r="0" b="0"/>
              <a:pathLst>
                <a:path w="58368" h="16814">
                  <a:moveTo>
                    <a:pt x="38912" y="0"/>
                  </a:moveTo>
                  <a:cubicBezTo>
                    <a:pt x="38912" y="0"/>
                    <a:pt x="6070" y="7200"/>
                    <a:pt x="0" y="4800"/>
                  </a:cubicBezTo>
                  <a:lnTo>
                    <a:pt x="2425" y="14414"/>
                  </a:lnTo>
                  <a:cubicBezTo>
                    <a:pt x="2425" y="14414"/>
                    <a:pt x="43776" y="16814"/>
                    <a:pt x="58368" y="14414"/>
                  </a:cubicBezTo>
                  <a:lnTo>
                    <a:pt x="38912" y="0"/>
                  </a:lnTo>
                  <a:close/>
                  <a:moveTo>
                    <a:pt x="38912" y="0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5" name="Picture 1920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19861" y="4992925"/>
              <a:ext cx="83769" cy="40882"/>
            </a:xfrm>
            <a:prstGeom prst="rect">
              <a:avLst/>
            </a:prstGeom>
            <a:noFill/>
          </p:spPr>
        </p:pic>
        <p:sp>
          <p:nvSpPr>
            <p:cNvPr id="66" name="Freeform 1921"/>
            <p:cNvSpPr/>
            <p:nvPr/>
          </p:nvSpPr>
          <p:spPr>
            <a:xfrm>
              <a:off x="6932555" y="5005620"/>
              <a:ext cx="58368" cy="16814"/>
            </a:xfrm>
            <a:custGeom>
              <a:avLst/>
              <a:gdLst/>
              <a:ahLst/>
              <a:cxnLst/>
              <a:rect l="0" t="0" r="0" b="0"/>
              <a:pathLst>
                <a:path w="58368" h="16814">
                  <a:moveTo>
                    <a:pt x="19456" y="0"/>
                  </a:moveTo>
                  <a:cubicBezTo>
                    <a:pt x="19456" y="0"/>
                    <a:pt x="52298" y="7200"/>
                    <a:pt x="58368" y="4800"/>
                  </a:cubicBezTo>
                  <a:lnTo>
                    <a:pt x="55943" y="14414"/>
                  </a:lnTo>
                  <a:cubicBezTo>
                    <a:pt x="55943" y="14414"/>
                    <a:pt x="14592" y="16814"/>
                    <a:pt x="0" y="14414"/>
                  </a:cubicBezTo>
                  <a:lnTo>
                    <a:pt x="19456" y="0"/>
                  </a:lnTo>
                  <a:close/>
                  <a:moveTo>
                    <a:pt x="19456" y="0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7" name="Picture 1922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14350" y="4988366"/>
              <a:ext cx="91402" cy="81546"/>
            </a:xfrm>
            <a:prstGeom prst="rect">
              <a:avLst/>
            </a:prstGeom>
            <a:noFill/>
          </p:spPr>
        </p:pic>
        <p:sp>
          <p:nvSpPr>
            <p:cNvPr id="68" name="Freeform 1923"/>
            <p:cNvSpPr/>
            <p:nvPr/>
          </p:nvSpPr>
          <p:spPr>
            <a:xfrm>
              <a:off x="6527048" y="5001065"/>
              <a:ext cx="66001" cy="56146"/>
            </a:xfrm>
            <a:custGeom>
              <a:avLst/>
              <a:gdLst/>
              <a:ahLst/>
              <a:cxnLst/>
              <a:rect l="0" t="0" r="0" b="0"/>
              <a:pathLst>
                <a:path w="66001" h="56146">
                  <a:moveTo>
                    <a:pt x="55003" y="56146"/>
                  </a:moveTo>
                  <a:lnTo>
                    <a:pt x="66001" y="41503"/>
                  </a:lnTo>
                  <a:lnTo>
                    <a:pt x="12230" y="0"/>
                  </a:lnTo>
                  <a:lnTo>
                    <a:pt x="0" y="15252"/>
                  </a:lnTo>
                  <a:lnTo>
                    <a:pt x="55003" y="56146"/>
                  </a:lnTo>
                  <a:close/>
                  <a:moveTo>
                    <a:pt x="55003" y="56146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9" name="Picture 1924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898678" y="4963398"/>
              <a:ext cx="91401" cy="81559"/>
            </a:xfrm>
            <a:prstGeom prst="rect">
              <a:avLst/>
            </a:prstGeom>
            <a:noFill/>
          </p:spPr>
        </p:pic>
        <p:sp>
          <p:nvSpPr>
            <p:cNvPr id="70" name="Freeform 1925"/>
            <p:cNvSpPr/>
            <p:nvPr/>
          </p:nvSpPr>
          <p:spPr>
            <a:xfrm>
              <a:off x="6911377" y="4976108"/>
              <a:ext cx="66001" cy="56146"/>
            </a:xfrm>
            <a:custGeom>
              <a:avLst/>
              <a:gdLst/>
              <a:ahLst/>
              <a:cxnLst/>
              <a:rect l="0" t="0" r="0" b="0"/>
              <a:pathLst>
                <a:path w="66001" h="56146">
                  <a:moveTo>
                    <a:pt x="10998" y="56146"/>
                  </a:moveTo>
                  <a:lnTo>
                    <a:pt x="0" y="41503"/>
                  </a:lnTo>
                  <a:lnTo>
                    <a:pt x="53771" y="0"/>
                  </a:lnTo>
                  <a:lnTo>
                    <a:pt x="66001" y="15252"/>
                  </a:lnTo>
                  <a:lnTo>
                    <a:pt x="10998" y="56146"/>
                  </a:lnTo>
                  <a:close/>
                  <a:moveTo>
                    <a:pt x="10998" y="56146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1" name="Picture 1926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14026" y="4988213"/>
              <a:ext cx="37770" cy="40164"/>
            </a:xfrm>
            <a:prstGeom prst="rect">
              <a:avLst/>
            </a:prstGeom>
            <a:noFill/>
          </p:spPr>
        </p:pic>
        <p:sp>
          <p:nvSpPr>
            <p:cNvPr id="72" name="Freeform 1927"/>
            <p:cNvSpPr/>
            <p:nvPr/>
          </p:nvSpPr>
          <p:spPr>
            <a:xfrm>
              <a:off x="6526405" y="5000639"/>
              <a:ext cx="13004" cy="15316"/>
            </a:xfrm>
            <a:custGeom>
              <a:avLst/>
              <a:gdLst/>
              <a:ahLst/>
              <a:cxnLst/>
              <a:rect l="0" t="0" r="0" b="0"/>
              <a:pathLst>
                <a:path w="13004" h="15316">
                  <a:moveTo>
                    <a:pt x="355" y="15024"/>
                  </a:moveTo>
                  <a:cubicBezTo>
                    <a:pt x="0" y="14732"/>
                    <a:pt x="2475" y="11189"/>
                    <a:pt x="5866" y="7112"/>
                  </a:cubicBezTo>
                  <a:cubicBezTo>
                    <a:pt x="9270" y="3048"/>
                    <a:pt x="12305" y="0"/>
                    <a:pt x="12661" y="293"/>
                  </a:cubicBezTo>
                  <a:cubicBezTo>
                    <a:pt x="13004" y="585"/>
                    <a:pt x="10540" y="4128"/>
                    <a:pt x="7149" y="8192"/>
                  </a:cubicBezTo>
                  <a:cubicBezTo>
                    <a:pt x="3745" y="12269"/>
                    <a:pt x="710" y="15316"/>
                    <a:pt x="355" y="15024"/>
                  </a:cubicBezTo>
                  <a:close/>
                  <a:moveTo>
                    <a:pt x="355" y="15024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3" name="Picture 1928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52630" y="4963258"/>
              <a:ext cx="37762" cy="40175"/>
            </a:xfrm>
            <a:prstGeom prst="rect">
              <a:avLst/>
            </a:prstGeom>
            <a:noFill/>
          </p:spPr>
        </p:pic>
        <p:sp>
          <p:nvSpPr>
            <p:cNvPr id="74" name="Freeform 1929"/>
            <p:cNvSpPr/>
            <p:nvPr/>
          </p:nvSpPr>
          <p:spPr>
            <a:xfrm>
              <a:off x="6965011" y="4975680"/>
              <a:ext cx="13004" cy="15328"/>
            </a:xfrm>
            <a:custGeom>
              <a:avLst/>
              <a:gdLst/>
              <a:ahLst/>
              <a:cxnLst/>
              <a:rect l="0" t="0" r="0" b="0"/>
              <a:pathLst>
                <a:path w="13004" h="15328">
                  <a:moveTo>
                    <a:pt x="12649" y="15024"/>
                  </a:moveTo>
                  <a:cubicBezTo>
                    <a:pt x="13004" y="14732"/>
                    <a:pt x="10529" y="11189"/>
                    <a:pt x="7138" y="7125"/>
                  </a:cubicBezTo>
                  <a:cubicBezTo>
                    <a:pt x="3747" y="3061"/>
                    <a:pt x="699" y="0"/>
                    <a:pt x="356" y="293"/>
                  </a:cubicBezTo>
                  <a:cubicBezTo>
                    <a:pt x="0" y="597"/>
                    <a:pt x="2464" y="4128"/>
                    <a:pt x="5868" y="8205"/>
                  </a:cubicBezTo>
                  <a:cubicBezTo>
                    <a:pt x="9259" y="12269"/>
                    <a:pt x="12294" y="15328"/>
                    <a:pt x="12649" y="15024"/>
                  </a:cubicBezTo>
                  <a:close/>
                  <a:moveTo>
                    <a:pt x="12649" y="15024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5" name="Picture 1930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69455" y="5030492"/>
              <a:ext cx="37063" cy="39244"/>
            </a:xfrm>
            <a:prstGeom prst="rect">
              <a:avLst/>
            </a:prstGeom>
            <a:noFill/>
          </p:spPr>
        </p:pic>
        <p:sp>
          <p:nvSpPr>
            <p:cNvPr id="76" name="Freeform 1931"/>
            <p:cNvSpPr/>
            <p:nvPr/>
          </p:nvSpPr>
          <p:spPr>
            <a:xfrm>
              <a:off x="6581681" y="5042755"/>
              <a:ext cx="12610" cy="14706"/>
            </a:xfrm>
            <a:custGeom>
              <a:avLst/>
              <a:gdLst/>
              <a:ahLst/>
              <a:cxnLst/>
              <a:rect l="0" t="0" r="0" b="0"/>
              <a:pathLst>
                <a:path w="12610" h="14706">
                  <a:moveTo>
                    <a:pt x="571" y="14224"/>
                  </a:moveTo>
                  <a:cubicBezTo>
                    <a:pt x="0" y="13742"/>
                    <a:pt x="2107" y="10275"/>
                    <a:pt x="5270" y="6490"/>
                  </a:cubicBezTo>
                  <a:cubicBezTo>
                    <a:pt x="8445" y="2693"/>
                    <a:pt x="11467" y="0"/>
                    <a:pt x="12039" y="483"/>
                  </a:cubicBezTo>
                  <a:cubicBezTo>
                    <a:pt x="12610" y="966"/>
                    <a:pt x="10502" y="4433"/>
                    <a:pt x="7340" y="8217"/>
                  </a:cubicBezTo>
                  <a:cubicBezTo>
                    <a:pt x="4165" y="12015"/>
                    <a:pt x="1142" y="14706"/>
                    <a:pt x="571" y="14224"/>
                  </a:cubicBezTo>
                  <a:close/>
                  <a:moveTo>
                    <a:pt x="571" y="14224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7" name="Picture 1932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897911" y="5005524"/>
              <a:ext cx="37055" cy="39247"/>
            </a:xfrm>
            <a:prstGeom prst="rect">
              <a:avLst/>
            </a:prstGeom>
            <a:noFill/>
          </p:spPr>
        </p:pic>
        <p:sp>
          <p:nvSpPr>
            <p:cNvPr id="78" name="Freeform 1933"/>
            <p:cNvSpPr/>
            <p:nvPr/>
          </p:nvSpPr>
          <p:spPr>
            <a:xfrm>
              <a:off x="6910135" y="5017798"/>
              <a:ext cx="12610" cy="14706"/>
            </a:xfrm>
            <a:custGeom>
              <a:avLst/>
              <a:gdLst/>
              <a:ahLst/>
              <a:cxnLst/>
              <a:rect l="0" t="0" r="0" b="0"/>
              <a:pathLst>
                <a:path w="12610" h="14706">
                  <a:moveTo>
                    <a:pt x="12039" y="14224"/>
                  </a:moveTo>
                  <a:cubicBezTo>
                    <a:pt x="12610" y="13742"/>
                    <a:pt x="10503" y="10275"/>
                    <a:pt x="7340" y="6477"/>
                  </a:cubicBezTo>
                  <a:cubicBezTo>
                    <a:pt x="4165" y="2693"/>
                    <a:pt x="1143" y="0"/>
                    <a:pt x="571" y="483"/>
                  </a:cubicBezTo>
                  <a:cubicBezTo>
                    <a:pt x="0" y="966"/>
                    <a:pt x="2108" y="4433"/>
                    <a:pt x="5270" y="8230"/>
                  </a:cubicBezTo>
                  <a:cubicBezTo>
                    <a:pt x="8445" y="12015"/>
                    <a:pt x="11468" y="14706"/>
                    <a:pt x="12039" y="14224"/>
                  </a:cubicBezTo>
                  <a:close/>
                  <a:moveTo>
                    <a:pt x="12039" y="14224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9" name="Picture 1934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00509" y="5022846"/>
              <a:ext cx="27637" cy="34751"/>
            </a:xfrm>
            <a:prstGeom prst="rect">
              <a:avLst/>
            </a:prstGeom>
            <a:noFill/>
          </p:spPr>
        </p:pic>
        <p:sp>
          <p:nvSpPr>
            <p:cNvPr id="80" name="Freeform 1935"/>
            <p:cNvSpPr/>
            <p:nvPr/>
          </p:nvSpPr>
          <p:spPr>
            <a:xfrm>
              <a:off x="6513061" y="5035467"/>
              <a:ext cx="2526" cy="9524"/>
            </a:xfrm>
            <a:custGeom>
              <a:avLst/>
              <a:gdLst/>
              <a:ahLst/>
              <a:cxnLst/>
              <a:rect l="0" t="0" r="0" b="0"/>
              <a:pathLst>
                <a:path w="2526" h="9524">
                  <a:moveTo>
                    <a:pt x="2146" y="9436"/>
                  </a:moveTo>
                  <a:cubicBezTo>
                    <a:pt x="2526" y="9348"/>
                    <a:pt x="2438" y="7176"/>
                    <a:pt x="1956" y="4598"/>
                  </a:cubicBezTo>
                  <a:cubicBezTo>
                    <a:pt x="1461" y="2020"/>
                    <a:pt x="762" y="0"/>
                    <a:pt x="381" y="89"/>
                  </a:cubicBezTo>
                  <a:cubicBezTo>
                    <a:pt x="0" y="178"/>
                    <a:pt x="89" y="2350"/>
                    <a:pt x="584" y="4928"/>
                  </a:cubicBezTo>
                  <a:cubicBezTo>
                    <a:pt x="1067" y="7506"/>
                    <a:pt x="1766" y="9524"/>
                    <a:pt x="2146" y="9436"/>
                  </a:cubicBezTo>
                  <a:close/>
                  <a:moveTo>
                    <a:pt x="2146" y="9436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1" name="Picture 1936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76280" y="4997891"/>
              <a:ext cx="27638" cy="34762"/>
            </a:xfrm>
            <a:prstGeom prst="rect">
              <a:avLst/>
            </a:prstGeom>
            <a:noFill/>
          </p:spPr>
        </p:pic>
        <p:sp>
          <p:nvSpPr>
            <p:cNvPr id="82" name="Freeform 1937"/>
            <p:cNvSpPr/>
            <p:nvPr/>
          </p:nvSpPr>
          <p:spPr>
            <a:xfrm>
              <a:off x="6988839" y="5010509"/>
              <a:ext cx="2526" cy="9524"/>
            </a:xfrm>
            <a:custGeom>
              <a:avLst/>
              <a:gdLst/>
              <a:ahLst/>
              <a:cxnLst/>
              <a:rect l="0" t="0" r="0" b="0"/>
              <a:pathLst>
                <a:path w="2526" h="9524">
                  <a:moveTo>
                    <a:pt x="380" y="9436"/>
                  </a:moveTo>
                  <a:cubicBezTo>
                    <a:pt x="0" y="9348"/>
                    <a:pt x="88" y="7189"/>
                    <a:pt x="570" y="4598"/>
                  </a:cubicBezTo>
                  <a:cubicBezTo>
                    <a:pt x="1065" y="2020"/>
                    <a:pt x="1764" y="0"/>
                    <a:pt x="2145" y="89"/>
                  </a:cubicBezTo>
                  <a:cubicBezTo>
                    <a:pt x="2526" y="178"/>
                    <a:pt x="2437" y="2350"/>
                    <a:pt x="1942" y="4928"/>
                  </a:cubicBezTo>
                  <a:cubicBezTo>
                    <a:pt x="1459" y="7506"/>
                    <a:pt x="760" y="9524"/>
                    <a:pt x="380" y="9436"/>
                  </a:cubicBezTo>
                  <a:close/>
                  <a:moveTo>
                    <a:pt x="380" y="9436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3" name="Picture 1938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04416" y="5116534"/>
              <a:ext cx="318547" cy="80492"/>
            </a:xfrm>
            <a:prstGeom prst="rect">
              <a:avLst/>
            </a:prstGeom>
            <a:noFill/>
          </p:spPr>
        </p:pic>
        <p:sp>
          <p:nvSpPr>
            <p:cNvPr id="84" name="Freeform 1939"/>
            <p:cNvSpPr/>
            <p:nvPr/>
          </p:nvSpPr>
          <p:spPr>
            <a:xfrm>
              <a:off x="6614428" y="5127868"/>
              <a:ext cx="297687" cy="56464"/>
            </a:xfrm>
            <a:custGeom>
              <a:avLst/>
              <a:gdLst/>
              <a:ahLst/>
              <a:cxnLst/>
              <a:rect l="0" t="0" r="0" b="0"/>
              <a:pathLst>
                <a:path w="297687" h="56464">
                  <a:moveTo>
                    <a:pt x="34467" y="56464"/>
                  </a:moveTo>
                  <a:cubicBezTo>
                    <a:pt x="34467" y="56464"/>
                    <a:pt x="0" y="55957"/>
                    <a:pt x="2857" y="27013"/>
                  </a:cubicBezTo>
                  <a:cubicBezTo>
                    <a:pt x="2857" y="27013"/>
                    <a:pt x="2857" y="1905"/>
                    <a:pt x="59155" y="1372"/>
                  </a:cubicBezTo>
                  <a:lnTo>
                    <a:pt x="257605" y="1372"/>
                  </a:lnTo>
                  <a:cubicBezTo>
                    <a:pt x="257605" y="1372"/>
                    <a:pt x="297687" y="0"/>
                    <a:pt x="295769" y="33668"/>
                  </a:cubicBezTo>
                  <a:cubicBezTo>
                    <a:pt x="295769" y="33668"/>
                    <a:pt x="296696" y="54725"/>
                    <a:pt x="274535" y="55957"/>
                  </a:cubicBezTo>
                  <a:lnTo>
                    <a:pt x="34467" y="56464"/>
                  </a:lnTo>
                  <a:close/>
                  <a:moveTo>
                    <a:pt x="34467" y="56464"/>
                  </a:moveTo>
                </a:path>
              </a:pathLst>
            </a:custGeom>
            <a:noFill/>
            <a:ln w="114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5" name="Picture 1940"/>
            <p:cNvPicPr>
              <a:picLocks noChangeArrowheads="1"/>
            </p:cNvPicPr>
            <p:nvPr/>
          </p:nvPicPr>
          <p:blipFill>
            <a:blip r:embed="rId20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88536" y="5146936"/>
              <a:ext cx="96026" cy="16712"/>
            </a:xfrm>
            <a:prstGeom prst="rect">
              <a:avLst/>
            </a:prstGeom>
            <a:noFill/>
          </p:spPr>
        </p:pic>
        <p:pic>
          <p:nvPicPr>
            <p:cNvPr id="86" name="Picture 1941"/>
            <p:cNvPicPr>
              <a:picLocks noChangeArrowheads="1"/>
            </p:cNvPicPr>
            <p:nvPr/>
          </p:nvPicPr>
          <p:blipFill>
            <a:blip r:embed="rId21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37865" y="5146936"/>
              <a:ext cx="61409" cy="16712"/>
            </a:xfrm>
            <a:prstGeom prst="rect">
              <a:avLst/>
            </a:prstGeom>
            <a:noFill/>
          </p:spPr>
        </p:pic>
        <p:pic>
          <p:nvPicPr>
            <p:cNvPr id="87" name="Picture 1942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37617" y="5067498"/>
              <a:ext cx="67487" cy="77358"/>
            </a:xfrm>
            <a:prstGeom prst="rect">
              <a:avLst/>
            </a:prstGeom>
            <a:noFill/>
          </p:spPr>
        </p:pic>
        <p:pic>
          <p:nvPicPr>
            <p:cNvPr id="88" name="Picture 1943"/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98588" y="5041618"/>
              <a:ext cx="67487" cy="77358"/>
            </a:xfrm>
            <a:prstGeom prst="rect">
              <a:avLst/>
            </a:prstGeom>
            <a:noFill/>
          </p:spPr>
        </p:pic>
        <p:pic>
          <p:nvPicPr>
            <p:cNvPr id="89" name="Picture 1944"/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29869" y="5033362"/>
              <a:ext cx="86360" cy="115443"/>
            </a:xfrm>
            <a:prstGeom prst="rect">
              <a:avLst/>
            </a:prstGeom>
            <a:noFill/>
          </p:spPr>
        </p:pic>
        <p:sp>
          <p:nvSpPr>
            <p:cNvPr id="90" name="Freeform 1945"/>
            <p:cNvSpPr/>
            <p:nvPr/>
          </p:nvSpPr>
          <p:spPr>
            <a:xfrm>
              <a:off x="6642563" y="5038553"/>
              <a:ext cx="67106" cy="97560"/>
            </a:xfrm>
            <a:custGeom>
              <a:avLst/>
              <a:gdLst/>
              <a:ahLst/>
              <a:cxnLst/>
              <a:rect l="0" t="0" r="0" b="0"/>
              <a:pathLst>
                <a:path w="67106" h="97560">
                  <a:moveTo>
                    <a:pt x="2692" y="53644"/>
                  </a:moveTo>
                  <a:cubicBezTo>
                    <a:pt x="2692" y="53644"/>
                    <a:pt x="7962" y="45999"/>
                    <a:pt x="7962" y="38646"/>
                  </a:cubicBezTo>
                  <a:cubicBezTo>
                    <a:pt x="7962" y="38646"/>
                    <a:pt x="12242" y="30670"/>
                    <a:pt x="9181" y="28219"/>
                  </a:cubicBezTo>
                  <a:cubicBezTo>
                    <a:pt x="9181" y="28219"/>
                    <a:pt x="0" y="26987"/>
                    <a:pt x="0" y="20853"/>
                  </a:cubicBezTo>
                  <a:cubicBezTo>
                    <a:pt x="0" y="20853"/>
                    <a:pt x="610" y="0"/>
                    <a:pt x="14693" y="10426"/>
                  </a:cubicBezTo>
                  <a:cubicBezTo>
                    <a:pt x="14693" y="10426"/>
                    <a:pt x="23266" y="21463"/>
                    <a:pt x="25107" y="30670"/>
                  </a:cubicBezTo>
                  <a:cubicBezTo>
                    <a:pt x="25107" y="30670"/>
                    <a:pt x="28777" y="48450"/>
                    <a:pt x="36118" y="52743"/>
                  </a:cubicBezTo>
                  <a:cubicBezTo>
                    <a:pt x="36118" y="52743"/>
                    <a:pt x="46532" y="63791"/>
                    <a:pt x="50202" y="69912"/>
                  </a:cubicBezTo>
                  <a:cubicBezTo>
                    <a:pt x="50202" y="69912"/>
                    <a:pt x="67106" y="84060"/>
                    <a:pt x="58533" y="97560"/>
                  </a:cubicBezTo>
                  <a:cubicBezTo>
                    <a:pt x="58533" y="97560"/>
                    <a:pt x="47751" y="94449"/>
                    <a:pt x="44690" y="88315"/>
                  </a:cubicBezTo>
                  <a:cubicBezTo>
                    <a:pt x="41630" y="82193"/>
                    <a:pt x="48983" y="83412"/>
                    <a:pt x="47142" y="82193"/>
                  </a:cubicBezTo>
                  <a:cubicBezTo>
                    <a:pt x="45313" y="80961"/>
                    <a:pt x="41020" y="79729"/>
                    <a:pt x="39191" y="74827"/>
                  </a:cubicBezTo>
                  <a:cubicBezTo>
                    <a:pt x="37350" y="69912"/>
                    <a:pt x="38569" y="69303"/>
                    <a:pt x="36740" y="69303"/>
                  </a:cubicBezTo>
                  <a:cubicBezTo>
                    <a:pt x="34899" y="69303"/>
                    <a:pt x="37350" y="62559"/>
                    <a:pt x="32448" y="62559"/>
                  </a:cubicBezTo>
                  <a:cubicBezTo>
                    <a:pt x="27545" y="62559"/>
                    <a:pt x="26326" y="57657"/>
                    <a:pt x="26326" y="55206"/>
                  </a:cubicBezTo>
                  <a:cubicBezTo>
                    <a:pt x="26326" y="52743"/>
                    <a:pt x="18363" y="55815"/>
                    <a:pt x="18363" y="55815"/>
                  </a:cubicBezTo>
                  <a:cubicBezTo>
                    <a:pt x="18363" y="55815"/>
                    <a:pt x="20205" y="45999"/>
                    <a:pt x="15912" y="45999"/>
                  </a:cubicBezTo>
                  <a:cubicBezTo>
                    <a:pt x="11632" y="45999"/>
                    <a:pt x="17144" y="60717"/>
                    <a:pt x="9181" y="58266"/>
                  </a:cubicBezTo>
                  <a:cubicBezTo>
                    <a:pt x="1219" y="55815"/>
                    <a:pt x="2692" y="53644"/>
                    <a:pt x="2692" y="53644"/>
                  </a:cubicBezTo>
                  <a:close/>
                  <a:moveTo>
                    <a:pt x="2692" y="53644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1" name="Picture 1946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87475" y="5007479"/>
              <a:ext cx="86361" cy="115455"/>
            </a:xfrm>
            <a:prstGeom prst="rect">
              <a:avLst/>
            </a:prstGeom>
            <a:noFill/>
          </p:spPr>
        </p:pic>
        <p:sp>
          <p:nvSpPr>
            <p:cNvPr id="92" name="Freeform 1947"/>
            <p:cNvSpPr/>
            <p:nvPr/>
          </p:nvSpPr>
          <p:spPr>
            <a:xfrm>
              <a:off x="6794022" y="5012672"/>
              <a:ext cx="67106" cy="97560"/>
            </a:xfrm>
            <a:custGeom>
              <a:avLst/>
              <a:gdLst/>
              <a:ahLst/>
              <a:cxnLst/>
              <a:rect l="0" t="0" r="0" b="0"/>
              <a:pathLst>
                <a:path w="67106" h="97560">
                  <a:moveTo>
                    <a:pt x="64414" y="53644"/>
                  </a:moveTo>
                  <a:cubicBezTo>
                    <a:pt x="64414" y="53644"/>
                    <a:pt x="59144" y="45999"/>
                    <a:pt x="59144" y="38646"/>
                  </a:cubicBezTo>
                  <a:cubicBezTo>
                    <a:pt x="59144" y="38646"/>
                    <a:pt x="54864" y="30670"/>
                    <a:pt x="57925" y="28219"/>
                  </a:cubicBezTo>
                  <a:cubicBezTo>
                    <a:pt x="57925" y="28219"/>
                    <a:pt x="67106" y="26987"/>
                    <a:pt x="67106" y="20853"/>
                  </a:cubicBezTo>
                  <a:cubicBezTo>
                    <a:pt x="67106" y="20853"/>
                    <a:pt x="66496" y="0"/>
                    <a:pt x="52413" y="10426"/>
                  </a:cubicBezTo>
                  <a:cubicBezTo>
                    <a:pt x="52413" y="10426"/>
                    <a:pt x="43840" y="21463"/>
                    <a:pt x="41999" y="30670"/>
                  </a:cubicBezTo>
                  <a:cubicBezTo>
                    <a:pt x="41999" y="30670"/>
                    <a:pt x="38329" y="48450"/>
                    <a:pt x="30988" y="52743"/>
                  </a:cubicBezTo>
                  <a:cubicBezTo>
                    <a:pt x="30988" y="52743"/>
                    <a:pt x="20574" y="63791"/>
                    <a:pt x="16904" y="69912"/>
                  </a:cubicBezTo>
                  <a:cubicBezTo>
                    <a:pt x="16904" y="69912"/>
                    <a:pt x="0" y="84060"/>
                    <a:pt x="8573" y="97560"/>
                  </a:cubicBezTo>
                  <a:cubicBezTo>
                    <a:pt x="8573" y="97560"/>
                    <a:pt x="19355" y="94449"/>
                    <a:pt x="22416" y="88315"/>
                  </a:cubicBezTo>
                  <a:cubicBezTo>
                    <a:pt x="25476" y="82193"/>
                    <a:pt x="18123" y="83412"/>
                    <a:pt x="19964" y="82193"/>
                  </a:cubicBezTo>
                  <a:cubicBezTo>
                    <a:pt x="21793" y="80961"/>
                    <a:pt x="26086" y="79729"/>
                    <a:pt x="27927" y="74827"/>
                  </a:cubicBezTo>
                  <a:cubicBezTo>
                    <a:pt x="29756" y="69912"/>
                    <a:pt x="28537" y="69303"/>
                    <a:pt x="30366" y="69303"/>
                  </a:cubicBezTo>
                  <a:cubicBezTo>
                    <a:pt x="32207" y="69303"/>
                    <a:pt x="29756" y="62559"/>
                    <a:pt x="34658" y="62559"/>
                  </a:cubicBezTo>
                  <a:cubicBezTo>
                    <a:pt x="39561" y="62559"/>
                    <a:pt x="40780" y="57657"/>
                    <a:pt x="40780" y="55206"/>
                  </a:cubicBezTo>
                  <a:cubicBezTo>
                    <a:pt x="40780" y="52743"/>
                    <a:pt x="48743" y="55815"/>
                    <a:pt x="48743" y="55815"/>
                  </a:cubicBezTo>
                  <a:cubicBezTo>
                    <a:pt x="48743" y="55815"/>
                    <a:pt x="46901" y="45999"/>
                    <a:pt x="51194" y="45999"/>
                  </a:cubicBezTo>
                  <a:cubicBezTo>
                    <a:pt x="55474" y="45999"/>
                    <a:pt x="49962" y="60717"/>
                    <a:pt x="57925" y="58266"/>
                  </a:cubicBezTo>
                  <a:cubicBezTo>
                    <a:pt x="65887" y="55815"/>
                    <a:pt x="64414" y="53644"/>
                    <a:pt x="64414" y="53644"/>
                  </a:cubicBezTo>
                  <a:close/>
                  <a:moveTo>
                    <a:pt x="64414" y="53644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3" name="Picture 1948"/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24650" y="5092594"/>
              <a:ext cx="105334" cy="83249"/>
            </a:xfrm>
            <a:prstGeom prst="rect">
              <a:avLst/>
            </a:prstGeom>
            <a:noFill/>
          </p:spPr>
        </p:pic>
        <p:sp>
          <p:nvSpPr>
            <p:cNvPr id="94" name="Freeform 1949"/>
            <p:cNvSpPr/>
            <p:nvPr/>
          </p:nvSpPr>
          <p:spPr>
            <a:xfrm>
              <a:off x="6637356" y="5105291"/>
              <a:ext cx="89432" cy="57848"/>
            </a:xfrm>
            <a:custGeom>
              <a:avLst/>
              <a:gdLst/>
              <a:ahLst/>
              <a:cxnLst/>
              <a:rect l="0" t="0" r="0" b="0"/>
              <a:pathLst>
                <a:path w="89432" h="57848">
                  <a:moveTo>
                    <a:pt x="952" y="39357"/>
                  </a:moveTo>
                  <a:lnTo>
                    <a:pt x="0" y="57848"/>
                  </a:lnTo>
                  <a:lnTo>
                    <a:pt x="69455" y="18974"/>
                  </a:lnTo>
                  <a:cubicBezTo>
                    <a:pt x="69455" y="18974"/>
                    <a:pt x="89432" y="4737"/>
                    <a:pt x="74205" y="0"/>
                  </a:cubicBezTo>
                  <a:cubicBezTo>
                    <a:pt x="74205" y="0"/>
                    <a:pt x="65645" y="0"/>
                    <a:pt x="54228" y="6642"/>
                  </a:cubicBezTo>
                  <a:lnTo>
                    <a:pt x="952" y="39357"/>
                  </a:lnTo>
                  <a:close/>
                  <a:moveTo>
                    <a:pt x="952" y="39357"/>
                  </a:moveTo>
                </a:path>
              </a:pathLst>
            </a:custGeom>
            <a:noFill/>
            <a:ln w="1143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5" name="Picture 1950"/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72758" y="5035609"/>
              <a:ext cx="143433" cy="122791"/>
            </a:xfrm>
            <a:prstGeom prst="rect">
              <a:avLst/>
            </a:prstGeom>
            <a:noFill/>
          </p:spPr>
        </p:pic>
        <p:sp>
          <p:nvSpPr>
            <p:cNvPr id="96" name="Freeform 1951"/>
            <p:cNvSpPr/>
            <p:nvPr/>
          </p:nvSpPr>
          <p:spPr>
            <a:xfrm>
              <a:off x="6579119" y="5042851"/>
              <a:ext cx="125907" cy="104342"/>
            </a:xfrm>
            <a:custGeom>
              <a:avLst/>
              <a:gdLst/>
              <a:ahLst/>
              <a:cxnLst/>
              <a:rect l="0" t="0" r="0" b="0"/>
              <a:pathLst>
                <a:path w="125907" h="104342">
                  <a:moveTo>
                    <a:pt x="120129" y="94767"/>
                  </a:moveTo>
                  <a:cubicBezTo>
                    <a:pt x="120129" y="94767"/>
                    <a:pt x="115456" y="87160"/>
                    <a:pt x="111773" y="88379"/>
                  </a:cubicBezTo>
                  <a:cubicBezTo>
                    <a:pt x="108090" y="89611"/>
                    <a:pt x="106858" y="83477"/>
                    <a:pt x="106858" y="83477"/>
                  </a:cubicBezTo>
                  <a:lnTo>
                    <a:pt x="101956" y="77330"/>
                  </a:lnTo>
                  <a:lnTo>
                    <a:pt x="95809" y="69977"/>
                  </a:lnTo>
                  <a:lnTo>
                    <a:pt x="90894" y="65062"/>
                  </a:lnTo>
                  <a:lnTo>
                    <a:pt x="84747" y="58915"/>
                  </a:lnTo>
                  <a:lnTo>
                    <a:pt x="81064" y="51562"/>
                  </a:lnTo>
                  <a:lnTo>
                    <a:pt x="77381" y="45428"/>
                  </a:lnTo>
                  <a:cubicBezTo>
                    <a:pt x="77381" y="45428"/>
                    <a:pt x="72466" y="31915"/>
                    <a:pt x="62637" y="33147"/>
                  </a:cubicBezTo>
                  <a:lnTo>
                    <a:pt x="51588" y="34366"/>
                  </a:lnTo>
                  <a:cubicBezTo>
                    <a:pt x="51588" y="34366"/>
                    <a:pt x="30709" y="22098"/>
                    <a:pt x="24562" y="15964"/>
                  </a:cubicBezTo>
                  <a:cubicBezTo>
                    <a:pt x="8598" y="0"/>
                    <a:pt x="8738" y="6972"/>
                    <a:pt x="7925" y="6972"/>
                  </a:cubicBezTo>
                  <a:cubicBezTo>
                    <a:pt x="7925" y="6972"/>
                    <a:pt x="0" y="9817"/>
                    <a:pt x="19647" y="25781"/>
                  </a:cubicBezTo>
                  <a:cubicBezTo>
                    <a:pt x="19647" y="25781"/>
                    <a:pt x="42990" y="49098"/>
                    <a:pt x="52819" y="54013"/>
                  </a:cubicBezTo>
                  <a:cubicBezTo>
                    <a:pt x="52819" y="54013"/>
                    <a:pt x="71247" y="62611"/>
                    <a:pt x="81064" y="72428"/>
                  </a:cubicBezTo>
                  <a:cubicBezTo>
                    <a:pt x="81064" y="72428"/>
                    <a:pt x="94577" y="87160"/>
                    <a:pt x="103175" y="94526"/>
                  </a:cubicBezTo>
                  <a:cubicBezTo>
                    <a:pt x="103175" y="94526"/>
                    <a:pt x="111773" y="102628"/>
                    <a:pt x="119152" y="102628"/>
                  </a:cubicBezTo>
                  <a:cubicBezTo>
                    <a:pt x="119152" y="102628"/>
                    <a:pt x="125907" y="104342"/>
                    <a:pt x="124066" y="98449"/>
                  </a:cubicBezTo>
                  <a:lnTo>
                    <a:pt x="120129" y="94767"/>
                  </a:lnTo>
                  <a:close/>
                  <a:moveTo>
                    <a:pt x="120129" y="94767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Freeform 1952"/>
            <p:cNvSpPr/>
            <p:nvPr/>
          </p:nvSpPr>
          <p:spPr>
            <a:xfrm>
              <a:off x="6648649" y="5088353"/>
              <a:ext cx="5308" cy="5308"/>
            </a:xfrm>
            <a:custGeom>
              <a:avLst/>
              <a:gdLst/>
              <a:ahLst/>
              <a:cxnLst/>
              <a:rect l="0" t="0" r="0" b="0"/>
              <a:pathLst>
                <a:path w="5308" h="5308">
                  <a:moveTo>
                    <a:pt x="2654" y="5308"/>
                  </a:moveTo>
                  <a:cubicBezTo>
                    <a:pt x="1194" y="5308"/>
                    <a:pt x="0" y="4115"/>
                    <a:pt x="0" y="2654"/>
                  </a:cubicBezTo>
                  <a:cubicBezTo>
                    <a:pt x="0" y="1194"/>
                    <a:pt x="1194" y="0"/>
                    <a:pt x="2654" y="0"/>
                  </a:cubicBezTo>
                  <a:cubicBezTo>
                    <a:pt x="4114" y="0"/>
                    <a:pt x="5308" y="1194"/>
                    <a:pt x="5308" y="2654"/>
                  </a:cubicBezTo>
                  <a:cubicBezTo>
                    <a:pt x="5308" y="4115"/>
                    <a:pt x="4114" y="5308"/>
                    <a:pt x="2654" y="5308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4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Freeform 1953"/>
            <p:cNvSpPr/>
            <p:nvPr/>
          </p:nvSpPr>
          <p:spPr>
            <a:xfrm>
              <a:off x="6648649" y="5088353"/>
              <a:ext cx="5308" cy="5308"/>
            </a:xfrm>
            <a:custGeom>
              <a:avLst/>
              <a:gdLst/>
              <a:ahLst/>
              <a:cxnLst/>
              <a:rect l="0" t="0" r="0" b="0"/>
              <a:pathLst>
                <a:path w="5308" h="5308">
                  <a:moveTo>
                    <a:pt x="2654" y="5308"/>
                  </a:moveTo>
                  <a:cubicBezTo>
                    <a:pt x="1194" y="5308"/>
                    <a:pt x="0" y="4115"/>
                    <a:pt x="0" y="2654"/>
                  </a:cubicBezTo>
                  <a:cubicBezTo>
                    <a:pt x="0" y="1194"/>
                    <a:pt x="1194" y="0"/>
                    <a:pt x="2654" y="0"/>
                  </a:cubicBezTo>
                  <a:cubicBezTo>
                    <a:pt x="4114" y="0"/>
                    <a:pt x="5308" y="1194"/>
                    <a:pt x="5308" y="2654"/>
                  </a:cubicBezTo>
                  <a:cubicBezTo>
                    <a:pt x="5308" y="4115"/>
                    <a:pt x="4114" y="5308"/>
                    <a:pt x="2654" y="5308"/>
                  </a:cubicBezTo>
                  <a:close/>
                  <a:moveTo>
                    <a:pt x="2654" y="5308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9" name="Picture 195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65502" y="5041211"/>
              <a:ext cx="136363" cy="136055"/>
            </a:xfrm>
            <a:prstGeom prst="rect">
              <a:avLst/>
            </a:prstGeom>
            <a:noFill/>
          </p:spPr>
        </p:pic>
        <p:sp>
          <p:nvSpPr>
            <p:cNvPr id="100" name="Freeform 1955"/>
            <p:cNvSpPr/>
            <p:nvPr/>
          </p:nvSpPr>
          <p:spPr>
            <a:xfrm>
              <a:off x="6773941" y="5047054"/>
              <a:ext cx="115226" cy="117500"/>
            </a:xfrm>
            <a:custGeom>
              <a:avLst/>
              <a:gdLst/>
              <a:ahLst/>
              <a:cxnLst/>
              <a:rect l="0" t="0" r="0" b="0"/>
              <a:pathLst>
                <a:path w="115226" h="117500">
                  <a:moveTo>
                    <a:pt x="109994" y="117500"/>
                  </a:moveTo>
                  <a:lnTo>
                    <a:pt x="115226" y="94196"/>
                  </a:lnTo>
                  <a:lnTo>
                    <a:pt x="29515" y="19037"/>
                  </a:lnTo>
                  <a:cubicBezTo>
                    <a:pt x="29515" y="19037"/>
                    <a:pt x="9512" y="0"/>
                    <a:pt x="4762" y="9512"/>
                  </a:cubicBezTo>
                  <a:cubicBezTo>
                    <a:pt x="4762" y="9512"/>
                    <a:pt x="0" y="21882"/>
                    <a:pt x="19990" y="37110"/>
                  </a:cubicBezTo>
                  <a:lnTo>
                    <a:pt x="109994" y="117500"/>
                  </a:lnTo>
                  <a:close/>
                  <a:moveTo>
                    <a:pt x="109994" y="117500"/>
                  </a:moveTo>
                </a:path>
              </a:pathLst>
            </a:custGeom>
            <a:noFill/>
            <a:ln w="1143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1" name="Picture 195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87501" y="5011480"/>
              <a:ext cx="142738" cy="121047"/>
            </a:xfrm>
            <a:prstGeom prst="rect">
              <a:avLst/>
            </a:prstGeom>
            <a:noFill/>
          </p:spPr>
        </p:pic>
        <p:sp>
          <p:nvSpPr>
            <p:cNvPr id="102" name="Freeform 1957"/>
            <p:cNvSpPr/>
            <p:nvPr/>
          </p:nvSpPr>
          <p:spPr>
            <a:xfrm>
              <a:off x="6798666" y="5022420"/>
              <a:ext cx="125907" cy="98894"/>
            </a:xfrm>
            <a:custGeom>
              <a:avLst/>
              <a:gdLst/>
              <a:ahLst/>
              <a:cxnLst/>
              <a:rect l="0" t="0" r="0" b="0"/>
              <a:pathLst>
                <a:path w="125907" h="98894">
                  <a:moveTo>
                    <a:pt x="5778" y="89319"/>
                  </a:moveTo>
                  <a:cubicBezTo>
                    <a:pt x="5778" y="89319"/>
                    <a:pt x="10451" y="81712"/>
                    <a:pt x="14134" y="82944"/>
                  </a:cubicBezTo>
                  <a:cubicBezTo>
                    <a:pt x="17817" y="84163"/>
                    <a:pt x="19049" y="78029"/>
                    <a:pt x="19049" y="78029"/>
                  </a:cubicBezTo>
                  <a:lnTo>
                    <a:pt x="23951" y="71895"/>
                  </a:lnTo>
                  <a:lnTo>
                    <a:pt x="30098" y="64529"/>
                  </a:lnTo>
                  <a:lnTo>
                    <a:pt x="35013" y="59614"/>
                  </a:lnTo>
                  <a:lnTo>
                    <a:pt x="41160" y="53480"/>
                  </a:lnTo>
                  <a:lnTo>
                    <a:pt x="44843" y="46114"/>
                  </a:lnTo>
                  <a:lnTo>
                    <a:pt x="48526" y="39980"/>
                  </a:lnTo>
                  <a:cubicBezTo>
                    <a:pt x="48526" y="39980"/>
                    <a:pt x="53441" y="26480"/>
                    <a:pt x="63258" y="27699"/>
                  </a:cubicBezTo>
                  <a:lnTo>
                    <a:pt x="74319" y="28931"/>
                  </a:lnTo>
                  <a:cubicBezTo>
                    <a:pt x="74319" y="28931"/>
                    <a:pt x="95198" y="16650"/>
                    <a:pt x="101345" y="10516"/>
                  </a:cubicBezTo>
                  <a:cubicBezTo>
                    <a:pt x="107479" y="4382"/>
                    <a:pt x="116433" y="0"/>
                    <a:pt x="116737" y="2451"/>
                  </a:cubicBezTo>
                  <a:cubicBezTo>
                    <a:pt x="116737" y="2451"/>
                    <a:pt x="125907" y="4382"/>
                    <a:pt x="106260" y="20333"/>
                  </a:cubicBezTo>
                  <a:cubicBezTo>
                    <a:pt x="106260" y="20333"/>
                    <a:pt x="82917" y="43663"/>
                    <a:pt x="73088" y="48565"/>
                  </a:cubicBezTo>
                  <a:cubicBezTo>
                    <a:pt x="73088" y="48565"/>
                    <a:pt x="54660" y="57163"/>
                    <a:pt x="44843" y="66980"/>
                  </a:cubicBezTo>
                  <a:cubicBezTo>
                    <a:pt x="44843" y="66980"/>
                    <a:pt x="31330" y="81712"/>
                    <a:pt x="22732" y="89078"/>
                  </a:cubicBezTo>
                  <a:cubicBezTo>
                    <a:pt x="22732" y="89078"/>
                    <a:pt x="14134" y="97180"/>
                    <a:pt x="6755" y="97180"/>
                  </a:cubicBezTo>
                  <a:cubicBezTo>
                    <a:pt x="6755" y="97180"/>
                    <a:pt x="0" y="98894"/>
                    <a:pt x="1854" y="93001"/>
                  </a:cubicBezTo>
                  <a:lnTo>
                    <a:pt x="5778" y="89319"/>
                  </a:lnTo>
                  <a:close/>
                  <a:moveTo>
                    <a:pt x="5778" y="89319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Freeform 1958"/>
            <p:cNvSpPr/>
            <p:nvPr/>
          </p:nvSpPr>
          <p:spPr>
            <a:xfrm>
              <a:off x="6849736" y="5062473"/>
              <a:ext cx="5308" cy="5308"/>
            </a:xfrm>
            <a:custGeom>
              <a:avLst/>
              <a:gdLst/>
              <a:ahLst/>
              <a:cxnLst/>
              <a:rect l="0" t="0" r="0" b="0"/>
              <a:pathLst>
                <a:path w="5308" h="5308">
                  <a:moveTo>
                    <a:pt x="2654" y="5308"/>
                  </a:moveTo>
                  <a:cubicBezTo>
                    <a:pt x="4114" y="5308"/>
                    <a:pt x="5308" y="4115"/>
                    <a:pt x="5308" y="2654"/>
                  </a:cubicBezTo>
                  <a:cubicBezTo>
                    <a:pt x="5308" y="1194"/>
                    <a:pt x="4114" y="0"/>
                    <a:pt x="2654" y="0"/>
                  </a:cubicBezTo>
                  <a:cubicBezTo>
                    <a:pt x="1194" y="0"/>
                    <a:pt x="0" y="1194"/>
                    <a:pt x="0" y="2654"/>
                  </a:cubicBezTo>
                  <a:cubicBezTo>
                    <a:pt x="0" y="4115"/>
                    <a:pt x="1194" y="5308"/>
                    <a:pt x="2654" y="5308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4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Freeform 1959"/>
            <p:cNvSpPr/>
            <p:nvPr/>
          </p:nvSpPr>
          <p:spPr>
            <a:xfrm>
              <a:off x="6849736" y="5062473"/>
              <a:ext cx="5308" cy="5308"/>
            </a:xfrm>
            <a:custGeom>
              <a:avLst/>
              <a:gdLst/>
              <a:ahLst/>
              <a:cxnLst/>
              <a:rect l="0" t="0" r="0" b="0"/>
              <a:pathLst>
                <a:path w="5308" h="5308">
                  <a:moveTo>
                    <a:pt x="2654" y="5308"/>
                  </a:moveTo>
                  <a:cubicBezTo>
                    <a:pt x="4114" y="5308"/>
                    <a:pt x="5308" y="4115"/>
                    <a:pt x="5308" y="2654"/>
                  </a:cubicBezTo>
                  <a:cubicBezTo>
                    <a:pt x="5308" y="1194"/>
                    <a:pt x="4114" y="0"/>
                    <a:pt x="2654" y="0"/>
                  </a:cubicBezTo>
                  <a:cubicBezTo>
                    <a:pt x="1194" y="0"/>
                    <a:pt x="0" y="1194"/>
                    <a:pt x="0" y="2654"/>
                  </a:cubicBezTo>
                  <a:cubicBezTo>
                    <a:pt x="0" y="4115"/>
                    <a:pt x="1194" y="5308"/>
                    <a:pt x="2654" y="5308"/>
                  </a:cubicBezTo>
                  <a:close/>
                  <a:moveTo>
                    <a:pt x="2654" y="5308"/>
                  </a:moveTo>
                </a:path>
              </a:pathLst>
            </a:custGeom>
            <a:noFill/>
            <a:ln w="14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Freeform 1960"/>
            <p:cNvSpPr/>
            <p:nvPr/>
          </p:nvSpPr>
          <p:spPr>
            <a:xfrm>
              <a:off x="6670128" y="5209073"/>
              <a:ext cx="28777" cy="28803"/>
            </a:xfrm>
            <a:custGeom>
              <a:avLst/>
              <a:gdLst/>
              <a:ahLst/>
              <a:cxnLst/>
              <a:rect l="0" t="0" r="0" b="0"/>
              <a:pathLst>
                <a:path w="28777" h="28803">
                  <a:moveTo>
                    <a:pt x="11861" y="28803"/>
                  </a:moveTo>
                  <a:lnTo>
                    <a:pt x="11861" y="16853"/>
                  </a:lnTo>
                  <a:lnTo>
                    <a:pt x="0" y="16853"/>
                  </a:lnTo>
                  <a:lnTo>
                    <a:pt x="0" y="11862"/>
                  </a:lnTo>
                  <a:lnTo>
                    <a:pt x="11861" y="11862"/>
                  </a:lnTo>
                  <a:lnTo>
                    <a:pt x="11861" y="0"/>
                  </a:lnTo>
                  <a:lnTo>
                    <a:pt x="16915" y="0"/>
                  </a:lnTo>
                  <a:lnTo>
                    <a:pt x="16915" y="11862"/>
                  </a:lnTo>
                  <a:lnTo>
                    <a:pt x="28777" y="11862"/>
                  </a:lnTo>
                  <a:lnTo>
                    <a:pt x="28777" y="16853"/>
                  </a:lnTo>
                  <a:lnTo>
                    <a:pt x="16915" y="16853"/>
                  </a:lnTo>
                  <a:lnTo>
                    <a:pt x="16915" y="28803"/>
                  </a:lnTo>
                  <a:close/>
                  <a:moveTo>
                    <a:pt x="11861" y="28803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14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Freeform 1961"/>
            <p:cNvSpPr/>
            <p:nvPr/>
          </p:nvSpPr>
          <p:spPr>
            <a:xfrm>
              <a:off x="6844449" y="5223380"/>
              <a:ext cx="24650" cy="5384"/>
            </a:xfrm>
            <a:custGeom>
              <a:avLst/>
              <a:gdLst/>
              <a:ahLst/>
              <a:cxnLst/>
              <a:rect l="0" t="0" r="0" b="0"/>
              <a:pathLst>
                <a:path w="24650" h="5384">
                  <a:moveTo>
                    <a:pt x="0" y="5384"/>
                  </a:moveTo>
                  <a:lnTo>
                    <a:pt x="24650" y="5384"/>
                  </a:lnTo>
                  <a:lnTo>
                    <a:pt x="24650" y="0"/>
                  </a:lnTo>
                  <a:lnTo>
                    <a:pt x="0" y="0"/>
                  </a:lnTo>
                  <a:lnTo>
                    <a:pt x="0" y="5384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4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Freeform 1962"/>
            <p:cNvSpPr/>
            <p:nvPr/>
          </p:nvSpPr>
          <p:spPr>
            <a:xfrm>
              <a:off x="6385682" y="5329549"/>
              <a:ext cx="661771" cy="282549"/>
            </a:xfrm>
            <a:custGeom>
              <a:avLst/>
              <a:gdLst/>
              <a:ahLst/>
              <a:cxnLst/>
              <a:rect l="0" t="0" r="0" b="0"/>
              <a:pathLst>
                <a:path w="661771" h="282549">
                  <a:moveTo>
                    <a:pt x="661771" y="282549"/>
                  </a:moveTo>
                  <a:cubicBezTo>
                    <a:pt x="651345" y="279120"/>
                    <a:pt x="642544" y="270053"/>
                    <a:pt x="634886" y="263385"/>
                  </a:cubicBezTo>
                  <a:cubicBezTo>
                    <a:pt x="623633" y="253581"/>
                    <a:pt x="613880" y="241643"/>
                    <a:pt x="600799" y="233096"/>
                  </a:cubicBezTo>
                  <a:cubicBezTo>
                    <a:pt x="574091" y="215659"/>
                    <a:pt x="543687" y="200203"/>
                    <a:pt x="513651" y="189585"/>
                  </a:cubicBezTo>
                  <a:cubicBezTo>
                    <a:pt x="481012" y="178041"/>
                    <a:pt x="444817" y="179654"/>
                    <a:pt x="412064" y="166522"/>
                  </a:cubicBezTo>
                  <a:cubicBezTo>
                    <a:pt x="394830" y="159613"/>
                    <a:pt x="381648" y="150533"/>
                    <a:pt x="370573" y="136436"/>
                  </a:cubicBezTo>
                  <a:cubicBezTo>
                    <a:pt x="362306" y="125920"/>
                    <a:pt x="354622" y="113741"/>
                    <a:pt x="345122" y="104076"/>
                  </a:cubicBezTo>
                  <a:cubicBezTo>
                    <a:pt x="327101" y="85712"/>
                    <a:pt x="303022" y="72618"/>
                    <a:pt x="282448" y="56985"/>
                  </a:cubicBezTo>
                  <a:cubicBezTo>
                    <a:pt x="257734" y="38227"/>
                    <a:pt x="226708" y="24727"/>
                    <a:pt x="197536" y="14148"/>
                  </a:cubicBezTo>
                  <a:cubicBezTo>
                    <a:pt x="189116" y="11100"/>
                    <a:pt x="180124" y="6528"/>
                    <a:pt x="171450" y="4585"/>
                  </a:cubicBezTo>
                  <a:cubicBezTo>
                    <a:pt x="161747" y="2413"/>
                    <a:pt x="151930" y="4724"/>
                    <a:pt x="142253" y="3048"/>
                  </a:cubicBezTo>
                  <a:cubicBezTo>
                    <a:pt x="129375" y="825"/>
                    <a:pt x="117767" y="89"/>
                    <a:pt x="104495" y="38"/>
                  </a:cubicBezTo>
                  <a:cubicBezTo>
                    <a:pt x="93091" y="0"/>
                    <a:pt x="84328" y="2730"/>
                    <a:pt x="73533" y="4000"/>
                  </a:cubicBezTo>
                  <a:cubicBezTo>
                    <a:pt x="68859" y="4547"/>
                    <a:pt x="62268" y="2248"/>
                    <a:pt x="57848" y="3721"/>
                  </a:cubicBezTo>
                  <a:cubicBezTo>
                    <a:pt x="53708" y="5118"/>
                    <a:pt x="50533" y="8712"/>
                    <a:pt x="46444" y="10795"/>
                  </a:cubicBezTo>
                  <a:cubicBezTo>
                    <a:pt x="38303" y="14910"/>
                    <a:pt x="28930" y="16777"/>
                    <a:pt x="20231" y="20345"/>
                  </a:cubicBezTo>
                  <a:cubicBezTo>
                    <a:pt x="13475" y="23127"/>
                    <a:pt x="8395" y="31178"/>
                    <a:pt x="4572" y="31458"/>
                  </a:cubicBezTo>
                  <a:cubicBezTo>
                    <a:pt x="2464" y="31623"/>
                    <a:pt x="698" y="31991"/>
                    <a:pt x="622" y="32271"/>
                  </a:cubicBezTo>
                  <a:cubicBezTo>
                    <a:pt x="533" y="32664"/>
                    <a:pt x="254" y="33833"/>
                    <a:pt x="0" y="34874"/>
                  </a:cubicBezTo>
                </a:path>
              </a:pathLst>
            </a:custGeom>
            <a:noFill/>
            <a:ln w="10337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8" name="Picture 1963"/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91629" y="5734071"/>
              <a:ext cx="59664" cy="69266"/>
            </a:xfrm>
            <a:prstGeom prst="rect">
              <a:avLst/>
            </a:prstGeom>
            <a:noFill/>
          </p:spPr>
        </p:pic>
        <p:pic>
          <p:nvPicPr>
            <p:cNvPr id="109" name="Picture 1964"/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03566" y="5734071"/>
              <a:ext cx="59652" cy="69266"/>
            </a:xfrm>
            <a:prstGeom prst="rect">
              <a:avLst/>
            </a:prstGeom>
            <a:noFill/>
          </p:spPr>
        </p:pic>
        <p:pic>
          <p:nvPicPr>
            <p:cNvPr id="110" name="Picture 1965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68096" y="5710830"/>
              <a:ext cx="432422" cy="69570"/>
            </a:xfrm>
            <a:prstGeom prst="rect">
              <a:avLst/>
            </a:prstGeom>
            <a:noFill/>
          </p:spPr>
        </p:pic>
        <p:sp>
          <p:nvSpPr>
            <p:cNvPr id="111" name="Freeform 1966"/>
            <p:cNvSpPr/>
            <p:nvPr/>
          </p:nvSpPr>
          <p:spPr>
            <a:xfrm>
              <a:off x="6980796" y="5723531"/>
              <a:ext cx="407022" cy="44170"/>
            </a:xfrm>
            <a:custGeom>
              <a:avLst/>
              <a:gdLst/>
              <a:ahLst/>
              <a:cxnLst/>
              <a:rect l="0" t="0" r="0" b="0"/>
              <a:pathLst>
                <a:path w="407022" h="44170">
                  <a:moveTo>
                    <a:pt x="407022" y="44170"/>
                  </a:moveTo>
                  <a:lnTo>
                    <a:pt x="0" y="44170"/>
                  </a:lnTo>
                  <a:lnTo>
                    <a:pt x="0" y="0"/>
                  </a:lnTo>
                  <a:lnTo>
                    <a:pt x="407022" y="0"/>
                  </a:lnTo>
                  <a:lnTo>
                    <a:pt x="407022" y="44170"/>
                  </a:lnTo>
                  <a:close/>
                </a:path>
              </a:pathLst>
            </a:custGeom>
            <a:noFill/>
            <a:ln w="2006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2" name="Picture 1967"/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67804" y="5676109"/>
              <a:ext cx="432422" cy="60235"/>
            </a:xfrm>
            <a:prstGeom prst="rect">
              <a:avLst/>
            </a:prstGeom>
            <a:noFill/>
          </p:spPr>
        </p:pic>
        <p:sp>
          <p:nvSpPr>
            <p:cNvPr id="113" name="Freeform 1968"/>
            <p:cNvSpPr/>
            <p:nvPr/>
          </p:nvSpPr>
          <p:spPr>
            <a:xfrm>
              <a:off x="6980509" y="5688806"/>
              <a:ext cx="407021" cy="34836"/>
            </a:xfrm>
            <a:custGeom>
              <a:avLst/>
              <a:gdLst/>
              <a:ahLst/>
              <a:cxnLst/>
              <a:rect l="0" t="0" r="0" b="0"/>
              <a:pathLst>
                <a:path w="407021" h="34836">
                  <a:moveTo>
                    <a:pt x="354202" y="0"/>
                  </a:moveTo>
                  <a:lnTo>
                    <a:pt x="407021" y="34836"/>
                  </a:lnTo>
                  <a:lnTo>
                    <a:pt x="0" y="34836"/>
                  </a:lnTo>
                  <a:lnTo>
                    <a:pt x="46215" y="0"/>
                  </a:lnTo>
                  <a:lnTo>
                    <a:pt x="354202" y="0"/>
                  </a:lnTo>
                  <a:close/>
                  <a:moveTo>
                    <a:pt x="354202" y="0"/>
                  </a:moveTo>
                </a:path>
              </a:pathLst>
            </a:custGeom>
            <a:noFill/>
            <a:ln w="2006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4" name="Picture 1969"/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86949" y="5684161"/>
              <a:ext cx="58893" cy="39103"/>
            </a:xfrm>
            <a:prstGeom prst="rect">
              <a:avLst/>
            </a:prstGeom>
            <a:noFill/>
          </p:spPr>
        </p:pic>
        <p:sp>
          <p:nvSpPr>
            <p:cNvPr id="115" name="Freeform 1970"/>
            <p:cNvSpPr/>
            <p:nvPr/>
          </p:nvSpPr>
          <p:spPr>
            <a:xfrm>
              <a:off x="7298880" y="5696362"/>
              <a:ext cx="35039" cy="14198"/>
            </a:xfrm>
            <a:custGeom>
              <a:avLst/>
              <a:gdLst/>
              <a:ahLst/>
              <a:cxnLst/>
              <a:rect l="0" t="0" r="0" b="0"/>
              <a:pathLst>
                <a:path w="35039" h="14198">
                  <a:moveTo>
                    <a:pt x="17310" y="14198"/>
                  </a:moveTo>
                  <a:cubicBezTo>
                    <a:pt x="26936" y="14198"/>
                    <a:pt x="35039" y="11481"/>
                    <a:pt x="34201" y="3188"/>
                  </a:cubicBezTo>
                  <a:cubicBezTo>
                    <a:pt x="33883" y="0"/>
                    <a:pt x="26619" y="533"/>
                    <a:pt x="17513" y="533"/>
                  </a:cubicBezTo>
                  <a:cubicBezTo>
                    <a:pt x="8421" y="533"/>
                    <a:pt x="1156" y="432"/>
                    <a:pt x="839" y="3619"/>
                  </a:cubicBezTo>
                  <a:cubicBezTo>
                    <a:pt x="0" y="11912"/>
                    <a:pt x="8205" y="14198"/>
                    <a:pt x="17310" y="14198"/>
                  </a:cubicBezTo>
                  <a:close/>
                  <a:moveTo>
                    <a:pt x="17310" y="14198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6" name="Picture 1971"/>
            <p:cNvPicPr>
              <a:picLocks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87209" y="5680757"/>
              <a:ext cx="58381" cy="37096"/>
            </a:xfrm>
            <a:prstGeom prst="rect">
              <a:avLst/>
            </a:prstGeom>
            <a:noFill/>
          </p:spPr>
        </p:pic>
        <p:sp>
          <p:nvSpPr>
            <p:cNvPr id="117" name="Freeform 1972"/>
            <p:cNvSpPr/>
            <p:nvPr/>
          </p:nvSpPr>
          <p:spPr>
            <a:xfrm>
              <a:off x="7299913" y="5693464"/>
              <a:ext cx="32968" cy="11684"/>
            </a:xfrm>
            <a:custGeom>
              <a:avLst/>
              <a:gdLst/>
              <a:ahLst/>
              <a:cxnLst/>
              <a:rect l="0" t="0" r="0" b="0"/>
              <a:pathLst>
                <a:path w="32968" h="11684">
                  <a:moveTo>
                    <a:pt x="16484" y="11684"/>
                  </a:moveTo>
                  <a:cubicBezTo>
                    <a:pt x="25589" y="11684"/>
                    <a:pt x="32968" y="9068"/>
                    <a:pt x="32968" y="5842"/>
                  </a:cubicBezTo>
                  <a:cubicBezTo>
                    <a:pt x="32968" y="2617"/>
                    <a:pt x="25589" y="0"/>
                    <a:pt x="16484" y="0"/>
                  </a:cubicBezTo>
                  <a:cubicBezTo>
                    <a:pt x="7379" y="0"/>
                    <a:pt x="0" y="2617"/>
                    <a:pt x="0" y="5842"/>
                  </a:cubicBezTo>
                  <a:cubicBezTo>
                    <a:pt x="0" y="9068"/>
                    <a:pt x="7379" y="11684"/>
                    <a:pt x="16484" y="11684"/>
                  </a:cubicBezTo>
                  <a:close/>
                  <a:moveTo>
                    <a:pt x="16484" y="11684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8" name="Picture 1973"/>
            <p:cNvPicPr>
              <a:picLocks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92124" y="5661872"/>
              <a:ext cx="49517" cy="52741"/>
            </a:xfrm>
            <a:prstGeom prst="rect">
              <a:avLst/>
            </a:prstGeom>
            <a:noFill/>
          </p:spPr>
        </p:pic>
        <p:sp>
          <p:nvSpPr>
            <p:cNvPr id="119" name="Freeform 1974"/>
            <p:cNvSpPr/>
            <p:nvPr/>
          </p:nvSpPr>
          <p:spPr>
            <a:xfrm>
              <a:off x="7304822" y="5674574"/>
              <a:ext cx="24117" cy="30657"/>
            </a:xfrm>
            <a:custGeom>
              <a:avLst/>
              <a:gdLst/>
              <a:ahLst/>
              <a:cxnLst/>
              <a:rect l="0" t="0" r="0" b="0"/>
              <a:pathLst>
                <a:path w="24117" h="30657">
                  <a:moveTo>
                    <a:pt x="0" y="0"/>
                  </a:moveTo>
                  <a:lnTo>
                    <a:pt x="0" y="24688"/>
                  </a:lnTo>
                  <a:cubicBezTo>
                    <a:pt x="0" y="24688"/>
                    <a:pt x="9258" y="30657"/>
                    <a:pt x="23850" y="24688"/>
                  </a:cubicBezTo>
                  <a:lnTo>
                    <a:pt x="2411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60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0" name="Picture 1975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97407" y="5590613"/>
              <a:ext cx="58229" cy="75793"/>
            </a:xfrm>
            <a:prstGeom prst="rect">
              <a:avLst/>
            </a:prstGeom>
            <a:noFill/>
          </p:spPr>
        </p:pic>
        <p:sp>
          <p:nvSpPr>
            <p:cNvPr id="121" name="Freeform 1976"/>
            <p:cNvSpPr/>
            <p:nvPr/>
          </p:nvSpPr>
          <p:spPr>
            <a:xfrm>
              <a:off x="7310110" y="5600130"/>
              <a:ext cx="32828" cy="53581"/>
            </a:xfrm>
            <a:custGeom>
              <a:avLst/>
              <a:gdLst/>
              <a:ahLst/>
              <a:cxnLst/>
              <a:rect l="0" t="0" r="0" b="0"/>
              <a:pathLst>
                <a:path w="32828" h="53581">
                  <a:moveTo>
                    <a:pt x="12293" y="53581"/>
                  </a:moveTo>
                  <a:lnTo>
                    <a:pt x="32828" y="15113"/>
                  </a:lnTo>
                  <a:cubicBezTo>
                    <a:pt x="32828" y="15113"/>
                    <a:pt x="32816" y="0"/>
                    <a:pt x="22478" y="3797"/>
                  </a:cubicBezTo>
                  <a:cubicBezTo>
                    <a:pt x="22478" y="3797"/>
                    <a:pt x="14223" y="12687"/>
                    <a:pt x="5385" y="28956"/>
                  </a:cubicBezTo>
                  <a:lnTo>
                    <a:pt x="0" y="32525"/>
                  </a:lnTo>
                  <a:lnTo>
                    <a:pt x="12293" y="53581"/>
                  </a:lnTo>
                  <a:close/>
                  <a:moveTo>
                    <a:pt x="12293" y="53581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2" name="Picture 1977"/>
            <p:cNvPicPr>
              <a:picLocks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90777" y="5608989"/>
              <a:ext cx="52197" cy="98294"/>
            </a:xfrm>
            <a:prstGeom prst="rect">
              <a:avLst/>
            </a:prstGeom>
            <a:noFill/>
          </p:spPr>
        </p:pic>
        <p:sp>
          <p:nvSpPr>
            <p:cNvPr id="123" name="Freeform 1978"/>
            <p:cNvSpPr/>
            <p:nvPr/>
          </p:nvSpPr>
          <p:spPr>
            <a:xfrm>
              <a:off x="7303481" y="5621689"/>
              <a:ext cx="26796" cy="77508"/>
            </a:xfrm>
            <a:custGeom>
              <a:avLst/>
              <a:gdLst/>
              <a:ahLst/>
              <a:cxnLst/>
              <a:rect l="0" t="0" r="0" b="0"/>
              <a:pathLst>
                <a:path w="26796" h="77508">
                  <a:moveTo>
                    <a:pt x="0" y="0"/>
                  </a:moveTo>
                  <a:lnTo>
                    <a:pt x="0" y="69202"/>
                  </a:lnTo>
                  <a:cubicBezTo>
                    <a:pt x="0" y="69202"/>
                    <a:pt x="10083" y="77508"/>
                    <a:pt x="26504" y="69202"/>
                  </a:cubicBezTo>
                  <a:lnTo>
                    <a:pt x="2679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4" name="Picture 1979"/>
            <p:cNvPicPr>
              <a:picLocks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90651" y="5603821"/>
              <a:ext cx="52183" cy="33794"/>
            </a:xfrm>
            <a:prstGeom prst="rect">
              <a:avLst/>
            </a:prstGeom>
            <a:noFill/>
          </p:spPr>
        </p:pic>
        <p:sp>
          <p:nvSpPr>
            <p:cNvPr id="125" name="Freeform 1980"/>
            <p:cNvSpPr/>
            <p:nvPr/>
          </p:nvSpPr>
          <p:spPr>
            <a:xfrm>
              <a:off x="7303344" y="5616518"/>
              <a:ext cx="26796" cy="8394"/>
            </a:xfrm>
            <a:custGeom>
              <a:avLst/>
              <a:gdLst/>
              <a:ahLst/>
              <a:cxnLst/>
              <a:rect l="0" t="0" r="0" b="0"/>
              <a:pathLst>
                <a:path w="26796" h="8394">
                  <a:moveTo>
                    <a:pt x="13398" y="8394"/>
                  </a:moveTo>
                  <a:cubicBezTo>
                    <a:pt x="20802" y="8394"/>
                    <a:pt x="26796" y="6515"/>
                    <a:pt x="26796" y="4203"/>
                  </a:cubicBezTo>
                  <a:cubicBezTo>
                    <a:pt x="26796" y="1879"/>
                    <a:pt x="20802" y="0"/>
                    <a:pt x="13398" y="0"/>
                  </a:cubicBezTo>
                  <a:cubicBezTo>
                    <a:pt x="5994" y="0"/>
                    <a:pt x="0" y="1879"/>
                    <a:pt x="0" y="4203"/>
                  </a:cubicBezTo>
                  <a:cubicBezTo>
                    <a:pt x="0" y="6515"/>
                    <a:pt x="5994" y="8394"/>
                    <a:pt x="13398" y="8394"/>
                  </a:cubicBezTo>
                  <a:close/>
                  <a:moveTo>
                    <a:pt x="13398" y="8394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" name="Freeform 1981"/>
            <p:cNvSpPr/>
            <p:nvPr/>
          </p:nvSpPr>
          <p:spPr>
            <a:xfrm>
              <a:off x="7308591" y="5618761"/>
              <a:ext cx="16738" cy="3378"/>
            </a:xfrm>
            <a:custGeom>
              <a:avLst/>
              <a:gdLst/>
              <a:ahLst/>
              <a:cxnLst/>
              <a:rect l="0" t="0" r="0" b="0"/>
              <a:pathLst>
                <a:path w="16738" h="3378">
                  <a:moveTo>
                    <a:pt x="8369" y="3378"/>
                  </a:moveTo>
                  <a:cubicBezTo>
                    <a:pt x="12991" y="3378"/>
                    <a:pt x="16738" y="2617"/>
                    <a:pt x="16738" y="1689"/>
                  </a:cubicBezTo>
                  <a:cubicBezTo>
                    <a:pt x="16738" y="750"/>
                    <a:pt x="12991" y="0"/>
                    <a:pt x="8369" y="0"/>
                  </a:cubicBezTo>
                  <a:cubicBezTo>
                    <a:pt x="3747" y="0"/>
                    <a:pt x="0" y="750"/>
                    <a:pt x="0" y="1689"/>
                  </a:cubicBezTo>
                  <a:cubicBezTo>
                    <a:pt x="0" y="2617"/>
                    <a:pt x="3747" y="3378"/>
                    <a:pt x="8369" y="3378"/>
                  </a:cubicBezTo>
                </a:path>
              </a:pathLst>
            </a:custGeom>
            <a:solidFill>
              <a:srgbClr val="B6B8BA">
                <a:alpha val="100000"/>
              </a:srgbClr>
            </a:solidFill>
            <a:ln w="6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" name="Freeform 1982"/>
            <p:cNvSpPr/>
            <p:nvPr/>
          </p:nvSpPr>
          <p:spPr>
            <a:xfrm>
              <a:off x="7308591" y="5618761"/>
              <a:ext cx="16738" cy="3378"/>
            </a:xfrm>
            <a:custGeom>
              <a:avLst/>
              <a:gdLst/>
              <a:ahLst/>
              <a:cxnLst/>
              <a:rect l="0" t="0" r="0" b="0"/>
              <a:pathLst>
                <a:path w="16738" h="3378">
                  <a:moveTo>
                    <a:pt x="8369" y="3378"/>
                  </a:moveTo>
                  <a:cubicBezTo>
                    <a:pt x="12991" y="3378"/>
                    <a:pt x="16738" y="2617"/>
                    <a:pt x="16738" y="1689"/>
                  </a:cubicBezTo>
                  <a:cubicBezTo>
                    <a:pt x="16738" y="750"/>
                    <a:pt x="12991" y="0"/>
                    <a:pt x="8369" y="0"/>
                  </a:cubicBezTo>
                  <a:cubicBezTo>
                    <a:pt x="3747" y="0"/>
                    <a:pt x="0" y="750"/>
                    <a:pt x="0" y="1689"/>
                  </a:cubicBezTo>
                  <a:cubicBezTo>
                    <a:pt x="0" y="2617"/>
                    <a:pt x="3747" y="3378"/>
                    <a:pt x="8369" y="3378"/>
                  </a:cubicBezTo>
                  <a:close/>
                  <a:moveTo>
                    <a:pt x="8369" y="3378"/>
                  </a:moveTo>
                </a:path>
              </a:pathLst>
            </a:custGeom>
            <a:noFill/>
            <a:ln w="45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8" name="Picture 1983"/>
            <p:cNvPicPr>
              <a:picLocks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35448" y="5684174"/>
              <a:ext cx="58891" cy="39089"/>
            </a:xfrm>
            <a:prstGeom prst="rect">
              <a:avLst/>
            </a:prstGeom>
            <a:noFill/>
          </p:spPr>
        </p:pic>
        <p:sp>
          <p:nvSpPr>
            <p:cNvPr id="129" name="Freeform 1984"/>
            <p:cNvSpPr/>
            <p:nvPr/>
          </p:nvSpPr>
          <p:spPr>
            <a:xfrm>
              <a:off x="7047374" y="5696365"/>
              <a:ext cx="35039" cy="14198"/>
            </a:xfrm>
            <a:custGeom>
              <a:avLst/>
              <a:gdLst/>
              <a:ahLst/>
              <a:cxnLst/>
              <a:rect l="0" t="0" r="0" b="0"/>
              <a:pathLst>
                <a:path w="35039" h="14198">
                  <a:moveTo>
                    <a:pt x="17729" y="14198"/>
                  </a:moveTo>
                  <a:cubicBezTo>
                    <a:pt x="8090" y="14198"/>
                    <a:pt x="0" y="11481"/>
                    <a:pt x="838" y="3188"/>
                  </a:cubicBezTo>
                  <a:cubicBezTo>
                    <a:pt x="1156" y="0"/>
                    <a:pt x="8420" y="533"/>
                    <a:pt x="17526" y="533"/>
                  </a:cubicBezTo>
                  <a:cubicBezTo>
                    <a:pt x="26618" y="533"/>
                    <a:pt x="33883" y="432"/>
                    <a:pt x="34200" y="3619"/>
                  </a:cubicBezTo>
                  <a:cubicBezTo>
                    <a:pt x="35039" y="11912"/>
                    <a:pt x="26834" y="14198"/>
                    <a:pt x="17729" y="14198"/>
                  </a:cubicBezTo>
                  <a:close/>
                  <a:moveTo>
                    <a:pt x="17729" y="14198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0" name="Picture 1985"/>
            <p:cNvPicPr>
              <a:picLocks noChangeArrowheads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35698" y="5680757"/>
              <a:ext cx="58381" cy="37096"/>
            </a:xfrm>
            <a:prstGeom prst="rect">
              <a:avLst/>
            </a:prstGeom>
            <a:noFill/>
          </p:spPr>
        </p:pic>
        <p:sp>
          <p:nvSpPr>
            <p:cNvPr id="131" name="Freeform 1986"/>
            <p:cNvSpPr/>
            <p:nvPr/>
          </p:nvSpPr>
          <p:spPr>
            <a:xfrm>
              <a:off x="7048409" y="5693466"/>
              <a:ext cx="32968" cy="11684"/>
            </a:xfrm>
            <a:custGeom>
              <a:avLst/>
              <a:gdLst/>
              <a:ahLst/>
              <a:cxnLst/>
              <a:rect l="0" t="0" r="0" b="0"/>
              <a:pathLst>
                <a:path w="32968" h="11684">
                  <a:moveTo>
                    <a:pt x="16484" y="11684"/>
                  </a:moveTo>
                  <a:cubicBezTo>
                    <a:pt x="7379" y="11684"/>
                    <a:pt x="0" y="9068"/>
                    <a:pt x="0" y="5842"/>
                  </a:cubicBezTo>
                  <a:cubicBezTo>
                    <a:pt x="0" y="2617"/>
                    <a:pt x="7379" y="0"/>
                    <a:pt x="16484" y="0"/>
                  </a:cubicBezTo>
                  <a:cubicBezTo>
                    <a:pt x="25589" y="0"/>
                    <a:pt x="32968" y="2617"/>
                    <a:pt x="32968" y="5842"/>
                  </a:cubicBezTo>
                  <a:cubicBezTo>
                    <a:pt x="32968" y="9068"/>
                    <a:pt x="25589" y="11684"/>
                    <a:pt x="16484" y="11684"/>
                  </a:cubicBezTo>
                  <a:close/>
                  <a:moveTo>
                    <a:pt x="16484" y="11684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2" name="Picture 1987"/>
            <p:cNvPicPr>
              <a:picLocks noChangeArrowheads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39647" y="5661872"/>
              <a:ext cx="49517" cy="52742"/>
            </a:xfrm>
            <a:prstGeom prst="rect">
              <a:avLst/>
            </a:prstGeom>
            <a:noFill/>
          </p:spPr>
        </p:pic>
        <p:sp>
          <p:nvSpPr>
            <p:cNvPr id="133" name="Freeform 1988"/>
            <p:cNvSpPr/>
            <p:nvPr/>
          </p:nvSpPr>
          <p:spPr>
            <a:xfrm>
              <a:off x="7052354" y="5674575"/>
              <a:ext cx="24117" cy="30657"/>
            </a:xfrm>
            <a:custGeom>
              <a:avLst/>
              <a:gdLst/>
              <a:ahLst/>
              <a:cxnLst/>
              <a:rect l="0" t="0" r="0" b="0"/>
              <a:pathLst>
                <a:path w="24117" h="30657">
                  <a:moveTo>
                    <a:pt x="24117" y="0"/>
                  </a:moveTo>
                  <a:lnTo>
                    <a:pt x="24117" y="24688"/>
                  </a:lnTo>
                  <a:cubicBezTo>
                    <a:pt x="24117" y="24688"/>
                    <a:pt x="14859" y="30657"/>
                    <a:pt x="267" y="24688"/>
                  </a:cubicBezTo>
                  <a:lnTo>
                    <a:pt x="0" y="0"/>
                  </a:lnTo>
                  <a:lnTo>
                    <a:pt x="24117" y="0"/>
                  </a:lnTo>
                  <a:close/>
                  <a:moveTo>
                    <a:pt x="24117" y="0"/>
                  </a:moveTo>
                </a:path>
              </a:pathLst>
            </a:custGeom>
            <a:noFill/>
            <a:ln w="60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4" name="Picture 1989"/>
            <p:cNvPicPr>
              <a:picLocks noChangeArrowheads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9315" y="5588453"/>
              <a:ext cx="64567" cy="77952"/>
            </a:xfrm>
            <a:prstGeom prst="rect">
              <a:avLst/>
            </a:prstGeom>
            <a:noFill/>
          </p:spPr>
        </p:pic>
        <p:sp>
          <p:nvSpPr>
            <p:cNvPr id="135" name="Freeform 1990"/>
            <p:cNvSpPr/>
            <p:nvPr/>
          </p:nvSpPr>
          <p:spPr>
            <a:xfrm>
              <a:off x="7031964" y="5597798"/>
              <a:ext cx="39217" cy="55905"/>
            </a:xfrm>
            <a:custGeom>
              <a:avLst/>
              <a:gdLst/>
              <a:ahLst/>
              <a:cxnLst/>
              <a:rect l="0" t="0" r="0" b="0"/>
              <a:pathLst>
                <a:path w="39217" h="55905">
                  <a:moveTo>
                    <a:pt x="24701" y="55905"/>
                  </a:moveTo>
                  <a:lnTo>
                    <a:pt x="63" y="15748"/>
                  </a:lnTo>
                  <a:cubicBezTo>
                    <a:pt x="63" y="15748"/>
                    <a:pt x="0" y="0"/>
                    <a:pt x="12319" y="4013"/>
                  </a:cubicBezTo>
                  <a:cubicBezTo>
                    <a:pt x="12319" y="4013"/>
                    <a:pt x="22187" y="13310"/>
                    <a:pt x="32790" y="30290"/>
                  </a:cubicBezTo>
                  <a:lnTo>
                    <a:pt x="39217" y="34036"/>
                  </a:lnTo>
                  <a:lnTo>
                    <a:pt x="24701" y="55905"/>
                  </a:lnTo>
                  <a:close/>
                  <a:moveTo>
                    <a:pt x="24701" y="55905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6" name="Picture 1991"/>
            <p:cNvPicPr>
              <a:picLocks noChangeArrowheads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38314" y="5608989"/>
              <a:ext cx="52196" cy="98294"/>
            </a:xfrm>
            <a:prstGeom prst="rect">
              <a:avLst/>
            </a:prstGeom>
            <a:noFill/>
          </p:spPr>
        </p:pic>
        <p:sp>
          <p:nvSpPr>
            <p:cNvPr id="137" name="Freeform 1992"/>
            <p:cNvSpPr/>
            <p:nvPr/>
          </p:nvSpPr>
          <p:spPr>
            <a:xfrm>
              <a:off x="7051014" y="5621689"/>
              <a:ext cx="26796" cy="77508"/>
            </a:xfrm>
            <a:custGeom>
              <a:avLst/>
              <a:gdLst/>
              <a:ahLst/>
              <a:cxnLst/>
              <a:rect l="0" t="0" r="0" b="0"/>
              <a:pathLst>
                <a:path w="26796" h="77508">
                  <a:moveTo>
                    <a:pt x="26796" y="0"/>
                  </a:moveTo>
                  <a:lnTo>
                    <a:pt x="26796" y="69202"/>
                  </a:lnTo>
                  <a:cubicBezTo>
                    <a:pt x="26796" y="69202"/>
                    <a:pt x="16713" y="77508"/>
                    <a:pt x="292" y="69202"/>
                  </a:cubicBezTo>
                  <a:lnTo>
                    <a:pt x="0" y="0"/>
                  </a:lnTo>
                  <a:lnTo>
                    <a:pt x="26796" y="0"/>
                  </a:lnTo>
                  <a:close/>
                  <a:moveTo>
                    <a:pt x="26796" y="0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8" name="Picture 1993"/>
            <p:cNvPicPr>
              <a:picLocks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38454" y="5603821"/>
              <a:ext cx="52196" cy="33794"/>
            </a:xfrm>
            <a:prstGeom prst="rect">
              <a:avLst/>
            </a:prstGeom>
            <a:noFill/>
          </p:spPr>
        </p:pic>
        <p:sp>
          <p:nvSpPr>
            <p:cNvPr id="139" name="Freeform 1994"/>
            <p:cNvSpPr/>
            <p:nvPr/>
          </p:nvSpPr>
          <p:spPr>
            <a:xfrm>
              <a:off x="7051151" y="5616521"/>
              <a:ext cx="26796" cy="8394"/>
            </a:xfrm>
            <a:custGeom>
              <a:avLst/>
              <a:gdLst/>
              <a:ahLst/>
              <a:cxnLst/>
              <a:rect l="0" t="0" r="0" b="0"/>
              <a:pathLst>
                <a:path w="26796" h="8394">
                  <a:moveTo>
                    <a:pt x="13398" y="8394"/>
                  </a:moveTo>
                  <a:cubicBezTo>
                    <a:pt x="5994" y="8394"/>
                    <a:pt x="0" y="6515"/>
                    <a:pt x="0" y="4203"/>
                  </a:cubicBezTo>
                  <a:cubicBezTo>
                    <a:pt x="0" y="1879"/>
                    <a:pt x="5994" y="0"/>
                    <a:pt x="13398" y="0"/>
                  </a:cubicBezTo>
                  <a:cubicBezTo>
                    <a:pt x="20802" y="0"/>
                    <a:pt x="26796" y="1879"/>
                    <a:pt x="26796" y="4203"/>
                  </a:cubicBezTo>
                  <a:cubicBezTo>
                    <a:pt x="26796" y="6515"/>
                    <a:pt x="20802" y="8394"/>
                    <a:pt x="13398" y="8394"/>
                  </a:cubicBezTo>
                  <a:close/>
                  <a:moveTo>
                    <a:pt x="13398" y="8394"/>
                  </a:moveTo>
                </a:path>
              </a:pathLst>
            </a:custGeom>
            <a:noFill/>
            <a:ln w="6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0" name="Freeform 1995"/>
            <p:cNvSpPr/>
            <p:nvPr/>
          </p:nvSpPr>
          <p:spPr>
            <a:xfrm>
              <a:off x="7056141" y="5618936"/>
              <a:ext cx="16382" cy="3022"/>
            </a:xfrm>
            <a:custGeom>
              <a:avLst/>
              <a:gdLst/>
              <a:ahLst/>
              <a:cxnLst/>
              <a:rect l="0" t="0" r="0" b="0"/>
              <a:pathLst>
                <a:path w="16382" h="3022">
                  <a:moveTo>
                    <a:pt x="8191" y="3022"/>
                  </a:moveTo>
                  <a:cubicBezTo>
                    <a:pt x="3670" y="3022"/>
                    <a:pt x="0" y="2349"/>
                    <a:pt x="0" y="1511"/>
                  </a:cubicBezTo>
                  <a:cubicBezTo>
                    <a:pt x="0" y="673"/>
                    <a:pt x="3670" y="0"/>
                    <a:pt x="8191" y="0"/>
                  </a:cubicBezTo>
                  <a:cubicBezTo>
                    <a:pt x="12712" y="0"/>
                    <a:pt x="16382" y="673"/>
                    <a:pt x="16382" y="1511"/>
                  </a:cubicBezTo>
                  <a:cubicBezTo>
                    <a:pt x="16382" y="2349"/>
                    <a:pt x="12712" y="3022"/>
                    <a:pt x="8191" y="3022"/>
                  </a:cubicBezTo>
                </a:path>
              </a:pathLst>
            </a:custGeom>
            <a:solidFill>
              <a:srgbClr val="552C2C">
                <a:alpha val="100000"/>
              </a:srgbClr>
            </a:solidFill>
            <a:ln w="6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1" name="Picture 1996"/>
            <p:cNvPicPr>
              <a:picLocks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74879" y="5468832"/>
              <a:ext cx="285190" cy="188951"/>
            </a:xfrm>
            <a:prstGeom prst="rect">
              <a:avLst/>
            </a:prstGeom>
            <a:noFill/>
          </p:spPr>
        </p:pic>
        <p:sp>
          <p:nvSpPr>
            <p:cNvPr id="142" name="Freeform 1997"/>
            <p:cNvSpPr/>
            <p:nvPr/>
          </p:nvSpPr>
          <p:spPr>
            <a:xfrm>
              <a:off x="7084631" y="5481534"/>
              <a:ext cx="262737" cy="163537"/>
            </a:xfrm>
            <a:custGeom>
              <a:avLst/>
              <a:gdLst/>
              <a:ahLst/>
              <a:cxnLst/>
              <a:rect l="0" t="0" r="0" b="0"/>
              <a:pathLst>
                <a:path w="262737" h="163537">
                  <a:moveTo>
                    <a:pt x="262737" y="27736"/>
                  </a:moveTo>
                  <a:lnTo>
                    <a:pt x="11951" y="163537"/>
                  </a:lnTo>
                  <a:lnTo>
                    <a:pt x="4254" y="149668"/>
                  </a:lnTo>
                  <a:cubicBezTo>
                    <a:pt x="0" y="142010"/>
                    <a:pt x="6464" y="130440"/>
                    <a:pt x="18694" y="123811"/>
                  </a:cubicBezTo>
                  <a:lnTo>
                    <a:pt x="247332" y="0"/>
                  </a:lnTo>
                </a:path>
              </a:pathLst>
            </a:custGeom>
            <a:noFill/>
            <a:ln w="2768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3" name="Picture 1998"/>
            <p:cNvPicPr>
              <a:picLocks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19899" y="5398195"/>
              <a:ext cx="156338" cy="117220"/>
            </a:xfrm>
            <a:prstGeom prst="rect">
              <a:avLst/>
            </a:prstGeom>
            <a:noFill/>
          </p:spPr>
        </p:pic>
        <p:pic>
          <p:nvPicPr>
            <p:cNvPr id="144" name="Picture 1999"/>
            <p:cNvPicPr>
              <a:picLocks noChangeArrowheads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06531" y="5445109"/>
              <a:ext cx="65584" cy="94576"/>
            </a:xfrm>
            <a:prstGeom prst="rect">
              <a:avLst/>
            </a:prstGeom>
            <a:noFill/>
          </p:spPr>
        </p:pic>
        <p:pic>
          <p:nvPicPr>
            <p:cNvPr id="145" name="Picture 2000"/>
            <p:cNvPicPr>
              <a:picLocks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152861" y="5539787"/>
              <a:ext cx="129547" cy="85864"/>
            </a:xfrm>
            <a:prstGeom prst="rect">
              <a:avLst/>
            </a:prstGeom>
            <a:noFill/>
          </p:spPr>
        </p:pic>
        <p:sp>
          <p:nvSpPr>
            <p:cNvPr id="146" name="Freeform 2001"/>
            <p:cNvSpPr/>
            <p:nvPr/>
          </p:nvSpPr>
          <p:spPr>
            <a:xfrm>
              <a:off x="7154810" y="5552500"/>
              <a:ext cx="114895" cy="60451"/>
            </a:xfrm>
            <a:custGeom>
              <a:avLst/>
              <a:gdLst/>
              <a:ahLst/>
              <a:cxnLst/>
              <a:rect l="0" t="0" r="0" b="0"/>
              <a:pathLst>
                <a:path w="114895" h="60451">
                  <a:moveTo>
                    <a:pt x="16852" y="25273"/>
                  </a:moveTo>
                  <a:cubicBezTo>
                    <a:pt x="35635" y="13297"/>
                    <a:pt x="44398" y="32270"/>
                    <a:pt x="44398" y="32270"/>
                  </a:cubicBezTo>
                  <a:lnTo>
                    <a:pt x="107403" y="0"/>
                  </a:lnTo>
                  <a:lnTo>
                    <a:pt x="114895" y="12993"/>
                  </a:lnTo>
                  <a:lnTo>
                    <a:pt x="22300" y="60451"/>
                  </a:lnTo>
                  <a:cubicBezTo>
                    <a:pt x="0" y="37007"/>
                    <a:pt x="16852" y="25273"/>
                    <a:pt x="16852" y="25273"/>
                  </a:cubicBezTo>
                  <a:close/>
                  <a:moveTo>
                    <a:pt x="16852" y="25273"/>
                  </a:moveTo>
                  <a:moveTo>
                    <a:pt x="19785" y="38163"/>
                  </a:moveTo>
                  <a:cubicBezTo>
                    <a:pt x="19925" y="42303"/>
                    <a:pt x="23379" y="45542"/>
                    <a:pt x="27507" y="45389"/>
                  </a:cubicBezTo>
                  <a:cubicBezTo>
                    <a:pt x="31622" y="45250"/>
                    <a:pt x="34847" y="41782"/>
                    <a:pt x="34708" y="37642"/>
                  </a:cubicBezTo>
                  <a:cubicBezTo>
                    <a:pt x="34555" y="33502"/>
                    <a:pt x="31101" y="30276"/>
                    <a:pt x="26986" y="30416"/>
                  </a:cubicBezTo>
                  <a:cubicBezTo>
                    <a:pt x="22859" y="30556"/>
                    <a:pt x="19645" y="34035"/>
                    <a:pt x="19785" y="38163"/>
                  </a:cubicBezTo>
                  <a:close/>
                  <a:moveTo>
                    <a:pt x="3962" y="25273"/>
                  </a:moveTo>
                </a:path>
              </a:pathLst>
            </a:custGeom>
            <a:noFill/>
            <a:ln w="2768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7" name="Picture 2002"/>
            <p:cNvPicPr>
              <a:picLocks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84732" y="5632154"/>
              <a:ext cx="59741" cy="79526"/>
            </a:xfrm>
            <a:prstGeom prst="rect">
              <a:avLst/>
            </a:prstGeom>
            <a:noFill/>
          </p:spPr>
        </p:pic>
        <p:sp>
          <p:nvSpPr>
            <p:cNvPr id="148" name="Freeform 2003"/>
            <p:cNvSpPr/>
            <p:nvPr/>
          </p:nvSpPr>
          <p:spPr>
            <a:xfrm>
              <a:off x="7097436" y="5644855"/>
              <a:ext cx="34340" cy="54127"/>
            </a:xfrm>
            <a:custGeom>
              <a:avLst/>
              <a:gdLst/>
              <a:ahLst/>
              <a:cxnLst/>
              <a:rect l="0" t="0" r="0" b="0"/>
              <a:pathLst>
                <a:path w="34340" h="54127">
                  <a:moveTo>
                    <a:pt x="23355" y="0"/>
                  </a:moveTo>
                  <a:cubicBezTo>
                    <a:pt x="29425" y="0"/>
                    <a:pt x="34340" y="4914"/>
                    <a:pt x="34340" y="10985"/>
                  </a:cubicBezTo>
                  <a:lnTo>
                    <a:pt x="34340" y="43141"/>
                  </a:lnTo>
                  <a:cubicBezTo>
                    <a:pt x="34340" y="49212"/>
                    <a:pt x="29425" y="54127"/>
                    <a:pt x="23355" y="54127"/>
                  </a:cubicBezTo>
                  <a:lnTo>
                    <a:pt x="10973" y="54127"/>
                  </a:lnTo>
                  <a:cubicBezTo>
                    <a:pt x="4915" y="54127"/>
                    <a:pt x="0" y="49212"/>
                    <a:pt x="0" y="43141"/>
                  </a:cubicBezTo>
                  <a:lnTo>
                    <a:pt x="0" y="10985"/>
                  </a:lnTo>
                  <a:cubicBezTo>
                    <a:pt x="0" y="4914"/>
                    <a:pt x="4915" y="0"/>
                    <a:pt x="10973" y="0"/>
                  </a:cubicBezTo>
                  <a:lnTo>
                    <a:pt x="23355" y="0"/>
                  </a:lnTo>
                  <a:close/>
                  <a:moveTo>
                    <a:pt x="23355" y="0"/>
                  </a:moveTo>
                </a:path>
              </a:pathLst>
            </a:custGeom>
            <a:noFill/>
            <a:ln w="1828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9" name="Picture 2004"/>
            <p:cNvPicPr>
              <a:picLocks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27607" y="5632154"/>
              <a:ext cx="59753" cy="79526"/>
            </a:xfrm>
            <a:prstGeom prst="rect">
              <a:avLst/>
            </a:prstGeom>
            <a:noFill/>
          </p:spPr>
        </p:pic>
        <p:sp>
          <p:nvSpPr>
            <p:cNvPr id="150" name="Freeform 2005"/>
            <p:cNvSpPr/>
            <p:nvPr/>
          </p:nvSpPr>
          <p:spPr>
            <a:xfrm>
              <a:off x="7240315" y="5644855"/>
              <a:ext cx="34340" cy="54127"/>
            </a:xfrm>
            <a:custGeom>
              <a:avLst/>
              <a:gdLst/>
              <a:ahLst/>
              <a:cxnLst/>
              <a:rect l="0" t="0" r="0" b="0"/>
              <a:pathLst>
                <a:path w="34340" h="54127">
                  <a:moveTo>
                    <a:pt x="23355" y="0"/>
                  </a:moveTo>
                  <a:cubicBezTo>
                    <a:pt x="29425" y="0"/>
                    <a:pt x="34340" y="4914"/>
                    <a:pt x="34340" y="10985"/>
                  </a:cubicBezTo>
                  <a:lnTo>
                    <a:pt x="34340" y="43141"/>
                  </a:lnTo>
                  <a:cubicBezTo>
                    <a:pt x="34340" y="49212"/>
                    <a:pt x="29425" y="54127"/>
                    <a:pt x="23355" y="54127"/>
                  </a:cubicBezTo>
                  <a:lnTo>
                    <a:pt x="10973" y="54127"/>
                  </a:lnTo>
                  <a:cubicBezTo>
                    <a:pt x="4915" y="54127"/>
                    <a:pt x="0" y="49212"/>
                    <a:pt x="0" y="43141"/>
                  </a:cubicBezTo>
                  <a:lnTo>
                    <a:pt x="0" y="10985"/>
                  </a:lnTo>
                  <a:cubicBezTo>
                    <a:pt x="0" y="4914"/>
                    <a:pt x="4915" y="0"/>
                    <a:pt x="10973" y="0"/>
                  </a:cubicBezTo>
                  <a:lnTo>
                    <a:pt x="23355" y="0"/>
                  </a:lnTo>
                  <a:close/>
                  <a:moveTo>
                    <a:pt x="23355" y="0"/>
                  </a:moveTo>
                </a:path>
              </a:pathLst>
            </a:custGeom>
            <a:noFill/>
            <a:ln w="1828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1" name="Picture 2006"/>
            <p:cNvPicPr>
              <a:picLocks noChangeArrowheads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84732" y="5626515"/>
              <a:ext cx="59741" cy="46215"/>
            </a:xfrm>
            <a:prstGeom prst="rect">
              <a:avLst/>
            </a:prstGeom>
            <a:noFill/>
          </p:spPr>
        </p:pic>
        <p:sp>
          <p:nvSpPr>
            <p:cNvPr id="152" name="Freeform 2007"/>
            <p:cNvSpPr/>
            <p:nvPr/>
          </p:nvSpPr>
          <p:spPr>
            <a:xfrm>
              <a:off x="7097431" y="5639213"/>
              <a:ext cx="34340" cy="20815"/>
            </a:xfrm>
            <a:custGeom>
              <a:avLst/>
              <a:gdLst/>
              <a:ahLst/>
              <a:cxnLst/>
              <a:rect l="0" t="0" r="0" b="0"/>
              <a:pathLst>
                <a:path w="34340" h="20815">
                  <a:moveTo>
                    <a:pt x="34340" y="0"/>
                  </a:moveTo>
                  <a:lnTo>
                    <a:pt x="34340" y="0"/>
                  </a:lnTo>
                  <a:lnTo>
                    <a:pt x="34340" y="20815"/>
                  </a:lnTo>
                  <a:lnTo>
                    <a:pt x="0" y="20815"/>
                  </a:lnTo>
                  <a:lnTo>
                    <a:pt x="0" y="0"/>
                  </a:lnTo>
                  <a:lnTo>
                    <a:pt x="34340" y="0"/>
                  </a:lnTo>
                  <a:close/>
                  <a:moveTo>
                    <a:pt x="34340" y="0"/>
                  </a:moveTo>
                </a:path>
              </a:pathLst>
            </a:custGeom>
            <a:noFill/>
            <a:ln w="1828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3" name="Picture 2008"/>
            <p:cNvPicPr>
              <a:picLocks noChangeArrowheads="1"/>
            </p:cNvPicPr>
            <p:nvPr/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27607" y="5626515"/>
              <a:ext cx="59741" cy="46215"/>
            </a:xfrm>
            <a:prstGeom prst="rect">
              <a:avLst/>
            </a:prstGeom>
            <a:noFill/>
          </p:spPr>
        </p:pic>
        <p:sp>
          <p:nvSpPr>
            <p:cNvPr id="154" name="Freeform 2009"/>
            <p:cNvSpPr/>
            <p:nvPr/>
          </p:nvSpPr>
          <p:spPr>
            <a:xfrm>
              <a:off x="7240312" y="5639213"/>
              <a:ext cx="34340" cy="20815"/>
            </a:xfrm>
            <a:custGeom>
              <a:avLst/>
              <a:gdLst/>
              <a:ahLst/>
              <a:cxnLst/>
              <a:rect l="0" t="0" r="0" b="0"/>
              <a:pathLst>
                <a:path w="34340" h="20815">
                  <a:moveTo>
                    <a:pt x="34340" y="0"/>
                  </a:moveTo>
                  <a:lnTo>
                    <a:pt x="34340" y="0"/>
                  </a:lnTo>
                  <a:lnTo>
                    <a:pt x="34340" y="20815"/>
                  </a:lnTo>
                  <a:lnTo>
                    <a:pt x="0" y="20815"/>
                  </a:lnTo>
                  <a:lnTo>
                    <a:pt x="0" y="0"/>
                  </a:lnTo>
                  <a:lnTo>
                    <a:pt x="34340" y="0"/>
                  </a:lnTo>
                  <a:close/>
                  <a:moveTo>
                    <a:pt x="34340" y="0"/>
                  </a:moveTo>
                </a:path>
              </a:pathLst>
            </a:custGeom>
            <a:noFill/>
            <a:ln w="1828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5" name="Picture 2010"/>
            <p:cNvPicPr>
              <a:picLocks noChangeArrowheads="1"/>
            </p:cNvPicPr>
            <p:nvPr/>
          </p:nvPicPr>
          <p:blipFill>
            <a:blip r:embed="rId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84732" y="5595807"/>
              <a:ext cx="59741" cy="57200"/>
            </a:xfrm>
            <a:prstGeom prst="rect">
              <a:avLst/>
            </a:prstGeom>
            <a:noFill/>
          </p:spPr>
        </p:pic>
        <p:sp>
          <p:nvSpPr>
            <p:cNvPr id="156" name="Freeform 2011"/>
            <p:cNvSpPr/>
            <p:nvPr/>
          </p:nvSpPr>
          <p:spPr>
            <a:xfrm>
              <a:off x="7097431" y="5608512"/>
              <a:ext cx="34340" cy="31800"/>
            </a:xfrm>
            <a:custGeom>
              <a:avLst/>
              <a:gdLst/>
              <a:ahLst/>
              <a:cxnLst/>
              <a:rect l="0" t="0" r="0" b="0"/>
              <a:pathLst>
                <a:path w="34340" h="31800">
                  <a:moveTo>
                    <a:pt x="34340" y="0"/>
                  </a:moveTo>
                  <a:lnTo>
                    <a:pt x="34340" y="0"/>
                  </a:lnTo>
                  <a:lnTo>
                    <a:pt x="34340" y="31800"/>
                  </a:lnTo>
                  <a:lnTo>
                    <a:pt x="0" y="31800"/>
                  </a:lnTo>
                  <a:lnTo>
                    <a:pt x="0" y="0"/>
                  </a:lnTo>
                  <a:lnTo>
                    <a:pt x="34340" y="0"/>
                  </a:lnTo>
                  <a:close/>
                  <a:moveTo>
                    <a:pt x="34340" y="0"/>
                  </a:moveTo>
                </a:path>
              </a:pathLst>
            </a:custGeom>
            <a:noFill/>
            <a:ln w="1828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7" name="Picture 2012"/>
            <p:cNvPicPr>
              <a:picLocks noChangeArrowheads="1"/>
            </p:cNvPicPr>
            <p:nvPr/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27607" y="5595806"/>
              <a:ext cx="59740" cy="57201"/>
            </a:xfrm>
            <a:prstGeom prst="rect">
              <a:avLst/>
            </a:prstGeom>
            <a:noFill/>
          </p:spPr>
        </p:pic>
        <p:sp>
          <p:nvSpPr>
            <p:cNvPr id="158" name="Freeform 2013"/>
            <p:cNvSpPr/>
            <p:nvPr/>
          </p:nvSpPr>
          <p:spPr>
            <a:xfrm>
              <a:off x="7240311" y="5608512"/>
              <a:ext cx="34340" cy="31800"/>
            </a:xfrm>
            <a:custGeom>
              <a:avLst/>
              <a:gdLst/>
              <a:ahLst/>
              <a:cxnLst/>
              <a:rect l="0" t="0" r="0" b="0"/>
              <a:pathLst>
                <a:path w="34340" h="31800">
                  <a:moveTo>
                    <a:pt x="0" y="31800"/>
                  </a:moveTo>
                  <a:lnTo>
                    <a:pt x="0" y="31800"/>
                  </a:lnTo>
                  <a:lnTo>
                    <a:pt x="0" y="0"/>
                  </a:lnTo>
                  <a:lnTo>
                    <a:pt x="34340" y="0"/>
                  </a:lnTo>
                  <a:lnTo>
                    <a:pt x="34340" y="31800"/>
                  </a:lnTo>
                  <a:lnTo>
                    <a:pt x="0" y="31800"/>
                  </a:lnTo>
                  <a:close/>
                  <a:moveTo>
                    <a:pt x="0" y="31800"/>
                  </a:moveTo>
                  <a:moveTo>
                    <a:pt x="12103" y="12712"/>
                  </a:moveTo>
                  <a:cubicBezTo>
                    <a:pt x="12103" y="15481"/>
                    <a:pt x="14350" y="17729"/>
                    <a:pt x="17132" y="17729"/>
                  </a:cubicBezTo>
                  <a:cubicBezTo>
                    <a:pt x="19900" y="17729"/>
                    <a:pt x="22148" y="15481"/>
                    <a:pt x="22148" y="12712"/>
                  </a:cubicBezTo>
                  <a:cubicBezTo>
                    <a:pt x="22148" y="9944"/>
                    <a:pt x="19900" y="7696"/>
                    <a:pt x="17132" y="7696"/>
                  </a:cubicBezTo>
                  <a:cubicBezTo>
                    <a:pt x="14350" y="7696"/>
                    <a:pt x="12103" y="9944"/>
                    <a:pt x="12103" y="12712"/>
                  </a:cubicBezTo>
                  <a:close/>
                  <a:moveTo>
                    <a:pt x="19088" y="31800"/>
                  </a:moveTo>
                </a:path>
              </a:pathLst>
            </a:custGeom>
            <a:noFill/>
            <a:ln w="1828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9" name="Picture 2014"/>
            <p:cNvPicPr>
              <a:picLocks noChangeArrowheads="1"/>
            </p:cNvPicPr>
            <p:nvPr/>
          </p:nvPicPr>
          <p:blipFill>
            <a:blip r:embed="rId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96226" y="5605306"/>
              <a:ext cx="36283" cy="36283"/>
            </a:xfrm>
            <a:prstGeom prst="rect">
              <a:avLst/>
            </a:prstGeom>
            <a:noFill/>
          </p:spPr>
        </p:pic>
        <p:sp>
          <p:nvSpPr>
            <p:cNvPr id="160" name="Freeform 2015"/>
            <p:cNvSpPr/>
            <p:nvPr/>
          </p:nvSpPr>
          <p:spPr>
            <a:xfrm>
              <a:off x="7108940" y="5618003"/>
              <a:ext cx="10870" cy="10883"/>
            </a:xfrm>
            <a:custGeom>
              <a:avLst/>
              <a:gdLst/>
              <a:ahLst/>
              <a:cxnLst/>
              <a:rect l="0" t="0" r="0" b="0"/>
              <a:pathLst>
                <a:path w="10870" h="10883">
                  <a:moveTo>
                    <a:pt x="5435" y="10883"/>
                  </a:moveTo>
                  <a:cubicBezTo>
                    <a:pt x="2426" y="10883"/>
                    <a:pt x="0" y="8445"/>
                    <a:pt x="0" y="5448"/>
                  </a:cubicBezTo>
                  <a:cubicBezTo>
                    <a:pt x="0" y="2438"/>
                    <a:pt x="2426" y="0"/>
                    <a:pt x="5435" y="0"/>
                  </a:cubicBezTo>
                  <a:cubicBezTo>
                    <a:pt x="8444" y="0"/>
                    <a:pt x="10870" y="2438"/>
                    <a:pt x="10870" y="5448"/>
                  </a:cubicBezTo>
                  <a:cubicBezTo>
                    <a:pt x="10870" y="8445"/>
                    <a:pt x="8444" y="10883"/>
                    <a:pt x="5435" y="10883"/>
                  </a:cubicBezTo>
                  <a:close/>
                  <a:moveTo>
                    <a:pt x="5435" y="10883"/>
                  </a:moveTo>
                </a:path>
              </a:pathLst>
            </a:custGeom>
            <a:noFill/>
            <a:ln w="1384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Freeform 2016"/>
            <p:cNvSpPr/>
            <p:nvPr/>
          </p:nvSpPr>
          <p:spPr>
            <a:xfrm>
              <a:off x="5963787" y="5369391"/>
              <a:ext cx="212914" cy="432332"/>
            </a:xfrm>
            <a:custGeom>
              <a:avLst/>
              <a:gdLst/>
              <a:ahLst/>
              <a:cxnLst/>
              <a:rect l="0" t="0" r="0" b="0"/>
              <a:pathLst>
                <a:path w="212914" h="432332">
                  <a:moveTo>
                    <a:pt x="201307" y="29857"/>
                  </a:moveTo>
                  <a:cubicBezTo>
                    <a:pt x="199720" y="21717"/>
                    <a:pt x="189052" y="17284"/>
                    <a:pt x="182131" y="15341"/>
                  </a:cubicBezTo>
                  <a:cubicBezTo>
                    <a:pt x="174650" y="13233"/>
                    <a:pt x="166471" y="11493"/>
                    <a:pt x="158813" y="10401"/>
                  </a:cubicBezTo>
                  <a:cubicBezTo>
                    <a:pt x="146177" y="8585"/>
                    <a:pt x="133540" y="5524"/>
                    <a:pt x="120904" y="3543"/>
                  </a:cubicBezTo>
                  <a:cubicBezTo>
                    <a:pt x="98387" y="0"/>
                    <a:pt x="79603" y="5181"/>
                    <a:pt x="58636" y="12954"/>
                  </a:cubicBezTo>
                  <a:cubicBezTo>
                    <a:pt x="36487" y="21171"/>
                    <a:pt x="24765" y="29971"/>
                    <a:pt x="13297" y="50126"/>
                  </a:cubicBezTo>
                  <a:cubicBezTo>
                    <a:pt x="2400" y="69303"/>
                    <a:pt x="0" y="86232"/>
                    <a:pt x="0" y="108165"/>
                  </a:cubicBezTo>
                  <a:cubicBezTo>
                    <a:pt x="1702" y="129107"/>
                    <a:pt x="14808" y="171373"/>
                    <a:pt x="29299" y="202551"/>
                  </a:cubicBezTo>
                  <a:cubicBezTo>
                    <a:pt x="32220" y="208863"/>
                    <a:pt x="38074" y="221855"/>
                    <a:pt x="42354" y="231545"/>
                  </a:cubicBezTo>
                  <a:cubicBezTo>
                    <a:pt x="48971" y="240664"/>
                    <a:pt x="64147" y="257872"/>
                    <a:pt x="76263" y="269988"/>
                  </a:cubicBezTo>
                  <a:cubicBezTo>
                    <a:pt x="82982" y="279335"/>
                    <a:pt x="99593" y="295337"/>
                    <a:pt x="113373" y="305726"/>
                  </a:cubicBezTo>
                  <a:cubicBezTo>
                    <a:pt x="136156" y="322096"/>
                    <a:pt x="154698" y="343953"/>
                    <a:pt x="171374" y="366559"/>
                  </a:cubicBezTo>
                  <a:cubicBezTo>
                    <a:pt x="182537" y="381697"/>
                    <a:pt x="180987" y="377544"/>
                    <a:pt x="181953" y="390714"/>
                  </a:cubicBezTo>
                  <a:cubicBezTo>
                    <a:pt x="182626" y="399934"/>
                    <a:pt x="183820" y="401827"/>
                    <a:pt x="189598" y="409015"/>
                  </a:cubicBezTo>
                  <a:cubicBezTo>
                    <a:pt x="194145" y="418896"/>
                    <a:pt x="204583" y="429335"/>
                    <a:pt x="212914" y="432332"/>
                  </a:cubicBezTo>
                </a:path>
              </a:pathLst>
            </a:custGeom>
            <a:noFill/>
            <a:ln w="10337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Freeform 2017"/>
            <p:cNvSpPr/>
            <p:nvPr/>
          </p:nvSpPr>
          <p:spPr>
            <a:xfrm>
              <a:off x="6389551" y="5342946"/>
              <a:ext cx="223468" cy="412343"/>
            </a:xfrm>
            <a:custGeom>
              <a:avLst/>
              <a:gdLst/>
              <a:ahLst/>
              <a:cxnLst/>
              <a:rect l="0" t="0" r="0" b="0"/>
              <a:pathLst>
                <a:path w="223468" h="412343">
                  <a:moveTo>
                    <a:pt x="3873" y="412343"/>
                  </a:moveTo>
                  <a:cubicBezTo>
                    <a:pt x="6133" y="397180"/>
                    <a:pt x="16992" y="381635"/>
                    <a:pt x="25932" y="369862"/>
                  </a:cubicBezTo>
                  <a:cubicBezTo>
                    <a:pt x="33184" y="360337"/>
                    <a:pt x="41185" y="351244"/>
                    <a:pt x="49351" y="342684"/>
                  </a:cubicBezTo>
                  <a:cubicBezTo>
                    <a:pt x="58800" y="332765"/>
                    <a:pt x="65747" y="322097"/>
                    <a:pt x="77291" y="314744"/>
                  </a:cubicBezTo>
                  <a:cubicBezTo>
                    <a:pt x="88289" y="307746"/>
                    <a:pt x="98754" y="300215"/>
                    <a:pt x="109219" y="292379"/>
                  </a:cubicBezTo>
                  <a:cubicBezTo>
                    <a:pt x="125653" y="280048"/>
                    <a:pt x="145909" y="273393"/>
                    <a:pt x="163778" y="263258"/>
                  </a:cubicBezTo>
                  <a:cubicBezTo>
                    <a:pt x="178675" y="254813"/>
                    <a:pt x="191477" y="244653"/>
                    <a:pt x="200380" y="230238"/>
                  </a:cubicBezTo>
                  <a:cubicBezTo>
                    <a:pt x="203809" y="224688"/>
                    <a:pt x="209676" y="220053"/>
                    <a:pt x="210933" y="217081"/>
                  </a:cubicBezTo>
                  <a:cubicBezTo>
                    <a:pt x="211645" y="215443"/>
                    <a:pt x="212267" y="213296"/>
                    <a:pt x="212343" y="212293"/>
                  </a:cubicBezTo>
                  <a:cubicBezTo>
                    <a:pt x="212483" y="210464"/>
                    <a:pt x="212953" y="206845"/>
                    <a:pt x="213270" y="205054"/>
                  </a:cubicBezTo>
                  <a:cubicBezTo>
                    <a:pt x="213448" y="204064"/>
                    <a:pt x="214134" y="202679"/>
                    <a:pt x="214794" y="201968"/>
                  </a:cubicBezTo>
                  <a:cubicBezTo>
                    <a:pt x="215810" y="201066"/>
                    <a:pt x="218122" y="197891"/>
                    <a:pt x="219938" y="194856"/>
                  </a:cubicBezTo>
                  <a:cubicBezTo>
                    <a:pt x="223468" y="185775"/>
                    <a:pt x="220852" y="170688"/>
                    <a:pt x="220585" y="160795"/>
                  </a:cubicBezTo>
                  <a:cubicBezTo>
                    <a:pt x="220382" y="153505"/>
                    <a:pt x="220560" y="152222"/>
                    <a:pt x="216813" y="146380"/>
                  </a:cubicBezTo>
                  <a:cubicBezTo>
                    <a:pt x="213346" y="140957"/>
                    <a:pt x="212064" y="135407"/>
                    <a:pt x="209181" y="129718"/>
                  </a:cubicBezTo>
                  <a:cubicBezTo>
                    <a:pt x="194373" y="100457"/>
                    <a:pt x="169138" y="75006"/>
                    <a:pt x="146176" y="51575"/>
                  </a:cubicBezTo>
                  <a:cubicBezTo>
                    <a:pt x="126148" y="31140"/>
                    <a:pt x="94322" y="7810"/>
                    <a:pt x="65798" y="1930"/>
                  </a:cubicBezTo>
                  <a:cubicBezTo>
                    <a:pt x="56489" y="0"/>
                    <a:pt x="44398" y="2210"/>
                    <a:pt x="34835" y="2121"/>
                  </a:cubicBezTo>
                  <a:cubicBezTo>
                    <a:pt x="24218" y="2032"/>
                    <a:pt x="18287" y="5486"/>
                    <a:pt x="13334" y="6071"/>
                  </a:cubicBezTo>
                  <a:cubicBezTo>
                    <a:pt x="10603" y="6388"/>
                    <a:pt x="8305" y="7125"/>
                    <a:pt x="8203" y="7709"/>
                  </a:cubicBezTo>
                  <a:cubicBezTo>
                    <a:pt x="8025" y="8776"/>
                    <a:pt x="7555" y="10896"/>
                    <a:pt x="7276" y="11951"/>
                  </a:cubicBezTo>
                  <a:cubicBezTo>
                    <a:pt x="7124" y="12522"/>
                    <a:pt x="6539" y="13106"/>
                    <a:pt x="5955" y="13246"/>
                  </a:cubicBezTo>
                  <a:cubicBezTo>
                    <a:pt x="4914" y="13487"/>
                    <a:pt x="2832" y="13983"/>
                    <a:pt x="1791" y="14224"/>
                  </a:cubicBezTo>
                  <a:cubicBezTo>
                    <a:pt x="1207" y="14364"/>
                    <a:pt x="686" y="14707"/>
                    <a:pt x="622" y="14986"/>
                  </a:cubicBezTo>
                  <a:cubicBezTo>
                    <a:pt x="521" y="15392"/>
                    <a:pt x="254" y="16561"/>
                    <a:pt x="0" y="17602"/>
                  </a:cubicBezTo>
                </a:path>
              </a:pathLst>
            </a:custGeom>
            <a:noFill/>
            <a:ln w="10337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3" name="Picture 2018"/>
            <p:cNvPicPr>
              <a:picLocks noChangeArrowheads="1"/>
            </p:cNvPicPr>
            <p:nvPr/>
          </p:nvPicPr>
          <p:blipFill>
            <a:blip r:embed="rId5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454939" y="5866835"/>
              <a:ext cx="151485" cy="120967"/>
            </a:xfrm>
            <a:prstGeom prst="rect">
              <a:avLst/>
            </a:prstGeom>
            <a:noFill/>
          </p:spPr>
        </p:pic>
        <p:pic>
          <p:nvPicPr>
            <p:cNvPr id="164" name="Picture 2019"/>
            <p:cNvPicPr>
              <a:picLocks noChangeArrowheads="1"/>
            </p:cNvPicPr>
            <p:nvPr/>
          </p:nvPicPr>
          <p:blipFill>
            <a:blip r:embed="rId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92864" y="5919569"/>
              <a:ext cx="151485" cy="120967"/>
            </a:xfrm>
            <a:prstGeom prst="rect">
              <a:avLst/>
            </a:prstGeom>
            <a:noFill/>
          </p:spPr>
        </p:pic>
        <p:sp>
          <p:nvSpPr>
            <p:cNvPr id="165" name="Freeform 2020"/>
            <p:cNvSpPr/>
            <p:nvPr/>
          </p:nvSpPr>
          <p:spPr>
            <a:xfrm>
              <a:off x="6327288" y="5869202"/>
              <a:ext cx="164807" cy="106222"/>
            </a:xfrm>
            <a:custGeom>
              <a:avLst/>
              <a:gdLst/>
              <a:ahLst/>
              <a:cxnLst/>
              <a:rect l="0" t="0" r="0" b="0"/>
              <a:pathLst>
                <a:path w="164807" h="106222">
                  <a:moveTo>
                    <a:pt x="159689" y="106222"/>
                  </a:moveTo>
                  <a:lnTo>
                    <a:pt x="0" y="30683"/>
                  </a:lnTo>
                  <a:lnTo>
                    <a:pt x="159790" y="0"/>
                  </a:lnTo>
                  <a:lnTo>
                    <a:pt x="163524" y="30797"/>
                  </a:lnTo>
                  <a:lnTo>
                    <a:pt x="164807" y="103670"/>
                  </a:lnTo>
                </a:path>
              </a:pathLst>
            </a:custGeom>
            <a:solidFill>
              <a:srgbClr val="E2A359">
                <a:alpha val="100000"/>
              </a:srgbClr>
            </a:solidFill>
            <a:ln w="18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6" name="Picture 2021"/>
            <p:cNvPicPr>
              <a:picLocks noChangeArrowheads="1"/>
            </p:cNvPicPr>
            <p:nvPr/>
          </p:nvPicPr>
          <p:blipFill>
            <a:blip r:embed="rId5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61113" y="5777912"/>
              <a:ext cx="436410" cy="156158"/>
            </a:xfrm>
            <a:prstGeom prst="rect">
              <a:avLst/>
            </a:prstGeom>
            <a:noFill/>
          </p:spPr>
        </p:pic>
        <p:pic>
          <p:nvPicPr>
            <p:cNvPr id="167" name="Picture 2022"/>
            <p:cNvPicPr>
              <a:picLocks noChangeArrowheads="1"/>
            </p:cNvPicPr>
            <p:nvPr/>
          </p:nvPicPr>
          <p:blipFill>
            <a:blip r:embed="rId6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44386" y="5832611"/>
              <a:ext cx="204724" cy="208203"/>
            </a:xfrm>
            <a:prstGeom prst="rect">
              <a:avLst/>
            </a:prstGeom>
            <a:noFill/>
          </p:spPr>
        </p:pic>
        <p:pic>
          <p:nvPicPr>
            <p:cNvPr id="168" name="Picture 2023"/>
            <p:cNvPicPr>
              <a:picLocks noChangeArrowheads="1"/>
            </p:cNvPicPr>
            <p:nvPr/>
          </p:nvPicPr>
          <p:blipFill>
            <a:blip r:embed="rId6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05562" y="5852098"/>
              <a:ext cx="306019" cy="188722"/>
            </a:xfrm>
            <a:prstGeom prst="rect">
              <a:avLst/>
            </a:prstGeom>
            <a:noFill/>
          </p:spPr>
        </p:pic>
        <p:pic>
          <p:nvPicPr>
            <p:cNvPr id="169" name="Picture 2024"/>
            <p:cNvPicPr>
              <a:picLocks noChangeArrowheads="1"/>
            </p:cNvPicPr>
            <p:nvPr/>
          </p:nvPicPr>
          <p:blipFill>
            <a:blip r:embed="rId6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54998" y="5852423"/>
              <a:ext cx="56067" cy="37642"/>
            </a:xfrm>
            <a:prstGeom prst="rect">
              <a:avLst/>
            </a:prstGeom>
            <a:noFill/>
          </p:spPr>
        </p:pic>
        <p:sp>
          <p:nvSpPr>
            <p:cNvPr id="170" name="Freeform 2025"/>
            <p:cNvSpPr/>
            <p:nvPr/>
          </p:nvSpPr>
          <p:spPr>
            <a:xfrm>
              <a:off x="6166995" y="5864668"/>
              <a:ext cx="32079" cy="12700"/>
            </a:xfrm>
            <a:custGeom>
              <a:avLst/>
              <a:gdLst/>
              <a:ahLst/>
              <a:cxnLst/>
              <a:rect l="0" t="0" r="0" b="0"/>
              <a:pathLst>
                <a:path w="32079" h="12700">
                  <a:moveTo>
                    <a:pt x="16230" y="12700"/>
                  </a:moveTo>
                  <a:cubicBezTo>
                    <a:pt x="7404" y="12700"/>
                    <a:pt x="0" y="10275"/>
                    <a:pt x="762" y="2858"/>
                  </a:cubicBezTo>
                  <a:cubicBezTo>
                    <a:pt x="1054" y="0"/>
                    <a:pt x="7696" y="483"/>
                    <a:pt x="16040" y="483"/>
                  </a:cubicBezTo>
                  <a:cubicBezTo>
                    <a:pt x="24370" y="483"/>
                    <a:pt x="31025" y="394"/>
                    <a:pt x="31317" y="3239"/>
                  </a:cubicBezTo>
                  <a:cubicBezTo>
                    <a:pt x="32079" y="10656"/>
                    <a:pt x="24573" y="12700"/>
                    <a:pt x="16230" y="12700"/>
                  </a:cubicBezTo>
                  <a:close/>
                  <a:moveTo>
                    <a:pt x="16230" y="12700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1" name="Picture 2026"/>
            <p:cNvPicPr>
              <a:picLocks noChangeArrowheads="1"/>
            </p:cNvPicPr>
            <p:nvPr/>
          </p:nvPicPr>
          <p:blipFill>
            <a:blip r:embed="rId6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2478" y="5818895"/>
              <a:ext cx="56053" cy="37655"/>
            </a:xfrm>
            <a:prstGeom prst="rect">
              <a:avLst/>
            </a:prstGeom>
            <a:noFill/>
          </p:spPr>
        </p:pic>
        <p:sp>
          <p:nvSpPr>
            <p:cNvPr id="172" name="Freeform 2027"/>
            <p:cNvSpPr/>
            <p:nvPr/>
          </p:nvSpPr>
          <p:spPr>
            <a:xfrm>
              <a:off x="6354461" y="5831145"/>
              <a:ext cx="32079" cy="12700"/>
            </a:xfrm>
            <a:custGeom>
              <a:avLst/>
              <a:gdLst/>
              <a:ahLst/>
              <a:cxnLst/>
              <a:rect l="0" t="0" r="0" b="0"/>
              <a:pathLst>
                <a:path w="32079" h="12700">
                  <a:moveTo>
                    <a:pt x="15849" y="12700"/>
                  </a:moveTo>
                  <a:cubicBezTo>
                    <a:pt x="24675" y="12700"/>
                    <a:pt x="32079" y="10275"/>
                    <a:pt x="31317" y="2858"/>
                  </a:cubicBezTo>
                  <a:cubicBezTo>
                    <a:pt x="31025" y="0"/>
                    <a:pt x="24383" y="483"/>
                    <a:pt x="16039" y="483"/>
                  </a:cubicBezTo>
                  <a:cubicBezTo>
                    <a:pt x="7709" y="483"/>
                    <a:pt x="1054" y="394"/>
                    <a:pt x="762" y="3239"/>
                  </a:cubicBezTo>
                  <a:cubicBezTo>
                    <a:pt x="0" y="10656"/>
                    <a:pt x="7506" y="12700"/>
                    <a:pt x="15849" y="12700"/>
                  </a:cubicBezTo>
                  <a:close/>
                  <a:moveTo>
                    <a:pt x="15849" y="12700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3" name="Picture 2028"/>
            <p:cNvPicPr>
              <a:picLocks noChangeArrowheads="1"/>
            </p:cNvPicPr>
            <p:nvPr/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55232" y="5849248"/>
              <a:ext cx="55600" cy="35775"/>
            </a:xfrm>
            <a:prstGeom prst="rect">
              <a:avLst/>
            </a:prstGeom>
            <a:noFill/>
          </p:spPr>
        </p:pic>
        <p:sp>
          <p:nvSpPr>
            <p:cNvPr id="174" name="Freeform 2029"/>
            <p:cNvSpPr/>
            <p:nvPr/>
          </p:nvSpPr>
          <p:spPr>
            <a:xfrm>
              <a:off x="6167934" y="5861948"/>
              <a:ext cx="30200" cy="10375"/>
            </a:xfrm>
            <a:custGeom>
              <a:avLst/>
              <a:gdLst/>
              <a:ahLst/>
              <a:cxnLst/>
              <a:rect l="0" t="0" r="0" b="0"/>
              <a:pathLst>
                <a:path w="30200" h="10375">
                  <a:moveTo>
                    <a:pt x="15100" y="10375"/>
                  </a:moveTo>
                  <a:cubicBezTo>
                    <a:pt x="6757" y="10375"/>
                    <a:pt x="0" y="8051"/>
                    <a:pt x="0" y="5194"/>
                  </a:cubicBezTo>
                  <a:cubicBezTo>
                    <a:pt x="0" y="2324"/>
                    <a:pt x="6757" y="0"/>
                    <a:pt x="15100" y="0"/>
                  </a:cubicBezTo>
                  <a:cubicBezTo>
                    <a:pt x="23443" y="0"/>
                    <a:pt x="30200" y="2324"/>
                    <a:pt x="30200" y="5194"/>
                  </a:cubicBezTo>
                  <a:cubicBezTo>
                    <a:pt x="30200" y="8051"/>
                    <a:pt x="23443" y="10375"/>
                    <a:pt x="15100" y="10375"/>
                  </a:cubicBezTo>
                  <a:close/>
                  <a:moveTo>
                    <a:pt x="15100" y="10375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5" name="Picture 2030"/>
            <p:cNvPicPr>
              <a:picLocks noChangeArrowheads="1"/>
            </p:cNvPicPr>
            <p:nvPr/>
          </p:nvPicPr>
          <p:blipFill>
            <a:blip r:embed="rId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2710" y="5815720"/>
              <a:ext cx="55587" cy="35788"/>
            </a:xfrm>
            <a:prstGeom prst="rect">
              <a:avLst/>
            </a:prstGeom>
            <a:noFill/>
          </p:spPr>
        </p:pic>
        <p:sp>
          <p:nvSpPr>
            <p:cNvPr id="176" name="Freeform 2031"/>
            <p:cNvSpPr/>
            <p:nvPr/>
          </p:nvSpPr>
          <p:spPr>
            <a:xfrm>
              <a:off x="6355402" y="5828425"/>
              <a:ext cx="30200" cy="10375"/>
            </a:xfrm>
            <a:custGeom>
              <a:avLst/>
              <a:gdLst/>
              <a:ahLst/>
              <a:cxnLst/>
              <a:rect l="0" t="0" r="0" b="0"/>
              <a:pathLst>
                <a:path w="30200" h="10375">
                  <a:moveTo>
                    <a:pt x="15100" y="10375"/>
                  </a:moveTo>
                  <a:cubicBezTo>
                    <a:pt x="23443" y="10375"/>
                    <a:pt x="30200" y="8051"/>
                    <a:pt x="30200" y="5194"/>
                  </a:cubicBezTo>
                  <a:cubicBezTo>
                    <a:pt x="30200" y="2324"/>
                    <a:pt x="23443" y="0"/>
                    <a:pt x="15100" y="0"/>
                  </a:cubicBezTo>
                  <a:cubicBezTo>
                    <a:pt x="6769" y="0"/>
                    <a:pt x="0" y="2324"/>
                    <a:pt x="0" y="5194"/>
                  </a:cubicBezTo>
                  <a:cubicBezTo>
                    <a:pt x="0" y="8051"/>
                    <a:pt x="6769" y="10375"/>
                    <a:pt x="15100" y="10375"/>
                  </a:cubicBezTo>
                  <a:close/>
                  <a:moveTo>
                    <a:pt x="15100" y="10375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7" name="Picture 2032"/>
            <p:cNvPicPr>
              <a:picLocks noChangeArrowheads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58890" y="5831646"/>
              <a:ext cx="47396" cy="50407"/>
            </a:xfrm>
            <a:prstGeom prst="rect">
              <a:avLst/>
            </a:prstGeom>
            <a:noFill/>
          </p:spPr>
        </p:pic>
        <p:sp>
          <p:nvSpPr>
            <p:cNvPr id="178" name="Freeform 2033"/>
            <p:cNvSpPr/>
            <p:nvPr/>
          </p:nvSpPr>
          <p:spPr>
            <a:xfrm>
              <a:off x="6171589" y="5844348"/>
              <a:ext cx="21996" cy="28028"/>
            </a:xfrm>
            <a:custGeom>
              <a:avLst/>
              <a:gdLst/>
              <a:ahLst/>
              <a:cxnLst/>
              <a:rect l="0" t="0" r="0" b="0"/>
              <a:pathLst>
                <a:path w="21996" h="28028">
                  <a:moveTo>
                    <a:pt x="21996" y="0"/>
                  </a:moveTo>
                  <a:lnTo>
                    <a:pt x="21996" y="22580"/>
                  </a:lnTo>
                  <a:cubicBezTo>
                    <a:pt x="21996" y="22580"/>
                    <a:pt x="13551" y="28028"/>
                    <a:pt x="241" y="22580"/>
                  </a:cubicBezTo>
                  <a:lnTo>
                    <a:pt x="0" y="0"/>
                  </a:lnTo>
                  <a:lnTo>
                    <a:pt x="21996" y="0"/>
                  </a:lnTo>
                  <a:close/>
                  <a:moveTo>
                    <a:pt x="21996" y="0"/>
                  </a:moveTo>
                </a:path>
              </a:pathLst>
            </a:custGeom>
            <a:noFill/>
            <a:ln w="101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9" name="Picture 2034"/>
            <p:cNvPicPr>
              <a:picLocks noChangeArrowheads="1"/>
            </p:cNvPicPr>
            <p:nvPr/>
          </p:nvPicPr>
          <p:blipFill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7256" y="5798118"/>
              <a:ext cx="47383" cy="50407"/>
            </a:xfrm>
            <a:prstGeom prst="rect">
              <a:avLst/>
            </a:prstGeom>
            <a:noFill/>
          </p:spPr>
        </p:pic>
        <p:sp>
          <p:nvSpPr>
            <p:cNvPr id="180" name="Freeform 2035"/>
            <p:cNvSpPr/>
            <p:nvPr/>
          </p:nvSpPr>
          <p:spPr>
            <a:xfrm>
              <a:off x="6359954" y="5810824"/>
              <a:ext cx="21996" cy="28028"/>
            </a:xfrm>
            <a:custGeom>
              <a:avLst/>
              <a:gdLst/>
              <a:ahLst/>
              <a:cxnLst/>
              <a:rect l="0" t="0" r="0" b="0"/>
              <a:pathLst>
                <a:path w="21996" h="28028">
                  <a:moveTo>
                    <a:pt x="0" y="0"/>
                  </a:moveTo>
                  <a:lnTo>
                    <a:pt x="0" y="22580"/>
                  </a:lnTo>
                  <a:cubicBezTo>
                    <a:pt x="0" y="22580"/>
                    <a:pt x="8445" y="28028"/>
                    <a:pt x="21755" y="22580"/>
                  </a:cubicBezTo>
                  <a:lnTo>
                    <a:pt x="2199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01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1" name="Picture 2036"/>
            <p:cNvPicPr>
              <a:picLocks noChangeArrowheads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45885" y="5765364"/>
              <a:ext cx="55372" cy="71526"/>
            </a:xfrm>
            <a:prstGeom prst="rect">
              <a:avLst/>
            </a:prstGeom>
            <a:noFill/>
          </p:spPr>
        </p:pic>
        <p:sp>
          <p:nvSpPr>
            <p:cNvPr id="182" name="Freeform 2037"/>
            <p:cNvSpPr/>
            <p:nvPr/>
          </p:nvSpPr>
          <p:spPr>
            <a:xfrm>
              <a:off x="6158588" y="5775153"/>
              <a:ext cx="29959" cy="49047"/>
            </a:xfrm>
            <a:custGeom>
              <a:avLst/>
              <a:gdLst/>
              <a:ahLst/>
              <a:cxnLst/>
              <a:rect l="0" t="0" r="0" b="0"/>
              <a:pathLst>
                <a:path w="29959" h="49047">
                  <a:moveTo>
                    <a:pt x="18745" y="49047"/>
                  </a:moveTo>
                  <a:lnTo>
                    <a:pt x="0" y="13830"/>
                  </a:lnTo>
                  <a:cubicBezTo>
                    <a:pt x="0" y="13830"/>
                    <a:pt x="13" y="0"/>
                    <a:pt x="9449" y="3480"/>
                  </a:cubicBezTo>
                  <a:cubicBezTo>
                    <a:pt x="9449" y="3480"/>
                    <a:pt x="16980" y="11608"/>
                    <a:pt x="25056" y="26505"/>
                  </a:cubicBezTo>
                  <a:lnTo>
                    <a:pt x="29959" y="29769"/>
                  </a:lnTo>
                  <a:lnTo>
                    <a:pt x="18745" y="49047"/>
                  </a:lnTo>
                  <a:close/>
                  <a:moveTo>
                    <a:pt x="18745" y="49047"/>
                  </a:moveTo>
                </a:path>
              </a:pathLst>
            </a:custGeom>
            <a:noFill/>
            <a:ln w="72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3" name="Picture 2038"/>
            <p:cNvPicPr>
              <a:picLocks noChangeArrowheads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52298" y="5729830"/>
              <a:ext cx="61239" cy="73571"/>
            </a:xfrm>
            <a:prstGeom prst="rect">
              <a:avLst/>
            </a:prstGeom>
            <a:noFill/>
          </p:spPr>
        </p:pic>
        <p:sp>
          <p:nvSpPr>
            <p:cNvPr id="184" name="Freeform 2039"/>
            <p:cNvSpPr/>
            <p:nvPr/>
          </p:nvSpPr>
          <p:spPr>
            <a:xfrm>
              <a:off x="6365004" y="5739454"/>
              <a:ext cx="35889" cy="51257"/>
            </a:xfrm>
            <a:custGeom>
              <a:avLst/>
              <a:gdLst/>
              <a:ahLst/>
              <a:cxnLst/>
              <a:rect l="0" t="0" r="0" b="0"/>
              <a:pathLst>
                <a:path w="35889" h="51257">
                  <a:moveTo>
                    <a:pt x="13284" y="51257"/>
                  </a:moveTo>
                  <a:lnTo>
                    <a:pt x="35839" y="14427"/>
                  </a:lnTo>
                  <a:cubicBezTo>
                    <a:pt x="35839" y="14427"/>
                    <a:pt x="35889" y="0"/>
                    <a:pt x="24612" y="3683"/>
                  </a:cubicBezTo>
                  <a:cubicBezTo>
                    <a:pt x="24612" y="3683"/>
                    <a:pt x="15582" y="12205"/>
                    <a:pt x="5880" y="27775"/>
                  </a:cubicBezTo>
                  <a:lnTo>
                    <a:pt x="0" y="31204"/>
                  </a:lnTo>
                  <a:lnTo>
                    <a:pt x="13284" y="51257"/>
                  </a:lnTo>
                  <a:close/>
                  <a:moveTo>
                    <a:pt x="13284" y="51257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5" name="Picture 2040"/>
            <p:cNvPicPr>
              <a:picLocks noChangeArrowheads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57671" y="5782458"/>
              <a:ext cx="49834" cy="92741"/>
            </a:xfrm>
            <a:prstGeom prst="rect">
              <a:avLst/>
            </a:prstGeom>
            <a:noFill/>
          </p:spPr>
        </p:pic>
        <p:sp>
          <p:nvSpPr>
            <p:cNvPr id="186" name="Freeform 2041"/>
            <p:cNvSpPr/>
            <p:nvPr/>
          </p:nvSpPr>
          <p:spPr>
            <a:xfrm>
              <a:off x="6170372" y="5795166"/>
              <a:ext cx="24434" cy="71589"/>
            </a:xfrm>
            <a:custGeom>
              <a:avLst/>
              <a:gdLst/>
              <a:ahLst/>
              <a:cxnLst/>
              <a:rect l="0" t="0" r="0" b="0"/>
              <a:pathLst>
                <a:path w="24434" h="71589">
                  <a:moveTo>
                    <a:pt x="24434" y="0"/>
                  </a:moveTo>
                  <a:lnTo>
                    <a:pt x="24434" y="63919"/>
                  </a:lnTo>
                  <a:cubicBezTo>
                    <a:pt x="24434" y="63919"/>
                    <a:pt x="15240" y="71589"/>
                    <a:pt x="254" y="63919"/>
                  </a:cubicBezTo>
                  <a:lnTo>
                    <a:pt x="0" y="0"/>
                  </a:lnTo>
                  <a:lnTo>
                    <a:pt x="24434" y="0"/>
                  </a:lnTo>
                  <a:close/>
                  <a:moveTo>
                    <a:pt x="24434" y="0"/>
                  </a:moveTo>
                </a:path>
              </a:pathLst>
            </a:custGeom>
            <a:noFill/>
            <a:ln w="72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7" name="Picture 2042"/>
            <p:cNvPicPr>
              <a:picLocks noChangeArrowheads="1"/>
            </p:cNvPicPr>
            <p:nvPr/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6037" y="5748943"/>
              <a:ext cx="49834" cy="92728"/>
            </a:xfrm>
            <a:prstGeom prst="rect">
              <a:avLst/>
            </a:prstGeom>
            <a:noFill/>
          </p:spPr>
        </p:pic>
        <p:sp>
          <p:nvSpPr>
            <p:cNvPr id="188" name="Freeform 2043"/>
            <p:cNvSpPr/>
            <p:nvPr/>
          </p:nvSpPr>
          <p:spPr>
            <a:xfrm>
              <a:off x="6358731" y="5761642"/>
              <a:ext cx="24434" cy="71589"/>
            </a:xfrm>
            <a:custGeom>
              <a:avLst/>
              <a:gdLst/>
              <a:ahLst/>
              <a:cxnLst/>
              <a:rect l="0" t="0" r="0" b="0"/>
              <a:pathLst>
                <a:path w="24434" h="71589">
                  <a:moveTo>
                    <a:pt x="0" y="0"/>
                  </a:moveTo>
                  <a:lnTo>
                    <a:pt x="0" y="63919"/>
                  </a:lnTo>
                  <a:cubicBezTo>
                    <a:pt x="0" y="63919"/>
                    <a:pt x="9194" y="71589"/>
                    <a:pt x="24180" y="63919"/>
                  </a:cubicBezTo>
                  <a:lnTo>
                    <a:pt x="24434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9" name="Freeform 2044"/>
            <p:cNvSpPr/>
            <p:nvPr/>
          </p:nvSpPr>
          <p:spPr>
            <a:xfrm>
              <a:off x="6170498" y="5790353"/>
              <a:ext cx="24434" cy="7315"/>
            </a:xfrm>
            <a:custGeom>
              <a:avLst/>
              <a:gdLst/>
              <a:ahLst/>
              <a:cxnLst/>
              <a:rect l="0" t="0" r="0" b="0"/>
              <a:pathLst>
                <a:path w="24434" h="7315">
                  <a:moveTo>
                    <a:pt x="12217" y="7315"/>
                  </a:moveTo>
                  <a:cubicBezTo>
                    <a:pt x="5474" y="7315"/>
                    <a:pt x="0" y="5677"/>
                    <a:pt x="0" y="3658"/>
                  </a:cubicBezTo>
                  <a:cubicBezTo>
                    <a:pt x="0" y="1639"/>
                    <a:pt x="5474" y="0"/>
                    <a:pt x="12217" y="0"/>
                  </a:cubicBezTo>
                  <a:cubicBezTo>
                    <a:pt x="18960" y="0"/>
                    <a:pt x="24434" y="1639"/>
                    <a:pt x="24434" y="3658"/>
                  </a:cubicBezTo>
                  <a:cubicBezTo>
                    <a:pt x="24434" y="5677"/>
                    <a:pt x="18960" y="7315"/>
                    <a:pt x="12217" y="7315"/>
                  </a:cubicBezTo>
                </a:path>
              </a:pathLst>
            </a:custGeom>
            <a:solidFill>
              <a:srgbClr val="B6B8BA">
                <a:alpha val="100000"/>
              </a:srgbClr>
            </a:solidFill>
            <a:ln w="113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0" name="Freeform 2045"/>
            <p:cNvSpPr/>
            <p:nvPr/>
          </p:nvSpPr>
          <p:spPr>
            <a:xfrm>
              <a:off x="6170498" y="5790353"/>
              <a:ext cx="24434" cy="7315"/>
            </a:xfrm>
            <a:custGeom>
              <a:avLst/>
              <a:gdLst/>
              <a:ahLst/>
              <a:cxnLst/>
              <a:rect l="0" t="0" r="0" b="0"/>
              <a:pathLst>
                <a:path w="24434" h="7315">
                  <a:moveTo>
                    <a:pt x="12217" y="7315"/>
                  </a:moveTo>
                  <a:cubicBezTo>
                    <a:pt x="5474" y="7315"/>
                    <a:pt x="0" y="5677"/>
                    <a:pt x="0" y="3658"/>
                  </a:cubicBezTo>
                  <a:cubicBezTo>
                    <a:pt x="0" y="1639"/>
                    <a:pt x="5474" y="0"/>
                    <a:pt x="12217" y="0"/>
                  </a:cubicBezTo>
                  <a:cubicBezTo>
                    <a:pt x="18960" y="0"/>
                    <a:pt x="24434" y="1639"/>
                    <a:pt x="24434" y="3658"/>
                  </a:cubicBezTo>
                  <a:cubicBezTo>
                    <a:pt x="24434" y="5677"/>
                    <a:pt x="18960" y="7315"/>
                    <a:pt x="12217" y="7315"/>
                  </a:cubicBezTo>
                  <a:close/>
                  <a:moveTo>
                    <a:pt x="12217" y="7315"/>
                  </a:moveTo>
                </a:path>
              </a:pathLst>
            </a:custGeom>
            <a:noFill/>
            <a:ln w="49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1" name="Picture 2046"/>
            <p:cNvPicPr>
              <a:picLocks noChangeArrowheads="1"/>
            </p:cNvPicPr>
            <p:nvPr/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5898" y="5744143"/>
              <a:ext cx="49847" cy="32702"/>
            </a:xfrm>
            <a:prstGeom prst="rect">
              <a:avLst/>
            </a:prstGeom>
            <a:noFill/>
          </p:spPr>
        </p:pic>
        <p:sp>
          <p:nvSpPr>
            <p:cNvPr id="192" name="Freeform 2047"/>
            <p:cNvSpPr/>
            <p:nvPr/>
          </p:nvSpPr>
          <p:spPr>
            <a:xfrm>
              <a:off x="6358605" y="5756830"/>
              <a:ext cx="24434" cy="7315"/>
            </a:xfrm>
            <a:custGeom>
              <a:avLst/>
              <a:gdLst/>
              <a:ahLst/>
              <a:cxnLst/>
              <a:rect l="0" t="0" r="0" b="0"/>
              <a:pathLst>
                <a:path w="24434" h="7315">
                  <a:moveTo>
                    <a:pt x="12217" y="7315"/>
                  </a:moveTo>
                  <a:cubicBezTo>
                    <a:pt x="18960" y="7315"/>
                    <a:pt x="24434" y="5677"/>
                    <a:pt x="24434" y="3658"/>
                  </a:cubicBezTo>
                  <a:cubicBezTo>
                    <a:pt x="24434" y="1639"/>
                    <a:pt x="18960" y="0"/>
                    <a:pt x="12217" y="0"/>
                  </a:cubicBezTo>
                  <a:cubicBezTo>
                    <a:pt x="5474" y="0"/>
                    <a:pt x="0" y="1639"/>
                    <a:pt x="0" y="3658"/>
                  </a:cubicBezTo>
                  <a:cubicBezTo>
                    <a:pt x="0" y="5677"/>
                    <a:pt x="5474" y="7315"/>
                    <a:pt x="12217" y="7315"/>
                  </a:cubicBezTo>
                  <a:close/>
                  <a:moveTo>
                    <a:pt x="12217" y="7315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3" name="Picture 2048"/>
            <p:cNvPicPr>
              <a:picLocks noChangeArrowheads="1"/>
            </p:cNvPicPr>
            <p:nvPr/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62192" y="5779652"/>
              <a:ext cx="40640" cy="28206"/>
            </a:xfrm>
            <a:prstGeom prst="rect">
              <a:avLst/>
            </a:prstGeom>
            <a:noFill/>
          </p:spPr>
        </p:pic>
        <p:sp>
          <p:nvSpPr>
            <p:cNvPr id="194" name="Freeform 2049"/>
            <p:cNvSpPr/>
            <p:nvPr/>
          </p:nvSpPr>
          <p:spPr>
            <a:xfrm>
              <a:off x="6174892" y="5792353"/>
              <a:ext cx="15240" cy="2806"/>
            </a:xfrm>
            <a:custGeom>
              <a:avLst/>
              <a:gdLst/>
              <a:ahLst/>
              <a:cxnLst/>
              <a:rect l="0" t="0" r="0" b="0"/>
              <a:pathLst>
                <a:path w="15240" h="2806">
                  <a:moveTo>
                    <a:pt x="7620" y="2806"/>
                  </a:moveTo>
                  <a:cubicBezTo>
                    <a:pt x="3417" y="2806"/>
                    <a:pt x="0" y="2171"/>
                    <a:pt x="0" y="1397"/>
                  </a:cubicBezTo>
                  <a:cubicBezTo>
                    <a:pt x="0" y="622"/>
                    <a:pt x="3417" y="0"/>
                    <a:pt x="7620" y="0"/>
                  </a:cubicBezTo>
                  <a:cubicBezTo>
                    <a:pt x="11823" y="0"/>
                    <a:pt x="15240" y="622"/>
                    <a:pt x="15240" y="1397"/>
                  </a:cubicBezTo>
                  <a:cubicBezTo>
                    <a:pt x="15240" y="2171"/>
                    <a:pt x="11823" y="2806"/>
                    <a:pt x="7620" y="2806"/>
                  </a:cubicBezTo>
                  <a:close/>
                  <a:moveTo>
                    <a:pt x="7620" y="2806"/>
                  </a:moveTo>
                </a:path>
              </a:pathLst>
            </a:custGeom>
            <a:noFill/>
            <a:ln w="72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5" name="Freeform 2050"/>
            <p:cNvSpPr/>
            <p:nvPr/>
          </p:nvSpPr>
          <p:spPr>
            <a:xfrm>
              <a:off x="6363405" y="5758831"/>
              <a:ext cx="15240" cy="2806"/>
            </a:xfrm>
            <a:custGeom>
              <a:avLst/>
              <a:gdLst/>
              <a:ahLst/>
              <a:cxnLst/>
              <a:rect l="0" t="0" r="0" b="0"/>
              <a:pathLst>
                <a:path w="15240" h="2806">
                  <a:moveTo>
                    <a:pt x="7620" y="2806"/>
                  </a:moveTo>
                  <a:cubicBezTo>
                    <a:pt x="11823" y="2806"/>
                    <a:pt x="15240" y="2171"/>
                    <a:pt x="15240" y="1397"/>
                  </a:cubicBezTo>
                  <a:cubicBezTo>
                    <a:pt x="15240" y="622"/>
                    <a:pt x="11823" y="0"/>
                    <a:pt x="7620" y="0"/>
                  </a:cubicBezTo>
                  <a:cubicBezTo>
                    <a:pt x="3417" y="0"/>
                    <a:pt x="0" y="622"/>
                    <a:pt x="0" y="1397"/>
                  </a:cubicBezTo>
                  <a:cubicBezTo>
                    <a:pt x="0" y="2171"/>
                    <a:pt x="3417" y="2806"/>
                    <a:pt x="7620" y="2806"/>
                  </a:cubicBezTo>
                </a:path>
              </a:pathLst>
            </a:custGeom>
            <a:solidFill>
              <a:srgbClr val="552C2C">
                <a:alpha val="100000"/>
              </a:srgbClr>
            </a:solidFill>
            <a:ln w="72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6" name="Freeform 2051"/>
            <p:cNvSpPr/>
            <p:nvPr/>
          </p:nvSpPr>
          <p:spPr>
            <a:xfrm>
              <a:off x="6203161" y="5817945"/>
              <a:ext cx="146176" cy="60261"/>
            </a:xfrm>
            <a:custGeom>
              <a:avLst/>
              <a:gdLst/>
              <a:ahLst/>
              <a:cxnLst/>
              <a:rect l="0" t="0" r="0" b="0"/>
              <a:pathLst>
                <a:path w="146176" h="60261">
                  <a:moveTo>
                    <a:pt x="73088" y="60261"/>
                  </a:moveTo>
                  <a:cubicBezTo>
                    <a:pt x="32728" y="60261"/>
                    <a:pt x="0" y="46774"/>
                    <a:pt x="0" y="30124"/>
                  </a:cubicBezTo>
                  <a:cubicBezTo>
                    <a:pt x="0" y="13487"/>
                    <a:pt x="32728" y="0"/>
                    <a:pt x="73088" y="0"/>
                  </a:cubicBezTo>
                  <a:cubicBezTo>
                    <a:pt x="113448" y="0"/>
                    <a:pt x="146176" y="13487"/>
                    <a:pt x="146176" y="30124"/>
                  </a:cubicBezTo>
                  <a:cubicBezTo>
                    <a:pt x="146176" y="46774"/>
                    <a:pt x="113448" y="60261"/>
                    <a:pt x="73088" y="60261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7" name="Picture 2052"/>
            <p:cNvPicPr>
              <a:picLocks noChangeArrowheads="1"/>
            </p:cNvPicPr>
            <p:nvPr/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72860" y="5778585"/>
              <a:ext cx="240283" cy="171704"/>
            </a:xfrm>
            <a:prstGeom prst="rect">
              <a:avLst/>
            </a:prstGeom>
            <a:noFill/>
          </p:spPr>
        </p:pic>
        <p:pic>
          <p:nvPicPr>
            <p:cNvPr id="198" name="Picture 2053"/>
            <p:cNvPicPr>
              <a:picLocks noChangeArrowheads="1"/>
            </p:cNvPicPr>
            <p:nvPr/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06168" y="5816470"/>
              <a:ext cx="142811" cy="65684"/>
            </a:xfrm>
            <a:prstGeom prst="rect">
              <a:avLst/>
            </a:prstGeom>
            <a:noFill/>
          </p:spPr>
        </p:pic>
        <p:pic>
          <p:nvPicPr>
            <p:cNvPr id="199" name="Picture 2054"/>
            <p:cNvPicPr>
              <a:picLocks noChangeArrowheads="1"/>
            </p:cNvPicPr>
            <p:nvPr/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06363" y="5804061"/>
              <a:ext cx="142569" cy="65189"/>
            </a:xfrm>
            <a:prstGeom prst="rect">
              <a:avLst/>
            </a:prstGeom>
            <a:noFill/>
          </p:spPr>
        </p:pic>
        <p:pic>
          <p:nvPicPr>
            <p:cNvPr id="200" name="Picture 2055"/>
            <p:cNvPicPr>
              <a:picLocks noChangeArrowheads="1"/>
            </p:cNvPicPr>
            <p:nvPr/>
          </p:nvPicPr>
          <p:blipFill>
            <a:blip r:embed="rId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27697" y="5839807"/>
              <a:ext cx="106476" cy="38823"/>
            </a:xfrm>
            <a:prstGeom prst="rect">
              <a:avLst/>
            </a:prstGeom>
            <a:noFill/>
          </p:spPr>
        </p:pic>
        <p:pic>
          <p:nvPicPr>
            <p:cNvPr id="201" name="Picture 2056"/>
            <p:cNvPicPr>
              <a:picLocks noChangeArrowheads="1"/>
            </p:cNvPicPr>
            <p:nvPr/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43002" y="5815517"/>
              <a:ext cx="70980" cy="39966"/>
            </a:xfrm>
            <a:prstGeom prst="rect">
              <a:avLst/>
            </a:prstGeom>
            <a:noFill/>
          </p:spPr>
        </p:pic>
        <p:sp>
          <p:nvSpPr>
            <p:cNvPr id="202" name="Freeform 2057"/>
            <p:cNvSpPr/>
            <p:nvPr/>
          </p:nvSpPr>
          <p:spPr>
            <a:xfrm>
              <a:off x="6255702" y="5828217"/>
              <a:ext cx="45580" cy="14566"/>
            </a:xfrm>
            <a:custGeom>
              <a:avLst/>
              <a:gdLst/>
              <a:ahLst/>
              <a:cxnLst/>
              <a:rect l="0" t="0" r="0" b="0"/>
              <a:pathLst>
                <a:path w="45580" h="14566">
                  <a:moveTo>
                    <a:pt x="45580" y="14566"/>
                  </a:moveTo>
                  <a:lnTo>
                    <a:pt x="0" y="14566"/>
                  </a:lnTo>
                  <a:lnTo>
                    <a:pt x="0" y="0"/>
                  </a:lnTo>
                  <a:lnTo>
                    <a:pt x="45580" y="0"/>
                  </a:lnTo>
                  <a:lnTo>
                    <a:pt x="45580" y="14566"/>
                  </a:lnTo>
                  <a:close/>
                </a:path>
              </a:pathLst>
            </a:custGeom>
            <a:noFill/>
            <a:ln w="64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3" name="Picture 2058"/>
            <p:cNvPicPr>
              <a:picLocks noChangeArrowheads="1"/>
            </p:cNvPicPr>
            <p:nvPr/>
          </p:nvPicPr>
          <p:blipFill>
            <a:blip r:embed="rId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43002" y="5812901"/>
              <a:ext cx="70980" cy="30212"/>
            </a:xfrm>
            <a:prstGeom prst="rect">
              <a:avLst/>
            </a:prstGeom>
            <a:noFill/>
          </p:spPr>
        </p:pic>
        <p:sp>
          <p:nvSpPr>
            <p:cNvPr id="204" name="Freeform 2059"/>
            <p:cNvSpPr/>
            <p:nvPr/>
          </p:nvSpPr>
          <p:spPr>
            <a:xfrm>
              <a:off x="6255698" y="5825600"/>
              <a:ext cx="45592" cy="4813"/>
            </a:xfrm>
            <a:custGeom>
              <a:avLst/>
              <a:gdLst/>
              <a:ahLst/>
              <a:cxnLst/>
              <a:rect l="0" t="0" r="0" b="0"/>
              <a:pathLst>
                <a:path w="45592" h="4813">
                  <a:moveTo>
                    <a:pt x="22796" y="4813"/>
                  </a:moveTo>
                  <a:cubicBezTo>
                    <a:pt x="10211" y="4813"/>
                    <a:pt x="0" y="3734"/>
                    <a:pt x="0" y="2413"/>
                  </a:cubicBezTo>
                  <a:cubicBezTo>
                    <a:pt x="0" y="1080"/>
                    <a:pt x="10211" y="0"/>
                    <a:pt x="22796" y="0"/>
                  </a:cubicBezTo>
                  <a:cubicBezTo>
                    <a:pt x="35381" y="0"/>
                    <a:pt x="45592" y="1080"/>
                    <a:pt x="45592" y="2413"/>
                  </a:cubicBezTo>
                  <a:cubicBezTo>
                    <a:pt x="45592" y="3734"/>
                    <a:pt x="35381" y="4813"/>
                    <a:pt x="22796" y="4813"/>
                  </a:cubicBezTo>
                  <a:close/>
                  <a:moveTo>
                    <a:pt x="22796" y="4813"/>
                  </a:moveTo>
                </a:path>
              </a:pathLst>
            </a:custGeom>
            <a:noFill/>
            <a:ln w="64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5" name="Freeform 2060"/>
            <p:cNvSpPr/>
            <p:nvPr/>
          </p:nvSpPr>
          <p:spPr>
            <a:xfrm>
              <a:off x="6221486" y="5713285"/>
              <a:ext cx="114020" cy="114427"/>
            </a:xfrm>
            <a:custGeom>
              <a:avLst/>
              <a:gdLst/>
              <a:ahLst/>
              <a:cxnLst/>
              <a:rect l="0" t="0" r="0" b="0"/>
              <a:pathLst>
                <a:path w="114020" h="114427">
                  <a:moveTo>
                    <a:pt x="57010" y="114427"/>
                  </a:moveTo>
                  <a:cubicBezTo>
                    <a:pt x="25527" y="114427"/>
                    <a:pt x="0" y="88812"/>
                    <a:pt x="0" y="57214"/>
                  </a:cubicBezTo>
                  <a:cubicBezTo>
                    <a:pt x="0" y="25616"/>
                    <a:pt x="25527" y="0"/>
                    <a:pt x="57010" y="0"/>
                  </a:cubicBezTo>
                  <a:cubicBezTo>
                    <a:pt x="88493" y="0"/>
                    <a:pt x="114020" y="25616"/>
                    <a:pt x="114020" y="57214"/>
                  </a:cubicBezTo>
                  <a:cubicBezTo>
                    <a:pt x="114020" y="88812"/>
                    <a:pt x="88493" y="114427"/>
                    <a:pt x="57010" y="114427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6" name="Freeform 2061"/>
            <p:cNvSpPr/>
            <p:nvPr/>
          </p:nvSpPr>
          <p:spPr>
            <a:xfrm>
              <a:off x="6221181" y="5713185"/>
              <a:ext cx="114630" cy="114630"/>
            </a:xfrm>
            <a:custGeom>
              <a:avLst/>
              <a:gdLst/>
              <a:ahLst/>
              <a:cxnLst/>
              <a:rect l="0" t="0" r="0" b="0"/>
              <a:pathLst>
                <a:path w="114630" h="114630">
                  <a:moveTo>
                    <a:pt x="57315" y="114630"/>
                  </a:moveTo>
                  <a:cubicBezTo>
                    <a:pt x="25667" y="114630"/>
                    <a:pt x="0" y="88964"/>
                    <a:pt x="0" y="57315"/>
                  </a:cubicBezTo>
                  <a:cubicBezTo>
                    <a:pt x="0" y="25667"/>
                    <a:pt x="25667" y="0"/>
                    <a:pt x="57315" y="0"/>
                  </a:cubicBezTo>
                  <a:cubicBezTo>
                    <a:pt x="88963" y="0"/>
                    <a:pt x="114630" y="25667"/>
                    <a:pt x="114630" y="57315"/>
                  </a:cubicBezTo>
                  <a:cubicBezTo>
                    <a:pt x="114630" y="88964"/>
                    <a:pt x="88963" y="114630"/>
                    <a:pt x="57315" y="114630"/>
                  </a:cubicBezTo>
                  <a:close/>
                  <a:moveTo>
                    <a:pt x="57315" y="114630"/>
                  </a:moveTo>
                </a:path>
              </a:pathLst>
            </a:custGeom>
            <a:noFill/>
            <a:ln w="952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Freeform 2062"/>
            <p:cNvSpPr/>
            <p:nvPr/>
          </p:nvSpPr>
          <p:spPr>
            <a:xfrm>
              <a:off x="6248242" y="5760109"/>
              <a:ext cx="61441" cy="66687"/>
            </a:xfrm>
            <a:custGeom>
              <a:avLst/>
              <a:gdLst/>
              <a:ahLst/>
              <a:cxnLst/>
              <a:rect l="0" t="0" r="0" b="0"/>
              <a:pathLst>
                <a:path w="61441" h="66687">
                  <a:moveTo>
                    <a:pt x="43268" y="66687"/>
                  </a:moveTo>
                  <a:lnTo>
                    <a:pt x="61441" y="9207"/>
                  </a:lnTo>
                  <a:cubicBezTo>
                    <a:pt x="52069" y="27127"/>
                    <a:pt x="43103" y="14033"/>
                    <a:pt x="43103" y="14033"/>
                  </a:cubicBezTo>
                  <a:cubicBezTo>
                    <a:pt x="42240" y="12840"/>
                    <a:pt x="41643" y="10312"/>
                    <a:pt x="41643" y="7378"/>
                  </a:cubicBezTo>
                  <a:cubicBezTo>
                    <a:pt x="41643" y="3302"/>
                    <a:pt x="42799" y="0"/>
                    <a:pt x="44220" y="0"/>
                  </a:cubicBezTo>
                  <a:cubicBezTo>
                    <a:pt x="45655" y="0"/>
                    <a:pt x="46811" y="3302"/>
                    <a:pt x="46811" y="7378"/>
                  </a:cubicBezTo>
                  <a:cubicBezTo>
                    <a:pt x="46811" y="10198"/>
                    <a:pt x="46252" y="12649"/>
                    <a:pt x="45439" y="13894"/>
                  </a:cubicBezTo>
                  <a:cubicBezTo>
                    <a:pt x="45439" y="13894"/>
                    <a:pt x="43091" y="17818"/>
                    <a:pt x="37769" y="19558"/>
                  </a:cubicBezTo>
                  <a:cubicBezTo>
                    <a:pt x="31178" y="19329"/>
                    <a:pt x="28714" y="14033"/>
                    <a:pt x="28714" y="14033"/>
                  </a:cubicBezTo>
                  <a:cubicBezTo>
                    <a:pt x="27838" y="12840"/>
                    <a:pt x="27241" y="10312"/>
                    <a:pt x="27241" y="7378"/>
                  </a:cubicBezTo>
                  <a:cubicBezTo>
                    <a:pt x="27241" y="3302"/>
                    <a:pt x="28397" y="0"/>
                    <a:pt x="29832" y="0"/>
                  </a:cubicBezTo>
                  <a:cubicBezTo>
                    <a:pt x="31254" y="0"/>
                    <a:pt x="32410" y="3302"/>
                    <a:pt x="32410" y="7378"/>
                  </a:cubicBezTo>
                  <a:cubicBezTo>
                    <a:pt x="32410" y="10198"/>
                    <a:pt x="31851" y="12649"/>
                    <a:pt x="31038" y="13894"/>
                  </a:cubicBezTo>
                  <a:cubicBezTo>
                    <a:pt x="31038" y="13894"/>
                    <a:pt x="25336" y="24358"/>
                    <a:pt x="16662" y="16611"/>
                  </a:cubicBezTo>
                  <a:cubicBezTo>
                    <a:pt x="13906" y="14148"/>
                    <a:pt x="14097" y="7378"/>
                    <a:pt x="14097" y="7378"/>
                  </a:cubicBezTo>
                  <a:cubicBezTo>
                    <a:pt x="14097" y="3302"/>
                    <a:pt x="15265" y="0"/>
                    <a:pt x="16687" y="0"/>
                  </a:cubicBezTo>
                  <a:cubicBezTo>
                    <a:pt x="18122" y="0"/>
                    <a:pt x="19278" y="3302"/>
                    <a:pt x="19278" y="7378"/>
                  </a:cubicBezTo>
                  <a:cubicBezTo>
                    <a:pt x="19278" y="10198"/>
                    <a:pt x="18719" y="12649"/>
                    <a:pt x="17907" y="13894"/>
                  </a:cubicBezTo>
                  <a:cubicBezTo>
                    <a:pt x="17907" y="13894"/>
                    <a:pt x="9029" y="29210"/>
                    <a:pt x="0" y="9665"/>
                  </a:cubicBezTo>
                  <a:lnTo>
                    <a:pt x="16662" y="65824"/>
                  </a:lnTo>
                </a:path>
              </a:pathLst>
            </a:custGeom>
            <a:noFill/>
            <a:ln w="952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8" name="Picture 2063"/>
            <p:cNvPicPr>
              <a:picLocks noChangeArrowheads="1"/>
            </p:cNvPicPr>
            <p:nvPr/>
          </p:nvPicPr>
          <p:blipFill>
            <a:blip r:embed="rId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454939" y="5479835"/>
              <a:ext cx="151485" cy="120967"/>
            </a:xfrm>
            <a:prstGeom prst="rect">
              <a:avLst/>
            </a:prstGeom>
            <a:noFill/>
          </p:spPr>
        </p:pic>
        <p:pic>
          <p:nvPicPr>
            <p:cNvPr id="209" name="Picture 2064"/>
            <p:cNvPicPr>
              <a:picLocks noChangeArrowheads="1"/>
            </p:cNvPicPr>
            <p:nvPr/>
          </p:nvPicPr>
          <p:blipFill>
            <a:blip r:embed="rId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92864" y="5532569"/>
              <a:ext cx="151485" cy="120967"/>
            </a:xfrm>
            <a:prstGeom prst="rect">
              <a:avLst/>
            </a:prstGeom>
            <a:noFill/>
          </p:spPr>
        </p:pic>
        <p:sp>
          <p:nvSpPr>
            <p:cNvPr id="210" name="Freeform 2065"/>
            <p:cNvSpPr/>
            <p:nvPr/>
          </p:nvSpPr>
          <p:spPr>
            <a:xfrm>
              <a:off x="6327288" y="5482199"/>
              <a:ext cx="164807" cy="106222"/>
            </a:xfrm>
            <a:custGeom>
              <a:avLst/>
              <a:gdLst/>
              <a:ahLst/>
              <a:cxnLst/>
              <a:rect l="0" t="0" r="0" b="0"/>
              <a:pathLst>
                <a:path w="164807" h="106222">
                  <a:moveTo>
                    <a:pt x="159689" y="106222"/>
                  </a:moveTo>
                  <a:lnTo>
                    <a:pt x="0" y="30683"/>
                  </a:lnTo>
                  <a:lnTo>
                    <a:pt x="159790" y="0"/>
                  </a:lnTo>
                  <a:lnTo>
                    <a:pt x="163524" y="30797"/>
                  </a:lnTo>
                  <a:lnTo>
                    <a:pt x="164807" y="103670"/>
                  </a:lnTo>
                </a:path>
              </a:pathLst>
            </a:custGeom>
            <a:solidFill>
              <a:srgbClr val="E2A359">
                <a:alpha val="100000"/>
              </a:srgbClr>
            </a:solidFill>
            <a:ln w="64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1" name="Picture 2066"/>
            <p:cNvPicPr>
              <a:picLocks noChangeArrowheads="1"/>
            </p:cNvPicPr>
            <p:nvPr/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61113" y="5390905"/>
              <a:ext cx="436410" cy="156159"/>
            </a:xfrm>
            <a:prstGeom prst="rect">
              <a:avLst/>
            </a:prstGeom>
            <a:noFill/>
          </p:spPr>
        </p:pic>
        <p:pic>
          <p:nvPicPr>
            <p:cNvPr id="212" name="Picture 2067"/>
            <p:cNvPicPr>
              <a:picLocks noChangeArrowheads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44386" y="5445604"/>
              <a:ext cx="204724" cy="208216"/>
            </a:xfrm>
            <a:prstGeom prst="rect">
              <a:avLst/>
            </a:prstGeom>
            <a:noFill/>
          </p:spPr>
        </p:pic>
        <p:pic>
          <p:nvPicPr>
            <p:cNvPr id="213" name="Picture 2068"/>
            <p:cNvPicPr>
              <a:picLocks noChangeArrowheads="1"/>
            </p:cNvPicPr>
            <p:nvPr/>
          </p:nvPicPr>
          <p:blipFill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05562" y="5465094"/>
              <a:ext cx="306019" cy="188722"/>
            </a:xfrm>
            <a:prstGeom prst="rect">
              <a:avLst/>
            </a:prstGeom>
            <a:noFill/>
          </p:spPr>
        </p:pic>
        <p:pic>
          <p:nvPicPr>
            <p:cNvPr id="214" name="Picture 2069"/>
            <p:cNvPicPr>
              <a:picLocks noChangeArrowheads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54998" y="5465416"/>
              <a:ext cx="56067" cy="37655"/>
            </a:xfrm>
            <a:prstGeom prst="rect">
              <a:avLst/>
            </a:prstGeom>
            <a:noFill/>
          </p:spPr>
        </p:pic>
        <p:sp>
          <p:nvSpPr>
            <p:cNvPr id="215" name="Freeform 2070"/>
            <p:cNvSpPr/>
            <p:nvPr/>
          </p:nvSpPr>
          <p:spPr>
            <a:xfrm>
              <a:off x="6166995" y="5477666"/>
              <a:ext cx="32079" cy="12700"/>
            </a:xfrm>
            <a:custGeom>
              <a:avLst/>
              <a:gdLst/>
              <a:ahLst/>
              <a:cxnLst/>
              <a:rect l="0" t="0" r="0" b="0"/>
              <a:pathLst>
                <a:path w="32079" h="12700">
                  <a:moveTo>
                    <a:pt x="16230" y="12700"/>
                  </a:moveTo>
                  <a:cubicBezTo>
                    <a:pt x="7404" y="12700"/>
                    <a:pt x="0" y="10275"/>
                    <a:pt x="762" y="2858"/>
                  </a:cubicBezTo>
                  <a:cubicBezTo>
                    <a:pt x="1054" y="0"/>
                    <a:pt x="7696" y="483"/>
                    <a:pt x="16040" y="483"/>
                  </a:cubicBezTo>
                  <a:cubicBezTo>
                    <a:pt x="24370" y="483"/>
                    <a:pt x="31025" y="394"/>
                    <a:pt x="31317" y="3239"/>
                  </a:cubicBezTo>
                  <a:cubicBezTo>
                    <a:pt x="32079" y="10656"/>
                    <a:pt x="24573" y="12700"/>
                    <a:pt x="16230" y="12700"/>
                  </a:cubicBezTo>
                  <a:close/>
                  <a:moveTo>
                    <a:pt x="16230" y="12700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6" name="Picture 2071"/>
            <p:cNvPicPr>
              <a:picLocks noChangeArrowheads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2478" y="5431888"/>
              <a:ext cx="56053" cy="37655"/>
            </a:xfrm>
            <a:prstGeom prst="rect">
              <a:avLst/>
            </a:prstGeom>
            <a:noFill/>
          </p:spPr>
        </p:pic>
        <p:sp>
          <p:nvSpPr>
            <p:cNvPr id="217" name="Freeform 2072"/>
            <p:cNvSpPr/>
            <p:nvPr/>
          </p:nvSpPr>
          <p:spPr>
            <a:xfrm>
              <a:off x="6354461" y="5444142"/>
              <a:ext cx="32079" cy="12700"/>
            </a:xfrm>
            <a:custGeom>
              <a:avLst/>
              <a:gdLst/>
              <a:ahLst/>
              <a:cxnLst/>
              <a:rect l="0" t="0" r="0" b="0"/>
              <a:pathLst>
                <a:path w="32079" h="12700">
                  <a:moveTo>
                    <a:pt x="15849" y="12700"/>
                  </a:moveTo>
                  <a:cubicBezTo>
                    <a:pt x="24675" y="12700"/>
                    <a:pt x="32079" y="10275"/>
                    <a:pt x="31317" y="2858"/>
                  </a:cubicBezTo>
                  <a:cubicBezTo>
                    <a:pt x="31025" y="0"/>
                    <a:pt x="24383" y="483"/>
                    <a:pt x="16039" y="483"/>
                  </a:cubicBezTo>
                  <a:cubicBezTo>
                    <a:pt x="7709" y="483"/>
                    <a:pt x="1054" y="394"/>
                    <a:pt x="762" y="3239"/>
                  </a:cubicBezTo>
                  <a:cubicBezTo>
                    <a:pt x="0" y="10656"/>
                    <a:pt x="7506" y="12700"/>
                    <a:pt x="15849" y="12700"/>
                  </a:cubicBezTo>
                  <a:close/>
                  <a:moveTo>
                    <a:pt x="15849" y="12700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8" name="Picture 2073"/>
            <p:cNvPicPr>
              <a:picLocks noChangeArrowheads="1"/>
            </p:cNvPicPr>
            <p:nvPr/>
          </p:nvPicPr>
          <p:blipFill>
            <a:blip r:embed="rId8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55232" y="5462254"/>
              <a:ext cx="55600" cy="35762"/>
            </a:xfrm>
            <a:prstGeom prst="rect">
              <a:avLst/>
            </a:prstGeom>
            <a:noFill/>
          </p:spPr>
        </p:pic>
        <p:sp>
          <p:nvSpPr>
            <p:cNvPr id="219" name="Freeform 2074"/>
            <p:cNvSpPr/>
            <p:nvPr/>
          </p:nvSpPr>
          <p:spPr>
            <a:xfrm>
              <a:off x="6167934" y="5474949"/>
              <a:ext cx="30200" cy="10375"/>
            </a:xfrm>
            <a:custGeom>
              <a:avLst/>
              <a:gdLst/>
              <a:ahLst/>
              <a:cxnLst/>
              <a:rect l="0" t="0" r="0" b="0"/>
              <a:pathLst>
                <a:path w="30200" h="10375">
                  <a:moveTo>
                    <a:pt x="15100" y="10375"/>
                  </a:moveTo>
                  <a:cubicBezTo>
                    <a:pt x="6757" y="10375"/>
                    <a:pt x="0" y="8051"/>
                    <a:pt x="0" y="5194"/>
                  </a:cubicBezTo>
                  <a:cubicBezTo>
                    <a:pt x="0" y="2324"/>
                    <a:pt x="6757" y="0"/>
                    <a:pt x="15100" y="0"/>
                  </a:cubicBezTo>
                  <a:cubicBezTo>
                    <a:pt x="23443" y="0"/>
                    <a:pt x="30200" y="2324"/>
                    <a:pt x="30200" y="5194"/>
                  </a:cubicBezTo>
                  <a:cubicBezTo>
                    <a:pt x="30200" y="8051"/>
                    <a:pt x="23443" y="10375"/>
                    <a:pt x="15100" y="10375"/>
                  </a:cubicBezTo>
                  <a:close/>
                  <a:moveTo>
                    <a:pt x="15100" y="10375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0" name="Picture 2075"/>
            <p:cNvPicPr>
              <a:picLocks noChangeArrowheads="1"/>
            </p:cNvPicPr>
            <p:nvPr/>
          </p:nvPicPr>
          <p:blipFill>
            <a:blip r:embed="rId8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2710" y="5428726"/>
              <a:ext cx="55587" cy="35775"/>
            </a:xfrm>
            <a:prstGeom prst="rect">
              <a:avLst/>
            </a:prstGeom>
            <a:noFill/>
          </p:spPr>
        </p:pic>
        <p:sp>
          <p:nvSpPr>
            <p:cNvPr id="221" name="Freeform 2076"/>
            <p:cNvSpPr/>
            <p:nvPr/>
          </p:nvSpPr>
          <p:spPr>
            <a:xfrm>
              <a:off x="6355402" y="5441425"/>
              <a:ext cx="30200" cy="10375"/>
            </a:xfrm>
            <a:custGeom>
              <a:avLst/>
              <a:gdLst/>
              <a:ahLst/>
              <a:cxnLst/>
              <a:rect l="0" t="0" r="0" b="0"/>
              <a:pathLst>
                <a:path w="30200" h="10375">
                  <a:moveTo>
                    <a:pt x="15100" y="10375"/>
                  </a:moveTo>
                  <a:cubicBezTo>
                    <a:pt x="23443" y="10375"/>
                    <a:pt x="30200" y="8051"/>
                    <a:pt x="30200" y="5194"/>
                  </a:cubicBezTo>
                  <a:cubicBezTo>
                    <a:pt x="30200" y="2324"/>
                    <a:pt x="23443" y="0"/>
                    <a:pt x="15100" y="0"/>
                  </a:cubicBezTo>
                  <a:cubicBezTo>
                    <a:pt x="6769" y="0"/>
                    <a:pt x="0" y="2324"/>
                    <a:pt x="0" y="5194"/>
                  </a:cubicBezTo>
                  <a:cubicBezTo>
                    <a:pt x="0" y="8051"/>
                    <a:pt x="6769" y="10375"/>
                    <a:pt x="15100" y="10375"/>
                  </a:cubicBezTo>
                  <a:close/>
                  <a:moveTo>
                    <a:pt x="15100" y="10375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2" name="Picture 2077"/>
            <p:cNvPicPr>
              <a:picLocks noChangeArrowheads="1"/>
            </p:cNvPicPr>
            <p:nvPr/>
          </p:nvPicPr>
          <p:blipFill>
            <a:blip r:embed="rId8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58890" y="5444651"/>
              <a:ext cx="47396" cy="50396"/>
            </a:xfrm>
            <a:prstGeom prst="rect">
              <a:avLst/>
            </a:prstGeom>
            <a:noFill/>
          </p:spPr>
        </p:pic>
        <p:sp>
          <p:nvSpPr>
            <p:cNvPr id="223" name="Freeform 2078"/>
            <p:cNvSpPr/>
            <p:nvPr/>
          </p:nvSpPr>
          <p:spPr>
            <a:xfrm>
              <a:off x="6171589" y="5457347"/>
              <a:ext cx="21996" cy="28028"/>
            </a:xfrm>
            <a:custGeom>
              <a:avLst/>
              <a:gdLst/>
              <a:ahLst/>
              <a:cxnLst/>
              <a:rect l="0" t="0" r="0" b="0"/>
              <a:pathLst>
                <a:path w="21996" h="28028">
                  <a:moveTo>
                    <a:pt x="21996" y="0"/>
                  </a:moveTo>
                  <a:lnTo>
                    <a:pt x="21996" y="22580"/>
                  </a:lnTo>
                  <a:cubicBezTo>
                    <a:pt x="21996" y="22580"/>
                    <a:pt x="13551" y="28028"/>
                    <a:pt x="241" y="22580"/>
                  </a:cubicBezTo>
                  <a:lnTo>
                    <a:pt x="0" y="0"/>
                  </a:lnTo>
                  <a:lnTo>
                    <a:pt x="21996" y="0"/>
                  </a:lnTo>
                  <a:close/>
                  <a:moveTo>
                    <a:pt x="21996" y="0"/>
                  </a:moveTo>
                </a:path>
              </a:pathLst>
            </a:custGeom>
            <a:noFill/>
            <a:ln w="101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4" name="Picture 2079"/>
            <p:cNvPicPr>
              <a:picLocks noChangeArrowheads="1"/>
            </p:cNvPicPr>
            <p:nvPr/>
          </p:nvPicPr>
          <p:blipFill>
            <a:blip r:embed="rId9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7256" y="5411124"/>
              <a:ext cx="47383" cy="50401"/>
            </a:xfrm>
            <a:prstGeom prst="rect">
              <a:avLst/>
            </a:prstGeom>
            <a:noFill/>
          </p:spPr>
        </p:pic>
        <p:sp>
          <p:nvSpPr>
            <p:cNvPr id="225" name="Freeform 2080"/>
            <p:cNvSpPr/>
            <p:nvPr/>
          </p:nvSpPr>
          <p:spPr>
            <a:xfrm>
              <a:off x="6359954" y="5423825"/>
              <a:ext cx="21996" cy="28028"/>
            </a:xfrm>
            <a:custGeom>
              <a:avLst/>
              <a:gdLst/>
              <a:ahLst/>
              <a:cxnLst/>
              <a:rect l="0" t="0" r="0" b="0"/>
              <a:pathLst>
                <a:path w="21996" h="28028">
                  <a:moveTo>
                    <a:pt x="0" y="0"/>
                  </a:moveTo>
                  <a:lnTo>
                    <a:pt x="0" y="22580"/>
                  </a:lnTo>
                  <a:cubicBezTo>
                    <a:pt x="0" y="22580"/>
                    <a:pt x="8445" y="28028"/>
                    <a:pt x="21755" y="22580"/>
                  </a:cubicBezTo>
                  <a:lnTo>
                    <a:pt x="2199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01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6" name="Picture 2081"/>
            <p:cNvPicPr>
              <a:picLocks noChangeArrowheads="1"/>
            </p:cNvPicPr>
            <p:nvPr/>
          </p:nvPicPr>
          <p:blipFill>
            <a:blip r:embed="rId9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45885" y="5378370"/>
              <a:ext cx="55372" cy="71526"/>
            </a:xfrm>
            <a:prstGeom prst="rect">
              <a:avLst/>
            </a:prstGeom>
            <a:noFill/>
          </p:spPr>
        </p:pic>
        <p:sp>
          <p:nvSpPr>
            <p:cNvPr id="227" name="Freeform 2082"/>
            <p:cNvSpPr/>
            <p:nvPr/>
          </p:nvSpPr>
          <p:spPr>
            <a:xfrm>
              <a:off x="6158588" y="5388153"/>
              <a:ext cx="29959" cy="49047"/>
            </a:xfrm>
            <a:custGeom>
              <a:avLst/>
              <a:gdLst/>
              <a:ahLst/>
              <a:cxnLst/>
              <a:rect l="0" t="0" r="0" b="0"/>
              <a:pathLst>
                <a:path w="29959" h="49047">
                  <a:moveTo>
                    <a:pt x="18745" y="49047"/>
                  </a:moveTo>
                  <a:lnTo>
                    <a:pt x="0" y="13830"/>
                  </a:lnTo>
                  <a:cubicBezTo>
                    <a:pt x="0" y="13830"/>
                    <a:pt x="13" y="0"/>
                    <a:pt x="9449" y="3480"/>
                  </a:cubicBezTo>
                  <a:cubicBezTo>
                    <a:pt x="9449" y="3480"/>
                    <a:pt x="16980" y="11608"/>
                    <a:pt x="25056" y="26505"/>
                  </a:cubicBezTo>
                  <a:lnTo>
                    <a:pt x="29959" y="29769"/>
                  </a:lnTo>
                  <a:lnTo>
                    <a:pt x="18745" y="49047"/>
                  </a:lnTo>
                  <a:close/>
                  <a:moveTo>
                    <a:pt x="18745" y="49047"/>
                  </a:moveTo>
                </a:path>
              </a:pathLst>
            </a:custGeom>
            <a:noFill/>
            <a:ln w="72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8" name="Picture 2083"/>
            <p:cNvPicPr>
              <a:picLocks noChangeArrowheads="1"/>
            </p:cNvPicPr>
            <p:nvPr/>
          </p:nvPicPr>
          <p:blipFill>
            <a:blip r:embed="rId9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52298" y="5342836"/>
              <a:ext cx="61239" cy="73570"/>
            </a:xfrm>
            <a:prstGeom prst="rect">
              <a:avLst/>
            </a:prstGeom>
            <a:noFill/>
          </p:spPr>
        </p:pic>
        <p:sp>
          <p:nvSpPr>
            <p:cNvPr id="229" name="Freeform 2084"/>
            <p:cNvSpPr/>
            <p:nvPr/>
          </p:nvSpPr>
          <p:spPr>
            <a:xfrm>
              <a:off x="6365004" y="5352453"/>
              <a:ext cx="35889" cy="51257"/>
            </a:xfrm>
            <a:custGeom>
              <a:avLst/>
              <a:gdLst/>
              <a:ahLst/>
              <a:cxnLst/>
              <a:rect l="0" t="0" r="0" b="0"/>
              <a:pathLst>
                <a:path w="35889" h="51257">
                  <a:moveTo>
                    <a:pt x="13284" y="51257"/>
                  </a:moveTo>
                  <a:lnTo>
                    <a:pt x="35839" y="14427"/>
                  </a:lnTo>
                  <a:cubicBezTo>
                    <a:pt x="35839" y="14427"/>
                    <a:pt x="35889" y="0"/>
                    <a:pt x="24612" y="3683"/>
                  </a:cubicBezTo>
                  <a:cubicBezTo>
                    <a:pt x="24612" y="3683"/>
                    <a:pt x="15582" y="12205"/>
                    <a:pt x="5880" y="27775"/>
                  </a:cubicBezTo>
                  <a:lnTo>
                    <a:pt x="0" y="31204"/>
                  </a:lnTo>
                  <a:lnTo>
                    <a:pt x="13284" y="51257"/>
                  </a:lnTo>
                  <a:close/>
                  <a:moveTo>
                    <a:pt x="13284" y="51257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0" name="Picture 2085"/>
            <p:cNvPicPr>
              <a:picLocks noChangeArrowheads="1"/>
            </p:cNvPicPr>
            <p:nvPr/>
          </p:nvPicPr>
          <p:blipFill>
            <a:blip r:embed="rId9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57671" y="5395464"/>
              <a:ext cx="49834" cy="92729"/>
            </a:xfrm>
            <a:prstGeom prst="rect">
              <a:avLst/>
            </a:prstGeom>
            <a:noFill/>
          </p:spPr>
        </p:pic>
        <p:sp>
          <p:nvSpPr>
            <p:cNvPr id="231" name="Freeform 2086"/>
            <p:cNvSpPr/>
            <p:nvPr/>
          </p:nvSpPr>
          <p:spPr>
            <a:xfrm>
              <a:off x="6170372" y="5408163"/>
              <a:ext cx="24434" cy="71589"/>
            </a:xfrm>
            <a:custGeom>
              <a:avLst/>
              <a:gdLst/>
              <a:ahLst/>
              <a:cxnLst/>
              <a:rect l="0" t="0" r="0" b="0"/>
              <a:pathLst>
                <a:path w="24434" h="71589">
                  <a:moveTo>
                    <a:pt x="24434" y="0"/>
                  </a:moveTo>
                  <a:lnTo>
                    <a:pt x="24434" y="63919"/>
                  </a:lnTo>
                  <a:cubicBezTo>
                    <a:pt x="24434" y="63919"/>
                    <a:pt x="15240" y="71589"/>
                    <a:pt x="254" y="63919"/>
                  </a:cubicBezTo>
                  <a:lnTo>
                    <a:pt x="0" y="0"/>
                  </a:lnTo>
                  <a:lnTo>
                    <a:pt x="24434" y="0"/>
                  </a:lnTo>
                  <a:close/>
                  <a:moveTo>
                    <a:pt x="24434" y="0"/>
                  </a:moveTo>
                </a:path>
              </a:pathLst>
            </a:custGeom>
            <a:noFill/>
            <a:ln w="72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2" name="Picture 2087"/>
            <p:cNvPicPr>
              <a:picLocks noChangeArrowheads="1"/>
            </p:cNvPicPr>
            <p:nvPr/>
          </p:nvPicPr>
          <p:blipFill>
            <a:blip r:embed="rId9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6037" y="5361949"/>
              <a:ext cx="49834" cy="92715"/>
            </a:xfrm>
            <a:prstGeom prst="rect">
              <a:avLst/>
            </a:prstGeom>
            <a:noFill/>
          </p:spPr>
        </p:pic>
        <p:sp>
          <p:nvSpPr>
            <p:cNvPr id="233" name="Freeform 2088"/>
            <p:cNvSpPr/>
            <p:nvPr/>
          </p:nvSpPr>
          <p:spPr>
            <a:xfrm>
              <a:off x="6358731" y="5374640"/>
              <a:ext cx="24434" cy="71589"/>
            </a:xfrm>
            <a:custGeom>
              <a:avLst/>
              <a:gdLst/>
              <a:ahLst/>
              <a:cxnLst/>
              <a:rect l="0" t="0" r="0" b="0"/>
              <a:pathLst>
                <a:path w="24434" h="71589">
                  <a:moveTo>
                    <a:pt x="0" y="0"/>
                  </a:moveTo>
                  <a:lnTo>
                    <a:pt x="0" y="63919"/>
                  </a:lnTo>
                  <a:cubicBezTo>
                    <a:pt x="0" y="63919"/>
                    <a:pt x="9194" y="71589"/>
                    <a:pt x="24180" y="63919"/>
                  </a:cubicBezTo>
                  <a:lnTo>
                    <a:pt x="24434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4" name="Freeform 2089"/>
            <p:cNvSpPr/>
            <p:nvPr/>
          </p:nvSpPr>
          <p:spPr>
            <a:xfrm>
              <a:off x="6170498" y="5403351"/>
              <a:ext cx="24434" cy="7315"/>
            </a:xfrm>
            <a:custGeom>
              <a:avLst/>
              <a:gdLst/>
              <a:ahLst/>
              <a:cxnLst/>
              <a:rect l="0" t="0" r="0" b="0"/>
              <a:pathLst>
                <a:path w="24434" h="7315">
                  <a:moveTo>
                    <a:pt x="12217" y="7315"/>
                  </a:moveTo>
                  <a:cubicBezTo>
                    <a:pt x="5474" y="7315"/>
                    <a:pt x="0" y="5677"/>
                    <a:pt x="0" y="3658"/>
                  </a:cubicBezTo>
                  <a:cubicBezTo>
                    <a:pt x="0" y="1639"/>
                    <a:pt x="5474" y="0"/>
                    <a:pt x="12217" y="0"/>
                  </a:cubicBezTo>
                  <a:cubicBezTo>
                    <a:pt x="18960" y="0"/>
                    <a:pt x="24434" y="1639"/>
                    <a:pt x="24434" y="3658"/>
                  </a:cubicBezTo>
                  <a:cubicBezTo>
                    <a:pt x="24434" y="5677"/>
                    <a:pt x="18960" y="7315"/>
                    <a:pt x="12217" y="7315"/>
                  </a:cubicBezTo>
                </a:path>
              </a:pathLst>
            </a:custGeom>
            <a:solidFill>
              <a:srgbClr val="B6B8BA">
                <a:alpha val="100000"/>
              </a:srgbClr>
            </a:solidFill>
            <a:ln w="113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5" name="Freeform 2090"/>
            <p:cNvSpPr/>
            <p:nvPr/>
          </p:nvSpPr>
          <p:spPr>
            <a:xfrm>
              <a:off x="6170498" y="5403351"/>
              <a:ext cx="24434" cy="7315"/>
            </a:xfrm>
            <a:custGeom>
              <a:avLst/>
              <a:gdLst/>
              <a:ahLst/>
              <a:cxnLst/>
              <a:rect l="0" t="0" r="0" b="0"/>
              <a:pathLst>
                <a:path w="24434" h="7315">
                  <a:moveTo>
                    <a:pt x="12217" y="7315"/>
                  </a:moveTo>
                  <a:cubicBezTo>
                    <a:pt x="5474" y="7315"/>
                    <a:pt x="0" y="5677"/>
                    <a:pt x="0" y="3658"/>
                  </a:cubicBezTo>
                  <a:cubicBezTo>
                    <a:pt x="0" y="1639"/>
                    <a:pt x="5474" y="0"/>
                    <a:pt x="12217" y="0"/>
                  </a:cubicBezTo>
                  <a:cubicBezTo>
                    <a:pt x="18960" y="0"/>
                    <a:pt x="24434" y="1639"/>
                    <a:pt x="24434" y="3658"/>
                  </a:cubicBezTo>
                  <a:cubicBezTo>
                    <a:pt x="24434" y="5677"/>
                    <a:pt x="18960" y="7315"/>
                    <a:pt x="12217" y="7315"/>
                  </a:cubicBezTo>
                  <a:close/>
                  <a:moveTo>
                    <a:pt x="12217" y="7315"/>
                  </a:moveTo>
                </a:path>
              </a:pathLst>
            </a:custGeom>
            <a:noFill/>
            <a:ln w="49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6" name="Picture 2091"/>
            <p:cNvPicPr>
              <a:picLocks noChangeArrowheads="1"/>
            </p:cNvPicPr>
            <p:nvPr/>
          </p:nvPicPr>
          <p:blipFill>
            <a:blip r:embed="rId9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345898" y="5357136"/>
              <a:ext cx="49847" cy="32715"/>
            </a:xfrm>
            <a:prstGeom prst="rect">
              <a:avLst/>
            </a:prstGeom>
            <a:noFill/>
          </p:spPr>
        </p:pic>
        <p:sp>
          <p:nvSpPr>
            <p:cNvPr id="237" name="Freeform 2092"/>
            <p:cNvSpPr/>
            <p:nvPr/>
          </p:nvSpPr>
          <p:spPr>
            <a:xfrm>
              <a:off x="6358605" y="5369827"/>
              <a:ext cx="24434" cy="7315"/>
            </a:xfrm>
            <a:custGeom>
              <a:avLst/>
              <a:gdLst/>
              <a:ahLst/>
              <a:cxnLst/>
              <a:rect l="0" t="0" r="0" b="0"/>
              <a:pathLst>
                <a:path w="24434" h="7315">
                  <a:moveTo>
                    <a:pt x="12217" y="7315"/>
                  </a:moveTo>
                  <a:cubicBezTo>
                    <a:pt x="18960" y="7315"/>
                    <a:pt x="24434" y="5677"/>
                    <a:pt x="24434" y="3658"/>
                  </a:cubicBezTo>
                  <a:cubicBezTo>
                    <a:pt x="24434" y="1639"/>
                    <a:pt x="18960" y="0"/>
                    <a:pt x="12217" y="0"/>
                  </a:cubicBezTo>
                  <a:cubicBezTo>
                    <a:pt x="5474" y="0"/>
                    <a:pt x="0" y="1639"/>
                    <a:pt x="0" y="3658"/>
                  </a:cubicBezTo>
                  <a:cubicBezTo>
                    <a:pt x="0" y="5677"/>
                    <a:pt x="5474" y="7315"/>
                    <a:pt x="12217" y="7315"/>
                  </a:cubicBezTo>
                  <a:close/>
                  <a:moveTo>
                    <a:pt x="12217" y="7315"/>
                  </a:moveTo>
                </a:path>
              </a:pathLst>
            </a:custGeom>
            <a:noFill/>
            <a:ln w="113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8" name="Picture 2093"/>
            <p:cNvPicPr>
              <a:picLocks noChangeArrowheads="1"/>
            </p:cNvPicPr>
            <p:nvPr/>
          </p:nvPicPr>
          <p:blipFill>
            <a:blip r:embed="rId9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62192" y="5392645"/>
              <a:ext cx="40640" cy="28206"/>
            </a:xfrm>
            <a:prstGeom prst="rect">
              <a:avLst/>
            </a:prstGeom>
            <a:noFill/>
          </p:spPr>
        </p:pic>
        <p:sp>
          <p:nvSpPr>
            <p:cNvPr id="239" name="Freeform 2094"/>
            <p:cNvSpPr/>
            <p:nvPr/>
          </p:nvSpPr>
          <p:spPr>
            <a:xfrm>
              <a:off x="6174892" y="5405354"/>
              <a:ext cx="15240" cy="2806"/>
            </a:xfrm>
            <a:custGeom>
              <a:avLst/>
              <a:gdLst/>
              <a:ahLst/>
              <a:cxnLst/>
              <a:rect l="0" t="0" r="0" b="0"/>
              <a:pathLst>
                <a:path w="15240" h="2806">
                  <a:moveTo>
                    <a:pt x="7620" y="2806"/>
                  </a:moveTo>
                  <a:cubicBezTo>
                    <a:pt x="3417" y="2806"/>
                    <a:pt x="0" y="2171"/>
                    <a:pt x="0" y="1397"/>
                  </a:cubicBezTo>
                  <a:cubicBezTo>
                    <a:pt x="0" y="622"/>
                    <a:pt x="3417" y="0"/>
                    <a:pt x="7620" y="0"/>
                  </a:cubicBezTo>
                  <a:cubicBezTo>
                    <a:pt x="11823" y="0"/>
                    <a:pt x="15240" y="622"/>
                    <a:pt x="15240" y="1397"/>
                  </a:cubicBezTo>
                  <a:cubicBezTo>
                    <a:pt x="15240" y="2171"/>
                    <a:pt x="11823" y="2806"/>
                    <a:pt x="7620" y="2806"/>
                  </a:cubicBezTo>
                  <a:close/>
                  <a:moveTo>
                    <a:pt x="7620" y="2806"/>
                  </a:moveTo>
                </a:path>
              </a:pathLst>
            </a:custGeom>
            <a:noFill/>
            <a:ln w="72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0" name="Freeform 2095"/>
            <p:cNvSpPr/>
            <p:nvPr/>
          </p:nvSpPr>
          <p:spPr>
            <a:xfrm>
              <a:off x="6363405" y="5371829"/>
              <a:ext cx="15240" cy="2806"/>
            </a:xfrm>
            <a:custGeom>
              <a:avLst/>
              <a:gdLst/>
              <a:ahLst/>
              <a:cxnLst/>
              <a:rect l="0" t="0" r="0" b="0"/>
              <a:pathLst>
                <a:path w="15240" h="2806">
                  <a:moveTo>
                    <a:pt x="7620" y="2806"/>
                  </a:moveTo>
                  <a:cubicBezTo>
                    <a:pt x="11823" y="2806"/>
                    <a:pt x="15240" y="2171"/>
                    <a:pt x="15240" y="1397"/>
                  </a:cubicBezTo>
                  <a:cubicBezTo>
                    <a:pt x="15240" y="622"/>
                    <a:pt x="11823" y="0"/>
                    <a:pt x="7620" y="0"/>
                  </a:cubicBezTo>
                  <a:cubicBezTo>
                    <a:pt x="3417" y="0"/>
                    <a:pt x="0" y="622"/>
                    <a:pt x="0" y="1397"/>
                  </a:cubicBezTo>
                  <a:cubicBezTo>
                    <a:pt x="0" y="2171"/>
                    <a:pt x="3417" y="2806"/>
                    <a:pt x="7620" y="2806"/>
                  </a:cubicBezTo>
                </a:path>
              </a:pathLst>
            </a:custGeom>
            <a:solidFill>
              <a:srgbClr val="552C2C">
                <a:alpha val="100000"/>
              </a:srgbClr>
            </a:solidFill>
            <a:ln w="72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1" name="Freeform 2096"/>
            <p:cNvSpPr/>
            <p:nvPr/>
          </p:nvSpPr>
          <p:spPr>
            <a:xfrm>
              <a:off x="6203161" y="5430943"/>
              <a:ext cx="146176" cy="60261"/>
            </a:xfrm>
            <a:custGeom>
              <a:avLst/>
              <a:gdLst/>
              <a:ahLst/>
              <a:cxnLst/>
              <a:rect l="0" t="0" r="0" b="0"/>
              <a:pathLst>
                <a:path w="146176" h="60261">
                  <a:moveTo>
                    <a:pt x="73088" y="60261"/>
                  </a:moveTo>
                  <a:cubicBezTo>
                    <a:pt x="32728" y="60261"/>
                    <a:pt x="0" y="46774"/>
                    <a:pt x="0" y="30124"/>
                  </a:cubicBezTo>
                  <a:cubicBezTo>
                    <a:pt x="0" y="13487"/>
                    <a:pt x="32728" y="0"/>
                    <a:pt x="73088" y="0"/>
                  </a:cubicBezTo>
                  <a:cubicBezTo>
                    <a:pt x="113448" y="0"/>
                    <a:pt x="146176" y="13487"/>
                    <a:pt x="146176" y="30124"/>
                  </a:cubicBezTo>
                  <a:cubicBezTo>
                    <a:pt x="146176" y="46774"/>
                    <a:pt x="113448" y="60261"/>
                    <a:pt x="73088" y="60261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2" name="Picture 2097"/>
            <p:cNvPicPr>
              <a:picLocks noChangeArrowheads="1"/>
            </p:cNvPicPr>
            <p:nvPr/>
          </p:nvPicPr>
          <p:blipFill>
            <a:blip r:embed="rId9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72860" y="5391578"/>
              <a:ext cx="240283" cy="171703"/>
            </a:xfrm>
            <a:prstGeom prst="rect">
              <a:avLst/>
            </a:prstGeom>
            <a:noFill/>
          </p:spPr>
        </p:pic>
        <p:pic>
          <p:nvPicPr>
            <p:cNvPr id="243" name="Picture 2098"/>
            <p:cNvPicPr>
              <a:picLocks noChangeArrowheads="1"/>
            </p:cNvPicPr>
            <p:nvPr/>
          </p:nvPicPr>
          <p:blipFill>
            <a:blip r:embed="rId9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06168" y="5429450"/>
              <a:ext cx="142811" cy="65684"/>
            </a:xfrm>
            <a:prstGeom prst="rect">
              <a:avLst/>
            </a:prstGeom>
            <a:noFill/>
          </p:spPr>
        </p:pic>
        <p:pic>
          <p:nvPicPr>
            <p:cNvPr id="244" name="Picture 2099"/>
            <p:cNvPicPr>
              <a:picLocks noChangeArrowheads="1"/>
            </p:cNvPicPr>
            <p:nvPr/>
          </p:nvPicPr>
          <p:blipFill>
            <a:blip r:embed="rId9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06363" y="5417054"/>
              <a:ext cx="142569" cy="65201"/>
            </a:xfrm>
            <a:prstGeom prst="rect">
              <a:avLst/>
            </a:prstGeom>
            <a:noFill/>
          </p:spPr>
        </p:pic>
        <p:pic>
          <p:nvPicPr>
            <p:cNvPr id="245" name="Picture 2100"/>
            <p:cNvPicPr>
              <a:picLocks noChangeArrowheads="1"/>
            </p:cNvPicPr>
            <p:nvPr/>
          </p:nvPicPr>
          <p:blipFill>
            <a:blip r:embed="rId10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27697" y="5452806"/>
              <a:ext cx="106476" cy="38823"/>
            </a:xfrm>
            <a:prstGeom prst="rect">
              <a:avLst/>
            </a:prstGeom>
            <a:noFill/>
          </p:spPr>
        </p:pic>
        <p:pic>
          <p:nvPicPr>
            <p:cNvPr id="246" name="Picture 2101"/>
            <p:cNvPicPr>
              <a:picLocks noChangeArrowheads="1"/>
            </p:cNvPicPr>
            <p:nvPr/>
          </p:nvPicPr>
          <p:blipFill>
            <a:blip r:embed="rId10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43002" y="5428510"/>
              <a:ext cx="70980" cy="39966"/>
            </a:xfrm>
            <a:prstGeom prst="rect">
              <a:avLst/>
            </a:prstGeom>
            <a:noFill/>
          </p:spPr>
        </p:pic>
        <p:sp>
          <p:nvSpPr>
            <p:cNvPr id="247" name="Freeform 2102"/>
            <p:cNvSpPr/>
            <p:nvPr/>
          </p:nvSpPr>
          <p:spPr>
            <a:xfrm>
              <a:off x="6255702" y="5441210"/>
              <a:ext cx="45580" cy="14567"/>
            </a:xfrm>
            <a:custGeom>
              <a:avLst/>
              <a:gdLst/>
              <a:ahLst/>
              <a:cxnLst/>
              <a:rect l="0" t="0" r="0" b="0"/>
              <a:pathLst>
                <a:path w="45580" h="14567">
                  <a:moveTo>
                    <a:pt x="45580" y="14567"/>
                  </a:moveTo>
                  <a:lnTo>
                    <a:pt x="0" y="14567"/>
                  </a:lnTo>
                  <a:lnTo>
                    <a:pt x="0" y="0"/>
                  </a:lnTo>
                  <a:lnTo>
                    <a:pt x="45580" y="0"/>
                  </a:lnTo>
                  <a:lnTo>
                    <a:pt x="45580" y="14567"/>
                  </a:lnTo>
                  <a:close/>
                </a:path>
              </a:pathLst>
            </a:custGeom>
            <a:noFill/>
            <a:ln w="64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8" name="Picture 2103"/>
            <p:cNvPicPr>
              <a:picLocks noChangeArrowheads="1"/>
            </p:cNvPicPr>
            <p:nvPr/>
          </p:nvPicPr>
          <p:blipFill>
            <a:blip r:embed="rId10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43002" y="5425907"/>
              <a:ext cx="70980" cy="30212"/>
            </a:xfrm>
            <a:prstGeom prst="rect">
              <a:avLst/>
            </a:prstGeom>
            <a:noFill/>
          </p:spPr>
        </p:pic>
        <p:sp>
          <p:nvSpPr>
            <p:cNvPr id="249" name="Freeform 2104"/>
            <p:cNvSpPr/>
            <p:nvPr/>
          </p:nvSpPr>
          <p:spPr>
            <a:xfrm>
              <a:off x="6255698" y="5438601"/>
              <a:ext cx="45592" cy="4813"/>
            </a:xfrm>
            <a:custGeom>
              <a:avLst/>
              <a:gdLst/>
              <a:ahLst/>
              <a:cxnLst/>
              <a:rect l="0" t="0" r="0" b="0"/>
              <a:pathLst>
                <a:path w="45592" h="4813">
                  <a:moveTo>
                    <a:pt x="22796" y="4813"/>
                  </a:moveTo>
                  <a:cubicBezTo>
                    <a:pt x="10211" y="4813"/>
                    <a:pt x="0" y="3734"/>
                    <a:pt x="0" y="2413"/>
                  </a:cubicBezTo>
                  <a:cubicBezTo>
                    <a:pt x="0" y="1080"/>
                    <a:pt x="10211" y="0"/>
                    <a:pt x="22796" y="0"/>
                  </a:cubicBezTo>
                  <a:cubicBezTo>
                    <a:pt x="35381" y="0"/>
                    <a:pt x="45592" y="1080"/>
                    <a:pt x="45592" y="2413"/>
                  </a:cubicBezTo>
                  <a:cubicBezTo>
                    <a:pt x="45592" y="3734"/>
                    <a:pt x="35381" y="4813"/>
                    <a:pt x="22796" y="4813"/>
                  </a:cubicBezTo>
                  <a:close/>
                  <a:moveTo>
                    <a:pt x="22796" y="4813"/>
                  </a:moveTo>
                </a:path>
              </a:pathLst>
            </a:custGeom>
            <a:noFill/>
            <a:ln w="64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0" name="Freeform 2105"/>
            <p:cNvSpPr/>
            <p:nvPr/>
          </p:nvSpPr>
          <p:spPr>
            <a:xfrm>
              <a:off x="6221486" y="5326285"/>
              <a:ext cx="114020" cy="114427"/>
            </a:xfrm>
            <a:custGeom>
              <a:avLst/>
              <a:gdLst/>
              <a:ahLst/>
              <a:cxnLst/>
              <a:rect l="0" t="0" r="0" b="0"/>
              <a:pathLst>
                <a:path w="114020" h="114427">
                  <a:moveTo>
                    <a:pt x="57010" y="114427"/>
                  </a:moveTo>
                  <a:cubicBezTo>
                    <a:pt x="25527" y="114427"/>
                    <a:pt x="0" y="88812"/>
                    <a:pt x="0" y="57214"/>
                  </a:cubicBezTo>
                  <a:cubicBezTo>
                    <a:pt x="0" y="25616"/>
                    <a:pt x="25527" y="0"/>
                    <a:pt x="57010" y="0"/>
                  </a:cubicBezTo>
                  <a:cubicBezTo>
                    <a:pt x="88493" y="0"/>
                    <a:pt x="114020" y="25616"/>
                    <a:pt x="114020" y="57214"/>
                  </a:cubicBezTo>
                  <a:cubicBezTo>
                    <a:pt x="114020" y="88812"/>
                    <a:pt x="88493" y="114427"/>
                    <a:pt x="57010" y="114427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1" name="Freeform 2106"/>
            <p:cNvSpPr/>
            <p:nvPr/>
          </p:nvSpPr>
          <p:spPr>
            <a:xfrm>
              <a:off x="6221181" y="5326185"/>
              <a:ext cx="114630" cy="114630"/>
            </a:xfrm>
            <a:custGeom>
              <a:avLst/>
              <a:gdLst/>
              <a:ahLst/>
              <a:cxnLst/>
              <a:rect l="0" t="0" r="0" b="0"/>
              <a:pathLst>
                <a:path w="114630" h="114630">
                  <a:moveTo>
                    <a:pt x="57315" y="114630"/>
                  </a:moveTo>
                  <a:cubicBezTo>
                    <a:pt x="25667" y="114630"/>
                    <a:pt x="0" y="88964"/>
                    <a:pt x="0" y="57315"/>
                  </a:cubicBezTo>
                  <a:cubicBezTo>
                    <a:pt x="0" y="25667"/>
                    <a:pt x="25667" y="0"/>
                    <a:pt x="57315" y="0"/>
                  </a:cubicBezTo>
                  <a:cubicBezTo>
                    <a:pt x="88963" y="0"/>
                    <a:pt x="114630" y="25667"/>
                    <a:pt x="114630" y="57315"/>
                  </a:cubicBezTo>
                  <a:cubicBezTo>
                    <a:pt x="114630" y="88964"/>
                    <a:pt x="88963" y="114630"/>
                    <a:pt x="57315" y="114630"/>
                  </a:cubicBezTo>
                  <a:close/>
                  <a:moveTo>
                    <a:pt x="57315" y="114630"/>
                  </a:moveTo>
                </a:path>
              </a:pathLst>
            </a:custGeom>
            <a:noFill/>
            <a:ln w="952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2" name="Freeform 2107"/>
            <p:cNvSpPr/>
            <p:nvPr/>
          </p:nvSpPr>
          <p:spPr>
            <a:xfrm>
              <a:off x="6248242" y="5373109"/>
              <a:ext cx="61441" cy="66687"/>
            </a:xfrm>
            <a:custGeom>
              <a:avLst/>
              <a:gdLst/>
              <a:ahLst/>
              <a:cxnLst/>
              <a:rect l="0" t="0" r="0" b="0"/>
              <a:pathLst>
                <a:path w="61441" h="66687">
                  <a:moveTo>
                    <a:pt x="43268" y="66687"/>
                  </a:moveTo>
                  <a:lnTo>
                    <a:pt x="61441" y="9207"/>
                  </a:lnTo>
                  <a:cubicBezTo>
                    <a:pt x="52069" y="27127"/>
                    <a:pt x="43103" y="14033"/>
                    <a:pt x="43103" y="14033"/>
                  </a:cubicBezTo>
                  <a:cubicBezTo>
                    <a:pt x="42240" y="12840"/>
                    <a:pt x="41643" y="10312"/>
                    <a:pt x="41643" y="7378"/>
                  </a:cubicBezTo>
                  <a:cubicBezTo>
                    <a:pt x="41643" y="3302"/>
                    <a:pt x="42799" y="0"/>
                    <a:pt x="44220" y="0"/>
                  </a:cubicBezTo>
                  <a:cubicBezTo>
                    <a:pt x="45655" y="0"/>
                    <a:pt x="46811" y="3302"/>
                    <a:pt x="46811" y="7378"/>
                  </a:cubicBezTo>
                  <a:cubicBezTo>
                    <a:pt x="46811" y="10198"/>
                    <a:pt x="46252" y="12649"/>
                    <a:pt x="45439" y="13894"/>
                  </a:cubicBezTo>
                  <a:cubicBezTo>
                    <a:pt x="45439" y="13894"/>
                    <a:pt x="43091" y="17818"/>
                    <a:pt x="37769" y="19558"/>
                  </a:cubicBezTo>
                  <a:cubicBezTo>
                    <a:pt x="31178" y="19329"/>
                    <a:pt x="28714" y="14033"/>
                    <a:pt x="28714" y="14033"/>
                  </a:cubicBezTo>
                  <a:cubicBezTo>
                    <a:pt x="27838" y="12840"/>
                    <a:pt x="27241" y="10312"/>
                    <a:pt x="27241" y="7378"/>
                  </a:cubicBezTo>
                  <a:cubicBezTo>
                    <a:pt x="27241" y="3302"/>
                    <a:pt x="28397" y="0"/>
                    <a:pt x="29832" y="0"/>
                  </a:cubicBezTo>
                  <a:cubicBezTo>
                    <a:pt x="31254" y="0"/>
                    <a:pt x="32410" y="3302"/>
                    <a:pt x="32410" y="7378"/>
                  </a:cubicBezTo>
                  <a:cubicBezTo>
                    <a:pt x="32410" y="10198"/>
                    <a:pt x="31851" y="12649"/>
                    <a:pt x="31038" y="13894"/>
                  </a:cubicBezTo>
                  <a:cubicBezTo>
                    <a:pt x="31038" y="13894"/>
                    <a:pt x="25336" y="24358"/>
                    <a:pt x="16662" y="16611"/>
                  </a:cubicBezTo>
                  <a:cubicBezTo>
                    <a:pt x="13906" y="14148"/>
                    <a:pt x="14097" y="7378"/>
                    <a:pt x="14097" y="7378"/>
                  </a:cubicBezTo>
                  <a:cubicBezTo>
                    <a:pt x="14097" y="3302"/>
                    <a:pt x="15265" y="0"/>
                    <a:pt x="16687" y="0"/>
                  </a:cubicBezTo>
                  <a:cubicBezTo>
                    <a:pt x="18122" y="0"/>
                    <a:pt x="19278" y="3302"/>
                    <a:pt x="19278" y="7378"/>
                  </a:cubicBezTo>
                  <a:cubicBezTo>
                    <a:pt x="19278" y="10198"/>
                    <a:pt x="18719" y="12649"/>
                    <a:pt x="17907" y="13894"/>
                  </a:cubicBezTo>
                  <a:cubicBezTo>
                    <a:pt x="17907" y="13894"/>
                    <a:pt x="9029" y="29210"/>
                    <a:pt x="0" y="9665"/>
                  </a:cubicBezTo>
                  <a:lnTo>
                    <a:pt x="16662" y="65824"/>
                  </a:lnTo>
                </a:path>
              </a:pathLst>
            </a:custGeom>
            <a:noFill/>
            <a:ln w="952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61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75054" y="1358977"/>
            <a:ext cx="4860054" cy="42256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Je vérifie le matériel nécessaire </a:t>
            </a:r>
          </a:p>
        </p:txBody>
      </p:sp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On commence par le premier pas du protocole expérimental: la vérification du matériel.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proposer la liste pour aider chaque groupe à rassembler le matériel.</a:t>
            </a:r>
          </a:p>
        </p:txBody>
      </p:sp>
      <p:pic>
        <p:nvPicPr>
          <p:cNvPr id="6" name="Picture 5" descr="La diode électroluminescente: Structure et fonctionnement | lampe-shop.c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000" y="4685154"/>
            <a:ext cx="2193390" cy="139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023"/>
          <p:cNvSpPr txBox="1"/>
          <p:nvPr/>
        </p:nvSpPr>
        <p:spPr>
          <a:xfrm>
            <a:off x="1033905" y="4094693"/>
            <a:ext cx="158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Fils électriques</a:t>
            </a:r>
          </a:p>
        </p:txBody>
      </p:sp>
      <p:sp>
        <p:nvSpPr>
          <p:cNvPr id="8" name="ZoneTexte 1024"/>
          <p:cNvSpPr txBox="1"/>
          <p:nvPr/>
        </p:nvSpPr>
        <p:spPr>
          <a:xfrm>
            <a:off x="3948567" y="4051764"/>
            <a:ext cx="2265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Moteur électrique</a:t>
            </a:r>
          </a:p>
        </p:txBody>
      </p:sp>
      <p:sp>
        <p:nvSpPr>
          <p:cNvPr id="9" name="Ellipse 1025"/>
          <p:cNvSpPr/>
          <p:nvPr/>
        </p:nvSpPr>
        <p:spPr>
          <a:xfrm>
            <a:off x="540781" y="4000447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endParaRPr lang="fr-FR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llipse 1026"/>
          <p:cNvSpPr/>
          <p:nvPr/>
        </p:nvSpPr>
        <p:spPr>
          <a:xfrm>
            <a:off x="3613478" y="3929599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3" name="ZoneTexte 1027"/>
          <p:cNvSpPr txBox="1"/>
          <p:nvPr/>
        </p:nvSpPr>
        <p:spPr>
          <a:xfrm>
            <a:off x="7434058" y="4036800"/>
            <a:ext cx="1066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Pile</a:t>
            </a:r>
          </a:p>
        </p:txBody>
      </p:sp>
      <p:sp>
        <p:nvSpPr>
          <p:cNvPr id="14" name="Ellipse 1028"/>
          <p:cNvSpPr/>
          <p:nvPr/>
        </p:nvSpPr>
        <p:spPr>
          <a:xfrm>
            <a:off x="7124742" y="3938132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029"/>
          <p:cNvSpPr txBox="1"/>
          <p:nvPr/>
        </p:nvSpPr>
        <p:spPr>
          <a:xfrm>
            <a:off x="9789838" y="4036800"/>
            <a:ext cx="1449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Interrupteur  </a:t>
            </a:r>
          </a:p>
        </p:txBody>
      </p:sp>
      <p:sp>
        <p:nvSpPr>
          <p:cNvPr id="16" name="Ellipse 1030"/>
          <p:cNvSpPr/>
          <p:nvPr/>
        </p:nvSpPr>
        <p:spPr>
          <a:xfrm>
            <a:off x="9349499" y="3938132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035"/>
          <p:cNvSpPr txBox="1"/>
          <p:nvPr/>
        </p:nvSpPr>
        <p:spPr>
          <a:xfrm>
            <a:off x="6142595" y="6132888"/>
            <a:ext cx="160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 lampes</a:t>
            </a:r>
          </a:p>
        </p:txBody>
      </p:sp>
      <p:sp>
        <p:nvSpPr>
          <p:cNvPr id="18" name="Ellipse 1036"/>
          <p:cNvSpPr/>
          <p:nvPr/>
        </p:nvSpPr>
        <p:spPr>
          <a:xfrm>
            <a:off x="5746526" y="6068539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endParaRPr lang="fr-FR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2" descr="Cleqee Lot de 5 câbles de test empilables à double extrémité de 4 mm pour  multimètre électrique de laboratoire : Amazon.fr: High-Tec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81" y="1872456"/>
            <a:ext cx="1874037" cy="192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023"/>
          <p:cNvSpPr txBox="1"/>
          <p:nvPr/>
        </p:nvSpPr>
        <p:spPr>
          <a:xfrm>
            <a:off x="3345642" y="6132888"/>
            <a:ext cx="1324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Diode DEL</a:t>
            </a:r>
          </a:p>
        </p:txBody>
      </p:sp>
      <p:sp>
        <p:nvSpPr>
          <p:cNvPr id="21" name="Ellipse 1025"/>
          <p:cNvSpPr/>
          <p:nvPr/>
        </p:nvSpPr>
        <p:spPr>
          <a:xfrm>
            <a:off x="2823506" y="6034220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endParaRPr lang="fr-FR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991" y="2162797"/>
            <a:ext cx="1573915" cy="1674915"/>
          </a:xfrm>
          <a:prstGeom prst="rect">
            <a:avLst/>
          </a:prstGeom>
        </p:spPr>
      </p:pic>
      <p:pic>
        <p:nvPicPr>
          <p:cNvPr id="23" name="Picture 6" descr="Lot de 10 interrupteurs électroniques simples pour enseigner la physique et  les expériences de laboratoire : Amazon.fr: Fournitures de bureau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9" t="2586" r="9051" b="4696"/>
          <a:stretch/>
        </p:blipFill>
        <p:spPr bwMode="auto">
          <a:xfrm>
            <a:off x="9316310" y="2205272"/>
            <a:ext cx="1451153" cy="159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Module moteur avec aimants - Jeulin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14388" r="8204" b="15420"/>
          <a:stretch/>
        </p:blipFill>
        <p:spPr bwMode="auto">
          <a:xfrm>
            <a:off x="3779523" y="2484230"/>
            <a:ext cx="1710020" cy="138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VARTA Ampoules 714, lot de 2, 3,5V, 0,2A : Amazon.fr: Luminaires et  Éclair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085" y="4830272"/>
            <a:ext cx="1280881" cy="114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/>
          <a:srcRect l="13363"/>
          <a:stretch/>
        </p:blipFill>
        <p:spPr>
          <a:xfrm>
            <a:off x="515938" y="996566"/>
            <a:ext cx="784073" cy="800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20" grpId="0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Chaque groupe effectue les étapes suivantes et note les résultats dans le livret: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10379216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incite les groupes à réaliser le protocole et à consigner leurs observations, afin de les organiser ensuite dans un tableau.</a:t>
            </a:r>
            <a:endParaRPr dirty="0"/>
          </a:p>
        </p:txBody>
      </p:sp>
      <p:grpSp>
        <p:nvGrpSpPr>
          <p:cNvPr id="95" name="Group 94"/>
          <p:cNvGrpSpPr/>
          <p:nvPr/>
        </p:nvGrpSpPr>
        <p:grpSpPr>
          <a:xfrm>
            <a:off x="2405959" y="1020381"/>
            <a:ext cx="6611644" cy="5326677"/>
            <a:chOff x="-7960918" y="1707913"/>
            <a:chExt cx="6611644" cy="5326677"/>
          </a:xfrm>
        </p:grpSpPr>
        <p:sp>
          <p:nvSpPr>
            <p:cNvPr id="96" name="Freeform 1732"/>
            <p:cNvSpPr/>
            <p:nvPr/>
          </p:nvSpPr>
          <p:spPr>
            <a:xfrm>
              <a:off x="-7960918" y="2088795"/>
              <a:ext cx="6611644" cy="4945795"/>
            </a:xfrm>
            <a:custGeom>
              <a:avLst/>
              <a:gdLst/>
              <a:ahLst/>
              <a:cxnLst/>
              <a:rect l="0" t="0" r="0" b="0"/>
              <a:pathLst>
                <a:path w="6611644" h="7678674">
                  <a:moveTo>
                    <a:pt x="157213" y="64135"/>
                  </a:moveTo>
                  <a:lnTo>
                    <a:pt x="78613" y="64135"/>
                  </a:lnTo>
                  <a:cubicBezTo>
                    <a:pt x="35192" y="64135"/>
                    <a:pt x="0" y="112483"/>
                    <a:pt x="0" y="172135"/>
                  </a:cubicBezTo>
                  <a:lnTo>
                    <a:pt x="0" y="7570672"/>
                  </a:lnTo>
                  <a:cubicBezTo>
                    <a:pt x="0" y="7630312"/>
                    <a:pt x="48362" y="7678674"/>
                    <a:pt x="108001" y="7678674"/>
                  </a:cubicBezTo>
                  <a:lnTo>
                    <a:pt x="6503644" y="7678674"/>
                  </a:lnTo>
                  <a:cubicBezTo>
                    <a:pt x="6563296" y="7678674"/>
                    <a:pt x="6611644" y="7630312"/>
                    <a:pt x="6611644" y="7570672"/>
                  </a:cubicBezTo>
                  <a:lnTo>
                    <a:pt x="6611644" y="108000"/>
                  </a:lnTo>
                  <a:cubicBezTo>
                    <a:pt x="6611644" y="48349"/>
                    <a:pt x="6563296" y="0"/>
                    <a:pt x="6503644" y="0"/>
                  </a:cubicBezTo>
                  <a:lnTo>
                    <a:pt x="5302326" y="0"/>
                  </a:lnTo>
                </a:path>
              </a:pathLst>
            </a:custGeom>
            <a:noFill/>
            <a:ln w="12700" cap="flat" cmpd="sng">
              <a:solidFill>
                <a:srgbClr val="427EC0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7" name="Freeform 1733"/>
            <p:cNvSpPr/>
            <p:nvPr/>
          </p:nvSpPr>
          <p:spPr>
            <a:xfrm>
              <a:off x="-2683991" y="2063395"/>
              <a:ext cx="50800" cy="50800"/>
            </a:xfrm>
            <a:custGeom>
              <a:avLst/>
              <a:gdLst/>
              <a:ahLst/>
              <a:cxnLst/>
              <a:rect l="0" t="0" r="0" b="0"/>
              <a:pathLst>
                <a:path w="50800" h="50800">
                  <a:moveTo>
                    <a:pt x="25400" y="50800"/>
                  </a:moveTo>
                  <a:cubicBezTo>
                    <a:pt x="39433" y="50800"/>
                    <a:pt x="50800" y="39434"/>
                    <a:pt x="50800" y="25400"/>
                  </a:cubicBezTo>
                  <a:cubicBezTo>
                    <a:pt x="50800" y="11380"/>
                    <a:pt x="39433" y="0"/>
                    <a:pt x="25400" y="0"/>
                  </a:cubicBezTo>
                  <a:cubicBezTo>
                    <a:pt x="11367" y="0"/>
                    <a:pt x="0" y="11380"/>
                    <a:pt x="0" y="25400"/>
                  </a:cubicBezTo>
                  <a:cubicBezTo>
                    <a:pt x="0" y="39434"/>
                    <a:pt x="11367" y="50800"/>
                    <a:pt x="25400" y="50800"/>
                  </a:cubicBezTo>
                </a:path>
              </a:pathLst>
            </a:custGeom>
            <a:solidFill>
              <a:srgbClr val="427EC0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8" name="Freeform 1734"/>
            <p:cNvSpPr/>
            <p:nvPr/>
          </p:nvSpPr>
          <p:spPr>
            <a:xfrm>
              <a:off x="-6940883" y="2031554"/>
              <a:ext cx="1815248" cy="240753"/>
            </a:xfrm>
            <a:custGeom>
              <a:avLst/>
              <a:gdLst/>
              <a:ahLst/>
              <a:cxnLst/>
              <a:rect l="0" t="0" r="0" b="0"/>
              <a:pathLst>
                <a:path w="1815248" h="240753">
                  <a:moveTo>
                    <a:pt x="5219" y="0"/>
                  </a:moveTo>
                  <a:lnTo>
                    <a:pt x="0" y="167043"/>
                  </a:lnTo>
                  <a:lnTo>
                    <a:pt x="1815248" y="240753"/>
                  </a:lnTo>
                  <a:lnTo>
                    <a:pt x="1611807" y="90182"/>
                  </a:lnTo>
                  <a:close/>
                  <a:moveTo>
                    <a:pt x="5219" y="0"/>
                  </a:moveTo>
                </a:path>
              </a:pathLst>
            </a:custGeom>
            <a:solidFill>
              <a:srgbClr val="C0C2C4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9" name="Freeform 1736"/>
            <p:cNvSpPr/>
            <p:nvPr/>
          </p:nvSpPr>
          <p:spPr>
            <a:xfrm>
              <a:off x="-7848709" y="1990685"/>
              <a:ext cx="3236784" cy="252006"/>
            </a:xfrm>
            <a:custGeom>
              <a:avLst/>
              <a:gdLst/>
              <a:ahLst/>
              <a:cxnLst/>
              <a:rect l="0" t="0" r="0" b="0"/>
              <a:pathLst>
                <a:path w="3236784" h="252006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3110788" y="252006"/>
                  </a:lnTo>
                  <a:cubicBezTo>
                    <a:pt x="3180371" y="252006"/>
                    <a:pt x="3236784" y="195592"/>
                    <a:pt x="3236784" y="125996"/>
                  </a:cubicBezTo>
                  <a:cubicBezTo>
                    <a:pt x="3236784" y="56413"/>
                    <a:pt x="3180371" y="0"/>
                    <a:pt x="3110788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006DB5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pic>
          <p:nvPicPr>
            <p:cNvPr id="100" name="Picture 1738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7781242" y="1810118"/>
              <a:ext cx="394208" cy="394207"/>
            </a:xfrm>
            <a:prstGeom prst="rect">
              <a:avLst/>
            </a:prstGeom>
            <a:noFill/>
          </p:spPr>
        </p:pic>
        <p:sp>
          <p:nvSpPr>
            <p:cNvPr id="101" name="Freeform 1739"/>
            <p:cNvSpPr/>
            <p:nvPr/>
          </p:nvSpPr>
          <p:spPr>
            <a:xfrm>
              <a:off x="-7815095" y="1776258"/>
              <a:ext cx="405104" cy="405256"/>
            </a:xfrm>
            <a:custGeom>
              <a:avLst/>
              <a:gdLst/>
              <a:ahLst/>
              <a:cxnLst/>
              <a:rect l="0" t="0" r="0" b="0"/>
              <a:pathLst>
                <a:path w="405104" h="405256">
                  <a:moveTo>
                    <a:pt x="202552" y="405256"/>
                  </a:moveTo>
                  <a:cubicBezTo>
                    <a:pt x="314426" y="405256"/>
                    <a:pt x="405104" y="314528"/>
                    <a:pt x="405104" y="202628"/>
                  </a:cubicBezTo>
                  <a:cubicBezTo>
                    <a:pt x="405104" y="90716"/>
                    <a:pt x="314426" y="0"/>
                    <a:pt x="202552" y="0"/>
                  </a:cubicBezTo>
                  <a:cubicBezTo>
                    <a:pt x="90678" y="0"/>
                    <a:pt x="0" y="90716"/>
                    <a:pt x="0" y="202628"/>
                  </a:cubicBezTo>
                  <a:cubicBezTo>
                    <a:pt x="0" y="314528"/>
                    <a:pt x="90678" y="405256"/>
                    <a:pt x="202552" y="40525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2" name="Freeform 1740"/>
            <p:cNvSpPr/>
            <p:nvPr/>
          </p:nvSpPr>
          <p:spPr>
            <a:xfrm>
              <a:off x="-7815095" y="1776258"/>
              <a:ext cx="405104" cy="405256"/>
            </a:xfrm>
            <a:custGeom>
              <a:avLst/>
              <a:gdLst/>
              <a:ahLst/>
              <a:cxnLst/>
              <a:rect l="0" t="0" r="0" b="0"/>
              <a:pathLst>
                <a:path w="405104" h="405256">
                  <a:moveTo>
                    <a:pt x="202552" y="405256"/>
                  </a:moveTo>
                  <a:cubicBezTo>
                    <a:pt x="314426" y="405256"/>
                    <a:pt x="405104" y="314528"/>
                    <a:pt x="405104" y="202628"/>
                  </a:cubicBezTo>
                  <a:cubicBezTo>
                    <a:pt x="405104" y="90716"/>
                    <a:pt x="314426" y="0"/>
                    <a:pt x="202552" y="0"/>
                  </a:cubicBezTo>
                  <a:cubicBezTo>
                    <a:pt x="90678" y="0"/>
                    <a:pt x="0" y="90716"/>
                    <a:pt x="0" y="202628"/>
                  </a:cubicBezTo>
                  <a:cubicBezTo>
                    <a:pt x="0" y="314528"/>
                    <a:pt x="90678" y="405256"/>
                    <a:pt x="202552" y="405256"/>
                  </a:cubicBezTo>
                  <a:close/>
                  <a:moveTo>
                    <a:pt x="202552" y="405256"/>
                  </a:moveTo>
                </a:path>
              </a:pathLst>
            </a:custGeom>
            <a:noFill/>
            <a:ln w="10033" cap="flat" cmpd="sng">
              <a:solidFill>
                <a:srgbClr val="006DB5">
                  <a:alpha val="100000"/>
                </a:srgbClr>
              </a:solidFill>
              <a:miter lim="127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3" name="Freeform 1864"/>
            <p:cNvSpPr/>
            <p:nvPr/>
          </p:nvSpPr>
          <p:spPr>
            <a:xfrm>
              <a:off x="-7912019" y="2334246"/>
              <a:ext cx="236562" cy="205752"/>
            </a:xfrm>
            <a:custGeom>
              <a:avLst/>
              <a:gdLst/>
              <a:ahLst/>
              <a:cxnLst/>
              <a:rect l="0" t="0" r="0" b="0"/>
              <a:pathLst>
                <a:path w="236562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91ABD9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4" name="Freeform 1865"/>
            <p:cNvSpPr/>
            <p:nvPr/>
          </p:nvSpPr>
          <p:spPr>
            <a:xfrm>
              <a:off x="-7921917" y="2312848"/>
              <a:ext cx="261327" cy="205752"/>
            </a:xfrm>
            <a:custGeom>
              <a:avLst/>
              <a:gdLst/>
              <a:ahLst/>
              <a:cxnLst/>
              <a:rect l="0" t="0" r="0" b="0"/>
              <a:pathLst>
                <a:path w="261327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006DB5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5" name="Freeform 1866"/>
            <p:cNvSpPr/>
            <p:nvPr/>
          </p:nvSpPr>
          <p:spPr>
            <a:xfrm>
              <a:off x="-7643207" y="2313474"/>
              <a:ext cx="5381599" cy="205752"/>
            </a:xfrm>
            <a:custGeom>
              <a:avLst/>
              <a:gdLst/>
              <a:ahLst/>
              <a:cxnLst/>
              <a:rect l="0" t="0" r="0" b="0"/>
              <a:pathLst>
                <a:path w="5381599" h="205752">
                  <a:moveTo>
                    <a:pt x="0" y="0"/>
                  </a:moveTo>
                  <a:lnTo>
                    <a:pt x="0" y="205752"/>
                  </a:lnTo>
                  <a:lnTo>
                    <a:pt x="5345798" y="205752"/>
                  </a:lnTo>
                  <a:cubicBezTo>
                    <a:pt x="5365572" y="205752"/>
                    <a:pt x="5381599" y="189725"/>
                    <a:pt x="5381599" y="169951"/>
                  </a:cubicBezTo>
                  <a:lnTo>
                    <a:pt x="5381599" y="35801"/>
                  </a:lnTo>
                  <a:cubicBezTo>
                    <a:pt x="5381599" y="16027"/>
                    <a:pt x="5365572" y="0"/>
                    <a:pt x="534579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C8D3EC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6" name="Freeform 1867"/>
            <p:cNvSpPr/>
            <p:nvPr/>
          </p:nvSpPr>
          <p:spPr>
            <a:xfrm>
              <a:off x="-7912019" y="3578013"/>
              <a:ext cx="236562" cy="205752"/>
            </a:xfrm>
            <a:custGeom>
              <a:avLst/>
              <a:gdLst/>
              <a:ahLst/>
              <a:cxnLst/>
              <a:rect l="0" t="0" r="0" b="0"/>
              <a:pathLst>
                <a:path w="236562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91ABD9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7" name="Freeform 1868"/>
            <p:cNvSpPr/>
            <p:nvPr/>
          </p:nvSpPr>
          <p:spPr>
            <a:xfrm>
              <a:off x="-7921917" y="3556614"/>
              <a:ext cx="261327" cy="205752"/>
            </a:xfrm>
            <a:custGeom>
              <a:avLst/>
              <a:gdLst/>
              <a:ahLst/>
              <a:cxnLst/>
              <a:rect l="0" t="0" r="0" b="0"/>
              <a:pathLst>
                <a:path w="261327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006DB5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8" name="Freeform 1869"/>
            <p:cNvSpPr/>
            <p:nvPr/>
          </p:nvSpPr>
          <p:spPr>
            <a:xfrm>
              <a:off x="-7643207" y="3556614"/>
              <a:ext cx="5388940" cy="432003"/>
            </a:xfrm>
            <a:custGeom>
              <a:avLst/>
              <a:gdLst/>
              <a:ahLst/>
              <a:cxnLst/>
              <a:rect l="0" t="0" r="0" b="0"/>
              <a:pathLst>
                <a:path w="5388940" h="432003">
                  <a:moveTo>
                    <a:pt x="0" y="0"/>
                  </a:moveTo>
                  <a:lnTo>
                    <a:pt x="0" y="432003"/>
                  </a:lnTo>
                  <a:lnTo>
                    <a:pt x="5353138" y="432003"/>
                  </a:lnTo>
                  <a:cubicBezTo>
                    <a:pt x="5372912" y="432003"/>
                    <a:pt x="5388940" y="398348"/>
                    <a:pt x="5388940" y="356831"/>
                  </a:cubicBezTo>
                  <a:lnTo>
                    <a:pt x="5388940" y="75171"/>
                  </a:lnTo>
                  <a:cubicBezTo>
                    <a:pt x="5388940" y="33655"/>
                    <a:pt x="5372912" y="0"/>
                    <a:pt x="535313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C8D3EC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9" name="Freeform 1870"/>
            <p:cNvSpPr/>
            <p:nvPr/>
          </p:nvSpPr>
          <p:spPr>
            <a:xfrm>
              <a:off x="-7912019" y="5252011"/>
              <a:ext cx="236562" cy="205752"/>
            </a:xfrm>
            <a:custGeom>
              <a:avLst/>
              <a:gdLst/>
              <a:ahLst/>
              <a:cxnLst/>
              <a:rect l="0" t="0" r="0" b="0"/>
              <a:pathLst>
                <a:path w="236562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91ABD9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0" name="Freeform 1871"/>
            <p:cNvSpPr/>
            <p:nvPr/>
          </p:nvSpPr>
          <p:spPr>
            <a:xfrm>
              <a:off x="-7921917" y="5230614"/>
              <a:ext cx="261327" cy="205752"/>
            </a:xfrm>
            <a:custGeom>
              <a:avLst/>
              <a:gdLst/>
              <a:ahLst/>
              <a:cxnLst/>
              <a:rect l="0" t="0" r="0" b="0"/>
              <a:pathLst>
                <a:path w="261327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006DB5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1" name="Freeform 1872"/>
            <p:cNvSpPr/>
            <p:nvPr/>
          </p:nvSpPr>
          <p:spPr>
            <a:xfrm>
              <a:off x="-7643207" y="5230614"/>
              <a:ext cx="5384114" cy="205752"/>
            </a:xfrm>
            <a:custGeom>
              <a:avLst/>
              <a:gdLst/>
              <a:ahLst/>
              <a:cxnLst/>
              <a:rect l="0" t="0" r="0" b="0"/>
              <a:pathLst>
                <a:path w="5384114" h="205752">
                  <a:moveTo>
                    <a:pt x="0" y="0"/>
                  </a:moveTo>
                  <a:lnTo>
                    <a:pt x="0" y="205752"/>
                  </a:lnTo>
                  <a:lnTo>
                    <a:pt x="5348313" y="205752"/>
                  </a:lnTo>
                  <a:cubicBezTo>
                    <a:pt x="5368086" y="205752"/>
                    <a:pt x="5384114" y="189725"/>
                    <a:pt x="5384114" y="169951"/>
                  </a:cubicBezTo>
                  <a:lnTo>
                    <a:pt x="5384114" y="35801"/>
                  </a:lnTo>
                  <a:cubicBezTo>
                    <a:pt x="5384114" y="16027"/>
                    <a:pt x="5368086" y="0"/>
                    <a:pt x="534831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C8D3EC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pic>
          <p:nvPicPr>
            <p:cNvPr id="112" name="Picture 190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7856639" y="1707913"/>
              <a:ext cx="491316" cy="491307"/>
            </a:xfrm>
            <a:prstGeom prst="rect">
              <a:avLst/>
            </a:prstGeom>
            <a:noFill/>
          </p:spPr>
        </p:pic>
        <p:sp>
          <p:nvSpPr>
            <p:cNvPr id="113" name="Freeform 2108"/>
            <p:cNvSpPr/>
            <p:nvPr/>
          </p:nvSpPr>
          <p:spPr>
            <a:xfrm>
              <a:off x="-4574446" y="2598875"/>
              <a:ext cx="0" cy="142214"/>
            </a:xfrm>
            <a:custGeom>
              <a:avLst/>
              <a:gdLst/>
              <a:ahLst/>
              <a:cxnLst/>
              <a:rect l="0" t="0" r="0" b="0"/>
              <a:pathLst>
                <a:path h="142214">
                  <a:moveTo>
                    <a:pt x="0" y="142214"/>
                  </a:moveTo>
                  <a:lnTo>
                    <a:pt x="0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4" name="Freeform 2109"/>
            <p:cNvSpPr/>
            <p:nvPr/>
          </p:nvSpPr>
          <p:spPr>
            <a:xfrm>
              <a:off x="-4680189" y="2551669"/>
              <a:ext cx="0" cy="246075"/>
            </a:xfrm>
            <a:custGeom>
              <a:avLst/>
              <a:gdLst/>
              <a:ahLst/>
              <a:cxnLst/>
              <a:rect l="0" t="0" r="0" b="0"/>
              <a:pathLst>
                <a:path h="246075">
                  <a:moveTo>
                    <a:pt x="0" y="246075"/>
                  </a:moveTo>
                  <a:lnTo>
                    <a:pt x="0" y="0"/>
                  </a:lnTo>
                </a:path>
              </a:pathLst>
            </a:custGeom>
            <a:noFill/>
            <a:ln w="14389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5" name="Freeform 2110"/>
            <p:cNvSpPr/>
            <p:nvPr/>
          </p:nvSpPr>
          <p:spPr>
            <a:xfrm>
              <a:off x="-5237201" y="2679313"/>
              <a:ext cx="561378" cy="226644"/>
            </a:xfrm>
            <a:custGeom>
              <a:avLst/>
              <a:gdLst/>
              <a:ahLst/>
              <a:cxnLst/>
              <a:rect l="0" t="0" r="0" b="0"/>
              <a:pathLst>
                <a:path w="561378" h="226644">
                  <a:moveTo>
                    <a:pt x="561378" y="0"/>
                  </a:moveTo>
                  <a:lnTo>
                    <a:pt x="0" y="0"/>
                  </a:lnTo>
                  <a:lnTo>
                    <a:pt x="0" y="226644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6" name="Freeform 2111"/>
            <p:cNvSpPr/>
            <p:nvPr/>
          </p:nvSpPr>
          <p:spPr>
            <a:xfrm>
              <a:off x="-5237202" y="2679307"/>
              <a:ext cx="1342453" cy="701051"/>
            </a:xfrm>
            <a:custGeom>
              <a:avLst/>
              <a:gdLst/>
              <a:ahLst/>
              <a:cxnLst/>
              <a:rect l="0" t="0" r="0" b="0"/>
              <a:pathLst>
                <a:path w="1342453" h="701051">
                  <a:moveTo>
                    <a:pt x="0" y="462203"/>
                  </a:moveTo>
                  <a:lnTo>
                    <a:pt x="0" y="701051"/>
                  </a:lnTo>
                  <a:lnTo>
                    <a:pt x="1342453" y="701051"/>
                  </a:lnTo>
                  <a:lnTo>
                    <a:pt x="1338033" y="0"/>
                  </a:lnTo>
                  <a:lnTo>
                    <a:pt x="662762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7" name="Freeform 2112"/>
            <p:cNvSpPr/>
            <p:nvPr/>
          </p:nvSpPr>
          <p:spPr>
            <a:xfrm>
              <a:off x="-5263124" y="2907321"/>
              <a:ext cx="25793" cy="244386"/>
            </a:xfrm>
            <a:custGeom>
              <a:avLst/>
              <a:gdLst/>
              <a:ahLst/>
              <a:cxnLst/>
              <a:rect l="0" t="0" r="0" b="0"/>
              <a:pathLst>
                <a:path w="25793" h="244386">
                  <a:moveTo>
                    <a:pt x="0" y="244386"/>
                  </a:moveTo>
                  <a:lnTo>
                    <a:pt x="25793" y="0"/>
                  </a:lnTo>
                </a:path>
              </a:pathLst>
            </a:custGeom>
            <a:noFill/>
            <a:ln w="19176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8" name="Freeform 2113"/>
            <p:cNvSpPr/>
            <p:nvPr/>
          </p:nvSpPr>
          <p:spPr>
            <a:xfrm>
              <a:off x="-5261486" y="3122134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9" name="Freeform 2114"/>
            <p:cNvSpPr/>
            <p:nvPr/>
          </p:nvSpPr>
          <p:spPr>
            <a:xfrm>
              <a:off x="-5261486" y="2885694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0" name="Freeform 2115"/>
            <p:cNvSpPr/>
            <p:nvPr/>
          </p:nvSpPr>
          <p:spPr>
            <a:xfrm>
              <a:off x="-4731894" y="3265892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</a:path>
              </a:pathLst>
            </a:custGeom>
            <a:solidFill>
              <a:srgbClr val="FFF215">
                <a:alpha val="100000"/>
              </a:srgbClr>
            </a:solidFill>
            <a:ln w="1917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1" name="Freeform 2116"/>
            <p:cNvSpPr/>
            <p:nvPr/>
          </p:nvSpPr>
          <p:spPr>
            <a:xfrm>
              <a:off x="-4731894" y="3265892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  <a:close/>
                  <a:moveTo>
                    <a:pt x="122516" y="245021"/>
                  </a:moveTo>
                </a:path>
              </a:pathLst>
            </a:custGeom>
            <a:noFill/>
            <a:ln w="796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2" name="Freeform 2117"/>
            <p:cNvSpPr/>
            <p:nvPr/>
          </p:nvSpPr>
          <p:spPr>
            <a:xfrm>
              <a:off x="-4686581" y="3291814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154406" y="0"/>
                  </a:moveTo>
                  <a:lnTo>
                    <a:pt x="0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3" name="Freeform 2118"/>
            <p:cNvSpPr/>
            <p:nvPr/>
          </p:nvSpPr>
          <p:spPr>
            <a:xfrm>
              <a:off x="-4686582" y="3291814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0" y="0"/>
                  </a:moveTo>
                  <a:lnTo>
                    <a:pt x="154406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4" name="Freeform 2119"/>
            <p:cNvSpPr/>
            <p:nvPr/>
          </p:nvSpPr>
          <p:spPr>
            <a:xfrm>
              <a:off x="-4574470" y="4069790"/>
              <a:ext cx="0" cy="142214"/>
            </a:xfrm>
            <a:custGeom>
              <a:avLst/>
              <a:gdLst/>
              <a:ahLst/>
              <a:cxnLst/>
              <a:rect l="0" t="0" r="0" b="0"/>
              <a:pathLst>
                <a:path h="142214">
                  <a:moveTo>
                    <a:pt x="0" y="142214"/>
                  </a:moveTo>
                  <a:lnTo>
                    <a:pt x="0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5" name="Freeform 2120"/>
            <p:cNvSpPr/>
            <p:nvPr/>
          </p:nvSpPr>
          <p:spPr>
            <a:xfrm>
              <a:off x="-4493458" y="5552675"/>
              <a:ext cx="0" cy="142214"/>
            </a:xfrm>
            <a:custGeom>
              <a:avLst/>
              <a:gdLst/>
              <a:ahLst/>
              <a:cxnLst/>
              <a:rect l="0" t="0" r="0" b="0"/>
              <a:pathLst>
                <a:path h="142214">
                  <a:moveTo>
                    <a:pt x="0" y="142214"/>
                  </a:moveTo>
                  <a:lnTo>
                    <a:pt x="0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6" name="Freeform 2121"/>
            <p:cNvSpPr/>
            <p:nvPr/>
          </p:nvSpPr>
          <p:spPr>
            <a:xfrm>
              <a:off x="-4680189" y="4022584"/>
              <a:ext cx="0" cy="246075"/>
            </a:xfrm>
            <a:custGeom>
              <a:avLst/>
              <a:gdLst/>
              <a:ahLst/>
              <a:cxnLst/>
              <a:rect l="0" t="0" r="0" b="0"/>
              <a:pathLst>
                <a:path h="246075">
                  <a:moveTo>
                    <a:pt x="0" y="246075"/>
                  </a:moveTo>
                  <a:lnTo>
                    <a:pt x="0" y="0"/>
                  </a:lnTo>
                </a:path>
              </a:pathLst>
            </a:custGeom>
            <a:noFill/>
            <a:ln w="14389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7" name="Freeform 2122"/>
            <p:cNvSpPr/>
            <p:nvPr/>
          </p:nvSpPr>
          <p:spPr>
            <a:xfrm>
              <a:off x="-4599201" y="5505468"/>
              <a:ext cx="0" cy="246075"/>
            </a:xfrm>
            <a:custGeom>
              <a:avLst/>
              <a:gdLst/>
              <a:ahLst/>
              <a:cxnLst/>
              <a:rect l="0" t="0" r="0" b="0"/>
              <a:pathLst>
                <a:path h="246075">
                  <a:moveTo>
                    <a:pt x="0" y="246075"/>
                  </a:moveTo>
                  <a:lnTo>
                    <a:pt x="0" y="0"/>
                  </a:lnTo>
                </a:path>
              </a:pathLst>
            </a:custGeom>
            <a:noFill/>
            <a:ln w="14389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8" name="Freeform 2123"/>
            <p:cNvSpPr/>
            <p:nvPr/>
          </p:nvSpPr>
          <p:spPr>
            <a:xfrm>
              <a:off x="-5237201" y="4150227"/>
              <a:ext cx="561378" cy="115582"/>
            </a:xfrm>
            <a:custGeom>
              <a:avLst/>
              <a:gdLst/>
              <a:ahLst/>
              <a:cxnLst/>
              <a:rect l="0" t="0" r="0" b="0"/>
              <a:pathLst>
                <a:path w="561378" h="115582">
                  <a:moveTo>
                    <a:pt x="561378" y="0"/>
                  </a:moveTo>
                  <a:lnTo>
                    <a:pt x="0" y="0"/>
                  </a:lnTo>
                  <a:lnTo>
                    <a:pt x="0" y="115582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9" name="Freeform 2124"/>
            <p:cNvSpPr/>
            <p:nvPr/>
          </p:nvSpPr>
          <p:spPr>
            <a:xfrm>
              <a:off x="-5237202" y="5633113"/>
              <a:ext cx="642366" cy="115582"/>
            </a:xfrm>
            <a:custGeom>
              <a:avLst/>
              <a:gdLst/>
              <a:ahLst/>
              <a:cxnLst/>
              <a:rect l="0" t="0" r="0" b="0"/>
              <a:pathLst>
                <a:path w="642366" h="115582">
                  <a:moveTo>
                    <a:pt x="642366" y="0"/>
                  </a:moveTo>
                  <a:lnTo>
                    <a:pt x="0" y="0"/>
                  </a:lnTo>
                  <a:lnTo>
                    <a:pt x="0" y="115582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0" name="Freeform 2125"/>
            <p:cNvSpPr/>
            <p:nvPr/>
          </p:nvSpPr>
          <p:spPr>
            <a:xfrm>
              <a:off x="-5237202" y="4150226"/>
              <a:ext cx="1342453" cy="913587"/>
            </a:xfrm>
            <a:custGeom>
              <a:avLst/>
              <a:gdLst/>
              <a:ahLst/>
              <a:cxnLst/>
              <a:rect l="0" t="0" r="0" b="0"/>
              <a:pathLst>
                <a:path w="1342453" h="913587">
                  <a:moveTo>
                    <a:pt x="0" y="259588"/>
                  </a:moveTo>
                  <a:lnTo>
                    <a:pt x="0" y="913587"/>
                  </a:lnTo>
                  <a:lnTo>
                    <a:pt x="1342453" y="913587"/>
                  </a:lnTo>
                  <a:lnTo>
                    <a:pt x="1338033" y="0"/>
                  </a:lnTo>
                  <a:lnTo>
                    <a:pt x="662762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1" name="Freeform 2126"/>
            <p:cNvSpPr/>
            <p:nvPr/>
          </p:nvSpPr>
          <p:spPr>
            <a:xfrm>
              <a:off x="-5237202" y="5633110"/>
              <a:ext cx="1342453" cy="1183589"/>
            </a:xfrm>
            <a:custGeom>
              <a:avLst/>
              <a:gdLst/>
              <a:ahLst/>
              <a:cxnLst/>
              <a:rect l="0" t="0" r="0" b="0"/>
              <a:pathLst>
                <a:path w="1342453" h="1183589">
                  <a:moveTo>
                    <a:pt x="0" y="259588"/>
                  </a:moveTo>
                  <a:lnTo>
                    <a:pt x="0" y="1183589"/>
                  </a:lnTo>
                  <a:lnTo>
                    <a:pt x="1342453" y="1183589"/>
                  </a:lnTo>
                  <a:lnTo>
                    <a:pt x="1338033" y="0"/>
                  </a:lnTo>
                  <a:lnTo>
                    <a:pt x="743762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2" name="Freeform 2127"/>
            <p:cNvSpPr/>
            <p:nvPr/>
          </p:nvSpPr>
          <p:spPr>
            <a:xfrm>
              <a:off x="-5256129" y="4262209"/>
              <a:ext cx="18796" cy="151206"/>
            </a:xfrm>
            <a:custGeom>
              <a:avLst/>
              <a:gdLst/>
              <a:ahLst/>
              <a:cxnLst/>
              <a:rect l="0" t="0" r="0" b="0"/>
              <a:pathLst>
                <a:path w="18796" h="151206">
                  <a:moveTo>
                    <a:pt x="0" y="151206"/>
                  </a:moveTo>
                  <a:lnTo>
                    <a:pt x="18796" y="0"/>
                  </a:lnTo>
                </a:path>
              </a:pathLst>
            </a:custGeom>
            <a:noFill/>
            <a:ln w="19176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3" name="Freeform 2128"/>
            <p:cNvSpPr/>
            <p:nvPr/>
          </p:nvSpPr>
          <p:spPr>
            <a:xfrm>
              <a:off x="-5256129" y="5745095"/>
              <a:ext cx="18796" cy="151206"/>
            </a:xfrm>
            <a:custGeom>
              <a:avLst/>
              <a:gdLst/>
              <a:ahLst/>
              <a:cxnLst/>
              <a:rect l="0" t="0" r="0" b="0"/>
              <a:pathLst>
                <a:path w="18796" h="151206">
                  <a:moveTo>
                    <a:pt x="0" y="151206"/>
                  </a:moveTo>
                  <a:lnTo>
                    <a:pt x="18796" y="0"/>
                  </a:lnTo>
                </a:path>
              </a:pathLst>
            </a:custGeom>
            <a:noFill/>
            <a:ln w="19176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4" name="Freeform 2129"/>
            <p:cNvSpPr/>
            <p:nvPr/>
          </p:nvSpPr>
          <p:spPr>
            <a:xfrm>
              <a:off x="-5261486" y="4399018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5" name="Freeform 2130"/>
            <p:cNvSpPr/>
            <p:nvPr/>
          </p:nvSpPr>
          <p:spPr>
            <a:xfrm>
              <a:off x="-5261486" y="4244218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6" name="Freeform 2131"/>
            <p:cNvSpPr/>
            <p:nvPr/>
          </p:nvSpPr>
          <p:spPr>
            <a:xfrm>
              <a:off x="-5261486" y="5881904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7" name="Freeform 2132"/>
            <p:cNvSpPr/>
            <p:nvPr/>
          </p:nvSpPr>
          <p:spPr>
            <a:xfrm>
              <a:off x="-5261486" y="5727104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1917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8" name="Freeform 2133"/>
            <p:cNvSpPr/>
            <p:nvPr/>
          </p:nvSpPr>
          <p:spPr>
            <a:xfrm>
              <a:off x="-4731894" y="4937591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</a:path>
              </a:pathLst>
            </a:custGeom>
            <a:solidFill>
              <a:srgbClr val="FFF215">
                <a:alpha val="100000"/>
              </a:srgbClr>
            </a:solidFill>
            <a:ln w="1917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9" name="Freeform 2134"/>
            <p:cNvSpPr/>
            <p:nvPr/>
          </p:nvSpPr>
          <p:spPr>
            <a:xfrm>
              <a:off x="-4731894" y="4937591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  <a:close/>
                  <a:moveTo>
                    <a:pt x="122516" y="245021"/>
                  </a:moveTo>
                </a:path>
              </a:pathLst>
            </a:custGeom>
            <a:noFill/>
            <a:ln w="796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0" name="Freeform 2135"/>
            <p:cNvSpPr/>
            <p:nvPr/>
          </p:nvSpPr>
          <p:spPr>
            <a:xfrm>
              <a:off x="-4686580" y="4963512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154406" y="0"/>
                  </a:moveTo>
                  <a:lnTo>
                    <a:pt x="0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1" name="Freeform 2136"/>
            <p:cNvSpPr/>
            <p:nvPr/>
          </p:nvSpPr>
          <p:spPr>
            <a:xfrm>
              <a:off x="-4686582" y="4963512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0" y="0"/>
                  </a:moveTo>
                  <a:lnTo>
                    <a:pt x="154406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2" name="Freeform 2137"/>
            <p:cNvSpPr/>
            <p:nvPr/>
          </p:nvSpPr>
          <p:spPr>
            <a:xfrm>
              <a:off x="-4648139" y="6690477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</a:path>
              </a:pathLst>
            </a:custGeom>
            <a:solidFill>
              <a:srgbClr val="FFF215">
                <a:alpha val="100000"/>
              </a:srgbClr>
            </a:solidFill>
            <a:ln w="948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3" name="Freeform 2138"/>
            <p:cNvSpPr/>
            <p:nvPr/>
          </p:nvSpPr>
          <p:spPr>
            <a:xfrm>
              <a:off x="-4648139" y="6690477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  <a:close/>
                  <a:moveTo>
                    <a:pt x="122516" y="245021"/>
                  </a:moveTo>
                </a:path>
              </a:pathLst>
            </a:custGeom>
            <a:noFill/>
            <a:ln w="796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4" name="Freeform 2139"/>
            <p:cNvSpPr/>
            <p:nvPr/>
          </p:nvSpPr>
          <p:spPr>
            <a:xfrm>
              <a:off x="-4602825" y="6716398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154406" y="0"/>
                  </a:moveTo>
                  <a:lnTo>
                    <a:pt x="0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5" name="Freeform 2140"/>
            <p:cNvSpPr/>
            <p:nvPr/>
          </p:nvSpPr>
          <p:spPr>
            <a:xfrm>
              <a:off x="-4602827" y="6716398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0" y="0"/>
                  </a:moveTo>
                  <a:lnTo>
                    <a:pt x="154406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6" name="Freeform 2141"/>
            <p:cNvSpPr/>
            <p:nvPr/>
          </p:nvSpPr>
          <p:spPr>
            <a:xfrm>
              <a:off x="-5234523" y="4633015"/>
              <a:ext cx="1335595" cy="0"/>
            </a:xfrm>
            <a:custGeom>
              <a:avLst/>
              <a:gdLst/>
              <a:ahLst/>
              <a:cxnLst/>
              <a:rect l="0" t="0" r="0" b="0"/>
              <a:pathLst>
                <a:path w="1335595">
                  <a:moveTo>
                    <a:pt x="0" y="0"/>
                  </a:moveTo>
                  <a:lnTo>
                    <a:pt x="1335595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7" name="Freeform 2142"/>
            <p:cNvSpPr/>
            <p:nvPr/>
          </p:nvSpPr>
          <p:spPr>
            <a:xfrm>
              <a:off x="-5234523" y="6412900"/>
              <a:ext cx="631799" cy="0"/>
            </a:xfrm>
            <a:custGeom>
              <a:avLst/>
              <a:gdLst/>
              <a:ahLst/>
              <a:cxnLst/>
              <a:rect l="0" t="0" r="0" b="0"/>
              <a:pathLst>
                <a:path w="631799">
                  <a:moveTo>
                    <a:pt x="0" y="0"/>
                  </a:moveTo>
                  <a:lnTo>
                    <a:pt x="631799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8" name="Freeform 2143"/>
            <p:cNvSpPr/>
            <p:nvPr/>
          </p:nvSpPr>
          <p:spPr>
            <a:xfrm>
              <a:off x="-4731894" y="4507391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</a:path>
              </a:pathLst>
            </a:custGeom>
            <a:solidFill>
              <a:srgbClr val="FFF215">
                <a:alpha val="100000"/>
              </a:srgbClr>
            </a:solidFill>
            <a:ln w="958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9" name="Freeform 2144"/>
            <p:cNvSpPr/>
            <p:nvPr/>
          </p:nvSpPr>
          <p:spPr>
            <a:xfrm>
              <a:off x="-4731894" y="4507391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  <a:close/>
                  <a:moveTo>
                    <a:pt x="122516" y="245021"/>
                  </a:moveTo>
                </a:path>
              </a:pathLst>
            </a:custGeom>
            <a:noFill/>
            <a:ln w="796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0" name="Freeform 2145"/>
            <p:cNvSpPr/>
            <p:nvPr/>
          </p:nvSpPr>
          <p:spPr>
            <a:xfrm>
              <a:off x="-4686580" y="4533312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154406" y="0"/>
                  </a:moveTo>
                  <a:lnTo>
                    <a:pt x="0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1" name="Freeform 2146"/>
            <p:cNvSpPr/>
            <p:nvPr/>
          </p:nvSpPr>
          <p:spPr>
            <a:xfrm>
              <a:off x="-4686582" y="4533312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0" y="0"/>
                  </a:moveTo>
                  <a:lnTo>
                    <a:pt x="154406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2" name="Freeform 2147"/>
            <p:cNvSpPr/>
            <p:nvPr/>
          </p:nvSpPr>
          <p:spPr>
            <a:xfrm>
              <a:off x="-5261486" y="4611419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948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3" name="Freeform 2148"/>
            <p:cNvSpPr/>
            <p:nvPr/>
          </p:nvSpPr>
          <p:spPr>
            <a:xfrm>
              <a:off x="-5261486" y="6391304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948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4" name="Freeform 2149"/>
            <p:cNvSpPr/>
            <p:nvPr/>
          </p:nvSpPr>
          <p:spPr>
            <a:xfrm>
              <a:off x="-3920523" y="4611419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948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5" name="Freeform 2150"/>
            <p:cNvSpPr/>
            <p:nvPr/>
          </p:nvSpPr>
          <p:spPr>
            <a:xfrm>
              <a:off x="-3920523" y="6391304"/>
              <a:ext cx="43116" cy="43102"/>
            </a:xfrm>
            <a:custGeom>
              <a:avLst/>
              <a:gdLst/>
              <a:ahLst/>
              <a:cxnLst/>
              <a:rect l="0" t="0" r="0" b="0"/>
              <a:pathLst>
                <a:path w="43116" h="43102">
                  <a:moveTo>
                    <a:pt x="43116" y="21551"/>
                  </a:moveTo>
                  <a:cubicBezTo>
                    <a:pt x="43116" y="9652"/>
                    <a:pt x="33465" y="0"/>
                    <a:pt x="21552" y="0"/>
                  </a:cubicBezTo>
                  <a:cubicBezTo>
                    <a:pt x="9652" y="0"/>
                    <a:pt x="0" y="9652"/>
                    <a:pt x="0" y="21551"/>
                  </a:cubicBezTo>
                  <a:cubicBezTo>
                    <a:pt x="0" y="33450"/>
                    <a:pt x="9652" y="43102"/>
                    <a:pt x="21552" y="43102"/>
                  </a:cubicBezTo>
                  <a:cubicBezTo>
                    <a:pt x="33465" y="43102"/>
                    <a:pt x="43116" y="33450"/>
                    <a:pt x="43116" y="21551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9486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6" name="Freeform 2151"/>
            <p:cNvSpPr/>
            <p:nvPr/>
          </p:nvSpPr>
          <p:spPr>
            <a:xfrm>
              <a:off x="-4732929" y="6218809"/>
              <a:ext cx="383400" cy="0"/>
            </a:xfrm>
            <a:custGeom>
              <a:avLst/>
              <a:gdLst/>
              <a:ahLst/>
              <a:cxnLst/>
              <a:rect l="0" t="0" r="0" b="0"/>
              <a:pathLst>
                <a:path w="383400">
                  <a:moveTo>
                    <a:pt x="383400" y="0"/>
                  </a:moveTo>
                  <a:lnTo>
                    <a:pt x="0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7" name="Freeform 2152"/>
            <p:cNvSpPr/>
            <p:nvPr/>
          </p:nvSpPr>
          <p:spPr>
            <a:xfrm>
              <a:off x="-4663746" y="6098600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8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8" name="Freeform 2153"/>
            <p:cNvSpPr/>
            <p:nvPr/>
          </p:nvSpPr>
          <p:spPr>
            <a:xfrm>
              <a:off x="-4663746" y="6098600"/>
              <a:ext cx="245032" cy="245021"/>
            </a:xfrm>
            <a:custGeom>
              <a:avLst/>
              <a:gdLst/>
              <a:ahLst/>
              <a:cxnLst/>
              <a:rect l="0" t="0" r="0" b="0"/>
              <a:pathLst>
                <a:path w="245032" h="245021">
                  <a:moveTo>
                    <a:pt x="122516" y="245021"/>
                  </a:moveTo>
                  <a:cubicBezTo>
                    <a:pt x="190181" y="245021"/>
                    <a:pt x="245032" y="190183"/>
                    <a:pt x="245032" y="122517"/>
                  </a:cubicBezTo>
                  <a:cubicBezTo>
                    <a:pt x="245032" y="54852"/>
                    <a:pt x="190181" y="0"/>
                    <a:pt x="122516" y="0"/>
                  </a:cubicBezTo>
                  <a:cubicBezTo>
                    <a:pt x="54851" y="0"/>
                    <a:pt x="0" y="54852"/>
                    <a:pt x="0" y="122517"/>
                  </a:cubicBezTo>
                  <a:cubicBezTo>
                    <a:pt x="0" y="190183"/>
                    <a:pt x="54851" y="245021"/>
                    <a:pt x="122516" y="245021"/>
                  </a:cubicBezTo>
                  <a:close/>
                  <a:moveTo>
                    <a:pt x="122516" y="245021"/>
                  </a:moveTo>
                </a:path>
              </a:pathLst>
            </a:custGeom>
            <a:noFill/>
            <a:ln w="796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9" name="Freeform 2154"/>
            <p:cNvSpPr/>
            <p:nvPr/>
          </p:nvSpPr>
          <p:spPr>
            <a:xfrm>
              <a:off x="-4618433" y="6124521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154406" y="0"/>
                  </a:moveTo>
                  <a:lnTo>
                    <a:pt x="0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0" name="Freeform 2155"/>
            <p:cNvSpPr/>
            <p:nvPr/>
          </p:nvSpPr>
          <p:spPr>
            <a:xfrm>
              <a:off x="-4618434" y="6124521"/>
              <a:ext cx="154406" cy="193179"/>
            </a:xfrm>
            <a:custGeom>
              <a:avLst/>
              <a:gdLst/>
              <a:ahLst/>
              <a:cxnLst/>
              <a:rect l="0" t="0" r="0" b="0"/>
              <a:pathLst>
                <a:path w="154406" h="193179">
                  <a:moveTo>
                    <a:pt x="0" y="0"/>
                  </a:moveTo>
                  <a:lnTo>
                    <a:pt x="154406" y="193179"/>
                  </a:lnTo>
                </a:path>
              </a:pathLst>
            </a:custGeom>
            <a:noFill/>
            <a:ln w="9486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1" name="Freeform 2156"/>
            <p:cNvSpPr/>
            <p:nvPr/>
          </p:nvSpPr>
          <p:spPr>
            <a:xfrm>
              <a:off x="-4483923" y="6412900"/>
              <a:ext cx="585000" cy="0"/>
            </a:xfrm>
            <a:custGeom>
              <a:avLst/>
              <a:gdLst/>
              <a:ahLst/>
              <a:cxnLst/>
              <a:rect l="0" t="0" r="0" b="0"/>
              <a:pathLst>
                <a:path w="585000">
                  <a:moveTo>
                    <a:pt x="0" y="0"/>
                  </a:moveTo>
                  <a:lnTo>
                    <a:pt x="585000" y="0"/>
                  </a:lnTo>
                </a:path>
              </a:pathLst>
            </a:custGeom>
            <a:noFill/>
            <a:ln w="9588" cap="rnd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2" name="Rectangle 2164"/>
            <p:cNvSpPr/>
            <p:nvPr/>
          </p:nvSpPr>
          <p:spPr>
            <a:xfrm>
              <a:off x="-7345724" y="1993394"/>
              <a:ext cx="2617998" cy="22704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400" b="1" i="0" spc="0" baseline="0" dirty="0">
                  <a:solidFill>
                    <a:srgbClr val="FFFFFF"/>
                  </a:solidFill>
                  <a:latin typeface="Calibri"/>
                </a:rPr>
                <a:t>Je réalise le protocole expérimental</a:t>
              </a:r>
            </a:p>
          </p:txBody>
        </p:sp>
        <p:sp>
          <p:nvSpPr>
            <p:cNvPr id="163" name="Rectangle 2167"/>
            <p:cNvSpPr/>
            <p:nvPr/>
          </p:nvSpPr>
          <p:spPr>
            <a:xfrm>
              <a:off x="-7840426" y="2291026"/>
              <a:ext cx="92210" cy="2322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432" b="1" i="0" spc="0" baseline="0" dirty="0">
                  <a:solidFill>
                    <a:srgbClr val="FFFFFF"/>
                  </a:solidFill>
                  <a:latin typeface="Calibri-Bold"/>
                </a:rPr>
                <a:t>1</a:t>
              </a:r>
            </a:p>
          </p:txBody>
        </p:sp>
        <p:sp>
          <p:nvSpPr>
            <p:cNvPr id="164" name="Rectangle 2168"/>
            <p:cNvSpPr/>
            <p:nvPr/>
          </p:nvSpPr>
          <p:spPr>
            <a:xfrm>
              <a:off x="-7831426" y="3534791"/>
              <a:ext cx="92210" cy="2322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432" b="1" i="0" spc="0" baseline="0" dirty="0">
                  <a:solidFill>
                    <a:srgbClr val="FFFFFF"/>
                  </a:solidFill>
                  <a:latin typeface="Calibri-Bold"/>
                </a:rPr>
                <a:t>2</a:t>
              </a:r>
            </a:p>
          </p:txBody>
        </p:sp>
        <p:sp>
          <p:nvSpPr>
            <p:cNvPr id="165" name="Rectangle 2169"/>
            <p:cNvSpPr/>
            <p:nvPr/>
          </p:nvSpPr>
          <p:spPr>
            <a:xfrm>
              <a:off x="-7831426" y="5208791"/>
              <a:ext cx="92210" cy="2322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432" b="1" i="0" spc="0" baseline="0" dirty="0">
                  <a:solidFill>
                    <a:srgbClr val="FFFFFF"/>
                  </a:solidFill>
                  <a:latin typeface="Calibri-Bold"/>
                </a:rPr>
                <a:t>3</a:t>
              </a:r>
            </a:p>
          </p:txBody>
        </p:sp>
        <p:sp>
          <p:nvSpPr>
            <p:cNvPr id="166" name="Rectangle 2177"/>
            <p:cNvSpPr/>
            <p:nvPr/>
          </p:nvSpPr>
          <p:spPr>
            <a:xfrm>
              <a:off x="-7603663" y="2319646"/>
              <a:ext cx="4275721" cy="22591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200" b="1" i="0" spc="0" baseline="0" dirty="0">
                  <a:solidFill>
                    <a:srgbClr val="231F20"/>
                  </a:solidFill>
                  <a:latin typeface="Calibri"/>
                </a:rPr>
                <a:t>Je réalise un circuit avec une seule lampe (L</a:t>
              </a:r>
              <a:r>
                <a:rPr lang="en-US" sz="1059" b="1" i="0" spc="0" baseline="-57117" dirty="0">
                  <a:solidFill>
                    <a:srgbClr val="231F20"/>
                  </a:solidFill>
                  <a:latin typeface="Calibri-Bold"/>
                </a:rPr>
                <a:t>1</a:t>
              </a:r>
              <a:r>
                <a:rPr lang="en-US" sz="1200" b="1" i="0" spc="0" baseline="0" dirty="0">
                  <a:solidFill>
                    <a:srgbClr val="231F20"/>
                  </a:solidFill>
                  <a:latin typeface="Calibri"/>
                </a:rPr>
                <a:t>). Et j’observe son éclat.</a:t>
              </a:r>
            </a:p>
          </p:txBody>
        </p:sp>
        <p:sp>
          <p:nvSpPr>
            <p:cNvPr id="167" name="Rectangle 2178"/>
            <p:cNvSpPr/>
            <p:nvPr/>
          </p:nvSpPr>
          <p:spPr>
            <a:xfrm>
              <a:off x="-7603663" y="3563412"/>
              <a:ext cx="5323228" cy="39238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200" b="1" i="0" spc="0" baseline="0" dirty="0">
                  <a:solidFill>
                    <a:srgbClr val="231F20"/>
                  </a:solidFill>
                  <a:latin typeface="Calibri"/>
                </a:rPr>
                <a:t>J’ajoute une deuxième lampe (L</a:t>
              </a:r>
              <a:r>
                <a:rPr lang="en-US" sz="1059" b="1" i="0" spc="0" baseline="-57118" dirty="0">
                  <a:solidFill>
                    <a:srgbClr val="231F20"/>
                  </a:solidFill>
                  <a:latin typeface="Calibri-Bold"/>
                </a:rPr>
                <a:t>2</a:t>
              </a:r>
              <a:r>
                <a:rPr lang="en-US" sz="1200" b="1" i="0" spc="0" baseline="0" dirty="0">
                  <a:solidFill>
                    <a:srgbClr val="231F20"/>
                  </a:solidFill>
                  <a:latin typeface="Calibri"/>
                </a:rPr>
                <a:t>) en dérivation avec la première et j’observe l’éclat </a:t>
              </a:r>
            </a:p>
            <a:p>
              <a:pPr marL="0">
                <a:lnSpc>
                  <a:spcPts val="1310"/>
                </a:lnSpc>
              </a:pPr>
              <a:r>
                <a:rPr lang="en-US" sz="1200" b="1" i="0" spc="0" baseline="0" dirty="0">
                  <a:solidFill>
                    <a:srgbClr val="231F20"/>
                  </a:solidFill>
                  <a:latin typeface="Calibri"/>
                </a:rPr>
                <a:t>de la première lampe.</a:t>
              </a:r>
            </a:p>
          </p:txBody>
        </p:sp>
        <p:sp>
          <p:nvSpPr>
            <p:cNvPr id="168" name="Rectangle 2179"/>
            <p:cNvSpPr/>
            <p:nvPr/>
          </p:nvSpPr>
          <p:spPr>
            <a:xfrm>
              <a:off x="-7603663" y="5237412"/>
              <a:ext cx="3370073" cy="22591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200" b="1" i="0" spc="0" baseline="0" dirty="0">
                  <a:solidFill>
                    <a:srgbClr val="231F20"/>
                  </a:solidFill>
                  <a:latin typeface="Calibri"/>
                </a:rPr>
                <a:t>Je dévisse la lampe L</a:t>
              </a:r>
              <a:r>
                <a:rPr lang="en-US" sz="1059" b="1" i="0" spc="0" baseline="-57117" dirty="0">
                  <a:solidFill>
                    <a:srgbClr val="231F20"/>
                  </a:solidFill>
                  <a:latin typeface="Calibri-Bold"/>
                </a:rPr>
                <a:t>2</a:t>
              </a:r>
              <a:r>
                <a:rPr lang="en-US" sz="1200" b="1" i="0" spc="0" baseline="0" dirty="0">
                  <a:solidFill>
                    <a:srgbClr val="231F20"/>
                  </a:solidFill>
                  <a:latin typeface="Calibri"/>
                </a:rPr>
                <a:t>, et j’observe l’éclat de lampe L</a:t>
              </a:r>
              <a:r>
                <a:rPr lang="en-US" sz="1059" b="1" i="0" spc="0" baseline="-57117" dirty="0">
                  <a:solidFill>
                    <a:srgbClr val="231F20"/>
                  </a:solidFill>
                  <a:latin typeface="Calibri-Bold"/>
                </a:rPr>
                <a:t>1</a:t>
              </a:r>
              <a:r>
                <a:rPr lang="en-US" sz="1200" b="1" i="0" spc="0" baseline="0" dirty="0">
                  <a:solidFill>
                    <a:srgbClr val="231F20"/>
                  </a:solidFill>
                  <a:latin typeface="Calibri-Bold"/>
                </a:rPr>
                <a:t>.</a:t>
              </a:r>
            </a:p>
          </p:txBody>
        </p:sp>
        <p:sp>
          <p:nvSpPr>
            <p:cNvPr id="169" name="Rectangle 2181"/>
            <p:cNvSpPr/>
            <p:nvPr/>
          </p:nvSpPr>
          <p:spPr>
            <a:xfrm rot="5400000" flipV="1">
              <a:off x="-4798836" y="2529958"/>
              <a:ext cx="72750" cy="18655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150" b="1" i="0" spc="0" baseline="0" dirty="0">
                  <a:solidFill>
                    <a:srgbClr val="231F20"/>
                  </a:solidFill>
                  <a:latin typeface="Calibri-Bold"/>
                </a:rPr>
                <a:t>+</a:t>
              </a:r>
            </a:p>
          </p:txBody>
        </p:sp>
        <p:sp>
          <p:nvSpPr>
            <p:cNvPr id="170" name="Rectangle 2182"/>
            <p:cNvSpPr/>
            <p:nvPr/>
          </p:nvSpPr>
          <p:spPr>
            <a:xfrm rot="10800000" flipV="1">
              <a:off x="-4542860" y="2469529"/>
              <a:ext cx="72750" cy="18655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150" b="1" i="0" spc="0" baseline="0" dirty="0">
                  <a:solidFill>
                    <a:srgbClr val="231F20"/>
                  </a:solidFill>
                  <a:latin typeface="Calibri-Bold"/>
                </a:rPr>
                <a:t>_</a:t>
              </a:r>
            </a:p>
          </p:txBody>
        </p:sp>
        <p:sp>
          <p:nvSpPr>
            <p:cNvPr id="171" name="Rectangle 2183"/>
            <p:cNvSpPr/>
            <p:nvPr/>
          </p:nvSpPr>
          <p:spPr>
            <a:xfrm rot="5400000" flipV="1">
              <a:off x="-5499780" y="4701814"/>
              <a:ext cx="1555635" cy="26755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>
                <a:tabLst>
                  <a:tab pos="1482885" algn="l"/>
                  <a:tab pos="1482885" algn="l"/>
                </a:tabLst>
              </a:pPr>
              <a:r>
                <a:rPr lang="en-US" sz="1150" b="1" i="0" spc="0" baseline="0" dirty="0">
                  <a:solidFill>
                    <a:srgbClr val="231F20"/>
                  </a:solidFill>
                  <a:latin typeface="Calibri-Bold"/>
                </a:rPr>
                <a:t>+	</a:t>
              </a:r>
              <a:r>
                <a:rPr lang="en-US" sz="1742" b="1" i="0" spc="0" baseline="-55446" dirty="0">
                  <a:solidFill>
                    <a:srgbClr val="231F20"/>
                  </a:solidFill>
                  <a:latin typeface="Calibri-Bold"/>
                </a:rPr>
                <a:t>+	</a:t>
              </a:r>
            </a:p>
          </p:txBody>
        </p:sp>
        <p:sp>
          <p:nvSpPr>
            <p:cNvPr id="172" name="Rectangle 2184"/>
            <p:cNvSpPr/>
            <p:nvPr/>
          </p:nvSpPr>
          <p:spPr>
            <a:xfrm rot="10800000" flipV="1">
              <a:off x="-4542860" y="3940445"/>
              <a:ext cx="72750" cy="18655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150" b="1" i="0" spc="0" baseline="0" dirty="0">
                  <a:solidFill>
                    <a:srgbClr val="231F20"/>
                  </a:solidFill>
                  <a:latin typeface="Calibri-Bold"/>
                </a:rPr>
                <a:t>_</a:t>
              </a:r>
            </a:p>
          </p:txBody>
        </p:sp>
        <p:sp>
          <p:nvSpPr>
            <p:cNvPr id="173" name="Rectangle 2185"/>
            <p:cNvSpPr/>
            <p:nvPr/>
          </p:nvSpPr>
          <p:spPr>
            <a:xfrm rot="10800000" flipV="1">
              <a:off x="-4461860" y="5423329"/>
              <a:ext cx="72750" cy="18655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1150" b="1" i="0" spc="0" baseline="0" dirty="0">
                  <a:solidFill>
                    <a:srgbClr val="231F20"/>
                  </a:solidFill>
                  <a:latin typeface="Calibri-Bold"/>
                </a:rPr>
                <a:t>_</a:t>
              </a:r>
            </a:p>
          </p:txBody>
        </p:sp>
        <p:sp>
          <p:nvSpPr>
            <p:cNvPr id="174" name="Rectangle 2186"/>
            <p:cNvSpPr/>
            <p:nvPr/>
          </p:nvSpPr>
          <p:spPr>
            <a:xfrm>
              <a:off x="-4665322" y="3066358"/>
              <a:ext cx="89248" cy="19207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981" b="0" i="0" spc="0" baseline="0" dirty="0">
                  <a:solidFill>
                    <a:srgbClr val="24408F"/>
                  </a:solidFill>
                  <a:latin typeface="Calibri"/>
                </a:rPr>
                <a:t>L</a:t>
              </a:r>
              <a:r>
                <a:rPr lang="en-US" sz="866" b="0" i="0" spc="0" baseline="-57116" dirty="0">
                  <a:solidFill>
                    <a:srgbClr val="24408F"/>
                  </a:solidFill>
                  <a:latin typeface="Calibri"/>
                </a:rPr>
                <a:t>1</a:t>
              </a:r>
            </a:p>
          </p:txBody>
        </p:sp>
        <p:sp>
          <p:nvSpPr>
            <p:cNvPr id="175" name="Rectangle 2187"/>
            <p:cNvSpPr/>
            <p:nvPr/>
          </p:nvSpPr>
          <p:spPr>
            <a:xfrm>
              <a:off x="-4556920" y="4802010"/>
              <a:ext cx="89247" cy="19207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981" b="0" i="0" spc="0" baseline="0" dirty="0">
                  <a:solidFill>
                    <a:srgbClr val="24408F"/>
                  </a:solidFill>
                  <a:latin typeface="Calibri"/>
                </a:rPr>
                <a:t>L</a:t>
              </a:r>
              <a:r>
                <a:rPr lang="en-US" sz="866" b="0" i="0" spc="0" baseline="-57118" dirty="0">
                  <a:solidFill>
                    <a:srgbClr val="24408F"/>
                  </a:solidFill>
                  <a:latin typeface="Calibri"/>
                </a:rPr>
                <a:t>1</a:t>
              </a:r>
            </a:p>
          </p:txBody>
        </p:sp>
        <p:sp>
          <p:nvSpPr>
            <p:cNvPr id="176" name="Rectangle 2188"/>
            <p:cNvSpPr/>
            <p:nvPr/>
          </p:nvSpPr>
          <p:spPr>
            <a:xfrm>
              <a:off x="-4473164" y="6554894"/>
              <a:ext cx="89248" cy="19207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981" b="0" i="0" spc="0" baseline="0" dirty="0">
                  <a:solidFill>
                    <a:srgbClr val="24408F"/>
                  </a:solidFill>
                  <a:latin typeface="Calibri"/>
                </a:rPr>
                <a:t>L</a:t>
              </a:r>
              <a:r>
                <a:rPr lang="en-US" sz="866" b="0" i="0" spc="0" baseline="-57118" dirty="0">
                  <a:solidFill>
                    <a:srgbClr val="24408F"/>
                  </a:solidFill>
                  <a:latin typeface="Calibri"/>
                </a:rPr>
                <a:t>1</a:t>
              </a:r>
            </a:p>
          </p:txBody>
        </p:sp>
        <p:sp>
          <p:nvSpPr>
            <p:cNvPr id="177" name="Rectangle 2189"/>
            <p:cNvSpPr/>
            <p:nvPr/>
          </p:nvSpPr>
          <p:spPr>
            <a:xfrm>
              <a:off x="-4544320" y="4397009"/>
              <a:ext cx="89249" cy="19207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981" b="0" i="0" spc="0" baseline="0" dirty="0">
                  <a:solidFill>
                    <a:srgbClr val="24408F"/>
                  </a:solidFill>
                  <a:latin typeface="Calibri"/>
                </a:rPr>
                <a:t>L</a:t>
              </a:r>
              <a:r>
                <a:rPr lang="en-US" sz="866" b="0" i="0" spc="0" baseline="-57118" dirty="0">
                  <a:solidFill>
                    <a:srgbClr val="24408F"/>
                  </a:solidFill>
                  <a:latin typeface="Calibri"/>
                </a:rPr>
                <a:t>2</a:t>
              </a:r>
            </a:p>
          </p:txBody>
        </p:sp>
        <p:sp>
          <p:nvSpPr>
            <p:cNvPr id="178" name="Rectangle 2190"/>
            <p:cNvSpPr/>
            <p:nvPr/>
          </p:nvSpPr>
          <p:spPr>
            <a:xfrm>
              <a:off x="-5346124" y="4551922"/>
              <a:ext cx="72172" cy="16678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981" b="0" i="0" spc="0" baseline="0" dirty="0">
                  <a:solidFill>
                    <a:srgbClr val="F5821F"/>
                  </a:solidFill>
                  <a:latin typeface="Calibri"/>
                </a:rPr>
                <a:t>A</a:t>
              </a:r>
            </a:p>
          </p:txBody>
        </p:sp>
        <p:sp>
          <p:nvSpPr>
            <p:cNvPr id="179" name="Rectangle 2191"/>
            <p:cNvSpPr/>
            <p:nvPr/>
          </p:nvSpPr>
          <p:spPr>
            <a:xfrm>
              <a:off x="-5346124" y="6331806"/>
              <a:ext cx="72172" cy="16678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981" b="0" i="0" spc="0" baseline="0" dirty="0">
                  <a:solidFill>
                    <a:srgbClr val="F5821F"/>
                  </a:solidFill>
                  <a:latin typeface="Calibri"/>
                </a:rPr>
                <a:t>A</a:t>
              </a:r>
            </a:p>
          </p:txBody>
        </p:sp>
        <p:sp>
          <p:nvSpPr>
            <p:cNvPr id="180" name="Rectangle 2192"/>
            <p:cNvSpPr/>
            <p:nvPr/>
          </p:nvSpPr>
          <p:spPr>
            <a:xfrm>
              <a:off x="-3873724" y="4551922"/>
              <a:ext cx="67809" cy="16678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981" b="0" i="0" spc="0" baseline="0" dirty="0">
                  <a:solidFill>
                    <a:srgbClr val="F5821F"/>
                  </a:solidFill>
                  <a:latin typeface="Calibri"/>
                </a:rPr>
                <a:t>B</a:t>
              </a:r>
            </a:p>
          </p:txBody>
        </p:sp>
        <p:sp>
          <p:nvSpPr>
            <p:cNvPr id="181" name="Rectangle 2193"/>
            <p:cNvSpPr/>
            <p:nvPr/>
          </p:nvSpPr>
          <p:spPr>
            <a:xfrm>
              <a:off x="-3873724" y="6331806"/>
              <a:ext cx="67809" cy="16678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981" b="0" i="0" spc="0" baseline="0" dirty="0">
                  <a:solidFill>
                    <a:srgbClr val="F5821F"/>
                  </a:solidFill>
                  <a:latin typeface="Calibri"/>
                </a:rPr>
                <a:t>B</a:t>
              </a:r>
            </a:p>
          </p:txBody>
        </p:sp>
        <p:sp>
          <p:nvSpPr>
            <p:cNvPr id="182" name="Rectangle 2194"/>
            <p:cNvSpPr/>
            <p:nvPr/>
          </p:nvSpPr>
          <p:spPr>
            <a:xfrm>
              <a:off x="-4863724" y="5934210"/>
              <a:ext cx="539088" cy="19207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en-US" sz="981" b="0" i="0" spc="0" baseline="0" dirty="0">
                  <a:solidFill>
                    <a:srgbClr val="24408F"/>
                  </a:solidFill>
                  <a:latin typeface="Calibri"/>
                </a:rPr>
                <a:t>L</a:t>
              </a:r>
              <a:r>
                <a:rPr lang="en-US" sz="866" b="0" i="0" spc="0" baseline="-57118" dirty="0">
                  <a:solidFill>
                    <a:srgbClr val="24408F"/>
                  </a:solidFill>
                  <a:latin typeface="Calibri"/>
                </a:rPr>
                <a:t>2 </a:t>
              </a:r>
              <a:r>
                <a:rPr lang="en-US" sz="981" b="0" i="0" spc="0" baseline="0" dirty="0">
                  <a:solidFill>
                    <a:srgbClr val="24408F"/>
                  </a:solidFill>
                  <a:latin typeface="Calibri"/>
                </a:rPr>
                <a:t>dévissée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le résultat obtenu par chaque groupe.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226660" y="627380"/>
            <a:ext cx="1018938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accorde 10 min aux élèves pour réaliser et noter les observations puis les présenter sous forme de tableau.</a:t>
            </a:r>
          </a:p>
        </p:txBody>
      </p:sp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Chaque représentant des groupes passe au tableau pour enregistrer la valeur trouvée.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950" y="2078985"/>
            <a:ext cx="9261104" cy="288003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545892"/>
              </p:ext>
            </p:extLst>
          </p:nvPr>
        </p:nvGraphicFramePr>
        <p:xfrm>
          <a:off x="4385981" y="3488842"/>
          <a:ext cx="5040056" cy="14400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9898">
                  <a:extLst>
                    <a:ext uri="{9D8B030D-6E8A-4147-A177-3AD203B41FA5}">
                      <a16:colId xmlns:a16="http://schemas.microsoft.com/office/drawing/2014/main" val="3494001484"/>
                    </a:ext>
                  </a:extLst>
                </a:gridCol>
                <a:gridCol w="3370158">
                  <a:extLst>
                    <a:ext uri="{9D8B030D-6E8A-4147-A177-3AD203B41FA5}">
                      <a16:colId xmlns:a16="http://schemas.microsoft.com/office/drawing/2014/main" val="3726947381"/>
                    </a:ext>
                  </a:extLst>
                </a:gridCol>
              </a:tblGrid>
              <a:tr h="480005"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1838850"/>
                  </a:ext>
                </a:extLst>
              </a:tr>
              <a:tr h="480005"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3075506"/>
                  </a:ext>
                </a:extLst>
              </a:tr>
              <a:tr h="480005"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1" dirty="0">
                          <a:solidFill>
                            <a:srgbClr val="C00000"/>
                          </a:solidFill>
                        </a:rPr>
                        <a:t>Fort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30491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301" y="2769585"/>
            <a:ext cx="9933397" cy="166428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Comment peut-on commenter la différence de résultats?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expliquer davantage la conclusion si nécessaire..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75730" y="3370898"/>
            <a:ext cx="308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i="1" dirty="0">
                <a:solidFill>
                  <a:srgbClr val="FF0000"/>
                </a:solidFill>
                <a:latin typeface="Aptos"/>
              </a:rPr>
              <a:t>reste  le même</a:t>
            </a:r>
            <a:endParaRPr kumimoji="0" lang="fr-F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325735" y="3867203"/>
            <a:ext cx="308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i="1" dirty="0">
                <a:solidFill>
                  <a:srgbClr val="FF0000"/>
                </a:solidFill>
                <a:latin typeface="Aptos"/>
              </a:rPr>
              <a:t>restent allumées</a:t>
            </a:r>
            <a:endParaRPr kumimoji="0" lang="fr-F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32090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5" name="ZoneTexte 3">
            <a:extLst>
              <a:ext uri="{FF2B5EF4-FFF2-40B4-BE49-F238E27FC236}">
                <a16:creationId xmlns:a16="http://schemas.microsoft.com/office/drawing/2014/main" id="{95DA0F4C-7DF2-3DA5-D91C-03A85E8F09FA}"/>
              </a:ext>
            </a:extLst>
          </p:cNvPr>
          <p:cNvSpPr txBox="1"/>
          <p:nvPr/>
        </p:nvSpPr>
        <p:spPr>
          <a:xfrm>
            <a:off x="1163106" y="3198167"/>
            <a:ext cx="1030528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……………………………………………………………………………………………………………………….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EE7ED96-07AE-1DC5-CE55-AF3FA7BD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arrive à la fin de notre séance. Qui peut me dire ce qu’on a appris à faire ?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7C7D93-69FA-CF74-89F4-52D62325D9D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afin de rappeler la tâche principale.</a:t>
            </a:r>
          </a:p>
        </p:txBody>
      </p:sp>
    </p:spTree>
    <p:extLst>
      <p:ext uri="{BB962C8B-B14F-4D97-AF65-F5344CB8AC3E}">
        <p14:creationId xmlns:p14="http://schemas.microsoft.com/office/powerpoint/2010/main" val="2541995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5" name="Google Shape;1035;p2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036" name="Google Shape;1036;p2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w="9525" cap="flat" cmpd="sng">
              <a:solidFill>
                <a:srgbClr val="FF656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7" name="Google Shape;1037;p2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656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38" name="Google Shape;1038;p2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w="9525" cap="flat" cmpd="sng">
            <a:solidFill>
              <a:srgbClr val="FF65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9" name="Google Shape;1039;p2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0" cap="flat" cmpd="sng">
            <a:solidFill>
              <a:srgbClr val="FF65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0" name="Google Shape;1040;p2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65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</a:t>
            </a:r>
            <a:endParaRPr sz="24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1" name="Google Shape;1041;p26"/>
          <p:cNvSpPr txBox="1"/>
          <p:nvPr/>
        </p:nvSpPr>
        <p:spPr>
          <a:xfrm>
            <a:off x="5210595" y="2259363"/>
            <a:ext cx="5205453" cy="172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265" b="1" i="0" u="none" strike="noStrike" cap="none" dirty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  <a:endParaRPr dirty="0"/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265" b="1" i="0" u="none" strike="noStrike" cap="none" dirty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  <a:endParaRPr sz="4265" b="1" dirty="0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042" name="Google Shape;1042;p26" descr="Une image contenant texte, Visage humain, habits, garçon&#10;&#10;Le contenu généré par l’IA peut être incorrect."/>
          <p:cNvPicPr preferRelativeResize="0"/>
          <p:nvPr/>
        </p:nvPicPr>
        <p:blipFill rotWithShape="1">
          <a:blip r:embed="rId3"/>
          <a:srcRect l="6543" t="22389" r="7873" b="21122"/>
          <a:stretch>
            <a:fillRect/>
          </a:stretch>
        </p:blipFill>
        <p:spPr>
          <a:xfrm>
            <a:off x="335936" y="2530825"/>
            <a:ext cx="3924195" cy="251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52805" y="255666"/>
            <a:ext cx="10324003" cy="63056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 defTabSz="457200">
              <a:spcAft>
                <a:spcPts val="400"/>
              </a:spcAft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Nous avons donc appris à déterminer</a:t>
            </a:r>
            <a:r>
              <a:rPr lang="fr-FR" b="1" dirty="0">
                <a:latin typeface="Calibri" panose="020F0502020204030204"/>
              </a:rPr>
              <a:t>, expérimentalement, les caractéristiques propres à chaque type de circuit électrique: en série ou en dérivation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74880" y="3068996"/>
            <a:ext cx="11430127" cy="970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342900">
              <a:lnSpc>
                <a:spcPct val="125000"/>
              </a:lnSpc>
              <a:spcBef>
                <a:spcPts val="1000"/>
              </a:spcBef>
            </a:pPr>
            <a:r>
              <a:rPr lang="fr-FR" sz="2400" b="1" dirty="0">
                <a:solidFill>
                  <a:srgbClr val="FF0000"/>
                </a:solidFill>
              </a:rPr>
              <a:t>Déterminer</a:t>
            </a:r>
            <a:r>
              <a:rPr lang="fr-FR" sz="2400" b="1" dirty="0"/>
              <a:t>, expérimentalement, les </a:t>
            </a:r>
            <a:r>
              <a:rPr lang="fr-FR" sz="2400" b="1" dirty="0">
                <a:solidFill>
                  <a:srgbClr val="FF0000"/>
                </a:solidFill>
              </a:rPr>
              <a:t>caractéristiques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/>
              <a:t>propres à chaque type de circuit électrique.</a:t>
            </a:r>
          </a:p>
        </p:txBody>
      </p:sp>
    </p:spTree>
    <p:extLst>
      <p:ext uri="{BB962C8B-B14F-4D97-AF65-F5344CB8AC3E}">
        <p14:creationId xmlns:p14="http://schemas.microsoft.com/office/powerpoint/2010/main" val="2823003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5937" y="1313139"/>
            <a:ext cx="10900509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" lvl="0" algn="just">
              <a:lnSpc>
                <a:spcPct val="150000"/>
              </a:lnSpc>
            </a:pPr>
            <a:r>
              <a:rPr lang="fr-FR" sz="2400" dirty="0"/>
              <a:t>Déterminer, expérimentalement, les caractéristiques propres à chaque type de circuit électrique, on suit les étapes suivantes: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8105" y="2789895"/>
            <a:ext cx="10376172" cy="230832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58775" indent="-338138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Je réalise un circuit avec une seule lampe et j’observe son éclat.</a:t>
            </a:r>
          </a:p>
          <a:p>
            <a:pPr marL="358775" indent="-338138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J’ajoute une deuxième lampe en série avec la première et j’observe l’éclat de la première lampe.</a:t>
            </a:r>
          </a:p>
          <a:p>
            <a:pPr marL="358775" indent="-338138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Je dévisse la deuxième lampe et j’observe l’éclat de la première lampe.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B6EEE4C0-2C4B-0156-89B5-D4C7612B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récapitule: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77F0B4B-95B6-DAAE-0F10-BFC7A15EB22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1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0" name="ZoneTexte 1"/>
          <p:cNvSpPr txBox="1"/>
          <p:nvPr/>
        </p:nvSpPr>
        <p:spPr>
          <a:xfrm>
            <a:off x="2855964" y="3969006"/>
            <a:ext cx="6014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Défis 4, 5 et 6 de la page 16</a:t>
            </a:r>
          </a:p>
        </p:txBody>
      </p:sp>
      <p:sp>
        <p:nvSpPr>
          <p:cNvPr id="8" name="ZoneTexte 1"/>
          <p:cNvSpPr txBox="1"/>
          <p:nvPr/>
        </p:nvSpPr>
        <p:spPr>
          <a:xfrm>
            <a:off x="2855964" y="2708992"/>
            <a:ext cx="6349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Exercices 3 et 4 de la page 14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8FCBBF3-4764-D664-5E2B-4167E52E1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B93377-90A4-F67A-DC3B-5B59D4ECBC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incite les élèves à faire les exercices à la maison et clore la séance.</a:t>
            </a:r>
          </a:p>
        </p:txBody>
      </p:sp>
    </p:spTree>
    <p:extLst>
      <p:ext uri="{BB962C8B-B14F-4D97-AF65-F5344CB8AC3E}">
        <p14:creationId xmlns:p14="http://schemas.microsoft.com/office/powerpoint/2010/main" val="4150565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FC000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noProof="0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7"/>
          <p:cNvSpPr txBox="1"/>
          <p:nvPr/>
        </p:nvSpPr>
        <p:spPr>
          <a:xfrm>
            <a:off x="909069" y="727442"/>
            <a:ext cx="8336965" cy="20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présente un exemple de circuits électriques à étudier expérimentalement. </a:t>
            </a:r>
            <a:endParaRPr dirty="0"/>
          </a:p>
        </p:txBody>
      </p:sp>
      <p:sp>
        <p:nvSpPr>
          <p:cNvPr id="1050" name="Google Shape;1050;p27"/>
          <p:cNvSpPr/>
          <p:nvPr/>
        </p:nvSpPr>
        <p:spPr>
          <a:xfrm>
            <a:off x="909069" y="249705"/>
            <a:ext cx="1080779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On peut déterminer expérimentalement les caractéristiques d’un circuit électrique en utilisant des lampes, car leur éclat ou leur extinction permet de faire facilement des observations.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5623" y="727442"/>
            <a:ext cx="570285" cy="570285"/>
          </a:xfrm>
          <a:prstGeom prst="rect">
            <a:avLst/>
          </a:prstGeom>
        </p:spPr>
      </p:pic>
      <p:sp>
        <p:nvSpPr>
          <p:cNvPr id="213" name="Rectangle 212">
            <a:extLst>
              <a:ext uri="{FF2B5EF4-FFF2-40B4-BE49-F238E27FC236}">
                <a16:creationId xmlns:a16="http://schemas.microsoft.com/office/drawing/2014/main" id="{C2651568-0A3C-FC48-0560-5D6353FFF049}"/>
              </a:ext>
            </a:extLst>
          </p:cNvPr>
          <p:cNvSpPr/>
          <p:nvPr/>
        </p:nvSpPr>
        <p:spPr>
          <a:xfrm>
            <a:off x="319593" y="5218698"/>
            <a:ext cx="11328982" cy="1420325"/>
          </a:xfrm>
          <a:prstGeom prst="rect">
            <a:avLst/>
          </a:prstGeom>
          <a:noFill/>
          <a:ln>
            <a:solidFill>
              <a:schemeClr val="tx2">
                <a:lumMod val="25000"/>
                <a:lumOff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solidFill>
                  <a:schemeClr val="tx1"/>
                </a:solidFill>
              </a:rPr>
              <a:t>Je dispose de l’image d’un circuit électrique. 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On me demande de déterminer, par expérience, les caractéristiques d’un circuit en série comportant deux lampes, en suivant un protocole expérimental.</a:t>
            </a:r>
            <a:endParaRPr lang="fr-FR" sz="2000" dirty="0">
              <a:solidFill>
                <a:schemeClr val="tx1"/>
              </a:solidFill>
            </a:endParaRPr>
          </a:p>
        </p:txBody>
      </p:sp>
      <p:grpSp>
        <p:nvGrpSpPr>
          <p:cNvPr id="218" name="Group 217"/>
          <p:cNvGrpSpPr/>
          <p:nvPr/>
        </p:nvGrpSpPr>
        <p:grpSpPr>
          <a:xfrm>
            <a:off x="4205979" y="1495217"/>
            <a:ext cx="4770053" cy="3235713"/>
            <a:chOff x="7438014" y="2251053"/>
            <a:chExt cx="1899278" cy="1089074"/>
          </a:xfrm>
        </p:grpSpPr>
        <p:pic>
          <p:nvPicPr>
            <p:cNvPr id="219" name="Picture 1437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38014" y="3156159"/>
              <a:ext cx="165357" cy="127385"/>
            </a:xfrm>
            <a:prstGeom prst="rect">
              <a:avLst/>
            </a:prstGeom>
            <a:noFill/>
          </p:spPr>
        </p:pic>
        <p:pic>
          <p:nvPicPr>
            <p:cNvPr id="220" name="Picture 1438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28923" y="3212434"/>
              <a:ext cx="165357" cy="127392"/>
            </a:xfrm>
            <a:prstGeom prst="rect">
              <a:avLst/>
            </a:prstGeom>
            <a:noFill/>
          </p:spPr>
        </p:pic>
        <p:sp>
          <p:nvSpPr>
            <p:cNvPr id="221" name="Freeform 1439"/>
            <p:cNvSpPr/>
            <p:nvPr/>
          </p:nvSpPr>
          <p:spPr>
            <a:xfrm flipV="1">
              <a:off x="7563530" y="3157824"/>
              <a:ext cx="182943" cy="113362"/>
            </a:xfrm>
            <a:custGeom>
              <a:avLst/>
              <a:gdLst/>
              <a:ahLst/>
              <a:cxnLst/>
              <a:rect l="0" t="0" r="0" b="0"/>
              <a:pathLst>
                <a:path w="300621" h="176135">
                  <a:moveTo>
                    <a:pt x="0" y="4241"/>
                  </a:moveTo>
                  <a:lnTo>
                    <a:pt x="2336" y="125068"/>
                  </a:lnTo>
                  <a:lnTo>
                    <a:pt x="9131" y="176135"/>
                  </a:lnTo>
                  <a:lnTo>
                    <a:pt x="300621" y="125259"/>
                  </a:lnTo>
                  <a:lnTo>
                    <a:pt x="9321" y="0"/>
                  </a:lnTo>
                  <a:close/>
                  <a:moveTo>
                    <a:pt x="0" y="4241"/>
                  </a:moveTo>
                </a:path>
              </a:pathLst>
            </a:custGeom>
            <a:solidFill>
              <a:srgbClr val="E2A359">
                <a:alpha val="100000"/>
              </a:srgbClr>
            </a:solidFill>
            <a:ln w="386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2" name="Picture 1440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58899" y="3061261"/>
              <a:ext cx="481634" cy="164934"/>
            </a:xfrm>
            <a:prstGeom prst="rect">
              <a:avLst/>
            </a:prstGeom>
            <a:noFill/>
          </p:spPr>
        </p:pic>
        <p:pic>
          <p:nvPicPr>
            <p:cNvPr id="223" name="Picture 144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34641" y="3119617"/>
              <a:ext cx="224459" cy="220510"/>
            </a:xfrm>
            <a:prstGeom prst="rect">
              <a:avLst/>
            </a:prstGeom>
            <a:noFill/>
          </p:spPr>
        </p:pic>
        <p:pic>
          <p:nvPicPr>
            <p:cNvPr id="224" name="Picture 1442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43297" y="3140420"/>
              <a:ext cx="336886" cy="199707"/>
            </a:xfrm>
            <a:prstGeom prst="rect">
              <a:avLst/>
            </a:prstGeom>
            <a:noFill/>
          </p:spPr>
        </p:pic>
        <p:pic>
          <p:nvPicPr>
            <p:cNvPr id="225" name="Picture 1443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6883" y="3140776"/>
              <a:ext cx="59407" cy="38455"/>
            </a:xfrm>
            <a:prstGeom prst="rect">
              <a:avLst/>
            </a:prstGeom>
            <a:noFill/>
          </p:spPr>
        </p:pic>
        <p:sp>
          <p:nvSpPr>
            <p:cNvPr id="226" name="Freeform 1444"/>
            <p:cNvSpPr/>
            <p:nvPr/>
          </p:nvSpPr>
          <p:spPr>
            <a:xfrm flipV="1">
              <a:off x="7888785" y="3153002"/>
              <a:ext cx="35605" cy="13527"/>
            </a:xfrm>
            <a:custGeom>
              <a:avLst/>
              <a:gdLst/>
              <a:ahLst/>
              <a:cxnLst/>
              <a:rect l="0" t="0" r="0" b="0"/>
              <a:pathLst>
                <a:path w="58508" h="21018">
                  <a:moveTo>
                    <a:pt x="28905" y="0"/>
                  </a:moveTo>
                  <a:cubicBezTo>
                    <a:pt x="44983" y="0"/>
                    <a:pt x="58508" y="4025"/>
                    <a:pt x="57111" y="16306"/>
                  </a:cubicBezTo>
                  <a:cubicBezTo>
                    <a:pt x="56565" y="21018"/>
                    <a:pt x="44449" y="20231"/>
                    <a:pt x="29260" y="20231"/>
                  </a:cubicBezTo>
                  <a:cubicBezTo>
                    <a:pt x="14059" y="20231"/>
                    <a:pt x="1943" y="20383"/>
                    <a:pt x="1397" y="15659"/>
                  </a:cubicBezTo>
                  <a:cubicBezTo>
                    <a:pt x="0" y="3390"/>
                    <a:pt x="13704" y="0"/>
                    <a:pt x="28905" y="0"/>
                  </a:cubicBezTo>
                  <a:close/>
                  <a:moveTo>
                    <a:pt x="28905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7" name="Picture 1445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8793" y="3105000"/>
              <a:ext cx="59405" cy="38455"/>
            </a:xfrm>
            <a:prstGeom prst="rect">
              <a:avLst/>
            </a:prstGeom>
            <a:noFill/>
          </p:spPr>
        </p:pic>
        <p:sp>
          <p:nvSpPr>
            <p:cNvPr id="228" name="Freeform 1446"/>
            <p:cNvSpPr/>
            <p:nvPr/>
          </p:nvSpPr>
          <p:spPr>
            <a:xfrm flipV="1">
              <a:off x="7680692" y="3117220"/>
              <a:ext cx="35605" cy="13535"/>
            </a:xfrm>
            <a:custGeom>
              <a:avLst/>
              <a:gdLst/>
              <a:ahLst/>
              <a:cxnLst/>
              <a:rect l="0" t="0" r="0" b="0"/>
              <a:pathLst>
                <a:path w="58508" h="21031">
                  <a:moveTo>
                    <a:pt x="29603" y="0"/>
                  </a:moveTo>
                  <a:cubicBezTo>
                    <a:pt x="13525" y="0"/>
                    <a:pt x="0" y="4025"/>
                    <a:pt x="1397" y="16306"/>
                  </a:cubicBezTo>
                  <a:cubicBezTo>
                    <a:pt x="1943" y="21031"/>
                    <a:pt x="14059" y="20243"/>
                    <a:pt x="29248" y="20243"/>
                  </a:cubicBezTo>
                  <a:cubicBezTo>
                    <a:pt x="44449" y="20243"/>
                    <a:pt x="56565" y="20383"/>
                    <a:pt x="57098" y="15671"/>
                  </a:cubicBezTo>
                  <a:cubicBezTo>
                    <a:pt x="58508" y="3390"/>
                    <a:pt x="44804" y="0"/>
                    <a:pt x="29603" y="0"/>
                  </a:cubicBezTo>
                  <a:close/>
                  <a:moveTo>
                    <a:pt x="29603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9" name="Picture 14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7135" y="3137398"/>
              <a:ext cx="58902" cy="36461"/>
            </a:xfrm>
            <a:prstGeom prst="rect">
              <a:avLst/>
            </a:prstGeom>
            <a:noFill/>
          </p:spPr>
        </p:pic>
        <p:sp>
          <p:nvSpPr>
            <p:cNvPr id="230" name="Freeform 1448"/>
            <p:cNvSpPr/>
            <p:nvPr/>
          </p:nvSpPr>
          <p:spPr>
            <a:xfrm flipV="1">
              <a:off x="7889840" y="3150095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42721" y="0"/>
                    <a:pt x="55040" y="3848"/>
                    <a:pt x="55040" y="8597"/>
                  </a:cubicBezTo>
                  <a:cubicBezTo>
                    <a:pt x="55040" y="13334"/>
                    <a:pt x="42721" y="17183"/>
                    <a:pt x="27520" y="17183"/>
                  </a:cubicBezTo>
                  <a:cubicBezTo>
                    <a:pt x="12319" y="17183"/>
                    <a:pt x="0" y="13334"/>
                    <a:pt x="0" y="8597"/>
                  </a:cubicBezTo>
                  <a:cubicBezTo>
                    <a:pt x="0" y="3848"/>
                    <a:pt x="12319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1" name="Picture 1449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9046" y="3101622"/>
              <a:ext cx="58902" cy="36461"/>
            </a:xfrm>
            <a:prstGeom prst="rect">
              <a:avLst/>
            </a:prstGeom>
            <a:noFill/>
          </p:spPr>
        </p:pic>
        <p:sp>
          <p:nvSpPr>
            <p:cNvPr id="232" name="Freeform 1450"/>
            <p:cNvSpPr/>
            <p:nvPr/>
          </p:nvSpPr>
          <p:spPr>
            <a:xfrm flipV="1">
              <a:off x="7681747" y="3114317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12319" y="0"/>
                    <a:pt x="0" y="3848"/>
                    <a:pt x="0" y="8585"/>
                  </a:cubicBezTo>
                  <a:cubicBezTo>
                    <a:pt x="0" y="13334"/>
                    <a:pt x="12319" y="17183"/>
                    <a:pt x="27520" y="17183"/>
                  </a:cubicBezTo>
                  <a:cubicBezTo>
                    <a:pt x="42721" y="17183"/>
                    <a:pt x="55040" y="13334"/>
                    <a:pt x="55040" y="8585"/>
                  </a:cubicBezTo>
                  <a:cubicBezTo>
                    <a:pt x="55040" y="3848"/>
                    <a:pt x="42721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3" name="Picture 1451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2190" y="3118614"/>
              <a:ext cx="49796" cy="52064"/>
            </a:xfrm>
            <a:prstGeom prst="rect">
              <a:avLst/>
            </a:prstGeom>
            <a:noFill/>
          </p:spPr>
        </p:pic>
        <p:sp>
          <p:nvSpPr>
            <p:cNvPr id="234" name="Freeform 1452"/>
            <p:cNvSpPr/>
            <p:nvPr/>
          </p:nvSpPr>
          <p:spPr>
            <a:xfrm flipV="1">
              <a:off x="7894887" y="3131312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0" y="46456"/>
                  </a:moveTo>
                  <a:lnTo>
                    <a:pt x="0" y="9042"/>
                  </a:lnTo>
                  <a:cubicBezTo>
                    <a:pt x="0" y="9042"/>
                    <a:pt x="15379" y="0"/>
                    <a:pt x="39649" y="9042"/>
                  </a:cubicBezTo>
                  <a:lnTo>
                    <a:pt x="40081" y="46456"/>
                  </a:lnTo>
                  <a:lnTo>
                    <a:pt x="0" y="46456"/>
                  </a:lnTo>
                  <a:close/>
                  <a:moveTo>
                    <a:pt x="0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5" name="Picture 1453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3097" y="3082838"/>
              <a:ext cx="49796" cy="52065"/>
            </a:xfrm>
            <a:prstGeom prst="rect">
              <a:avLst/>
            </a:prstGeom>
            <a:noFill/>
          </p:spPr>
        </p:pic>
        <p:sp>
          <p:nvSpPr>
            <p:cNvPr id="236" name="Freeform 1454"/>
            <p:cNvSpPr/>
            <p:nvPr/>
          </p:nvSpPr>
          <p:spPr>
            <a:xfrm flipV="1">
              <a:off x="7685806" y="3095536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40081" y="46456"/>
                  </a:moveTo>
                  <a:lnTo>
                    <a:pt x="40081" y="9042"/>
                  </a:lnTo>
                  <a:cubicBezTo>
                    <a:pt x="40081" y="9042"/>
                    <a:pt x="24702" y="0"/>
                    <a:pt x="432" y="9042"/>
                  </a:cubicBezTo>
                  <a:lnTo>
                    <a:pt x="0" y="46456"/>
                  </a:lnTo>
                  <a:lnTo>
                    <a:pt x="40081" y="46456"/>
                  </a:lnTo>
                  <a:close/>
                  <a:moveTo>
                    <a:pt x="40081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7" name="Picture 1455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7765" y="3047875"/>
              <a:ext cx="58648" cy="74612"/>
            </a:xfrm>
            <a:prstGeom prst="rect">
              <a:avLst/>
            </a:prstGeom>
            <a:noFill/>
          </p:spPr>
        </p:pic>
        <p:sp>
          <p:nvSpPr>
            <p:cNvPr id="238" name="Freeform 1456"/>
            <p:cNvSpPr/>
            <p:nvPr/>
          </p:nvSpPr>
          <p:spPr>
            <a:xfrm rot="-115379" flipV="1">
              <a:off x="7900357" y="3058024"/>
              <a:ext cx="34370" cy="51598"/>
            </a:xfrm>
            <a:custGeom>
              <a:avLst/>
              <a:gdLst/>
              <a:ahLst/>
              <a:cxnLst/>
              <a:rect l="0" t="0" r="0" b="0"/>
              <a:pathLst>
                <a:path w="56476" h="80175">
                  <a:moveTo>
                    <a:pt x="19215" y="0"/>
                  </a:moveTo>
                  <a:lnTo>
                    <a:pt x="55613" y="57251"/>
                  </a:lnTo>
                  <a:cubicBezTo>
                    <a:pt x="55613" y="57251"/>
                    <a:pt x="56476" y="80175"/>
                    <a:pt x="39052" y="74955"/>
                  </a:cubicBezTo>
                  <a:cubicBezTo>
                    <a:pt x="39052" y="74955"/>
                    <a:pt x="24815" y="61912"/>
                    <a:pt x="9157" y="37719"/>
                  </a:cubicBezTo>
                  <a:lnTo>
                    <a:pt x="0" y="32588"/>
                  </a:lnTo>
                  <a:lnTo>
                    <a:pt x="19215" y="0"/>
                  </a:lnTo>
                  <a:close/>
                  <a:moveTo>
                    <a:pt x="19215" y="0"/>
                  </a:moveTo>
                </a:path>
              </a:pathLst>
            </a:custGeom>
            <a:noFill/>
            <a:ln w="80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9" name="Picture 1457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52129" y="3009953"/>
              <a:ext cx="65163" cy="76796"/>
            </a:xfrm>
            <a:prstGeom prst="rect">
              <a:avLst/>
            </a:prstGeom>
            <a:noFill/>
          </p:spPr>
        </p:pic>
        <p:sp>
          <p:nvSpPr>
            <p:cNvPr id="240" name="Freeform 1458"/>
            <p:cNvSpPr/>
            <p:nvPr/>
          </p:nvSpPr>
          <p:spPr>
            <a:xfrm rot="-10684620">
              <a:off x="7663697" y="3020033"/>
              <a:ext cx="41009" cy="53812"/>
            </a:xfrm>
            <a:custGeom>
              <a:avLst/>
              <a:gdLst/>
              <a:ahLst/>
              <a:cxnLst/>
              <a:rect l="0" t="0" r="0" b="0"/>
              <a:pathLst>
                <a:path w="67385" h="83616">
                  <a:moveTo>
                    <a:pt x="22923" y="0"/>
                  </a:moveTo>
                  <a:lnTo>
                    <a:pt x="66357" y="59702"/>
                  </a:lnTo>
                  <a:cubicBezTo>
                    <a:pt x="66357" y="59702"/>
                    <a:pt x="67385" y="83616"/>
                    <a:pt x="46595" y="78168"/>
                  </a:cubicBezTo>
                  <a:cubicBezTo>
                    <a:pt x="46595" y="78168"/>
                    <a:pt x="29603" y="64566"/>
                    <a:pt x="10922" y="39331"/>
                  </a:cubicBezTo>
                  <a:lnTo>
                    <a:pt x="0" y="33985"/>
                  </a:lnTo>
                  <a:lnTo>
                    <a:pt x="22923" y="0"/>
                  </a:lnTo>
                  <a:close/>
                  <a:moveTo>
                    <a:pt x="22923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1" name="Picture 1459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0831" y="3066112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242" name="Freeform 1460"/>
            <p:cNvSpPr/>
            <p:nvPr/>
          </p:nvSpPr>
          <p:spPr>
            <a:xfrm flipV="1">
              <a:off x="7893529" y="3078819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0" y="118694"/>
                  </a:moveTo>
                  <a:lnTo>
                    <a:pt x="0" y="12726"/>
                  </a:lnTo>
                  <a:cubicBezTo>
                    <a:pt x="0" y="12726"/>
                    <a:pt x="16764" y="0"/>
                    <a:pt x="44069" y="12726"/>
                  </a:cubicBezTo>
                  <a:lnTo>
                    <a:pt x="44551" y="118694"/>
                  </a:lnTo>
                  <a:lnTo>
                    <a:pt x="0" y="118694"/>
                  </a:lnTo>
                  <a:close/>
                  <a:moveTo>
                    <a:pt x="0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3" name="Picture 1461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1738" y="3030337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244" name="Freeform 1462"/>
            <p:cNvSpPr/>
            <p:nvPr/>
          </p:nvSpPr>
          <p:spPr>
            <a:xfrm flipV="1">
              <a:off x="7684442" y="3043041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44551" y="118694"/>
                  </a:moveTo>
                  <a:lnTo>
                    <a:pt x="44551" y="12726"/>
                  </a:lnTo>
                  <a:cubicBezTo>
                    <a:pt x="44551" y="12726"/>
                    <a:pt x="27787" y="0"/>
                    <a:pt x="482" y="12726"/>
                  </a:cubicBezTo>
                  <a:lnTo>
                    <a:pt x="0" y="118694"/>
                  </a:lnTo>
                  <a:lnTo>
                    <a:pt x="44551" y="118694"/>
                  </a:lnTo>
                  <a:close/>
                  <a:moveTo>
                    <a:pt x="44551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5" name="Picture 1463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0679" y="3060995"/>
              <a:ext cx="52527" cy="33184"/>
            </a:xfrm>
            <a:prstGeom prst="rect">
              <a:avLst/>
            </a:prstGeom>
            <a:noFill/>
          </p:spPr>
        </p:pic>
        <p:sp>
          <p:nvSpPr>
            <p:cNvPr id="246" name="Freeform 1464"/>
            <p:cNvSpPr/>
            <p:nvPr/>
          </p:nvSpPr>
          <p:spPr>
            <a:xfrm flipV="1">
              <a:off x="7893387" y="3073687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34581" y="0"/>
                    <a:pt x="44550" y="2705"/>
                    <a:pt x="44550" y="6057"/>
                  </a:cubicBezTo>
                  <a:cubicBezTo>
                    <a:pt x="44550" y="9398"/>
                    <a:pt x="34581" y="12103"/>
                    <a:pt x="22275" y="12103"/>
                  </a:cubicBezTo>
                  <a:cubicBezTo>
                    <a:pt x="9969" y="12103"/>
                    <a:pt x="0" y="9398"/>
                    <a:pt x="0" y="6057"/>
                  </a:cubicBezTo>
                  <a:cubicBezTo>
                    <a:pt x="0" y="2705"/>
                    <a:pt x="9969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7" name="Picture 1465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1878" y="3025205"/>
              <a:ext cx="52527" cy="33197"/>
            </a:xfrm>
            <a:prstGeom prst="rect">
              <a:avLst/>
            </a:prstGeom>
            <a:noFill/>
          </p:spPr>
        </p:pic>
        <p:sp>
          <p:nvSpPr>
            <p:cNvPr id="248" name="Freeform 1466"/>
            <p:cNvSpPr/>
            <p:nvPr/>
          </p:nvSpPr>
          <p:spPr>
            <a:xfrm flipV="1">
              <a:off x="7684584" y="3037909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9969" y="0"/>
                    <a:pt x="0" y="2705"/>
                    <a:pt x="0" y="6057"/>
                  </a:cubicBezTo>
                  <a:cubicBezTo>
                    <a:pt x="0" y="9385"/>
                    <a:pt x="9969" y="12103"/>
                    <a:pt x="22275" y="12103"/>
                  </a:cubicBezTo>
                  <a:cubicBezTo>
                    <a:pt x="34581" y="12103"/>
                    <a:pt x="44550" y="9385"/>
                    <a:pt x="44550" y="6057"/>
                  </a:cubicBezTo>
                  <a:cubicBezTo>
                    <a:pt x="44550" y="2705"/>
                    <a:pt x="34581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9" name="Freeform 1467"/>
            <p:cNvSpPr/>
            <p:nvPr/>
          </p:nvSpPr>
          <p:spPr>
            <a:xfrm flipV="1">
              <a:off x="7898722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0" name="Freeform 1468"/>
            <p:cNvSpPr/>
            <p:nvPr/>
          </p:nvSpPr>
          <p:spPr>
            <a:xfrm flipV="1">
              <a:off x="7898722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1" name="Freeform 1469"/>
            <p:cNvSpPr/>
            <p:nvPr/>
          </p:nvSpPr>
          <p:spPr>
            <a:xfrm flipV="1">
              <a:off x="7689468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2" name="Freeform 1470"/>
            <p:cNvSpPr/>
            <p:nvPr/>
          </p:nvSpPr>
          <p:spPr>
            <a:xfrm flipV="1">
              <a:off x="7689468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3" name="Freeform 1471"/>
            <p:cNvSpPr/>
            <p:nvPr/>
          </p:nvSpPr>
          <p:spPr>
            <a:xfrm flipV="1">
              <a:off x="7701425" y="3086815"/>
              <a:ext cx="203385" cy="80618"/>
            </a:xfrm>
            <a:custGeom>
              <a:avLst/>
              <a:gdLst/>
              <a:ahLst/>
              <a:cxnLst/>
              <a:rect l="0" t="0" r="0" b="0"/>
              <a:pathLst>
                <a:path w="334212" h="125260">
                  <a:moveTo>
                    <a:pt x="167106" y="0"/>
                  </a:moveTo>
                  <a:cubicBezTo>
                    <a:pt x="259396" y="0"/>
                    <a:pt x="334212" y="28041"/>
                    <a:pt x="334212" y="62623"/>
                  </a:cubicBezTo>
                  <a:cubicBezTo>
                    <a:pt x="334212" y="97218"/>
                    <a:pt x="259396" y="125260"/>
                    <a:pt x="167106" y="125260"/>
                  </a:cubicBezTo>
                  <a:cubicBezTo>
                    <a:pt x="74816" y="125260"/>
                    <a:pt x="0" y="97218"/>
                    <a:pt x="0" y="62623"/>
                  </a:cubicBezTo>
                  <a:cubicBezTo>
                    <a:pt x="0" y="28041"/>
                    <a:pt x="74816" y="0"/>
                    <a:pt x="167106" y="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4" name="Picture 1472"/>
            <p:cNvPicPr>
              <a:picLocks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3485" y="3011149"/>
              <a:ext cx="400293" cy="299718"/>
            </a:xfrm>
            <a:prstGeom prst="rect">
              <a:avLst/>
            </a:prstGeom>
            <a:noFill/>
          </p:spPr>
        </p:pic>
        <p:pic>
          <p:nvPicPr>
            <p:cNvPr id="255" name="Picture 1473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06890" y="3089125"/>
              <a:ext cx="188777" cy="79285"/>
            </a:xfrm>
            <a:prstGeom prst="rect">
              <a:avLst/>
            </a:prstGeom>
            <a:noFill/>
          </p:spPr>
        </p:pic>
        <p:pic>
          <p:nvPicPr>
            <p:cNvPr id="256" name="Picture 1474"/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06955" y="3072539"/>
              <a:ext cx="188442" cy="78625"/>
            </a:xfrm>
            <a:prstGeom prst="rect">
              <a:avLst/>
            </a:prstGeom>
            <a:noFill/>
          </p:spPr>
        </p:pic>
        <p:pic>
          <p:nvPicPr>
            <p:cNvPr id="257" name="Picture 1475"/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27488" y="3120356"/>
              <a:ext cx="138214" cy="43357"/>
            </a:xfrm>
            <a:prstGeom prst="rect">
              <a:avLst/>
            </a:prstGeom>
            <a:noFill/>
          </p:spPr>
        </p:pic>
        <p:pic>
          <p:nvPicPr>
            <p:cNvPr id="258" name="Picture 1476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5583" y="3087867"/>
              <a:ext cx="88811" cy="44869"/>
            </a:xfrm>
            <a:prstGeom prst="rect">
              <a:avLst/>
            </a:prstGeom>
            <a:noFill/>
          </p:spPr>
        </p:pic>
        <p:sp>
          <p:nvSpPr>
            <p:cNvPr id="259" name="Freeform 1477"/>
            <p:cNvSpPr/>
            <p:nvPr/>
          </p:nvSpPr>
          <p:spPr>
            <a:xfrm flipV="1">
              <a:off x="7768283" y="3100566"/>
              <a:ext cx="63413" cy="19469"/>
            </a:xfrm>
            <a:custGeom>
              <a:avLst/>
              <a:gdLst/>
              <a:ahLst/>
              <a:cxnLst/>
              <a:rect l="0" t="0" r="0" b="0"/>
              <a:pathLst>
                <a:path w="104203" h="30251">
                  <a:moveTo>
                    <a:pt x="0" y="0"/>
                  </a:moveTo>
                  <a:lnTo>
                    <a:pt x="104203" y="0"/>
                  </a:lnTo>
                  <a:lnTo>
                    <a:pt x="104203" y="30251"/>
                  </a:lnTo>
                  <a:lnTo>
                    <a:pt x="0" y="302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8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0" name="Picture 1478"/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5596" y="3084375"/>
              <a:ext cx="88810" cy="31812"/>
            </a:xfrm>
            <a:prstGeom prst="rect">
              <a:avLst/>
            </a:prstGeom>
            <a:noFill/>
          </p:spPr>
        </p:pic>
        <p:sp>
          <p:nvSpPr>
            <p:cNvPr id="261" name="Freeform 1479"/>
            <p:cNvSpPr/>
            <p:nvPr/>
          </p:nvSpPr>
          <p:spPr>
            <a:xfrm flipV="1">
              <a:off x="7768282" y="3097078"/>
              <a:ext cx="63420" cy="6416"/>
            </a:xfrm>
            <a:custGeom>
              <a:avLst/>
              <a:gdLst/>
              <a:ahLst/>
              <a:cxnLst/>
              <a:rect l="0" t="0" r="0" b="0"/>
              <a:pathLst>
                <a:path w="104216" h="9969">
                  <a:moveTo>
                    <a:pt x="52108" y="0"/>
                  </a:moveTo>
                  <a:cubicBezTo>
                    <a:pt x="80886" y="0"/>
                    <a:pt x="104216" y="2235"/>
                    <a:pt x="104216" y="4991"/>
                  </a:cubicBezTo>
                  <a:cubicBezTo>
                    <a:pt x="104216" y="7747"/>
                    <a:pt x="80886" y="9969"/>
                    <a:pt x="52108" y="9969"/>
                  </a:cubicBezTo>
                  <a:cubicBezTo>
                    <a:pt x="23330" y="9969"/>
                    <a:pt x="0" y="7747"/>
                    <a:pt x="0" y="4991"/>
                  </a:cubicBezTo>
                  <a:cubicBezTo>
                    <a:pt x="0" y="2235"/>
                    <a:pt x="23330" y="0"/>
                    <a:pt x="52108" y="0"/>
                  </a:cubicBezTo>
                  <a:close/>
                  <a:moveTo>
                    <a:pt x="52108" y="0"/>
                  </a:moveTo>
                </a:path>
              </a:pathLst>
            </a:custGeom>
            <a:noFill/>
            <a:ln w="8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2" name="Freeform 1480"/>
            <p:cNvSpPr/>
            <p:nvPr/>
          </p:nvSpPr>
          <p:spPr>
            <a:xfrm flipV="1">
              <a:off x="7720666" y="2946813"/>
              <a:ext cx="158652" cy="153071"/>
            </a:xfrm>
            <a:custGeom>
              <a:avLst/>
              <a:gdLst/>
              <a:ahLst/>
              <a:cxnLst/>
              <a:rect l="0" t="0" r="0" b="0"/>
              <a:pathLst>
                <a:path w="260704" h="237832">
                  <a:moveTo>
                    <a:pt x="130352" y="0"/>
                  </a:moveTo>
                  <a:cubicBezTo>
                    <a:pt x="202348" y="0"/>
                    <a:pt x="260704" y="53238"/>
                    <a:pt x="260704" y="118910"/>
                  </a:cubicBezTo>
                  <a:cubicBezTo>
                    <a:pt x="260704" y="184594"/>
                    <a:pt x="202348" y="237832"/>
                    <a:pt x="130352" y="237832"/>
                  </a:cubicBezTo>
                  <a:cubicBezTo>
                    <a:pt x="58356" y="237832"/>
                    <a:pt x="0" y="184594"/>
                    <a:pt x="0" y="118910"/>
                  </a:cubicBezTo>
                  <a:cubicBezTo>
                    <a:pt x="0" y="53238"/>
                    <a:pt x="58356" y="0"/>
                    <a:pt x="130352" y="0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3" name="Freeform 1481"/>
            <p:cNvSpPr/>
            <p:nvPr/>
          </p:nvSpPr>
          <p:spPr>
            <a:xfrm flipV="1">
              <a:off x="7720280" y="2946714"/>
              <a:ext cx="159425" cy="153275"/>
            </a:xfrm>
            <a:custGeom>
              <a:avLst/>
              <a:gdLst/>
              <a:ahLst/>
              <a:cxnLst/>
              <a:rect l="0" t="0" r="0" b="0"/>
              <a:pathLst>
                <a:path w="261974" h="238150">
                  <a:moveTo>
                    <a:pt x="130987" y="0"/>
                  </a:moveTo>
                  <a:cubicBezTo>
                    <a:pt x="203326" y="0"/>
                    <a:pt x="261974" y="53314"/>
                    <a:pt x="261974" y="119075"/>
                  </a:cubicBezTo>
                  <a:cubicBezTo>
                    <a:pt x="261974" y="184835"/>
                    <a:pt x="203326" y="238150"/>
                    <a:pt x="130987" y="238150"/>
                  </a:cubicBezTo>
                  <a:cubicBezTo>
                    <a:pt x="58648" y="238150"/>
                    <a:pt x="0" y="184835"/>
                    <a:pt x="0" y="119075"/>
                  </a:cubicBezTo>
                  <a:cubicBezTo>
                    <a:pt x="0" y="53314"/>
                    <a:pt x="58648" y="0"/>
                    <a:pt x="130987" y="0"/>
                  </a:cubicBezTo>
                  <a:close/>
                  <a:moveTo>
                    <a:pt x="130987" y="0"/>
                  </a:moveTo>
                </a:path>
              </a:pathLst>
            </a:custGeom>
            <a:noFill/>
            <a:ln w="436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4" name="Freeform 1482"/>
            <p:cNvSpPr/>
            <p:nvPr/>
          </p:nvSpPr>
          <p:spPr>
            <a:xfrm flipV="1">
              <a:off x="7756606" y="3009459"/>
              <a:ext cx="85470" cy="89201"/>
            </a:xfrm>
            <a:custGeom>
              <a:avLst/>
              <a:gdLst/>
              <a:ahLst/>
              <a:cxnLst/>
              <a:rect l="0" t="0" r="0" b="0"/>
              <a:pathLst>
                <a:path w="140448" h="138595">
                  <a:moveTo>
                    <a:pt x="41541" y="0"/>
                  </a:moveTo>
                  <a:lnTo>
                    <a:pt x="0" y="119456"/>
                  </a:lnTo>
                  <a:cubicBezTo>
                    <a:pt x="21425" y="82207"/>
                    <a:pt x="41909" y="109423"/>
                    <a:pt x="41909" y="109423"/>
                  </a:cubicBezTo>
                  <a:cubicBezTo>
                    <a:pt x="43890" y="111899"/>
                    <a:pt x="45262" y="117157"/>
                    <a:pt x="45262" y="123253"/>
                  </a:cubicBezTo>
                  <a:cubicBezTo>
                    <a:pt x="45262" y="131724"/>
                    <a:pt x="42620" y="138595"/>
                    <a:pt x="39357" y="138595"/>
                  </a:cubicBezTo>
                  <a:cubicBezTo>
                    <a:pt x="36080" y="138595"/>
                    <a:pt x="33439" y="131724"/>
                    <a:pt x="33439" y="123253"/>
                  </a:cubicBezTo>
                  <a:cubicBezTo>
                    <a:pt x="33439" y="117386"/>
                    <a:pt x="34709" y="112293"/>
                    <a:pt x="36576" y="109715"/>
                  </a:cubicBezTo>
                  <a:cubicBezTo>
                    <a:pt x="36576" y="109715"/>
                    <a:pt x="41934" y="101549"/>
                    <a:pt x="54101" y="97942"/>
                  </a:cubicBezTo>
                  <a:cubicBezTo>
                    <a:pt x="69176" y="98425"/>
                    <a:pt x="74827" y="109423"/>
                    <a:pt x="74827" y="109423"/>
                  </a:cubicBezTo>
                  <a:cubicBezTo>
                    <a:pt x="76808" y="111899"/>
                    <a:pt x="78180" y="117157"/>
                    <a:pt x="78180" y="123253"/>
                  </a:cubicBezTo>
                  <a:cubicBezTo>
                    <a:pt x="78180" y="131724"/>
                    <a:pt x="75538" y="138595"/>
                    <a:pt x="72275" y="138595"/>
                  </a:cubicBezTo>
                  <a:cubicBezTo>
                    <a:pt x="68998" y="138595"/>
                    <a:pt x="66356" y="131724"/>
                    <a:pt x="66356" y="123253"/>
                  </a:cubicBezTo>
                  <a:cubicBezTo>
                    <a:pt x="66356" y="117386"/>
                    <a:pt x="67626" y="112293"/>
                    <a:pt x="69493" y="109715"/>
                  </a:cubicBezTo>
                  <a:cubicBezTo>
                    <a:pt x="69493" y="109715"/>
                    <a:pt x="82523" y="87972"/>
                    <a:pt x="102361" y="104076"/>
                  </a:cubicBezTo>
                  <a:cubicBezTo>
                    <a:pt x="108647" y="109181"/>
                    <a:pt x="108216" y="123253"/>
                    <a:pt x="108216" y="123253"/>
                  </a:cubicBezTo>
                  <a:cubicBezTo>
                    <a:pt x="108216" y="131724"/>
                    <a:pt x="105561" y="138595"/>
                    <a:pt x="102297" y="138595"/>
                  </a:cubicBezTo>
                  <a:cubicBezTo>
                    <a:pt x="99033" y="138595"/>
                    <a:pt x="96379" y="131724"/>
                    <a:pt x="96379" y="123253"/>
                  </a:cubicBezTo>
                  <a:cubicBezTo>
                    <a:pt x="96379" y="117386"/>
                    <a:pt x="97662" y="112293"/>
                    <a:pt x="99529" y="109715"/>
                  </a:cubicBezTo>
                  <a:cubicBezTo>
                    <a:pt x="99529" y="109715"/>
                    <a:pt x="119811" y="77876"/>
                    <a:pt x="140448" y="118503"/>
                  </a:cubicBezTo>
                  <a:lnTo>
                    <a:pt x="102373" y="1803"/>
                  </a:lnTo>
                </a:path>
              </a:pathLst>
            </a:custGeom>
            <a:noFill/>
            <a:ln w="121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5" name="Picture 1483"/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934" y="2458608"/>
              <a:ext cx="379107" cy="352449"/>
            </a:xfrm>
            <a:prstGeom prst="rect">
              <a:avLst/>
            </a:prstGeom>
            <a:noFill/>
          </p:spPr>
        </p:pic>
        <p:pic>
          <p:nvPicPr>
            <p:cNvPr id="266" name="Picture 148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934" y="2415364"/>
              <a:ext cx="379369" cy="173539"/>
            </a:xfrm>
            <a:prstGeom prst="rect">
              <a:avLst/>
            </a:prstGeom>
            <a:noFill/>
          </p:spPr>
        </p:pic>
        <p:sp>
          <p:nvSpPr>
            <p:cNvPr id="267" name="Freeform 1485"/>
            <p:cNvSpPr/>
            <p:nvPr/>
          </p:nvSpPr>
          <p:spPr>
            <a:xfrm flipV="1">
              <a:off x="8182914" y="2471244"/>
              <a:ext cx="351736" cy="324485"/>
            </a:xfrm>
            <a:custGeom>
              <a:avLst/>
              <a:gdLst/>
              <a:ahLst/>
              <a:cxnLst/>
              <a:rect l="0" t="0" r="0" b="0"/>
              <a:pathLst>
                <a:path w="577989" h="504164">
                  <a:moveTo>
                    <a:pt x="0" y="50622"/>
                  </a:moveTo>
                  <a:lnTo>
                    <a:pt x="0" y="504164"/>
                  </a:lnTo>
                  <a:lnTo>
                    <a:pt x="577989" y="504164"/>
                  </a:lnTo>
                  <a:lnTo>
                    <a:pt x="577989" y="50622"/>
                  </a:lnTo>
                  <a:cubicBezTo>
                    <a:pt x="577989" y="50622"/>
                    <a:pt x="571119" y="5271"/>
                    <a:pt x="477266" y="0"/>
                  </a:cubicBezTo>
                  <a:lnTo>
                    <a:pt x="91567" y="0"/>
                  </a:lnTo>
                  <a:cubicBezTo>
                    <a:pt x="91567" y="0"/>
                    <a:pt x="3429" y="4217"/>
                    <a:pt x="0" y="50622"/>
                  </a:cubicBezTo>
                  <a:close/>
                  <a:moveTo>
                    <a:pt x="0" y="50622"/>
                  </a:moveTo>
                </a:path>
              </a:pathLst>
            </a:custGeom>
            <a:noFill/>
            <a:ln w="307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8" name="Picture 148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066" y="2414879"/>
              <a:ext cx="379747" cy="100838"/>
            </a:xfrm>
            <a:prstGeom prst="rect">
              <a:avLst/>
            </a:prstGeom>
            <a:noFill/>
          </p:spPr>
        </p:pic>
        <p:sp>
          <p:nvSpPr>
            <p:cNvPr id="269" name="Freeform 1487"/>
            <p:cNvSpPr/>
            <p:nvPr/>
          </p:nvSpPr>
          <p:spPr>
            <a:xfrm flipV="1">
              <a:off x="8178515" y="2425718"/>
              <a:ext cx="359828" cy="77299"/>
            </a:xfrm>
            <a:custGeom>
              <a:avLst/>
              <a:gdLst/>
              <a:ahLst/>
              <a:cxnLst/>
              <a:rect l="0" t="0" r="0" b="0"/>
              <a:pathLst>
                <a:path w="591285" h="120103">
                  <a:moveTo>
                    <a:pt x="68465" y="0"/>
                  </a:moveTo>
                  <a:cubicBezTo>
                    <a:pt x="68465" y="0"/>
                    <a:pt x="0" y="1079"/>
                    <a:pt x="5677" y="62636"/>
                  </a:cubicBezTo>
                  <a:cubicBezTo>
                    <a:pt x="5677" y="62636"/>
                    <a:pt x="5677" y="116052"/>
                    <a:pt x="117499" y="117195"/>
                  </a:cubicBezTo>
                  <a:lnTo>
                    <a:pt x="511682" y="117195"/>
                  </a:lnTo>
                  <a:cubicBezTo>
                    <a:pt x="511682" y="117195"/>
                    <a:pt x="591285" y="120103"/>
                    <a:pt x="587488" y="48488"/>
                  </a:cubicBezTo>
                  <a:cubicBezTo>
                    <a:pt x="587488" y="48488"/>
                    <a:pt x="589317" y="3695"/>
                    <a:pt x="545311" y="1079"/>
                  </a:cubicBezTo>
                  <a:lnTo>
                    <a:pt x="68465" y="0"/>
                  </a:lnTo>
                  <a:close/>
                  <a:moveTo>
                    <a:pt x="68465" y="0"/>
                  </a:moveTo>
                </a:path>
              </a:pathLst>
            </a:custGeom>
            <a:noFill/>
            <a:ln w="119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0" name="Picture 1488"/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57462" y="2313346"/>
              <a:ext cx="92455" cy="42505"/>
            </a:xfrm>
            <a:prstGeom prst="rect">
              <a:avLst/>
            </a:prstGeom>
            <a:noFill/>
          </p:spPr>
        </p:pic>
        <p:sp>
          <p:nvSpPr>
            <p:cNvPr id="271" name="Freeform 1489"/>
            <p:cNvSpPr/>
            <p:nvPr/>
          </p:nvSpPr>
          <p:spPr>
            <a:xfrm flipV="1">
              <a:off x="8070153" y="2326043"/>
              <a:ext cx="67068" cy="18579"/>
            </a:xfrm>
            <a:custGeom>
              <a:avLst/>
              <a:gdLst/>
              <a:ahLst/>
              <a:cxnLst/>
              <a:rect l="0" t="0" r="0" b="0"/>
              <a:pathLst>
                <a:path w="110210" h="28867">
                  <a:moveTo>
                    <a:pt x="73469" y="28867"/>
                  </a:moveTo>
                  <a:cubicBezTo>
                    <a:pt x="73469" y="28867"/>
                    <a:pt x="11481" y="16498"/>
                    <a:pt x="0" y="20625"/>
                  </a:cubicBezTo>
                  <a:lnTo>
                    <a:pt x="4585" y="4128"/>
                  </a:lnTo>
                  <a:cubicBezTo>
                    <a:pt x="4585" y="4128"/>
                    <a:pt x="82651" y="0"/>
                    <a:pt x="110210" y="4128"/>
                  </a:cubicBezTo>
                  <a:lnTo>
                    <a:pt x="73469" y="28867"/>
                  </a:lnTo>
                  <a:close/>
                  <a:moveTo>
                    <a:pt x="73469" y="28867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2" name="Picture 1490"/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38894" y="2285774"/>
              <a:ext cx="92456" cy="42511"/>
            </a:xfrm>
            <a:prstGeom prst="rect">
              <a:avLst/>
            </a:prstGeom>
            <a:noFill/>
          </p:spPr>
        </p:pic>
        <p:sp>
          <p:nvSpPr>
            <p:cNvPr id="273" name="Freeform 1491"/>
            <p:cNvSpPr/>
            <p:nvPr/>
          </p:nvSpPr>
          <p:spPr>
            <a:xfrm flipV="1">
              <a:off x="8551584" y="2298480"/>
              <a:ext cx="67068" cy="18579"/>
            </a:xfrm>
            <a:custGeom>
              <a:avLst/>
              <a:gdLst/>
              <a:ahLst/>
              <a:cxnLst/>
              <a:rect l="0" t="0" r="0" b="0"/>
              <a:pathLst>
                <a:path w="110210" h="28867">
                  <a:moveTo>
                    <a:pt x="36741" y="28867"/>
                  </a:moveTo>
                  <a:cubicBezTo>
                    <a:pt x="36741" y="28867"/>
                    <a:pt x="98729" y="16498"/>
                    <a:pt x="110210" y="20625"/>
                  </a:cubicBezTo>
                  <a:lnTo>
                    <a:pt x="105625" y="4128"/>
                  </a:lnTo>
                  <a:cubicBezTo>
                    <a:pt x="105625" y="4128"/>
                    <a:pt x="27559" y="0"/>
                    <a:pt x="0" y="4128"/>
                  </a:cubicBezTo>
                  <a:lnTo>
                    <a:pt x="36741" y="28867"/>
                  </a:lnTo>
                  <a:close/>
                  <a:moveTo>
                    <a:pt x="36741" y="28867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4" name="Picture 1492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73020" y="2280745"/>
              <a:ext cx="101219" cy="87426"/>
            </a:xfrm>
            <a:prstGeom prst="rect">
              <a:avLst/>
            </a:prstGeom>
            <a:noFill/>
          </p:spPr>
        </p:pic>
        <p:sp>
          <p:nvSpPr>
            <p:cNvPr id="275" name="Freeform 1493"/>
            <p:cNvSpPr/>
            <p:nvPr/>
          </p:nvSpPr>
          <p:spPr>
            <a:xfrm flipV="1">
              <a:off x="8085720" y="2293443"/>
              <a:ext cx="75825" cy="62022"/>
            </a:xfrm>
            <a:custGeom>
              <a:avLst/>
              <a:gdLst/>
              <a:ahLst/>
              <a:cxnLst/>
              <a:rect l="0" t="0" r="0" b="0"/>
              <a:pathLst>
                <a:path w="124599" h="96367">
                  <a:moveTo>
                    <a:pt x="103835" y="0"/>
                  </a:moveTo>
                  <a:lnTo>
                    <a:pt x="124599" y="25133"/>
                  </a:lnTo>
                  <a:lnTo>
                    <a:pt x="23076" y="96367"/>
                  </a:lnTo>
                  <a:lnTo>
                    <a:pt x="0" y="70180"/>
                  </a:lnTo>
                  <a:lnTo>
                    <a:pt x="103835" y="0"/>
                  </a:lnTo>
                  <a:close/>
                  <a:moveTo>
                    <a:pt x="103835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6" name="Picture 1494"/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4561" y="2253173"/>
              <a:ext cx="101231" cy="87427"/>
            </a:xfrm>
            <a:prstGeom prst="rect">
              <a:avLst/>
            </a:prstGeom>
            <a:noFill/>
          </p:spPr>
        </p:pic>
        <p:sp>
          <p:nvSpPr>
            <p:cNvPr id="277" name="Freeform 1495"/>
            <p:cNvSpPr/>
            <p:nvPr/>
          </p:nvSpPr>
          <p:spPr>
            <a:xfrm flipV="1">
              <a:off x="8527259" y="2265879"/>
              <a:ext cx="75825" cy="62022"/>
            </a:xfrm>
            <a:custGeom>
              <a:avLst/>
              <a:gdLst/>
              <a:ahLst/>
              <a:cxnLst/>
              <a:rect l="0" t="0" r="0" b="0"/>
              <a:pathLst>
                <a:path w="124599" h="96367">
                  <a:moveTo>
                    <a:pt x="20764" y="0"/>
                  </a:moveTo>
                  <a:lnTo>
                    <a:pt x="0" y="25133"/>
                  </a:lnTo>
                  <a:lnTo>
                    <a:pt x="101523" y="96367"/>
                  </a:lnTo>
                  <a:lnTo>
                    <a:pt x="124599" y="70180"/>
                  </a:lnTo>
                  <a:lnTo>
                    <a:pt x="20764" y="0"/>
                  </a:lnTo>
                  <a:close/>
                  <a:moveTo>
                    <a:pt x="20764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8" name="Picture 1496"/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72653" y="2280580"/>
              <a:ext cx="39610" cy="41716"/>
            </a:xfrm>
            <a:prstGeom prst="rect">
              <a:avLst/>
            </a:prstGeom>
            <a:noFill/>
          </p:spPr>
        </p:pic>
        <p:sp>
          <p:nvSpPr>
            <p:cNvPr id="279" name="Freeform 1497"/>
            <p:cNvSpPr/>
            <p:nvPr/>
          </p:nvSpPr>
          <p:spPr>
            <a:xfrm rot="-8466283">
              <a:off x="8091175" y="2290408"/>
              <a:ext cx="1917" cy="21539"/>
            </a:xfrm>
            <a:custGeom>
              <a:avLst/>
              <a:gdLst/>
              <a:ahLst/>
              <a:cxnLst/>
              <a:rect l="0" t="0" r="0" b="0"/>
              <a:pathLst>
                <a:path w="3085" h="34188">
                  <a:moveTo>
                    <a:pt x="1498" y="0"/>
                  </a:moveTo>
                  <a:cubicBezTo>
                    <a:pt x="2336" y="0"/>
                    <a:pt x="3034" y="7658"/>
                    <a:pt x="3060" y="17094"/>
                  </a:cubicBezTo>
                  <a:cubicBezTo>
                    <a:pt x="3085" y="26542"/>
                    <a:pt x="2425" y="34188"/>
                    <a:pt x="1586" y="34188"/>
                  </a:cubicBezTo>
                  <a:cubicBezTo>
                    <a:pt x="749" y="34188"/>
                    <a:pt x="51" y="26530"/>
                    <a:pt x="25" y="17094"/>
                  </a:cubicBezTo>
                  <a:cubicBezTo>
                    <a:pt x="0" y="7658"/>
                    <a:pt x="660" y="0"/>
                    <a:pt x="1498" y="0"/>
                  </a:cubicBezTo>
                  <a:close/>
                  <a:moveTo>
                    <a:pt x="149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0" name="Picture 1498"/>
            <p:cNvPicPr>
              <a:picLocks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76536" y="2253008"/>
              <a:ext cx="39612" cy="41718"/>
            </a:xfrm>
            <a:prstGeom prst="rect">
              <a:avLst/>
            </a:prstGeom>
            <a:noFill/>
          </p:spPr>
        </p:pic>
        <p:sp>
          <p:nvSpPr>
            <p:cNvPr id="281" name="Freeform 1499"/>
            <p:cNvSpPr/>
            <p:nvPr/>
          </p:nvSpPr>
          <p:spPr>
            <a:xfrm rot="-2333716" flipV="1">
              <a:off x="8595707" y="2262837"/>
              <a:ext cx="1917" cy="21539"/>
            </a:xfrm>
            <a:custGeom>
              <a:avLst/>
              <a:gdLst/>
              <a:ahLst/>
              <a:cxnLst/>
              <a:rect l="0" t="0" r="0" b="0"/>
              <a:pathLst>
                <a:path w="3085" h="34188">
                  <a:moveTo>
                    <a:pt x="1498" y="0"/>
                  </a:moveTo>
                  <a:cubicBezTo>
                    <a:pt x="2336" y="0"/>
                    <a:pt x="3034" y="7658"/>
                    <a:pt x="3060" y="17094"/>
                  </a:cubicBezTo>
                  <a:cubicBezTo>
                    <a:pt x="3085" y="26530"/>
                    <a:pt x="2425" y="34188"/>
                    <a:pt x="1586" y="34188"/>
                  </a:cubicBezTo>
                  <a:cubicBezTo>
                    <a:pt x="749" y="34175"/>
                    <a:pt x="51" y="26530"/>
                    <a:pt x="25" y="17094"/>
                  </a:cubicBezTo>
                  <a:cubicBezTo>
                    <a:pt x="0" y="7645"/>
                    <a:pt x="660" y="0"/>
                    <a:pt x="1498" y="0"/>
                  </a:cubicBezTo>
                  <a:close/>
                  <a:moveTo>
                    <a:pt x="149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2" name="Picture 1500"/>
            <p:cNvPicPr>
              <a:picLocks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36344" y="2327277"/>
              <a:ext cx="38778" cy="40688"/>
            </a:xfrm>
            <a:prstGeom prst="rect">
              <a:avLst/>
            </a:prstGeom>
            <a:noFill/>
          </p:spPr>
        </p:pic>
        <p:sp>
          <p:nvSpPr>
            <p:cNvPr id="283" name="Freeform 1501"/>
            <p:cNvSpPr/>
            <p:nvPr/>
          </p:nvSpPr>
          <p:spPr>
            <a:xfrm rot="-8466283">
              <a:off x="8153893" y="2337336"/>
              <a:ext cx="3078" cy="20082"/>
            </a:xfrm>
            <a:custGeom>
              <a:avLst/>
              <a:gdLst/>
              <a:ahLst/>
              <a:cxnLst/>
              <a:rect l="0" t="0" r="0" b="0"/>
              <a:pathLst>
                <a:path w="4952" h="31876">
                  <a:moveTo>
                    <a:pt x="2438" y="0"/>
                  </a:moveTo>
                  <a:cubicBezTo>
                    <a:pt x="3796" y="0"/>
                    <a:pt x="4914" y="7137"/>
                    <a:pt x="4927" y="15938"/>
                  </a:cubicBezTo>
                  <a:cubicBezTo>
                    <a:pt x="4952" y="24752"/>
                    <a:pt x="3873" y="31876"/>
                    <a:pt x="2514" y="31876"/>
                  </a:cubicBezTo>
                  <a:cubicBezTo>
                    <a:pt x="1168" y="31876"/>
                    <a:pt x="51" y="24739"/>
                    <a:pt x="26" y="15925"/>
                  </a:cubicBezTo>
                  <a:cubicBezTo>
                    <a:pt x="0" y="7137"/>
                    <a:pt x="1080" y="0"/>
                    <a:pt x="2438" y="0"/>
                  </a:cubicBezTo>
                  <a:close/>
                  <a:moveTo>
                    <a:pt x="243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4" name="Picture 1502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3678" y="2299706"/>
              <a:ext cx="38786" cy="40702"/>
            </a:xfrm>
            <a:prstGeom prst="rect">
              <a:avLst/>
            </a:prstGeom>
            <a:noFill/>
          </p:spPr>
        </p:pic>
        <p:sp>
          <p:nvSpPr>
            <p:cNvPr id="285" name="Freeform 1503"/>
            <p:cNvSpPr/>
            <p:nvPr/>
          </p:nvSpPr>
          <p:spPr>
            <a:xfrm rot="-2333716" flipV="1">
              <a:off x="8531833" y="2309773"/>
              <a:ext cx="3078" cy="20082"/>
            </a:xfrm>
            <a:custGeom>
              <a:avLst/>
              <a:gdLst/>
              <a:ahLst/>
              <a:cxnLst/>
              <a:rect l="0" t="0" r="0" b="0"/>
              <a:pathLst>
                <a:path w="4952" h="31876">
                  <a:moveTo>
                    <a:pt x="2438" y="0"/>
                  </a:moveTo>
                  <a:cubicBezTo>
                    <a:pt x="3796" y="0"/>
                    <a:pt x="4914" y="7137"/>
                    <a:pt x="4927" y="15938"/>
                  </a:cubicBezTo>
                  <a:cubicBezTo>
                    <a:pt x="4952" y="24752"/>
                    <a:pt x="3873" y="31876"/>
                    <a:pt x="2514" y="31876"/>
                  </a:cubicBezTo>
                  <a:cubicBezTo>
                    <a:pt x="1168" y="31876"/>
                    <a:pt x="51" y="24739"/>
                    <a:pt x="26" y="15938"/>
                  </a:cubicBezTo>
                  <a:cubicBezTo>
                    <a:pt x="0" y="7137"/>
                    <a:pt x="1080" y="0"/>
                    <a:pt x="2438" y="0"/>
                  </a:cubicBezTo>
                  <a:close/>
                  <a:moveTo>
                    <a:pt x="243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6" name="Picture 1504"/>
            <p:cNvPicPr>
              <a:picLocks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57114" y="2318845"/>
              <a:ext cx="27968" cy="35728"/>
            </a:xfrm>
            <a:prstGeom prst="rect">
              <a:avLst/>
            </a:prstGeom>
            <a:noFill/>
          </p:spPr>
        </p:pic>
        <p:sp>
          <p:nvSpPr>
            <p:cNvPr id="287" name="Freeform 1505"/>
            <p:cNvSpPr/>
            <p:nvPr/>
          </p:nvSpPr>
          <p:spPr>
            <a:xfrm rot="-693012" flipV="1">
              <a:off x="8070305" y="2331415"/>
              <a:ext cx="1756" cy="10545"/>
            </a:xfrm>
            <a:custGeom>
              <a:avLst/>
              <a:gdLst/>
              <a:ahLst/>
              <a:cxnLst/>
              <a:rect l="0" t="0" r="0" b="0"/>
              <a:pathLst>
                <a:path w="2881" h="16420">
                  <a:moveTo>
                    <a:pt x="1231" y="12"/>
                  </a:moveTo>
                  <a:cubicBezTo>
                    <a:pt x="1967" y="24"/>
                    <a:pt x="2653" y="3720"/>
                    <a:pt x="2767" y="8241"/>
                  </a:cubicBezTo>
                  <a:cubicBezTo>
                    <a:pt x="2881" y="12762"/>
                    <a:pt x="2374" y="16420"/>
                    <a:pt x="1637" y="16407"/>
                  </a:cubicBezTo>
                  <a:cubicBezTo>
                    <a:pt x="914" y="16382"/>
                    <a:pt x="228" y="12699"/>
                    <a:pt x="114" y="8178"/>
                  </a:cubicBezTo>
                  <a:cubicBezTo>
                    <a:pt x="0" y="3656"/>
                    <a:pt x="495" y="0"/>
                    <a:pt x="1231" y="12"/>
                  </a:cubicBezTo>
                  <a:close/>
                  <a:moveTo>
                    <a:pt x="1231" y="12"/>
                  </a:moveTo>
                </a:path>
              </a:pathLst>
            </a:custGeom>
            <a:noFill/>
            <a:ln w="154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54961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8" name="Picture 1506"/>
            <p:cNvPicPr>
              <a:picLocks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603722" y="2291273"/>
              <a:ext cx="27964" cy="35728"/>
            </a:xfrm>
            <a:prstGeom prst="rect">
              <a:avLst/>
            </a:prstGeom>
            <a:noFill/>
          </p:spPr>
        </p:pic>
        <p:sp>
          <p:nvSpPr>
            <p:cNvPr id="289" name="Freeform 1507"/>
            <p:cNvSpPr/>
            <p:nvPr/>
          </p:nvSpPr>
          <p:spPr>
            <a:xfrm rot="-10106987">
              <a:off x="8616741" y="2303842"/>
              <a:ext cx="1756" cy="10545"/>
            </a:xfrm>
            <a:custGeom>
              <a:avLst/>
              <a:gdLst/>
              <a:ahLst/>
              <a:cxnLst/>
              <a:rect l="0" t="0" r="0" b="0"/>
              <a:pathLst>
                <a:path w="2881" h="16420">
                  <a:moveTo>
                    <a:pt x="1231" y="12"/>
                  </a:moveTo>
                  <a:cubicBezTo>
                    <a:pt x="1967" y="24"/>
                    <a:pt x="2653" y="3707"/>
                    <a:pt x="2767" y="8228"/>
                  </a:cubicBezTo>
                  <a:cubicBezTo>
                    <a:pt x="2881" y="12762"/>
                    <a:pt x="2374" y="16420"/>
                    <a:pt x="1637" y="16394"/>
                  </a:cubicBezTo>
                  <a:cubicBezTo>
                    <a:pt x="914" y="16382"/>
                    <a:pt x="228" y="12699"/>
                    <a:pt x="114" y="8178"/>
                  </a:cubicBezTo>
                  <a:cubicBezTo>
                    <a:pt x="0" y="3644"/>
                    <a:pt x="495" y="0"/>
                    <a:pt x="1231" y="12"/>
                  </a:cubicBezTo>
                  <a:close/>
                  <a:moveTo>
                    <a:pt x="1231" y="12"/>
                  </a:moveTo>
                </a:path>
              </a:pathLst>
            </a:custGeom>
            <a:noFill/>
            <a:ln w="154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54961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0" name="Picture 1508"/>
            <p:cNvPicPr>
              <a:picLocks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76496" y="2422311"/>
              <a:ext cx="362182" cy="86271"/>
            </a:xfrm>
            <a:prstGeom prst="rect">
              <a:avLst/>
            </a:prstGeom>
            <a:noFill/>
          </p:spPr>
        </p:pic>
        <p:sp>
          <p:nvSpPr>
            <p:cNvPr id="291" name="Freeform 1509"/>
            <p:cNvSpPr/>
            <p:nvPr/>
          </p:nvSpPr>
          <p:spPr>
            <a:xfrm flipV="1">
              <a:off x="8186103" y="2433515"/>
              <a:ext cx="341998" cy="62366"/>
            </a:xfrm>
            <a:custGeom>
              <a:avLst/>
              <a:gdLst/>
              <a:ahLst/>
              <a:cxnLst/>
              <a:rect l="0" t="0" r="0" b="0"/>
              <a:pathLst>
                <a:path w="561986" h="96901">
                  <a:moveTo>
                    <a:pt x="65074" y="0"/>
                  </a:moveTo>
                  <a:cubicBezTo>
                    <a:pt x="65074" y="0"/>
                    <a:pt x="0" y="876"/>
                    <a:pt x="5397" y="50533"/>
                  </a:cubicBezTo>
                  <a:cubicBezTo>
                    <a:pt x="5397" y="50533"/>
                    <a:pt x="5397" y="93649"/>
                    <a:pt x="111670" y="94551"/>
                  </a:cubicBezTo>
                  <a:lnTo>
                    <a:pt x="486332" y="94551"/>
                  </a:lnTo>
                  <a:cubicBezTo>
                    <a:pt x="486332" y="94551"/>
                    <a:pt x="561986" y="96901"/>
                    <a:pt x="558380" y="39128"/>
                  </a:cubicBezTo>
                  <a:cubicBezTo>
                    <a:pt x="558380" y="39128"/>
                    <a:pt x="560119" y="2971"/>
                    <a:pt x="518286" y="876"/>
                  </a:cubicBezTo>
                  <a:lnTo>
                    <a:pt x="65074" y="0"/>
                  </a:lnTo>
                  <a:close/>
                  <a:moveTo>
                    <a:pt x="65074" y="0"/>
                  </a:moveTo>
                </a:path>
              </a:pathLst>
            </a:custGeom>
            <a:noFill/>
            <a:ln w="119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2" name="Picture 1510"/>
            <p:cNvPicPr>
              <a:picLocks noChangeArrowheads="1"/>
            </p:cNvPicPr>
            <p:nvPr/>
          </p:nvPicPr>
          <p:blipFill>
            <a:blip r:embed="rId41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124" y="2454580"/>
              <a:ext cx="110330" cy="18456"/>
            </a:xfrm>
            <a:prstGeom prst="rect">
              <a:avLst/>
            </a:prstGeom>
            <a:noFill/>
          </p:spPr>
        </p:pic>
        <p:pic>
          <p:nvPicPr>
            <p:cNvPr id="293" name="Picture 1511"/>
            <p:cNvPicPr>
              <a:picLocks noChangeArrowheads="1"/>
            </p:cNvPicPr>
            <p:nvPr/>
          </p:nvPicPr>
          <p:blipFill>
            <a:blip r:embed="rId42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13032" y="2454580"/>
              <a:ext cx="70551" cy="18456"/>
            </a:xfrm>
            <a:prstGeom prst="rect">
              <a:avLst/>
            </a:prstGeom>
            <a:noFill/>
          </p:spPr>
        </p:pic>
        <p:pic>
          <p:nvPicPr>
            <p:cNvPr id="294" name="Picture 1512"/>
            <p:cNvPicPr>
              <a:picLocks noChangeArrowheads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14637" y="2368166"/>
              <a:ext cx="73757" cy="82784"/>
            </a:xfrm>
            <a:prstGeom prst="rect">
              <a:avLst/>
            </a:prstGeom>
            <a:noFill/>
          </p:spPr>
        </p:pic>
        <p:pic>
          <p:nvPicPr>
            <p:cNvPr id="295" name="Picture 1513"/>
            <p:cNvPicPr>
              <a:picLocks noChangeArrowheads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99566" y="2339579"/>
              <a:ext cx="73757" cy="82783"/>
            </a:xfrm>
            <a:prstGeom prst="rect">
              <a:avLst/>
            </a:prstGeom>
            <a:noFill/>
          </p:spPr>
        </p:pic>
        <p:pic>
          <p:nvPicPr>
            <p:cNvPr id="296" name="Picture 1514"/>
            <p:cNvPicPr>
              <a:picLocks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05722" y="2330452"/>
              <a:ext cx="95444" cy="124866"/>
            </a:xfrm>
            <a:prstGeom prst="rect">
              <a:avLst/>
            </a:prstGeom>
            <a:noFill/>
          </p:spPr>
        </p:pic>
        <p:sp>
          <p:nvSpPr>
            <p:cNvPr id="297" name="Freeform 1515"/>
            <p:cNvSpPr/>
            <p:nvPr/>
          </p:nvSpPr>
          <p:spPr>
            <a:xfrm flipV="1">
              <a:off x="8218424" y="2334859"/>
              <a:ext cx="77099" cy="107763"/>
            </a:xfrm>
            <a:custGeom>
              <a:avLst/>
              <a:gdLst/>
              <a:ahLst/>
              <a:cxnLst/>
              <a:rect l="0" t="0" r="0" b="0"/>
              <a:pathLst>
                <a:path w="126694" h="167436">
                  <a:moveTo>
                    <a:pt x="5092" y="75374"/>
                  </a:moveTo>
                  <a:cubicBezTo>
                    <a:pt x="5092" y="75374"/>
                    <a:pt x="15036" y="88493"/>
                    <a:pt x="15036" y="101116"/>
                  </a:cubicBezTo>
                  <a:cubicBezTo>
                    <a:pt x="15036" y="101116"/>
                    <a:pt x="23125" y="114807"/>
                    <a:pt x="17347" y="119023"/>
                  </a:cubicBezTo>
                  <a:cubicBezTo>
                    <a:pt x="17347" y="119023"/>
                    <a:pt x="0" y="121132"/>
                    <a:pt x="0" y="131647"/>
                  </a:cubicBezTo>
                  <a:cubicBezTo>
                    <a:pt x="0" y="131647"/>
                    <a:pt x="1155" y="167436"/>
                    <a:pt x="27748" y="149542"/>
                  </a:cubicBezTo>
                  <a:cubicBezTo>
                    <a:pt x="27748" y="149542"/>
                    <a:pt x="43928" y="130593"/>
                    <a:pt x="47395" y="114807"/>
                  </a:cubicBezTo>
                  <a:cubicBezTo>
                    <a:pt x="47395" y="114807"/>
                    <a:pt x="54329" y="84276"/>
                    <a:pt x="68210" y="76910"/>
                  </a:cubicBezTo>
                  <a:cubicBezTo>
                    <a:pt x="68210" y="76910"/>
                    <a:pt x="87857" y="57963"/>
                    <a:pt x="94792" y="47434"/>
                  </a:cubicBezTo>
                  <a:cubicBezTo>
                    <a:pt x="94792" y="47434"/>
                    <a:pt x="126694" y="23165"/>
                    <a:pt x="110514" y="0"/>
                  </a:cubicBezTo>
                  <a:cubicBezTo>
                    <a:pt x="110514" y="0"/>
                    <a:pt x="90169" y="5334"/>
                    <a:pt x="84390" y="15862"/>
                  </a:cubicBezTo>
                  <a:cubicBezTo>
                    <a:pt x="78612" y="26391"/>
                    <a:pt x="92480" y="24282"/>
                    <a:pt x="89013" y="26391"/>
                  </a:cubicBezTo>
                  <a:cubicBezTo>
                    <a:pt x="85546" y="28499"/>
                    <a:pt x="77456" y="30594"/>
                    <a:pt x="73989" y="39014"/>
                  </a:cubicBezTo>
                  <a:cubicBezTo>
                    <a:pt x="70522" y="47434"/>
                    <a:pt x="72833" y="48489"/>
                    <a:pt x="69366" y="48489"/>
                  </a:cubicBezTo>
                  <a:cubicBezTo>
                    <a:pt x="65899" y="48489"/>
                    <a:pt x="70522" y="60071"/>
                    <a:pt x="61276" y="60071"/>
                  </a:cubicBezTo>
                  <a:cubicBezTo>
                    <a:pt x="52018" y="60071"/>
                    <a:pt x="49707" y="68491"/>
                    <a:pt x="49707" y="72708"/>
                  </a:cubicBezTo>
                  <a:cubicBezTo>
                    <a:pt x="49707" y="76910"/>
                    <a:pt x="34682" y="71653"/>
                    <a:pt x="34682" y="71653"/>
                  </a:cubicBezTo>
                  <a:cubicBezTo>
                    <a:pt x="34682" y="71653"/>
                    <a:pt x="38150" y="88493"/>
                    <a:pt x="30060" y="88493"/>
                  </a:cubicBezTo>
                  <a:cubicBezTo>
                    <a:pt x="21970" y="88493"/>
                    <a:pt x="32371" y="63233"/>
                    <a:pt x="17347" y="67437"/>
                  </a:cubicBezTo>
                  <a:cubicBezTo>
                    <a:pt x="2311" y="71653"/>
                    <a:pt x="5092" y="75374"/>
                    <a:pt x="5092" y="75374"/>
                  </a:cubicBezTo>
                  <a:close/>
                  <a:moveTo>
                    <a:pt x="5092" y="75374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8" name="Picture 1516"/>
            <p:cNvPicPr>
              <a:picLocks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795" y="2301864"/>
              <a:ext cx="95431" cy="124866"/>
            </a:xfrm>
            <a:prstGeom prst="rect">
              <a:avLst/>
            </a:prstGeom>
            <a:noFill/>
          </p:spPr>
        </p:pic>
        <p:sp>
          <p:nvSpPr>
            <p:cNvPr id="299" name="Freeform 1517"/>
            <p:cNvSpPr/>
            <p:nvPr/>
          </p:nvSpPr>
          <p:spPr>
            <a:xfrm flipV="1">
              <a:off x="8392437" y="2306271"/>
              <a:ext cx="77099" cy="107763"/>
            </a:xfrm>
            <a:custGeom>
              <a:avLst/>
              <a:gdLst/>
              <a:ahLst/>
              <a:cxnLst/>
              <a:rect l="0" t="0" r="0" b="0"/>
              <a:pathLst>
                <a:path w="126694" h="167436">
                  <a:moveTo>
                    <a:pt x="121602" y="75374"/>
                  </a:moveTo>
                  <a:cubicBezTo>
                    <a:pt x="121602" y="75374"/>
                    <a:pt x="111658" y="88493"/>
                    <a:pt x="111658" y="101116"/>
                  </a:cubicBezTo>
                  <a:cubicBezTo>
                    <a:pt x="111658" y="101116"/>
                    <a:pt x="103569" y="114807"/>
                    <a:pt x="109347" y="119023"/>
                  </a:cubicBezTo>
                  <a:cubicBezTo>
                    <a:pt x="109347" y="119023"/>
                    <a:pt x="126694" y="121119"/>
                    <a:pt x="126694" y="131647"/>
                  </a:cubicBezTo>
                  <a:cubicBezTo>
                    <a:pt x="126694" y="131647"/>
                    <a:pt x="125539" y="167436"/>
                    <a:pt x="98946" y="149542"/>
                  </a:cubicBezTo>
                  <a:cubicBezTo>
                    <a:pt x="98946" y="149542"/>
                    <a:pt x="82766" y="130593"/>
                    <a:pt x="79299" y="114807"/>
                  </a:cubicBezTo>
                  <a:cubicBezTo>
                    <a:pt x="79299" y="114807"/>
                    <a:pt x="72365" y="84276"/>
                    <a:pt x="58484" y="76910"/>
                  </a:cubicBezTo>
                  <a:cubicBezTo>
                    <a:pt x="58484" y="76910"/>
                    <a:pt x="38837" y="57963"/>
                    <a:pt x="31902" y="47434"/>
                  </a:cubicBezTo>
                  <a:cubicBezTo>
                    <a:pt x="31902" y="47434"/>
                    <a:pt x="0" y="23165"/>
                    <a:pt x="16180" y="0"/>
                  </a:cubicBezTo>
                  <a:cubicBezTo>
                    <a:pt x="16180" y="0"/>
                    <a:pt x="36525" y="5334"/>
                    <a:pt x="42304" y="15850"/>
                  </a:cubicBezTo>
                  <a:cubicBezTo>
                    <a:pt x="48082" y="26391"/>
                    <a:pt x="34214" y="24282"/>
                    <a:pt x="37681" y="26391"/>
                  </a:cubicBezTo>
                  <a:cubicBezTo>
                    <a:pt x="41148" y="28486"/>
                    <a:pt x="49238" y="30594"/>
                    <a:pt x="52705" y="39014"/>
                  </a:cubicBezTo>
                  <a:cubicBezTo>
                    <a:pt x="56172" y="47434"/>
                    <a:pt x="53861" y="48489"/>
                    <a:pt x="57328" y="48489"/>
                  </a:cubicBezTo>
                  <a:cubicBezTo>
                    <a:pt x="60795" y="48489"/>
                    <a:pt x="56172" y="60071"/>
                    <a:pt x="65418" y="60071"/>
                  </a:cubicBezTo>
                  <a:cubicBezTo>
                    <a:pt x="74676" y="60071"/>
                    <a:pt x="76987" y="68491"/>
                    <a:pt x="76987" y="72708"/>
                  </a:cubicBezTo>
                  <a:cubicBezTo>
                    <a:pt x="76987" y="76910"/>
                    <a:pt x="92012" y="71653"/>
                    <a:pt x="92012" y="71653"/>
                  </a:cubicBezTo>
                  <a:cubicBezTo>
                    <a:pt x="92012" y="71653"/>
                    <a:pt x="88544" y="88493"/>
                    <a:pt x="96634" y="88493"/>
                  </a:cubicBezTo>
                  <a:cubicBezTo>
                    <a:pt x="104724" y="88493"/>
                    <a:pt x="94323" y="63221"/>
                    <a:pt x="109347" y="67437"/>
                  </a:cubicBezTo>
                  <a:cubicBezTo>
                    <a:pt x="124370" y="71653"/>
                    <a:pt x="121602" y="75374"/>
                    <a:pt x="121602" y="75374"/>
                  </a:cubicBezTo>
                  <a:close/>
                  <a:moveTo>
                    <a:pt x="121602" y="75374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0" name="Picture 1518"/>
            <p:cNvPicPr>
              <a:picLocks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99753" y="2395870"/>
              <a:ext cx="117224" cy="89306"/>
            </a:xfrm>
            <a:prstGeom prst="rect">
              <a:avLst/>
            </a:prstGeom>
            <a:noFill/>
          </p:spPr>
        </p:pic>
        <p:sp>
          <p:nvSpPr>
            <p:cNvPr id="301" name="Freeform 1519"/>
            <p:cNvSpPr/>
            <p:nvPr/>
          </p:nvSpPr>
          <p:spPr>
            <a:xfrm flipV="1">
              <a:off x="8212452" y="2408578"/>
              <a:ext cx="102735" cy="63894"/>
            </a:xfrm>
            <a:custGeom>
              <a:avLst/>
              <a:gdLst/>
              <a:ahLst/>
              <a:cxnLst/>
              <a:rect l="0" t="0" r="0" b="0"/>
              <a:pathLst>
                <a:path w="168820" h="99275">
                  <a:moveTo>
                    <a:pt x="1790" y="31737"/>
                  </a:moveTo>
                  <a:lnTo>
                    <a:pt x="0" y="0"/>
                  </a:lnTo>
                  <a:lnTo>
                    <a:pt x="131101" y="66725"/>
                  </a:lnTo>
                  <a:cubicBezTo>
                    <a:pt x="131101" y="66725"/>
                    <a:pt x="168820" y="91147"/>
                    <a:pt x="140080" y="99275"/>
                  </a:cubicBezTo>
                  <a:cubicBezTo>
                    <a:pt x="140080" y="99275"/>
                    <a:pt x="123925" y="99275"/>
                    <a:pt x="102374" y="87883"/>
                  </a:cubicBezTo>
                  <a:lnTo>
                    <a:pt x="1790" y="31737"/>
                  </a:lnTo>
                  <a:close/>
                  <a:moveTo>
                    <a:pt x="1790" y="31737"/>
                  </a:moveTo>
                </a:path>
              </a:pathLst>
            </a:custGeom>
            <a:noFill/>
            <a:ln w="1190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2" name="Picture 1520"/>
            <p:cNvPicPr>
              <a:picLocks noChangeArrowheads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40120" y="2332941"/>
              <a:ext cx="161015" cy="132979"/>
            </a:xfrm>
            <a:prstGeom prst="rect">
              <a:avLst/>
            </a:prstGeom>
            <a:noFill/>
          </p:spPr>
        </p:pic>
        <p:sp>
          <p:nvSpPr>
            <p:cNvPr id="303" name="Freeform 1521"/>
            <p:cNvSpPr/>
            <p:nvPr/>
          </p:nvSpPr>
          <p:spPr>
            <a:xfrm flipV="1">
              <a:off x="8145535" y="2339605"/>
              <a:ext cx="144648" cy="115250"/>
            </a:xfrm>
            <a:custGeom>
              <a:avLst/>
              <a:gdLst/>
              <a:ahLst/>
              <a:cxnLst/>
              <a:rect l="0" t="0" r="0" b="0"/>
              <a:pathLst>
                <a:path w="237692" h="179069">
                  <a:moveTo>
                    <a:pt x="226796" y="16433"/>
                  </a:moveTo>
                  <a:cubicBezTo>
                    <a:pt x="226796" y="16433"/>
                    <a:pt x="217983" y="29488"/>
                    <a:pt x="211023" y="27380"/>
                  </a:cubicBezTo>
                  <a:cubicBezTo>
                    <a:pt x="204076" y="25272"/>
                    <a:pt x="201752" y="35813"/>
                    <a:pt x="201752" y="35813"/>
                  </a:cubicBezTo>
                  <a:lnTo>
                    <a:pt x="192481" y="46341"/>
                  </a:lnTo>
                  <a:lnTo>
                    <a:pt x="180886" y="58990"/>
                  </a:lnTo>
                  <a:lnTo>
                    <a:pt x="171602" y="67410"/>
                  </a:lnTo>
                  <a:lnTo>
                    <a:pt x="160007" y="77951"/>
                  </a:lnTo>
                  <a:lnTo>
                    <a:pt x="153048" y="90588"/>
                  </a:lnTo>
                  <a:lnTo>
                    <a:pt x="146101" y="101116"/>
                  </a:lnTo>
                  <a:cubicBezTo>
                    <a:pt x="146101" y="101116"/>
                    <a:pt x="136817" y="124294"/>
                    <a:pt x="118275" y="122185"/>
                  </a:cubicBezTo>
                  <a:lnTo>
                    <a:pt x="97396" y="120077"/>
                  </a:lnTo>
                  <a:cubicBezTo>
                    <a:pt x="97396" y="120077"/>
                    <a:pt x="57975" y="141146"/>
                    <a:pt x="46380" y="151675"/>
                  </a:cubicBezTo>
                  <a:cubicBezTo>
                    <a:pt x="16231" y="179069"/>
                    <a:pt x="16510" y="167105"/>
                    <a:pt x="14960" y="167105"/>
                  </a:cubicBezTo>
                  <a:cubicBezTo>
                    <a:pt x="14960" y="167105"/>
                    <a:pt x="0" y="162216"/>
                    <a:pt x="37109" y="134822"/>
                  </a:cubicBezTo>
                  <a:cubicBezTo>
                    <a:pt x="37109" y="134822"/>
                    <a:pt x="81166" y="94792"/>
                    <a:pt x="99720" y="86371"/>
                  </a:cubicBezTo>
                  <a:cubicBezTo>
                    <a:pt x="99720" y="86371"/>
                    <a:pt x="134506" y="71627"/>
                    <a:pt x="153048" y="54774"/>
                  </a:cubicBezTo>
                  <a:cubicBezTo>
                    <a:pt x="153048" y="54774"/>
                    <a:pt x="178562" y="29488"/>
                    <a:pt x="194793" y="16852"/>
                  </a:cubicBezTo>
                  <a:cubicBezTo>
                    <a:pt x="194793" y="16852"/>
                    <a:pt x="211023" y="2946"/>
                    <a:pt x="224942" y="2946"/>
                  </a:cubicBezTo>
                  <a:cubicBezTo>
                    <a:pt x="224942" y="2946"/>
                    <a:pt x="237692" y="0"/>
                    <a:pt x="234212" y="10109"/>
                  </a:cubicBezTo>
                  <a:lnTo>
                    <a:pt x="226796" y="16433"/>
                  </a:lnTo>
                  <a:close/>
                  <a:moveTo>
                    <a:pt x="226796" y="16433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4" name="Freeform 1522"/>
            <p:cNvSpPr/>
            <p:nvPr/>
          </p:nvSpPr>
          <p:spPr>
            <a:xfrm flipV="1">
              <a:off x="8225425" y="2389868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2235" y="0"/>
                    <a:pt x="0" y="2031"/>
                    <a:pt x="0" y="4546"/>
                  </a:cubicBezTo>
                  <a:cubicBezTo>
                    <a:pt x="0" y="7061"/>
                    <a:pt x="2235" y="9105"/>
                    <a:pt x="5003" y="9105"/>
                  </a:cubicBezTo>
                  <a:cubicBezTo>
                    <a:pt x="7771" y="9105"/>
                    <a:pt x="10006" y="7061"/>
                    <a:pt x="10006" y="4546"/>
                  </a:cubicBezTo>
                  <a:cubicBezTo>
                    <a:pt x="10006" y="2031"/>
                    <a:pt x="7771" y="0"/>
                    <a:pt x="5003" y="0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5" name="Freeform 1523"/>
            <p:cNvSpPr/>
            <p:nvPr/>
          </p:nvSpPr>
          <p:spPr>
            <a:xfrm flipV="1">
              <a:off x="8225425" y="2389868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2235" y="0"/>
                    <a:pt x="0" y="2031"/>
                    <a:pt x="0" y="4546"/>
                  </a:cubicBezTo>
                  <a:cubicBezTo>
                    <a:pt x="0" y="7061"/>
                    <a:pt x="2235" y="9105"/>
                    <a:pt x="5003" y="9105"/>
                  </a:cubicBezTo>
                  <a:cubicBezTo>
                    <a:pt x="7771" y="9105"/>
                    <a:pt x="10006" y="7061"/>
                    <a:pt x="10006" y="4546"/>
                  </a:cubicBezTo>
                  <a:cubicBezTo>
                    <a:pt x="10006" y="2031"/>
                    <a:pt x="7771" y="0"/>
                    <a:pt x="5003" y="0"/>
                  </a:cubicBezTo>
                  <a:close/>
                  <a:moveTo>
                    <a:pt x="5003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6" name="Picture 1524"/>
            <p:cNvPicPr>
              <a:picLocks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61556" y="2339114"/>
              <a:ext cx="152903" cy="147611"/>
            </a:xfrm>
            <a:prstGeom prst="rect">
              <a:avLst/>
            </a:prstGeom>
            <a:noFill/>
          </p:spPr>
        </p:pic>
        <p:sp>
          <p:nvSpPr>
            <p:cNvPr id="307" name="Freeform 1525"/>
            <p:cNvSpPr/>
            <p:nvPr/>
          </p:nvSpPr>
          <p:spPr>
            <a:xfrm flipV="1">
              <a:off x="8369353" y="2344250"/>
              <a:ext cx="132398" cy="129783"/>
            </a:xfrm>
            <a:custGeom>
              <a:avLst/>
              <a:gdLst/>
              <a:ahLst/>
              <a:cxnLst/>
              <a:rect l="0" t="0" r="0" b="0"/>
              <a:pathLst>
                <a:path w="217563" h="201650">
                  <a:moveTo>
                    <a:pt x="207670" y="0"/>
                  </a:moveTo>
                  <a:lnTo>
                    <a:pt x="217563" y="40005"/>
                  </a:lnTo>
                  <a:lnTo>
                    <a:pt x="55740" y="168998"/>
                  </a:lnTo>
                  <a:cubicBezTo>
                    <a:pt x="55740" y="168998"/>
                    <a:pt x="17983" y="201650"/>
                    <a:pt x="8992" y="185318"/>
                  </a:cubicBezTo>
                  <a:cubicBezTo>
                    <a:pt x="8992" y="185318"/>
                    <a:pt x="0" y="164096"/>
                    <a:pt x="37757" y="137972"/>
                  </a:cubicBezTo>
                  <a:lnTo>
                    <a:pt x="207670" y="0"/>
                  </a:lnTo>
                  <a:close/>
                  <a:moveTo>
                    <a:pt x="207670" y="0"/>
                  </a:moveTo>
                </a:path>
              </a:pathLst>
            </a:custGeom>
            <a:noFill/>
            <a:ln w="1190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8" name="Picture 1526"/>
            <p:cNvPicPr>
              <a:picLocks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826" y="2306284"/>
              <a:ext cx="160215" cy="131043"/>
            </a:xfrm>
            <a:prstGeom prst="rect">
              <a:avLst/>
            </a:prstGeom>
            <a:noFill/>
          </p:spPr>
        </p:pic>
        <p:sp>
          <p:nvSpPr>
            <p:cNvPr id="309" name="Freeform 1527"/>
            <p:cNvSpPr/>
            <p:nvPr/>
          </p:nvSpPr>
          <p:spPr>
            <a:xfrm flipV="1">
              <a:off x="8397778" y="2317038"/>
              <a:ext cx="144640" cy="109234"/>
            </a:xfrm>
            <a:custGeom>
              <a:avLst/>
              <a:gdLst/>
              <a:ahLst/>
              <a:cxnLst/>
              <a:rect l="0" t="0" r="0" b="0"/>
              <a:pathLst>
                <a:path w="237679" h="169721">
                  <a:moveTo>
                    <a:pt x="10896" y="16433"/>
                  </a:moveTo>
                  <a:cubicBezTo>
                    <a:pt x="10896" y="16433"/>
                    <a:pt x="19709" y="29488"/>
                    <a:pt x="26669" y="27380"/>
                  </a:cubicBezTo>
                  <a:cubicBezTo>
                    <a:pt x="33616" y="25284"/>
                    <a:pt x="35940" y="35813"/>
                    <a:pt x="35940" y="35813"/>
                  </a:cubicBezTo>
                  <a:lnTo>
                    <a:pt x="45211" y="46341"/>
                  </a:lnTo>
                  <a:lnTo>
                    <a:pt x="56806" y="58990"/>
                  </a:lnTo>
                  <a:lnTo>
                    <a:pt x="66090" y="67410"/>
                  </a:lnTo>
                  <a:lnTo>
                    <a:pt x="77685" y="77939"/>
                  </a:lnTo>
                  <a:lnTo>
                    <a:pt x="84632" y="90575"/>
                  </a:lnTo>
                  <a:lnTo>
                    <a:pt x="91591" y="101116"/>
                  </a:lnTo>
                  <a:cubicBezTo>
                    <a:pt x="91591" y="101116"/>
                    <a:pt x="100875" y="124281"/>
                    <a:pt x="119417" y="122185"/>
                  </a:cubicBezTo>
                  <a:lnTo>
                    <a:pt x="140296" y="120077"/>
                  </a:lnTo>
                  <a:cubicBezTo>
                    <a:pt x="140296" y="120077"/>
                    <a:pt x="179717" y="141134"/>
                    <a:pt x="191312" y="151675"/>
                  </a:cubicBezTo>
                  <a:cubicBezTo>
                    <a:pt x="202907" y="162203"/>
                    <a:pt x="219785" y="169721"/>
                    <a:pt x="220369" y="165518"/>
                  </a:cubicBezTo>
                  <a:cubicBezTo>
                    <a:pt x="220369" y="165518"/>
                    <a:pt x="237679" y="162203"/>
                    <a:pt x="200583" y="134822"/>
                  </a:cubicBezTo>
                  <a:cubicBezTo>
                    <a:pt x="200583" y="134822"/>
                    <a:pt x="156526" y="94792"/>
                    <a:pt x="137972" y="86371"/>
                  </a:cubicBezTo>
                  <a:cubicBezTo>
                    <a:pt x="137972" y="86371"/>
                    <a:pt x="103186" y="71627"/>
                    <a:pt x="84632" y="54774"/>
                  </a:cubicBezTo>
                  <a:cubicBezTo>
                    <a:pt x="84632" y="54774"/>
                    <a:pt x="59130" y="29488"/>
                    <a:pt x="42899" y="16852"/>
                  </a:cubicBezTo>
                  <a:cubicBezTo>
                    <a:pt x="42899" y="16852"/>
                    <a:pt x="26669" y="2946"/>
                    <a:pt x="12750" y="2946"/>
                  </a:cubicBezTo>
                  <a:cubicBezTo>
                    <a:pt x="12750" y="2946"/>
                    <a:pt x="0" y="0"/>
                    <a:pt x="3480" y="10109"/>
                  </a:cubicBezTo>
                  <a:lnTo>
                    <a:pt x="10896" y="16433"/>
                  </a:lnTo>
                  <a:close/>
                  <a:moveTo>
                    <a:pt x="10896" y="16433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0" name="Freeform 1528"/>
            <p:cNvSpPr/>
            <p:nvPr/>
          </p:nvSpPr>
          <p:spPr>
            <a:xfrm flipV="1">
              <a:off x="8456446" y="2361283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7771" y="0"/>
                    <a:pt x="10006" y="2044"/>
                    <a:pt x="10006" y="4546"/>
                  </a:cubicBezTo>
                  <a:cubicBezTo>
                    <a:pt x="10006" y="7061"/>
                    <a:pt x="7771" y="9105"/>
                    <a:pt x="5003" y="9105"/>
                  </a:cubicBezTo>
                  <a:cubicBezTo>
                    <a:pt x="2235" y="9105"/>
                    <a:pt x="0" y="7061"/>
                    <a:pt x="0" y="4546"/>
                  </a:cubicBezTo>
                  <a:cubicBezTo>
                    <a:pt x="0" y="2044"/>
                    <a:pt x="2235" y="0"/>
                    <a:pt x="5003" y="0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1" name="Freeform 1529"/>
            <p:cNvSpPr/>
            <p:nvPr/>
          </p:nvSpPr>
          <p:spPr>
            <a:xfrm flipV="1">
              <a:off x="8456446" y="2361283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7771" y="0"/>
                    <a:pt x="10006" y="2044"/>
                    <a:pt x="10006" y="4546"/>
                  </a:cubicBezTo>
                  <a:cubicBezTo>
                    <a:pt x="10006" y="7061"/>
                    <a:pt x="7771" y="9105"/>
                    <a:pt x="5003" y="9105"/>
                  </a:cubicBezTo>
                  <a:cubicBezTo>
                    <a:pt x="2235" y="9105"/>
                    <a:pt x="0" y="7061"/>
                    <a:pt x="0" y="4546"/>
                  </a:cubicBezTo>
                  <a:cubicBezTo>
                    <a:pt x="0" y="2044"/>
                    <a:pt x="2235" y="0"/>
                    <a:pt x="5003" y="0"/>
                  </a:cubicBezTo>
                  <a:close/>
                  <a:moveTo>
                    <a:pt x="5003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2" name="Freeform 1530"/>
            <p:cNvSpPr/>
            <p:nvPr/>
          </p:nvSpPr>
          <p:spPr>
            <a:xfrm flipV="1">
              <a:off x="8250106" y="2523206"/>
              <a:ext cx="33046" cy="31820"/>
            </a:xfrm>
            <a:custGeom>
              <a:avLst/>
              <a:gdLst/>
              <a:ahLst/>
              <a:cxnLst/>
              <a:rect l="0" t="0" r="0" b="0"/>
              <a:pathLst>
                <a:path w="54304" h="49441">
                  <a:moveTo>
                    <a:pt x="22377" y="0"/>
                  </a:moveTo>
                  <a:lnTo>
                    <a:pt x="22377" y="20510"/>
                  </a:lnTo>
                  <a:lnTo>
                    <a:pt x="0" y="20510"/>
                  </a:lnTo>
                  <a:lnTo>
                    <a:pt x="0" y="29082"/>
                  </a:lnTo>
                  <a:lnTo>
                    <a:pt x="22377" y="29082"/>
                  </a:lnTo>
                  <a:lnTo>
                    <a:pt x="22377" y="49441"/>
                  </a:lnTo>
                  <a:lnTo>
                    <a:pt x="31914" y="49441"/>
                  </a:lnTo>
                  <a:lnTo>
                    <a:pt x="31914" y="29082"/>
                  </a:lnTo>
                  <a:lnTo>
                    <a:pt x="54304" y="29082"/>
                  </a:lnTo>
                  <a:lnTo>
                    <a:pt x="54304" y="20510"/>
                  </a:lnTo>
                  <a:lnTo>
                    <a:pt x="31914" y="20510"/>
                  </a:lnTo>
                  <a:lnTo>
                    <a:pt x="31914" y="0"/>
                  </a:lnTo>
                  <a:close/>
                  <a:moveTo>
                    <a:pt x="22377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3" name="Freeform 1531"/>
            <p:cNvSpPr/>
            <p:nvPr/>
          </p:nvSpPr>
          <p:spPr>
            <a:xfrm flipV="1">
              <a:off x="8450357" y="2539015"/>
              <a:ext cx="28325" cy="5942"/>
            </a:xfrm>
            <a:custGeom>
              <a:avLst/>
              <a:gdLst/>
              <a:ahLst/>
              <a:cxnLst/>
              <a:rect l="0" t="0" r="0" b="0"/>
              <a:pathLst>
                <a:path w="46545" h="9233">
                  <a:moveTo>
                    <a:pt x="0" y="9233"/>
                  </a:moveTo>
                  <a:lnTo>
                    <a:pt x="46545" y="9233"/>
                  </a:lnTo>
                  <a:lnTo>
                    <a:pt x="46545" y="0"/>
                  </a:lnTo>
                  <a:lnTo>
                    <a:pt x="0" y="0"/>
                  </a:lnTo>
                  <a:lnTo>
                    <a:pt x="0" y="9233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4" name="Picture 1532"/>
            <p:cNvPicPr>
              <a:picLocks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43211" y="3243252"/>
              <a:ext cx="57124" cy="64452"/>
            </a:xfrm>
            <a:prstGeom prst="rect">
              <a:avLst/>
            </a:prstGeom>
            <a:noFill/>
          </p:spPr>
        </p:pic>
        <p:pic>
          <p:nvPicPr>
            <p:cNvPr id="315" name="Picture 1533"/>
            <p:cNvPicPr>
              <a:picLocks noChangeArrowheads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31997" y="3243252"/>
              <a:ext cx="57137" cy="64452"/>
            </a:xfrm>
            <a:prstGeom prst="rect">
              <a:avLst/>
            </a:prstGeom>
            <a:noFill/>
          </p:spPr>
        </p:pic>
        <p:pic>
          <p:nvPicPr>
            <p:cNvPr id="316" name="Picture 1534"/>
            <p:cNvPicPr>
              <a:picLocks noChangeArrowheads="1"/>
            </p:cNvPicPr>
            <p:nvPr/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1418" y="3222576"/>
              <a:ext cx="402234" cy="64719"/>
            </a:xfrm>
            <a:prstGeom prst="rect">
              <a:avLst/>
            </a:prstGeom>
            <a:noFill/>
          </p:spPr>
        </p:pic>
        <p:sp>
          <p:nvSpPr>
            <p:cNvPr id="317" name="Freeform 1535"/>
            <p:cNvSpPr/>
            <p:nvPr/>
          </p:nvSpPr>
          <p:spPr>
            <a:xfrm flipV="1">
              <a:off x="8834122" y="3235271"/>
              <a:ext cx="376839" cy="39324"/>
            </a:xfrm>
            <a:custGeom>
              <a:avLst/>
              <a:gdLst/>
              <a:ahLst/>
              <a:cxnLst/>
              <a:rect l="0" t="0" r="0" b="0"/>
              <a:pathLst>
                <a:path w="619239" h="61100">
                  <a:moveTo>
                    <a:pt x="619239" y="0"/>
                  </a:moveTo>
                  <a:lnTo>
                    <a:pt x="0" y="0"/>
                  </a:lnTo>
                  <a:lnTo>
                    <a:pt x="0" y="61100"/>
                  </a:lnTo>
                  <a:lnTo>
                    <a:pt x="619239" y="61100"/>
                  </a:lnTo>
                  <a:lnTo>
                    <a:pt x="619239" y="0"/>
                  </a:lnTo>
                  <a:close/>
                </a:path>
              </a:pathLst>
            </a:custGeom>
            <a:noFill/>
            <a:ln w="1692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8" name="Picture 1536"/>
            <p:cNvPicPr>
              <a:picLocks noChangeArrowheads="1"/>
            </p:cNvPicPr>
            <p:nvPr/>
          </p:nvPicPr>
          <p:blipFill>
            <a:blip r:embed="rId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1165" y="3191665"/>
              <a:ext cx="402234" cy="56412"/>
            </a:xfrm>
            <a:prstGeom prst="rect">
              <a:avLst/>
            </a:prstGeom>
            <a:noFill/>
          </p:spPr>
        </p:pic>
        <p:sp>
          <p:nvSpPr>
            <p:cNvPr id="319" name="Freeform 1537"/>
            <p:cNvSpPr/>
            <p:nvPr/>
          </p:nvSpPr>
          <p:spPr>
            <a:xfrm flipV="1">
              <a:off x="8833859" y="3204364"/>
              <a:ext cx="376831" cy="31011"/>
            </a:xfrm>
            <a:custGeom>
              <a:avLst/>
              <a:gdLst/>
              <a:ahLst/>
              <a:cxnLst/>
              <a:rect l="0" t="0" r="0" b="0"/>
              <a:pathLst>
                <a:path w="619225" h="48183">
                  <a:moveTo>
                    <a:pt x="538873" y="48183"/>
                  </a:moveTo>
                  <a:lnTo>
                    <a:pt x="619225" y="0"/>
                  </a:lnTo>
                  <a:lnTo>
                    <a:pt x="0" y="0"/>
                  </a:lnTo>
                  <a:lnTo>
                    <a:pt x="70307" y="48183"/>
                  </a:lnTo>
                  <a:lnTo>
                    <a:pt x="538873" y="48183"/>
                  </a:lnTo>
                  <a:close/>
                  <a:moveTo>
                    <a:pt x="538873" y="48183"/>
                  </a:moveTo>
                </a:path>
              </a:pathLst>
            </a:custGeom>
            <a:noFill/>
            <a:ln w="1692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0" name="Picture 1538"/>
            <p:cNvPicPr>
              <a:picLocks noChangeArrowheads="1"/>
            </p:cNvPicPr>
            <p:nvPr/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16638" y="3198841"/>
              <a:ext cx="56397" cy="37591"/>
            </a:xfrm>
            <a:prstGeom prst="rect">
              <a:avLst/>
            </a:prstGeom>
            <a:noFill/>
          </p:spPr>
        </p:pic>
        <p:sp>
          <p:nvSpPr>
            <p:cNvPr id="321" name="Freeform 1539"/>
            <p:cNvSpPr/>
            <p:nvPr/>
          </p:nvSpPr>
          <p:spPr>
            <a:xfrm flipV="1">
              <a:off x="9128616" y="3211095"/>
              <a:ext cx="32443" cy="12636"/>
            </a:xfrm>
            <a:custGeom>
              <a:avLst/>
              <a:gdLst/>
              <a:ahLst/>
              <a:cxnLst/>
              <a:rect l="0" t="0" r="0" b="0"/>
              <a:pathLst>
                <a:path w="53313" h="19634">
                  <a:moveTo>
                    <a:pt x="26339" y="0"/>
                  </a:moveTo>
                  <a:cubicBezTo>
                    <a:pt x="40994" y="0"/>
                    <a:pt x="53313" y="3759"/>
                    <a:pt x="52043" y="15227"/>
                  </a:cubicBezTo>
                  <a:cubicBezTo>
                    <a:pt x="51548" y="19634"/>
                    <a:pt x="40512" y="18897"/>
                    <a:pt x="26656" y="18897"/>
                  </a:cubicBezTo>
                  <a:cubicBezTo>
                    <a:pt x="12801" y="18897"/>
                    <a:pt x="1765" y="19037"/>
                    <a:pt x="1282" y="14630"/>
                  </a:cubicBezTo>
                  <a:cubicBezTo>
                    <a:pt x="0" y="3162"/>
                    <a:pt x="12484" y="0"/>
                    <a:pt x="26339" y="0"/>
                  </a:cubicBezTo>
                  <a:close/>
                  <a:moveTo>
                    <a:pt x="26339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2" name="Picture 1540"/>
            <p:cNvPicPr>
              <a:picLocks noChangeArrowheads="1"/>
            </p:cNvPicPr>
            <p:nvPr/>
          </p:nvPicPr>
          <p:blipFill>
            <a:blip r:embed="rId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16871" y="3195817"/>
              <a:ext cx="55943" cy="35801"/>
            </a:xfrm>
            <a:prstGeom prst="rect">
              <a:avLst/>
            </a:prstGeom>
            <a:noFill/>
          </p:spPr>
        </p:pic>
        <p:sp>
          <p:nvSpPr>
            <p:cNvPr id="323" name="Freeform 1541"/>
            <p:cNvSpPr/>
            <p:nvPr/>
          </p:nvSpPr>
          <p:spPr>
            <a:xfrm flipV="1">
              <a:off x="9129575" y="3208507"/>
              <a:ext cx="30527" cy="10405"/>
            </a:xfrm>
            <a:custGeom>
              <a:avLst/>
              <a:gdLst/>
              <a:ahLst/>
              <a:cxnLst/>
              <a:rect l="0" t="0" r="0" b="0"/>
              <a:pathLst>
                <a:path w="50164" h="16167">
                  <a:moveTo>
                    <a:pt x="25082" y="0"/>
                  </a:moveTo>
                  <a:cubicBezTo>
                    <a:pt x="38937" y="0"/>
                    <a:pt x="50164" y="3619"/>
                    <a:pt x="50164" y="8077"/>
                  </a:cubicBezTo>
                  <a:cubicBezTo>
                    <a:pt x="50164" y="12547"/>
                    <a:pt x="38937" y="16167"/>
                    <a:pt x="25082" y="16167"/>
                  </a:cubicBezTo>
                  <a:cubicBezTo>
                    <a:pt x="11227" y="16167"/>
                    <a:pt x="0" y="12547"/>
                    <a:pt x="0" y="8077"/>
                  </a:cubicBezTo>
                  <a:cubicBezTo>
                    <a:pt x="0" y="3619"/>
                    <a:pt x="11227" y="0"/>
                    <a:pt x="25082" y="0"/>
                  </a:cubicBezTo>
                  <a:close/>
                  <a:moveTo>
                    <a:pt x="25082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4" name="Picture 1542"/>
            <p:cNvPicPr>
              <a:picLocks noChangeArrowheads="1"/>
            </p:cNvPicPr>
            <p:nvPr/>
          </p:nvPicPr>
          <p:blipFill>
            <a:blip r:embed="rId5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1418" y="3179003"/>
              <a:ext cx="47726" cy="49735"/>
            </a:xfrm>
            <a:prstGeom prst="rect">
              <a:avLst/>
            </a:prstGeom>
            <a:noFill/>
          </p:spPr>
        </p:pic>
        <p:sp>
          <p:nvSpPr>
            <p:cNvPr id="325" name="Freeform 1543"/>
            <p:cNvSpPr/>
            <p:nvPr/>
          </p:nvSpPr>
          <p:spPr>
            <a:xfrm flipV="1">
              <a:off x="9134121" y="3191698"/>
              <a:ext cx="22327" cy="27292"/>
            </a:xfrm>
            <a:custGeom>
              <a:avLst/>
              <a:gdLst/>
              <a:ahLst/>
              <a:cxnLst/>
              <a:rect l="0" t="0" r="0" b="0"/>
              <a:pathLst>
                <a:path w="36690" h="42405">
                  <a:moveTo>
                    <a:pt x="0" y="42405"/>
                  </a:moveTo>
                  <a:lnTo>
                    <a:pt x="0" y="8255"/>
                  </a:lnTo>
                  <a:cubicBezTo>
                    <a:pt x="0" y="8255"/>
                    <a:pt x="14084" y="0"/>
                    <a:pt x="36296" y="8255"/>
                  </a:cubicBezTo>
                  <a:lnTo>
                    <a:pt x="36690" y="42405"/>
                  </a:lnTo>
                  <a:lnTo>
                    <a:pt x="0" y="42405"/>
                  </a:lnTo>
                  <a:close/>
                  <a:moveTo>
                    <a:pt x="0" y="42405"/>
                  </a:moveTo>
                </a:path>
              </a:pathLst>
            </a:custGeom>
            <a:noFill/>
            <a:ln w="51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6" name="Picture 1544"/>
            <p:cNvPicPr>
              <a:picLocks noChangeArrowheads="1"/>
            </p:cNvPicPr>
            <p:nvPr/>
          </p:nvPicPr>
          <p:blipFill>
            <a:blip r:embed="rId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6320" y="3115579"/>
              <a:ext cx="55791" cy="70243"/>
            </a:xfrm>
            <a:prstGeom prst="rect">
              <a:avLst/>
            </a:prstGeom>
            <a:noFill/>
          </p:spPr>
        </p:pic>
        <p:sp>
          <p:nvSpPr>
            <p:cNvPr id="327" name="Freeform 1545"/>
            <p:cNvSpPr/>
            <p:nvPr/>
          </p:nvSpPr>
          <p:spPr>
            <a:xfrm rot="-115379" flipV="1">
              <a:off x="9138916" y="3125945"/>
              <a:ext cx="31410" cy="47029"/>
            </a:xfrm>
            <a:custGeom>
              <a:avLst/>
              <a:gdLst/>
              <a:ahLst/>
              <a:cxnLst/>
              <a:rect l="0" t="0" r="0" b="0"/>
              <a:pathLst>
                <a:path w="51612" h="73075">
                  <a:moveTo>
                    <a:pt x="17564" y="0"/>
                  </a:moveTo>
                  <a:lnTo>
                    <a:pt x="50825" y="52184"/>
                  </a:lnTo>
                  <a:cubicBezTo>
                    <a:pt x="50825" y="52184"/>
                    <a:pt x="51612" y="73075"/>
                    <a:pt x="35686" y="68326"/>
                  </a:cubicBezTo>
                  <a:cubicBezTo>
                    <a:pt x="35686" y="68326"/>
                    <a:pt x="22682" y="56438"/>
                    <a:pt x="8370" y="34378"/>
                  </a:cubicBezTo>
                  <a:lnTo>
                    <a:pt x="0" y="29705"/>
                  </a:lnTo>
                  <a:lnTo>
                    <a:pt x="17564" y="0"/>
                  </a:lnTo>
                  <a:close/>
                  <a:moveTo>
                    <a:pt x="1756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8" name="Picture 1546"/>
            <p:cNvPicPr>
              <a:picLocks noChangeArrowheads="1"/>
            </p:cNvPicPr>
            <p:nvPr/>
          </p:nvPicPr>
          <p:blipFill>
            <a:blip r:embed="rId5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0186" y="3131911"/>
              <a:ext cx="50203" cy="90299"/>
            </a:xfrm>
            <a:prstGeom prst="rect">
              <a:avLst/>
            </a:prstGeom>
            <a:noFill/>
          </p:spPr>
        </p:pic>
        <p:sp>
          <p:nvSpPr>
            <p:cNvPr id="329" name="Freeform 1547"/>
            <p:cNvSpPr/>
            <p:nvPr/>
          </p:nvSpPr>
          <p:spPr>
            <a:xfrm flipV="1">
              <a:off x="9132880" y="3144624"/>
              <a:ext cx="24808" cy="68986"/>
            </a:xfrm>
            <a:custGeom>
              <a:avLst/>
              <a:gdLst/>
              <a:ahLst/>
              <a:cxnLst/>
              <a:rect l="0" t="0" r="0" b="0"/>
              <a:pathLst>
                <a:path w="40767" h="107187">
                  <a:moveTo>
                    <a:pt x="0" y="107187"/>
                  </a:moveTo>
                  <a:lnTo>
                    <a:pt x="0" y="11480"/>
                  </a:lnTo>
                  <a:cubicBezTo>
                    <a:pt x="0" y="11480"/>
                    <a:pt x="15341" y="0"/>
                    <a:pt x="40335" y="11480"/>
                  </a:cubicBezTo>
                  <a:lnTo>
                    <a:pt x="40767" y="107187"/>
                  </a:lnTo>
                  <a:lnTo>
                    <a:pt x="0" y="107187"/>
                  </a:lnTo>
                  <a:close/>
                  <a:moveTo>
                    <a:pt x="0" y="107187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0" name="Picture 1548"/>
            <p:cNvPicPr>
              <a:picLocks noChangeArrowheads="1"/>
            </p:cNvPicPr>
            <p:nvPr/>
          </p:nvPicPr>
          <p:blipFill>
            <a:blip r:embed="rId6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0046" y="3127326"/>
              <a:ext cx="50215" cy="32867"/>
            </a:xfrm>
            <a:prstGeom prst="rect">
              <a:avLst/>
            </a:prstGeom>
            <a:noFill/>
          </p:spPr>
        </p:pic>
        <p:sp>
          <p:nvSpPr>
            <p:cNvPr id="331" name="Freeform 1549"/>
            <p:cNvSpPr/>
            <p:nvPr/>
          </p:nvSpPr>
          <p:spPr>
            <a:xfrm flipV="1">
              <a:off x="9132753" y="3140022"/>
              <a:ext cx="24808" cy="7470"/>
            </a:xfrm>
            <a:custGeom>
              <a:avLst/>
              <a:gdLst/>
              <a:ahLst/>
              <a:cxnLst/>
              <a:rect l="0" t="0" r="0" b="0"/>
              <a:pathLst>
                <a:path w="40766" h="11607">
                  <a:moveTo>
                    <a:pt x="20383" y="0"/>
                  </a:moveTo>
                  <a:cubicBezTo>
                    <a:pt x="31635" y="0"/>
                    <a:pt x="40766" y="2590"/>
                    <a:pt x="40766" y="5803"/>
                  </a:cubicBezTo>
                  <a:cubicBezTo>
                    <a:pt x="40766" y="9004"/>
                    <a:pt x="31635" y="11607"/>
                    <a:pt x="20383" y="11607"/>
                  </a:cubicBezTo>
                  <a:cubicBezTo>
                    <a:pt x="9119" y="11607"/>
                    <a:pt x="0" y="9004"/>
                    <a:pt x="0" y="5803"/>
                  </a:cubicBezTo>
                  <a:cubicBezTo>
                    <a:pt x="0" y="2590"/>
                    <a:pt x="9119" y="0"/>
                    <a:pt x="20383" y="0"/>
                  </a:cubicBezTo>
                  <a:close/>
                  <a:moveTo>
                    <a:pt x="20383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2" name="Freeform 1550"/>
            <p:cNvSpPr/>
            <p:nvPr/>
          </p:nvSpPr>
          <p:spPr>
            <a:xfrm flipV="1">
              <a:off x="9137615" y="3142005"/>
              <a:ext cx="15487" cy="3015"/>
            </a:xfrm>
            <a:custGeom>
              <a:avLst/>
              <a:gdLst/>
              <a:ahLst/>
              <a:cxnLst/>
              <a:rect l="0" t="0" r="0" b="0"/>
              <a:pathLst>
                <a:path w="25450" h="4686">
                  <a:moveTo>
                    <a:pt x="12725" y="0"/>
                  </a:moveTo>
                  <a:cubicBezTo>
                    <a:pt x="19760" y="0"/>
                    <a:pt x="25450" y="1041"/>
                    <a:pt x="25450" y="2336"/>
                  </a:cubicBezTo>
                  <a:cubicBezTo>
                    <a:pt x="25450" y="3632"/>
                    <a:pt x="19760" y="4686"/>
                    <a:pt x="12725" y="4686"/>
                  </a:cubicBezTo>
                  <a:cubicBezTo>
                    <a:pt x="5690" y="4686"/>
                    <a:pt x="0" y="3632"/>
                    <a:pt x="0" y="2336"/>
                  </a:cubicBezTo>
                  <a:cubicBezTo>
                    <a:pt x="0" y="1041"/>
                    <a:pt x="5690" y="0"/>
                    <a:pt x="12725" y="0"/>
                  </a:cubicBezTo>
                </a:path>
              </a:pathLst>
            </a:custGeom>
            <a:solidFill>
              <a:srgbClr val="B6B8BA">
                <a:alpha val="100000"/>
              </a:srgbClr>
            </a:solidFill>
            <a:ln w="5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3" name="Freeform 1551"/>
            <p:cNvSpPr/>
            <p:nvPr/>
          </p:nvSpPr>
          <p:spPr>
            <a:xfrm flipV="1">
              <a:off x="9137615" y="3142005"/>
              <a:ext cx="15487" cy="3015"/>
            </a:xfrm>
            <a:custGeom>
              <a:avLst/>
              <a:gdLst/>
              <a:ahLst/>
              <a:cxnLst/>
              <a:rect l="0" t="0" r="0" b="0"/>
              <a:pathLst>
                <a:path w="25450" h="4686">
                  <a:moveTo>
                    <a:pt x="12725" y="0"/>
                  </a:moveTo>
                  <a:cubicBezTo>
                    <a:pt x="19760" y="0"/>
                    <a:pt x="25450" y="1041"/>
                    <a:pt x="25450" y="2336"/>
                  </a:cubicBezTo>
                  <a:cubicBezTo>
                    <a:pt x="25450" y="3632"/>
                    <a:pt x="19760" y="4686"/>
                    <a:pt x="12725" y="4686"/>
                  </a:cubicBezTo>
                  <a:cubicBezTo>
                    <a:pt x="5690" y="4686"/>
                    <a:pt x="0" y="3632"/>
                    <a:pt x="0" y="2336"/>
                  </a:cubicBezTo>
                  <a:cubicBezTo>
                    <a:pt x="0" y="1041"/>
                    <a:pt x="5690" y="0"/>
                    <a:pt x="12725" y="0"/>
                  </a:cubicBezTo>
                  <a:close/>
                  <a:moveTo>
                    <a:pt x="12725" y="0"/>
                  </a:moveTo>
                </a:path>
              </a:pathLst>
            </a:custGeom>
            <a:noFill/>
            <a:ln w="38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4" name="Picture 1552"/>
            <p:cNvPicPr>
              <a:picLocks noChangeArrowheads="1"/>
            </p:cNvPicPr>
            <p:nvPr/>
          </p:nvPicPr>
          <p:blipFill>
            <a:blip r:embed="rId6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3784" y="3198841"/>
              <a:ext cx="56397" cy="37591"/>
            </a:xfrm>
            <a:prstGeom prst="rect">
              <a:avLst/>
            </a:prstGeom>
            <a:noFill/>
          </p:spPr>
        </p:pic>
        <p:sp>
          <p:nvSpPr>
            <p:cNvPr id="335" name="Freeform 1553"/>
            <p:cNvSpPr/>
            <p:nvPr/>
          </p:nvSpPr>
          <p:spPr>
            <a:xfrm flipV="1">
              <a:off x="8895764" y="3211095"/>
              <a:ext cx="32443" cy="12636"/>
            </a:xfrm>
            <a:custGeom>
              <a:avLst/>
              <a:gdLst/>
              <a:ahLst/>
              <a:cxnLst/>
              <a:rect l="0" t="0" r="0" b="0"/>
              <a:pathLst>
                <a:path w="53313" h="19634">
                  <a:moveTo>
                    <a:pt x="26974" y="0"/>
                  </a:moveTo>
                  <a:cubicBezTo>
                    <a:pt x="12319" y="0"/>
                    <a:pt x="0" y="3759"/>
                    <a:pt x="1270" y="15227"/>
                  </a:cubicBezTo>
                  <a:cubicBezTo>
                    <a:pt x="1765" y="19634"/>
                    <a:pt x="12801" y="18897"/>
                    <a:pt x="26657" y="18897"/>
                  </a:cubicBezTo>
                  <a:cubicBezTo>
                    <a:pt x="40512" y="18897"/>
                    <a:pt x="51548" y="19037"/>
                    <a:pt x="52031" y="14630"/>
                  </a:cubicBezTo>
                  <a:cubicBezTo>
                    <a:pt x="53313" y="3162"/>
                    <a:pt x="40829" y="0"/>
                    <a:pt x="26974" y="0"/>
                  </a:cubicBezTo>
                  <a:close/>
                  <a:moveTo>
                    <a:pt x="2697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6" name="Picture 1554"/>
            <p:cNvPicPr>
              <a:picLocks noChangeArrowheads="1"/>
            </p:cNvPicPr>
            <p:nvPr/>
          </p:nvPicPr>
          <p:blipFill>
            <a:blip r:embed="rId6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4017" y="3195817"/>
              <a:ext cx="55930" cy="35801"/>
            </a:xfrm>
            <a:prstGeom prst="rect">
              <a:avLst/>
            </a:prstGeom>
            <a:noFill/>
          </p:spPr>
        </p:pic>
        <p:sp>
          <p:nvSpPr>
            <p:cNvPr id="337" name="Freeform 1555"/>
            <p:cNvSpPr/>
            <p:nvPr/>
          </p:nvSpPr>
          <p:spPr>
            <a:xfrm flipV="1">
              <a:off x="8896721" y="3208507"/>
              <a:ext cx="30527" cy="10405"/>
            </a:xfrm>
            <a:custGeom>
              <a:avLst/>
              <a:gdLst/>
              <a:ahLst/>
              <a:cxnLst/>
              <a:rect l="0" t="0" r="0" b="0"/>
              <a:pathLst>
                <a:path w="50164" h="16167">
                  <a:moveTo>
                    <a:pt x="25082" y="0"/>
                  </a:moveTo>
                  <a:cubicBezTo>
                    <a:pt x="11227" y="0"/>
                    <a:pt x="0" y="3619"/>
                    <a:pt x="0" y="8077"/>
                  </a:cubicBezTo>
                  <a:cubicBezTo>
                    <a:pt x="0" y="12547"/>
                    <a:pt x="11227" y="16167"/>
                    <a:pt x="25082" y="16167"/>
                  </a:cubicBezTo>
                  <a:cubicBezTo>
                    <a:pt x="38937" y="16167"/>
                    <a:pt x="50164" y="12547"/>
                    <a:pt x="50164" y="8077"/>
                  </a:cubicBezTo>
                  <a:cubicBezTo>
                    <a:pt x="50164" y="3619"/>
                    <a:pt x="38937" y="0"/>
                    <a:pt x="25082" y="0"/>
                  </a:cubicBezTo>
                  <a:close/>
                  <a:moveTo>
                    <a:pt x="25082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8" name="Picture 1556"/>
            <p:cNvPicPr>
              <a:picLocks noChangeArrowheads="1"/>
            </p:cNvPicPr>
            <p:nvPr/>
          </p:nvPicPr>
          <p:blipFill>
            <a:blip r:embed="rId6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7674" y="3179003"/>
              <a:ext cx="47738" cy="49736"/>
            </a:xfrm>
            <a:prstGeom prst="rect">
              <a:avLst/>
            </a:prstGeom>
            <a:noFill/>
          </p:spPr>
        </p:pic>
        <p:sp>
          <p:nvSpPr>
            <p:cNvPr id="339" name="Freeform 1557"/>
            <p:cNvSpPr/>
            <p:nvPr/>
          </p:nvSpPr>
          <p:spPr>
            <a:xfrm flipV="1">
              <a:off x="8900376" y="3191698"/>
              <a:ext cx="22327" cy="27292"/>
            </a:xfrm>
            <a:custGeom>
              <a:avLst/>
              <a:gdLst/>
              <a:ahLst/>
              <a:cxnLst/>
              <a:rect l="0" t="0" r="0" b="0"/>
              <a:pathLst>
                <a:path w="36690" h="42405">
                  <a:moveTo>
                    <a:pt x="36690" y="42405"/>
                  </a:moveTo>
                  <a:lnTo>
                    <a:pt x="36690" y="8255"/>
                  </a:lnTo>
                  <a:cubicBezTo>
                    <a:pt x="36690" y="8255"/>
                    <a:pt x="22606" y="0"/>
                    <a:pt x="394" y="8255"/>
                  </a:cubicBezTo>
                  <a:lnTo>
                    <a:pt x="0" y="42405"/>
                  </a:lnTo>
                  <a:lnTo>
                    <a:pt x="36690" y="42405"/>
                  </a:lnTo>
                  <a:close/>
                  <a:moveTo>
                    <a:pt x="36690" y="42405"/>
                  </a:moveTo>
                </a:path>
              </a:pathLst>
            </a:custGeom>
            <a:noFill/>
            <a:ln w="51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0" name="Picture 1558"/>
            <p:cNvPicPr>
              <a:picLocks noChangeArrowheads="1"/>
            </p:cNvPicPr>
            <p:nvPr/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68852" y="3113649"/>
              <a:ext cx="61659" cy="72161"/>
            </a:xfrm>
            <a:prstGeom prst="rect">
              <a:avLst/>
            </a:prstGeom>
            <a:noFill/>
          </p:spPr>
        </p:pic>
        <p:sp>
          <p:nvSpPr>
            <p:cNvPr id="341" name="Freeform 1559"/>
            <p:cNvSpPr/>
            <p:nvPr/>
          </p:nvSpPr>
          <p:spPr>
            <a:xfrm rot="-10684620">
              <a:off x="8880529" y="3123963"/>
              <a:ext cx="37385" cy="48966"/>
            </a:xfrm>
            <a:custGeom>
              <a:avLst/>
              <a:gdLst/>
              <a:ahLst/>
              <a:cxnLst/>
              <a:rect l="0" t="0" r="0" b="0"/>
              <a:pathLst>
                <a:path w="61429" h="76085">
                  <a:moveTo>
                    <a:pt x="20904" y="0"/>
                  </a:moveTo>
                  <a:lnTo>
                    <a:pt x="60502" y="54330"/>
                  </a:lnTo>
                  <a:cubicBezTo>
                    <a:pt x="60502" y="54330"/>
                    <a:pt x="61429" y="76085"/>
                    <a:pt x="42481" y="71132"/>
                  </a:cubicBezTo>
                  <a:cubicBezTo>
                    <a:pt x="42481" y="71132"/>
                    <a:pt x="26987" y="58750"/>
                    <a:pt x="9957" y="35801"/>
                  </a:cubicBezTo>
                  <a:lnTo>
                    <a:pt x="0" y="30924"/>
                  </a:lnTo>
                  <a:lnTo>
                    <a:pt x="20904" y="0"/>
                  </a:lnTo>
                  <a:close/>
                  <a:moveTo>
                    <a:pt x="2090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2" name="Picture 1560"/>
            <p:cNvPicPr>
              <a:picLocks noChangeArrowheads="1"/>
            </p:cNvPicPr>
            <p:nvPr/>
          </p:nvPicPr>
          <p:blipFill>
            <a:blip r:embed="rId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6430" y="3131911"/>
              <a:ext cx="50215" cy="90293"/>
            </a:xfrm>
            <a:prstGeom prst="rect">
              <a:avLst/>
            </a:prstGeom>
            <a:noFill/>
          </p:spPr>
        </p:pic>
        <p:sp>
          <p:nvSpPr>
            <p:cNvPr id="343" name="Freeform 1561"/>
            <p:cNvSpPr/>
            <p:nvPr/>
          </p:nvSpPr>
          <p:spPr>
            <a:xfrm flipV="1">
              <a:off x="8899135" y="3144622"/>
              <a:ext cx="24808" cy="68986"/>
            </a:xfrm>
            <a:custGeom>
              <a:avLst/>
              <a:gdLst/>
              <a:ahLst/>
              <a:cxnLst/>
              <a:rect l="0" t="0" r="0" b="0"/>
              <a:pathLst>
                <a:path w="40767" h="107187">
                  <a:moveTo>
                    <a:pt x="40767" y="107187"/>
                  </a:moveTo>
                  <a:lnTo>
                    <a:pt x="40767" y="11480"/>
                  </a:lnTo>
                  <a:cubicBezTo>
                    <a:pt x="40767" y="11480"/>
                    <a:pt x="25426" y="0"/>
                    <a:pt x="432" y="11480"/>
                  </a:cubicBezTo>
                  <a:lnTo>
                    <a:pt x="0" y="107187"/>
                  </a:lnTo>
                  <a:lnTo>
                    <a:pt x="40767" y="107187"/>
                  </a:lnTo>
                  <a:close/>
                  <a:moveTo>
                    <a:pt x="40767" y="107187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4" name="Picture 1562"/>
            <p:cNvPicPr>
              <a:picLocks noChangeArrowheads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6569" y="3127326"/>
              <a:ext cx="50203" cy="32867"/>
            </a:xfrm>
            <a:prstGeom prst="rect">
              <a:avLst/>
            </a:prstGeom>
            <a:noFill/>
          </p:spPr>
        </p:pic>
        <p:sp>
          <p:nvSpPr>
            <p:cNvPr id="345" name="Freeform 1563"/>
            <p:cNvSpPr/>
            <p:nvPr/>
          </p:nvSpPr>
          <p:spPr>
            <a:xfrm flipV="1">
              <a:off x="8899263" y="3140022"/>
              <a:ext cx="24808" cy="7470"/>
            </a:xfrm>
            <a:custGeom>
              <a:avLst/>
              <a:gdLst/>
              <a:ahLst/>
              <a:cxnLst/>
              <a:rect l="0" t="0" r="0" b="0"/>
              <a:pathLst>
                <a:path w="40766" h="11607">
                  <a:moveTo>
                    <a:pt x="20383" y="0"/>
                  </a:moveTo>
                  <a:cubicBezTo>
                    <a:pt x="9131" y="0"/>
                    <a:pt x="0" y="2590"/>
                    <a:pt x="0" y="5803"/>
                  </a:cubicBezTo>
                  <a:cubicBezTo>
                    <a:pt x="0" y="9004"/>
                    <a:pt x="9131" y="11607"/>
                    <a:pt x="20383" y="11607"/>
                  </a:cubicBezTo>
                  <a:cubicBezTo>
                    <a:pt x="31647" y="11607"/>
                    <a:pt x="40766" y="9004"/>
                    <a:pt x="40766" y="5803"/>
                  </a:cubicBezTo>
                  <a:cubicBezTo>
                    <a:pt x="40766" y="2590"/>
                    <a:pt x="31647" y="0"/>
                    <a:pt x="20383" y="0"/>
                  </a:cubicBezTo>
                  <a:close/>
                  <a:moveTo>
                    <a:pt x="20383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6" name="Freeform 1564"/>
            <p:cNvSpPr/>
            <p:nvPr/>
          </p:nvSpPr>
          <p:spPr>
            <a:xfrm flipV="1">
              <a:off x="8903883" y="3142171"/>
              <a:ext cx="15162" cy="2689"/>
            </a:xfrm>
            <a:custGeom>
              <a:avLst/>
              <a:gdLst/>
              <a:ahLst/>
              <a:cxnLst/>
              <a:rect l="0" t="0" r="0" b="0"/>
              <a:pathLst>
                <a:path w="24916" h="4178">
                  <a:moveTo>
                    <a:pt x="12458" y="0"/>
                  </a:moveTo>
                  <a:cubicBezTo>
                    <a:pt x="5575" y="0"/>
                    <a:pt x="0" y="939"/>
                    <a:pt x="0" y="2095"/>
                  </a:cubicBezTo>
                  <a:cubicBezTo>
                    <a:pt x="0" y="3238"/>
                    <a:pt x="5575" y="4178"/>
                    <a:pt x="12458" y="4178"/>
                  </a:cubicBezTo>
                  <a:cubicBezTo>
                    <a:pt x="19341" y="4178"/>
                    <a:pt x="24916" y="3238"/>
                    <a:pt x="24916" y="2095"/>
                  </a:cubicBezTo>
                  <a:cubicBezTo>
                    <a:pt x="24916" y="939"/>
                    <a:pt x="19341" y="0"/>
                    <a:pt x="12458" y="0"/>
                  </a:cubicBezTo>
                </a:path>
              </a:pathLst>
            </a:custGeom>
            <a:solidFill>
              <a:srgbClr val="552C2C">
                <a:alpha val="100000"/>
              </a:srgbClr>
            </a:solidFill>
            <a:ln w="5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7" name="Picture 1565"/>
            <p:cNvPicPr>
              <a:picLocks noChangeArrowheads="1"/>
            </p:cNvPicPr>
            <p:nvPr/>
          </p:nvPicPr>
          <p:blipFill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0221" y="3007172"/>
              <a:ext cx="265979" cy="170954"/>
            </a:xfrm>
            <a:prstGeom prst="rect">
              <a:avLst/>
            </a:prstGeom>
            <a:noFill/>
          </p:spPr>
        </p:pic>
        <p:sp>
          <p:nvSpPr>
            <p:cNvPr id="348" name="Freeform 1566"/>
            <p:cNvSpPr/>
            <p:nvPr/>
          </p:nvSpPr>
          <p:spPr>
            <a:xfrm rot="9131366">
              <a:off x="8919832" y="3077513"/>
              <a:ext cx="261837" cy="29843"/>
            </a:xfrm>
            <a:custGeom>
              <a:avLst/>
              <a:gdLst/>
              <a:ahLst/>
              <a:cxnLst/>
              <a:rect l="0" t="0" r="0" b="0"/>
              <a:pathLst>
                <a:path w="425272" h="46913">
                  <a:moveTo>
                    <a:pt x="0" y="0"/>
                  </a:moveTo>
                  <a:lnTo>
                    <a:pt x="425069" y="2209"/>
                  </a:lnTo>
                  <a:lnTo>
                    <a:pt x="425195" y="24599"/>
                  </a:lnTo>
                  <a:cubicBezTo>
                    <a:pt x="425272" y="36969"/>
                    <a:pt x="409409" y="46913"/>
                    <a:pt x="389763" y="46812"/>
                  </a:cubicBezTo>
                  <a:lnTo>
                    <a:pt x="253" y="44780"/>
                  </a:lnTo>
                </a:path>
              </a:pathLst>
            </a:custGeom>
            <a:noFill/>
            <a:ln w="2408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113934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9" name="Picture 1567"/>
            <p:cNvPicPr>
              <a:picLocks noChangeArrowheads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7122" y="2944282"/>
              <a:ext cx="146643" cy="107136"/>
            </a:xfrm>
            <a:prstGeom prst="rect">
              <a:avLst/>
            </a:prstGeom>
            <a:noFill/>
          </p:spPr>
        </p:pic>
        <p:pic>
          <p:nvPicPr>
            <p:cNvPr id="350" name="Picture 1568"/>
            <p:cNvPicPr>
              <a:picLocks noChangeArrowheads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34756" y="2986039"/>
              <a:ext cx="62605" cy="86979"/>
            </a:xfrm>
            <a:prstGeom prst="rect">
              <a:avLst/>
            </a:prstGeom>
            <a:noFill/>
          </p:spPr>
        </p:pic>
        <p:pic>
          <p:nvPicPr>
            <p:cNvPr id="351" name="Picture 1569"/>
            <p:cNvPicPr>
              <a:picLocks noChangeArrowheads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92485" y="3070329"/>
              <a:ext cx="121820" cy="79209"/>
            </a:xfrm>
            <a:prstGeom prst="rect">
              <a:avLst/>
            </a:prstGeom>
            <a:noFill/>
          </p:spPr>
        </p:pic>
        <p:sp>
          <p:nvSpPr>
            <p:cNvPr id="352" name="Freeform 1570"/>
            <p:cNvSpPr/>
            <p:nvPr/>
          </p:nvSpPr>
          <p:spPr>
            <a:xfrm rot="10684620">
              <a:off x="8995123" y="3084592"/>
              <a:ext cx="107085" cy="51131"/>
            </a:xfrm>
            <a:custGeom>
              <a:avLst/>
              <a:gdLst/>
              <a:ahLst/>
              <a:cxnLst/>
              <a:rect l="0" t="0" r="0" b="0"/>
              <a:pathLst>
                <a:path w="175957" h="79450">
                  <a:moveTo>
                    <a:pt x="149707" y="48882"/>
                  </a:moveTo>
                  <a:cubicBezTo>
                    <a:pt x="120510" y="64528"/>
                    <a:pt x="108204" y="37884"/>
                    <a:pt x="108204" y="37884"/>
                  </a:cubicBezTo>
                  <a:lnTo>
                    <a:pt x="10706" y="79450"/>
                  </a:lnTo>
                  <a:lnTo>
                    <a:pt x="0" y="61124"/>
                  </a:lnTo>
                  <a:lnTo>
                    <a:pt x="143281" y="0"/>
                  </a:lnTo>
                  <a:cubicBezTo>
                    <a:pt x="175957" y="33477"/>
                    <a:pt x="149707" y="48882"/>
                    <a:pt x="149707" y="48882"/>
                  </a:cubicBezTo>
                  <a:close/>
                  <a:moveTo>
                    <a:pt x="149707" y="48882"/>
                  </a:moveTo>
                  <a:moveTo>
                    <a:pt x="145936" y="30912"/>
                  </a:moveTo>
                  <a:cubicBezTo>
                    <a:pt x="145936" y="25197"/>
                    <a:pt x="140856" y="20561"/>
                    <a:pt x="134582" y="20561"/>
                  </a:cubicBezTo>
                  <a:cubicBezTo>
                    <a:pt x="128308" y="20561"/>
                    <a:pt x="123228" y="25197"/>
                    <a:pt x="123228" y="30925"/>
                  </a:cubicBezTo>
                  <a:cubicBezTo>
                    <a:pt x="123228" y="36640"/>
                    <a:pt x="128308" y="41288"/>
                    <a:pt x="134582" y="41288"/>
                  </a:cubicBezTo>
                  <a:cubicBezTo>
                    <a:pt x="140843" y="41275"/>
                    <a:pt x="145936" y="36640"/>
                    <a:pt x="145936" y="30912"/>
                  </a:cubicBezTo>
                  <a:close/>
                  <a:moveTo>
                    <a:pt x="167677" y="48882"/>
                  </a:moveTo>
                </a:path>
              </a:pathLst>
            </a:custGeom>
            <a:noFill/>
            <a:ln w="23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3" name="Picture 1571"/>
            <p:cNvPicPr>
              <a:picLocks noChangeArrowheads="1"/>
            </p:cNvPicPr>
            <p:nvPr/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52549"/>
              <a:ext cx="57201" cy="73583"/>
            </a:xfrm>
            <a:prstGeom prst="rect">
              <a:avLst/>
            </a:prstGeom>
            <a:noFill/>
          </p:spPr>
        </p:pic>
        <p:sp>
          <p:nvSpPr>
            <p:cNvPr id="354" name="Freeform 1572"/>
            <p:cNvSpPr/>
            <p:nvPr/>
          </p:nvSpPr>
          <p:spPr>
            <a:xfrm flipV="1">
              <a:off x="8942110" y="3165243"/>
              <a:ext cx="31795" cy="48184"/>
            </a:xfrm>
            <a:custGeom>
              <a:avLst/>
              <a:gdLst/>
              <a:ahLst/>
              <a:cxnLst/>
              <a:rect l="0" t="0" r="0" b="0"/>
              <a:pathLst>
                <a:path w="52247" h="74866">
                  <a:moveTo>
                    <a:pt x="37058" y="74866"/>
                  </a:moveTo>
                  <a:cubicBezTo>
                    <a:pt x="45440" y="74866"/>
                    <a:pt x="52247" y="68072"/>
                    <a:pt x="52247" y="59677"/>
                  </a:cubicBezTo>
                  <a:lnTo>
                    <a:pt x="52247" y="15189"/>
                  </a:lnTo>
                  <a:cubicBezTo>
                    <a:pt x="52247" y="6807"/>
                    <a:pt x="45440" y="0"/>
                    <a:pt x="37058" y="0"/>
                  </a:cubicBezTo>
                  <a:lnTo>
                    <a:pt x="15189" y="0"/>
                  </a:lnTo>
                  <a:cubicBezTo>
                    <a:pt x="6794" y="0"/>
                    <a:pt x="0" y="6807"/>
                    <a:pt x="0" y="15189"/>
                  </a:cubicBezTo>
                  <a:lnTo>
                    <a:pt x="0" y="59677"/>
                  </a:lnTo>
                  <a:cubicBezTo>
                    <a:pt x="0" y="68072"/>
                    <a:pt x="6794" y="74866"/>
                    <a:pt x="15189" y="74866"/>
                  </a:cubicBezTo>
                  <a:lnTo>
                    <a:pt x="37058" y="74866"/>
                  </a:lnTo>
                  <a:close/>
                  <a:moveTo>
                    <a:pt x="37058" y="74866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5" name="Picture 1573"/>
            <p:cNvPicPr>
              <a:picLocks noChangeArrowheads="1"/>
            </p:cNvPicPr>
            <p:nvPr/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703" y="3152549"/>
              <a:ext cx="57174" cy="73583"/>
            </a:xfrm>
            <a:prstGeom prst="rect">
              <a:avLst/>
            </a:prstGeom>
            <a:noFill/>
          </p:spPr>
        </p:pic>
        <p:sp>
          <p:nvSpPr>
            <p:cNvPr id="356" name="Freeform 1574"/>
            <p:cNvSpPr/>
            <p:nvPr/>
          </p:nvSpPr>
          <p:spPr>
            <a:xfrm flipV="1">
              <a:off x="9074393" y="3165243"/>
              <a:ext cx="31795" cy="48184"/>
            </a:xfrm>
            <a:custGeom>
              <a:avLst/>
              <a:gdLst/>
              <a:ahLst/>
              <a:cxnLst/>
              <a:rect l="0" t="0" r="0" b="0"/>
              <a:pathLst>
                <a:path w="52247" h="74866">
                  <a:moveTo>
                    <a:pt x="37058" y="74866"/>
                  </a:moveTo>
                  <a:cubicBezTo>
                    <a:pt x="45440" y="74866"/>
                    <a:pt x="52247" y="68072"/>
                    <a:pt x="52247" y="59677"/>
                  </a:cubicBezTo>
                  <a:lnTo>
                    <a:pt x="52247" y="15189"/>
                  </a:lnTo>
                  <a:cubicBezTo>
                    <a:pt x="52247" y="6807"/>
                    <a:pt x="45440" y="0"/>
                    <a:pt x="37058" y="0"/>
                  </a:cubicBezTo>
                  <a:lnTo>
                    <a:pt x="15189" y="0"/>
                  </a:lnTo>
                  <a:cubicBezTo>
                    <a:pt x="6794" y="0"/>
                    <a:pt x="0" y="6807"/>
                    <a:pt x="0" y="15189"/>
                  </a:cubicBezTo>
                  <a:lnTo>
                    <a:pt x="0" y="59677"/>
                  </a:lnTo>
                  <a:cubicBezTo>
                    <a:pt x="0" y="68072"/>
                    <a:pt x="6794" y="74866"/>
                    <a:pt x="15189" y="74866"/>
                  </a:cubicBezTo>
                  <a:lnTo>
                    <a:pt x="37058" y="74866"/>
                  </a:lnTo>
                  <a:close/>
                  <a:moveTo>
                    <a:pt x="37058" y="74866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7" name="Picture 1575"/>
            <p:cNvPicPr>
              <a:picLocks noChangeArrowheads="1"/>
            </p:cNvPicPr>
            <p:nvPr/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47520"/>
              <a:ext cx="57201" cy="43942"/>
            </a:xfrm>
            <a:prstGeom prst="rect">
              <a:avLst/>
            </a:prstGeom>
            <a:noFill/>
          </p:spPr>
        </p:pic>
        <p:sp>
          <p:nvSpPr>
            <p:cNvPr id="358" name="Freeform 1576"/>
            <p:cNvSpPr/>
            <p:nvPr/>
          </p:nvSpPr>
          <p:spPr>
            <a:xfrm flipV="1">
              <a:off x="8942109" y="3160224"/>
              <a:ext cx="31795" cy="18529"/>
            </a:xfrm>
            <a:custGeom>
              <a:avLst/>
              <a:gdLst/>
              <a:ahLst/>
              <a:cxnLst/>
              <a:rect l="0" t="0" r="0" b="0"/>
              <a:pathLst>
                <a:path w="52247" h="28790">
                  <a:moveTo>
                    <a:pt x="52247" y="28790"/>
                  </a:moveTo>
                  <a:lnTo>
                    <a:pt x="52247" y="2879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28790"/>
                  </a:lnTo>
                  <a:lnTo>
                    <a:pt x="52247" y="28790"/>
                  </a:lnTo>
                  <a:close/>
                  <a:moveTo>
                    <a:pt x="52247" y="2879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9" name="Picture 1577"/>
            <p:cNvPicPr>
              <a:picLocks noChangeArrowheads="1"/>
            </p:cNvPicPr>
            <p:nvPr/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689" y="3147520"/>
              <a:ext cx="57201" cy="43942"/>
            </a:xfrm>
            <a:prstGeom prst="rect">
              <a:avLst/>
            </a:prstGeom>
            <a:noFill/>
          </p:spPr>
        </p:pic>
        <p:sp>
          <p:nvSpPr>
            <p:cNvPr id="360" name="Freeform 1578"/>
            <p:cNvSpPr/>
            <p:nvPr/>
          </p:nvSpPr>
          <p:spPr>
            <a:xfrm flipV="1">
              <a:off x="9074391" y="3160224"/>
              <a:ext cx="31795" cy="18529"/>
            </a:xfrm>
            <a:custGeom>
              <a:avLst/>
              <a:gdLst/>
              <a:ahLst/>
              <a:cxnLst/>
              <a:rect l="0" t="0" r="0" b="0"/>
              <a:pathLst>
                <a:path w="52247" h="28790">
                  <a:moveTo>
                    <a:pt x="52247" y="28790"/>
                  </a:moveTo>
                  <a:lnTo>
                    <a:pt x="52247" y="2879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28790"/>
                  </a:lnTo>
                  <a:lnTo>
                    <a:pt x="52247" y="28790"/>
                  </a:lnTo>
                  <a:close/>
                  <a:moveTo>
                    <a:pt x="52247" y="2879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1" name="Picture 1579"/>
            <p:cNvPicPr>
              <a:picLocks noChangeArrowheads="1"/>
            </p:cNvPicPr>
            <p:nvPr/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20189"/>
              <a:ext cx="57201" cy="53708"/>
            </a:xfrm>
            <a:prstGeom prst="rect">
              <a:avLst/>
            </a:prstGeom>
            <a:noFill/>
          </p:spPr>
        </p:pic>
        <p:sp>
          <p:nvSpPr>
            <p:cNvPr id="362" name="Freeform 1580"/>
            <p:cNvSpPr/>
            <p:nvPr/>
          </p:nvSpPr>
          <p:spPr>
            <a:xfrm flipV="1">
              <a:off x="8942109" y="3132893"/>
              <a:ext cx="31795" cy="28305"/>
            </a:xfrm>
            <a:custGeom>
              <a:avLst/>
              <a:gdLst/>
              <a:ahLst/>
              <a:cxnLst/>
              <a:rect l="0" t="0" r="0" b="0"/>
              <a:pathLst>
                <a:path w="52247" h="43980">
                  <a:moveTo>
                    <a:pt x="52247" y="43980"/>
                  </a:moveTo>
                  <a:lnTo>
                    <a:pt x="52247" y="4398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43980"/>
                  </a:lnTo>
                  <a:lnTo>
                    <a:pt x="52247" y="43980"/>
                  </a:lnTo>
                  <a:close/>
                  <a:moveTo>
                    <a:pt x="52247" y="4398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3" name="Picture 1581"/>
            <p:cNvPicPr>
              <a:picLocks noChangeArrowheads="1"/>
            </p:cNvPicPr>
            <p:nvPr/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703" y="3120189"/>
              <a:ext cx="57187" cy="53708"/>
            </a:xfrm>
            <a:prstGeom prst="rect">
              <a:avLst/>
            </a:prstGeom>
            <a:noFill/>
          </p:spPr>
        </p:pic>
        <p:sp>
          <p:nvSpPr>
            <p:cNvPr id="364" name="Freeform 1582"/>
            <p:cNvSpPr/>
            <p:nvPr/>
          </p:nvSpPr>
          <p:spPr>
            <a:xfrm flipV="1">
              <a:off x="9074393" y="3132893"/>
              <a:ext cx="31795" cy="28305"/>
            </a:xfrm>
            <a:custGeom>
              <a:avLst/>
              <a:gdLst/>
              <a:ahLst/>
              <a:cxnLst/>
              <a:rect l="0" t="0" r="0" b="0"/>
              <a:pathLst>
                <a:path w="52247" h="43980">
                  <a:moveTo>
                    <a:pt x="0" y="0"/>
                  </a:moveTo>
                  <a:lnTo>
                    <a:pt x="0" y="0"/>
                  </a:lnTo>
                  <a:lnTo>
                    <a:pt x="0" y="43980"/>
                  </a:lnTo>
                  <a:lnTo>
                    <a:pt x="52247" y="43980"/>
                  </a:lnTo>
                  <a:lnTo>
                    <a:pt x="52247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moveTo>
                    <a:pt x="18427" y="26403"/>
                  </a:moveTo>
                  <a:cubicBezTo>
                    <a:pt x="18427" y="22567"/>
                    <a:pt x="21844" y="19456"/>
                    <a:pt x="26060" y="19456"/>
                  </a:cubicBezTo>
                  <a:cubicBezTo>
                    <a:pt x="30276" y="19456"/>
                    <a:pt x="33693" y="22567"/>
                    <a:pt x="33693" y="26403"/>
                  </a:cubicBezTo>
                  <a:cubicBezTo>
                    <a:pt x="33693" y="30238"/>
                    <a:pt x="30276" y="33350"/>
                    <a:pt x="26060" y="33350"/>
                  </a:cubicBezTo>
                  <a:cubicBezTo>
                    <a:pt x="21844" y="33350"/>
                    <a:pt x="18427" y="30238"/>
                    <a:pt x="18427" y="26403"/>
                  </a:cubicBezTo>
                  <a:close/>
                  <a:moveTo>
                    <a:pt x="-26403" y="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5" name="Picture 1583"/>
            <p:cNvPicPr>
              <a:picLocks noChangeArrowheads="1"/>
            </p:cNvPicPr>
            <p:nvPr/>
          </p:nvPicPr>
          <p:blipFill>
            <a:blip r:embed="rId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40062" y="3128647"/>
              <a:ext cx="35470" cy="35077"/>
            </a:xfrm>
            <a:prstGeom prst="rect">
              <a:avLst/>
            </a:prstGeom>
            <a:noFill/>
          </p:spPr>
        </p:pic>
        <p:sp>
          <p:nvSpPr>
            <p:cNvPr id="366" name="Freeform 1584"/>
            <p:cNvSpPr/>
            <p:nvPr/>
          </p:nvSpPr>
          <p:spPr>
            <a:xfrm flipV="1">
              <a:off x="8952758" y="3141344"/>
              <a:ext cx="10077" cy="9685"/>
            </a:xfrm>
            <a:custGeom>
              <a:avLst/>
              <a:gdLst/>
              <a:ahLst/>
              <a:cxnLst/>
              <a:rect l="0" t="0" r="0" b="0"/>
              <a:pathLst>
                <a:path w="16560" h="15049">
                  <a:moveTo>
                    <a:pt x="8280" y="0"/>
                  </a:moveTo>
                  <a:cubicBezTo>
                    <a:pt x="3708" y="0"/>
                    <a:pt x="0" y="3365"/>
                    <a:pt x="0" y="7531"/>
                  </a:cubicBezTo>
                  <a:cubicBezTo>
                    <a:pt x="0" y="11684"/>
                    <a:pt x="3708" y="15049"/>
                    <a:pt x="8280" y="15049"/>
                  </a:cubicBezTo>
                  <a:cubicBezTo>
                    <a:pt x="12852" y="15049"/>
                    <a:pt x="16560" y="11684"/>
                    <a:pt x="16560" y="7531"/>
                  </a:cubicBezTo>
                  <a:cubicBezTo>
                    <a:pt x="16560" y="3365"/>
                    <a:pt x="12852" y="0"/>
                    <a:pt x="8280" y="0"/>
                  </a:cubicBezTo>
                  <a:close/>
                  <a:moveTo>
                    <a:pt x="8280" y="0"/>
                  </a:moveTo>
                </a:path>
              </a:pathLst>
            </a:custGeom>
            <a:noFill/>
            <a:ln w="116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7" name="Freeform 1585"/>
            <p:cNvSpPr/>
            <p:nvPr/>
          </p:nvSpPr>
          <p:spPr>
            <a:xfrm flipV="1">
              <a:off x="7913148" y="3006787"/>
              <a:ext cx="392714" cy="67393"/>
            </a:xfrm>
            <a:custGeom>
              <a:avLst/>
              <a:gdLst/>
              <a:ahLst/>
              <a:cxnLst/>
              <a:rect l="0" t="0" r="0" b="0"/>
              <a:pathLst>
                <a:path w="645325" h="104711">
                  <a:moveTo>
                    <a:pt x="645325" y="62903"/>
                  </a:moveTo>
                  <a:cubicBezTo>
                    <a:pt x="628485" y="66395"/>
                    <a:pt x="590792" y="81025"/>
                    <a:pt x="573469" y="83019"/>
                  </a:cubicBezTo>
                  <a:cubicBezTo>
                    <a:pt x="560528" y="84518"/>
                    <a:pt x="549669" y="82587"/>
                    <a:pt x="536842" y="85064"/>
                  </a:cubicBezTo>
                  <a:cubicBezTo>
                    <a:pt x="521526" y="88036"/>
                    <a:pt x="508940" y="92227"/>
                    <a:pt x="493281" y="94233"/>
                  </a:cubicBezTo>
                  <a:cubicBezTo>
                    <a:pt x="411747" y="104711"/>
                    <a:pt x="315570" y="104000"/>
                    <a:pt x="234773" y="94233"/>
                  </a:cubicBezTo>
                  <a:cubicBezTo>
                    <a:pt x="188964" y="88683"/>
                    <a:pt x="141186" y="73063"/>
                    <a:pt x="97270" y="58204"/>
                  </a:cubicBezTo>
                  <a:cubicBezTo>
                    <a:pt x="84582" y="53912"/>
                    <a:pt x="68606" y="46482"/>
                    <a:pt x="57023" y="41644"/>
                  </a:cubicBezTo>
                  <a:cubicBezTo>
                    <a:pt x="43041" y="35814"/>
                    <a:pt x="31192" y="23927"/>
                    <a:pt x="24829" y="21882"/>
                  </a:cubicBezTo>
                  <a:cubicBezTo>
                    <a:pt x="21324" y="20752"/>
                    <a:pt x="17692" y="17857"/>
                    <a:pt x="16726" y="15431"/>
                  </a:cubicBezTo>
                  <a:cubicBezTo>
                    <a:pt x="13475" y="12459"/>
                    <a:pt x="5982" y="5550"/>
                    <a:pt x="0" y="0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8" name="Freeform 1586"/>
            <p:cNvSpPr/>
            <p:nvPr/>
          </p:nvSpPr>
          <p:spPr>
            <a:xfrm flipV="1">
              <a:off x="7640571" y="2292196"/>
              <a:ext cx="463044" cy="735368"/>
            </a:xfrm>
            <a:custGeom>
              <a:avLst/>
              <a:gdLst/>
              <a:ahLst/>
              <a:cxnLst/>
              <a:rect l="0" t="0" r="0" b="0"/>
              <a:pathLst>
                <a:path w="760894" h="1142568">
                  <a:moveTo>
                    <a:pt x="60947" y="0"/>
                  </a:moveTo>
                  <a:cubicBezTo>
                    <a:pt x="56083" y="5930"/>
                    <a:pt x="57163" y="7632"/>
                    <a:pt x="56261" y="11036"/>
                  </a:cubicBezTo>
                  <a:cubicBezTo>
                    <a:pt x="55766" y="12928"/>
                    <a:pt x="55741" y="16497"/>
                    <a:pt x="56198" y="19011"/>
                  </a:cubicBezTo>
                  <a:cubicBezTo>
                    <a:pt x="57658" y="22542"/>
                    <a:pt x="56223" y="32511"/>
                    <a:pt x="52997" y="41249"/>
                  </a:cubicBezTo>
                  <a:cubicBezTo>
                    <a:pt x="47371" y="59296"/>
                    <a:pt x="39967" y="67132"/>
                    <a:pt x="37198" y="88455"/>
                  </a:cubicBezTo>
                  <a:cubicBezTo>
                    <a:pt x="30683" y="138544"/>
                    <a:pt x="8839" y="185546"/>
                    <a:pt x="4471" y="236054"/>
                  </a:cubicBezTo>
                  <a:cubicBezTo>
                    <a:pt x="0" y="287858"/>
                    <a:pt x="1740" y="342417"/>
                    <a:pt x="9195" y="393890"/>
                  </a:cubicBezTo>
                  <a:cubicBezTo>
                    <a:pt x="23279" y="491121"/>
                    <a:pt x="53480" y="581558"/>
                    <a:pt x="85559" y="674712"/>
                  </a:cubicBezTo>
                  <a:cubicBezTo>
                    <a:pt x="99491" y="715162"/>
                    <a:pt x="111251" y="754659"/>
                    <a:pt x="132105" y="792937"/>
                  </a:cubicBezTo>
                  <a:cubicBezTo>
                    <a:pt x="153072" y="831418"/>
                    <a:pt x="174192" y="866978"/>
                    <a:pt x="197599" y="904163"/>
                  </a:cubicBezTo>
                  <a:cubicBezTo>
                    <a:pt x="230276" y="956081"/>
                    <a:pt x="275132" y="1013612"/>
                    <a:pt x="327227" y="1051178"/>
                  </a:cubicBezTo>
                  <a:cubicBezTo>
                    <a:pt x="374217" y="1085049"/>
                    <a:pt x="432358" y="1117396"/>
                    <a:pt x="491134" y="1130757"/>
                  </a:cubicBezTo>
                  <a:cubicBezTo>
                    <a:pt x="543127" y="1142568"/>
                    <a:pt x="596328" y="1139240"/>
                    <a:pt x="648067" y="1131798"/>
                  </a:cubicBezTo>
                  <a:cubicBezTo>
                    <a:pt x="666343" y="1129182"/>
                    <a:pt x="687107" y="1126655"/>
                    <a:pt x="704811" y="1121727"/>
                  </a:cubicBezTo>
                  <a:cubicBezTo>
                    <a:pt x="714806" y="1112519"/>
                    <a:pt x="739914" y="1105966"/>
                    <a:pt x="760894" y="1107097"/>
                  </a:cubicBezTo>
                </a:path>
              </a:pathLst>
            </a:custGeom>
            <a:noFill/>
            <a:ln w="11175" cap="flat" cmpd="sng" algn="ctr">
              <a:solidFill>
                <a:srgbClr val="EE3338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9" name="Freeform 1587"/>
            <p:cNvSpPr/>
            <p:nvPr/>
          </p:nvSpPr>
          <p:spPr>
            <a:xfrm flipV="1">
              <a:off x="8550774" y="3043673"/>
              <a:ext cx="335777" cy="89266"/>
            </a:xfrm>
            <a:custGeom>
              <a:avLst/>
              <a:gdLst/>
              <a:ahLst/>
              <a:cxnLst/>
              <a:rect l="0" t="0" r="0" b="0"/>
              <a:pathLst>
                <a:path w="551764" h="138696">
                  <a:moveTo>
                    <a:pt x="551764" y="0"/>
                  </a:moveTo>
                  <a:cubicBezTo>
                    <a:pt x="531762" y="7264"/>
                    <a:pt x="497599" y="32435"/>
                    <a:pt x="479311" y="42570"/>
                  </a:cubicBezTo>
                  <a:cubicBezTo>
                    <a:pt x="452870" y="57213"/>
                    <a:pt x="423672" y="64135"/>
                    <a:pt x="396393" y="78359"/>
                  </a:cubicBezTo>
                  <a:cubicBezTo>
                    <a:pt x="361519" y="96558"/>
                    <a:pt x="323063" y="104190"/>
                    <a:pt x="284836" y="114693"/>
                  </a:cubicBezTo>
                  <a:cubicBezTo>
                    <a:pt x="248412" y="124688"/>
                    <a:pt x="217805" y="132778"/>
                    <a:pt x="179375" y="132816"/>
                  </a:cubicBezTo>
                  <a:cubicBezTo>
                    <a:pt x="158458" y="132842"/>
                    <a:pt x="139027" y="136969"/>
                    <a:pt x="118860" y="137947"/>
                  </a:cubicBezTo>
                  <a:cubicBezTo>
                    <a:pt x="103607" y="138696"/>
                    <a:pt x="89738" y="133489"/>
                    <a:pt x="74575" y="132562"/>
                  </a:cubicBezTo>
                  <a:cubicBezTo>
                    <a:pt x="55334" y="131394"/>
                    <a:pt x="9106" y="111163"/>
                    <a:pt x="0" y="94602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0" name="Picture 1588"/>
            <p:cNvPicPr>
              <a:picLocks noChangeArrowheads="1"/>
            </p:cNvPicPr>
            <p:nvPr/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65207" y="3156159"/>
              <a:ext cx="165357" cy="127385"/>
            </a:xfrm>
            <a:prstGeom prst="rect">
              <a:avLst/>
            </a:prstGeom>
            <a:noFill/>
          </p:spPr>
        </p:pic>
        <p:pic>
          <p:nvPicPr>
            <p:cNvPr id="371" name="Picture 1589"/>
            <p:cNvPicPr>
              <a:picLocks noChangeArrowheads="1"/>
            </p:cNvPicPr>
            <p:nvPr/>
          </p:nvPicPr>
          <p:blipFill>
            <a:blip r:embed="rId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56115" y="3212434"/>
              <a:ext cx="165357" cy="127392"/>
            </a:xfrm>
            <a:prstGeom prst="rect">
              <a:avLst/>
            </a:prstGeom>
            <a:noFill/>
          </p:spPr>
        </p:pic>
        <p:sp>
          <p:nvSpPr>
            <p:cNvPr id="372" name="Freeform 1590"/>
            <p:cNvSpPr/>
            <p:nvPr/>
          </p:nvSpPr>
          <p:spPr>
            <a:xfrm flipV="1">
              <a:off x="8190723" y="3157824"/>
              <a:ext cx="182943" cy="113362"/>
            </a:xfrm>
            <a:custGeom>
              <a:avLst/>
              <a:gdLst/>
              <a:ahLst/>
              <a:cxnLst/>
              <a:rect l="0" t="0" r="0" b="0"/>
              <a:pathLst>
                <a:path w="300621" h="176135">
                  <a:moveTo>
                    <a:pt x="0" y="4241"/>
                  </a:moveTo>
                  <a:lnTo>
                    <a:pt x="2336" y="125068"/>
                  </a:lnTo>
                  <a:lnTo>
                    <a:pt x="9131" y="176135"/>
                  </a:lnTo>
                  <a:lnTo>
                    <a:pt x="300621" y="125259"/>
                  </a:lnTo>
                  <a:lnTo>
                    <a:pt x="9321" y="0"/>
                  </a:lnTo>
                  <a:close/>
                  <a:moveTo>
                    <a:pt x="0" y="4241"/>
                  </a:moveTo>
                </a:path>
              </a:pathLst>
            </a:custGeom>
            <a:solidFill>
              <a:srgbClr val="E2A359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3" name="Picture 1591"/>
            <p:cNvPicPr>
              <a:picLocks noChangeArrowheads="1"/>
            </p:cNvPicPr>
            <p:nvPr/>
          </p:nvPicPr>
          <p:blipFill>
            <a:blip r:embed="rId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86101" y="3061261"/>
              <a:ext cx="481634" cy="164934"/>
            </a:xfrm>
            <a:prstGeom prst="rect">
              <a:avLst/>
            </a:prstGeom>
            <a:noFill/>
          </p:spPr>
        </p:pic>
        <p:pic>
          <p:nvPicPr>
            <p:cNvPr id="374" name="Picture 1592"/>
            <p:cNvPicPr>
              <a:picLocks noChangeArrowheads="1"/>
            </p:cNvPicPr>
            <p:nvPr/>
          </p:nvPicPr>
          <p:blipFill>
            <a:blip r:embed="rId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461843" y="3119617"/>
              <a:ext cx="224445" cy="220510"/>
            </a:xfrm>
            <a:prstGeom prst="rect">
              <a:avLst/>
            </a:prstGeom>
            <a:noFill/>
          </p:spPr>
        </p:pic>
        <p:pic>
          <p:nvPicPr>
            <p:cNvPr id="375" name="Picture 1593"/>
            <p:cNvPicPr>
              <a:picLocks noChangeArrowheads="1"/>
            </p:cNvPicPr>
            <p:nvPr/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70490" y="3140420"/>
              <a:ext cx="336886" cy="199707"/>
            </a:xfrm>
            <a:prstGeom prst="rect">
              <a:avLst/>
            </a:prstGeom>
            <a:noFill/>
          </p:spPr>
        </p:pic>
        <p:pic>
          <p:nvPicPr>
            <p:cNvPr id="376" name="Picture 1594"/>
            <p:cNvPicPr>
              <a:picLocks noChangeArrowheads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4074" y="3140776"/>
              <a:ext cx="59417" cy="38455"/>
            </a:xfrm>
            <a:prstGeom prst="rect">
              <a:avLst/>
            </a:prstGeom>
            <a:noFill/>
          </p:spPr>
        </p:pic>
        <p:sp>
          <p:nvSpPr>
            <p:cNvPr id="377" name="Freeform 1595"/>
            <p:cNvSpPr/>
            <p:nvPr/>
          </p:nvSpPr>
          <p:spPr>
            <a:xfrm flipV="1">
              <a:off x="8515979" y="3153002"/>
              <a:ext cx="35605" cy="13527"/>
            </a:xfrm>
            <a:custGeom>
              <a:avLst/>
              <a:gdLst/>
              <a:ahLst/>
              <a:cxnLst/>
              <a:rect l="0" t="0" r="0" b="0"/>
              <a:pathLst>
                <a:path w="58508" h="21018">
                  <a:moveTo>
                    <a:pt x="28905" y="0"/>
                  </a:moveTo>
                  <a:cubicBezTo>
                    <a:pt x="44983" y="0"/>
                    <a:pt x="58508" y="4025"/>
                    <a:pt x="57111" y="16306"/>
                  </a:cubicBezTo>
                  <a:cubicBezTo>
                    <a:pt x="56565" y="21018"/>
                    <a:pt x="44449" y="20231"/>
                    <a:pt x="29260" y="20231"/>
                  </a:cubicBezTo>
                  <a:cubicBezTo>
                    <a:pt x="14059" y="20231"/>
                    <a:pt x="1943" y="20383"/>
                    <a:pt x="1397" y="15659"/>
                  </a:cubicBezTo>
                  <a:cubicBezTo>
                    <a:pt x="0" y="3390"/>
                    <a:pt x="13704" y="0"/>
                    <a:pt x="28905" y="0"/>
                  </a:cubicBezTo>
                  <a:close/>
                  <a:moveTo>
                    <a:pt x="28905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8" name="Picture 1596"/>
            <p:cNvPicPr>
              <a:picLocks noChangeArrowheads="1"/>
            </p:cNvPicPr>
            <p:nvPr/>
          </p:nvPicPr>
          <p:blipFill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5973" y="3105000"/>
              <a:ext cx="59426" cy="38455"/>
            </a:xfrm>
            <a:prstGeom prst="rect">
              <a:avLst/>
            </a:prstGeom>
            <a:noFill/>
          </p:spPr>
        </p:pic>
        <p:sp>
          <p:nvSpPr>
            <p:cNvPr id="379" name="Freeform 1597"/>
            <p:cNvSpPr/>
            <p:nvPr/>
          </p:nvSpPr>
          <p:spPr>
            <a:xfrm flipV="1">
              <a:off x="8307886" y="3117220"/>
              <a:ext cx="35605" cy="13535"/>
            </a:xfrm>
            <a:custGeom>
              <a:avLst/>
              <a:gdLst/>
              <a:ahLst/>
              <a:cxnLst/>
              <a:rect l="0" t="0" r="0" b="0"/>
              <a:pathLst>
                <a:path w="58508" h="21031">
                  <a:moveTo>
                    <a:pt x="29603" y="0"/>
                  </a:moveTo>
                  <a:cubicBezTo>
                    <a:pt x="13525" y="0"/>
                    <a:pt x="0" y="4025"/>
                    <a:pt x="1397" y="16306"/>
                  </a:cubicBezTo>
                  <a:cubicBezTo>
                    <a:pt x="1943" y="21031"/>
                    <a:pt x="14059" y="20243"/>
                    <a:pt x="29248" y="20243"/>
                  </a:cubicBezTo>
                  <a:cubicBezTo>
                    <a:pt x="44449" y="20243"/>
                    <a:pt x="56565" y="20383"/>
                    <a:pt x="57098" y="15671"/>
                  </a:cubicBezTo>
                  <a:cubicBezTo>
                    <a:pt x="58508" y="3390"/>
                    <a:pt x="44804" y="0"/>
                    <a:pt x="29603" y="0"/>
                  </a:cubicBezTo>
                  <a:close/>
                  <a:moveTo>
                    <a:pt x="29603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0" name="Picture 1598"/>
            <p:cNvPicPr>
              <a:picLocks noChangeArrowheads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4337" y="3137398"/>
              <a:ext cx="58889" cy="36461"/>
            </a:xfrm>
            <a:prstGeom prst="rect">
              <a:avLst/>
            </a:prstGeom>
            <a:noFill/>
          </p:spPr>
        </p:pic>
        <p:sp>
          <p:nvSpPr>
            <p:cNvPr id="381" name="Freeform 1599"/>
            <p:cNvSpPr/>
            <p:nvPr/>
          </p:nvSpPr>
          <p:spPr>
            <a:xfrm flipV="1">
              <a:off x="8517034" y="3150095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42721" y="0"/>
                    <a:pt x="55040" y="3848"/>
                    <a:pt x="55040" y="8597"/>
                  </a:cubicBezTo>
                  <a:cubicBezTo>
                    <a:pt x="55040" y="13334"/>
                    <a:pt x="42721" y="17183"/>
                    <a:pt x="27520" y="17183"/>
                  </a:cubicBezTo>
                  <a:cubicBezTo>
                    <a:pt x="12319" y="17183"/>
                    <a:pt x="0" y="13334"/>
                    <a:pt x="0" y="8597"/>
                  </a:cubicBezTo>
                  <a:cubicBezTo>
                    <a:pt x="0" y="3848"/>
                    <a:pt x="12319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2" name="Picture 1600"/>
            <p:cNvPicPr>
              <a:picLocks noChangeArrowheads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6248" y="3101622"/>
              <a:ext cx="58889" cy="36461"/>
            </a:xfrm>
            <a:prstGeom prst="rect">
              <a:avLst/>
            </a:prstGeom>
            <a:noFill/>
          </p:spPr>
        </p:pic>
        <p:sp>
          <p:nvSpPr>
            <p:cNvPr id="383" name="Freeform 1601"/>
            <p:cNvSpPr/>
            <p:nvPr/>
          </p:nvSpPr>
          <p:spPr>
            <a:xfrm flipV="1">
              <a:off x="8308941" y="3114317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12319" y="0"/>
                    <a:pt x="0" y="3848"/>
                    <a:pt x="0" y="8585"/>
                  </a:cubicBezTo>
                  <a:cubicBezTo>
                    <a:pt x="0" y="13334"/>
                    <a:pt x="12319" y="17183"/>
                    <a:pt x="27520" y="17183"/>
                  </a:cubicBezTo>
                  <a:cubicBezTo>
                    <a:pt x="42721" y="17183"/>
                    <a:pt x="55040" y="13334"/>
                    <a:pt x="55040" y="8585"/>
                  </a:cubicBezTo>
                  <a:cubicBezTo>
                    <a:pt x="55040" y="3848"/>
                    <a:pt x="42721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4" name="Picture 1602"/>
            <p:cNvPicPr>
              <a:picLocks noChangeArrowheads="1"/>
            </p:cNvPicPr>
            <p:nvPr/>
          </p:nvPicPr>
          <p:blipFill>
            <a:blip r:embed="rId8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9379" y="3118614"/>
              <a:ext cx="49783" cy="52064"/>
            </a:xfrm>
            <a:prstGeom prst="rect">
              <a:avLst/>
            </a:prstGeom>
            <a:noFill/>
          </p:spPr>
        </p:pic>
        <p:sp>
          <p:nvSpPr>
            <p:cNvPr id="385" name="Freeform 1603"/>
            <p:cNvSpPr/>
            <p:nvPr/>
          </p:nvSpPr>
          <p:spPr>
            <a:xfrm flipV="1">
              <a:off x="8522079" y="3131312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0" y="46456"/>
                  </a:moveTo>
                  <a:lnTo>
                    <a:pt x="0" y="9042"/>
                  </a:lnTo>
                  <a:cubicBezTo>
                    <a:pt x="0" y="9042"/>
                    <a:pt x="15379" y="0"/>
                    <a:pt x="39649" y="9042"/>
                  </a:cubicBezTo>
                  <a:lnTo>
                    <a:pt x="40081" y="46456"/>
                  </a:lnTo>
                  <a:lnTo>
                    <a:pt x="0" y="46456"/>
                  </a:lnTo>
                  <a:close/>
                  <a:moveTo>
                    <a:pt x="0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6" name="Picture 1604"/>
            <p:cNvPicPr>
              <a:picLocks noChangeArrowheads="1"/>
            </p:cNvPicPr>
            <p:nvPr/>
          </p:nvPicPr>
          <p:blipFill>
            <a:blip r:embed="rId8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00299" y="3082838"/>
              <a:ext cx="49796" cy="52065"/>
            </a:xfrm>
            <a:prstGeom prst="rect">
              <a:avLst/>
            </a:prstGeom>
            <a:noFill/>
          </p:spPr>
        </p:pic>
        <p:sp>
          <p:nvSpPr>
            <p:cNvPr id="387" name="Freeform 1605"/>
            <p:cNvSpPr/>
            <p:nvPr/>
          </p:nvSpPr>
          <p:spPr>
            <a:xfrm flipV="1">
              <a:off x="8312999" y="3095536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40081" y="46456"/>
                  </a:moveTo>
                  <a:lnTo>
                    <a:pt x="40081" y="9042"/>
                  </a:lnTo>
                  <a:cubicBezTo>
                    <a:pt x="40081" y="9042"/>
                    <a:pt x="24702" y="0"/>
                    <a:pt x="432" y="9042"/>
                  </a:cubicBezTo>
                  <a:lnTo>
                    <a:pt x="0" y="46456"/>
                  </a:lnTo>
                  <a:lnTo>
                    <a:pt x="40081" y="46456"/>
                  </a:lnTo>
                  <a:close/>
                  <a:moveTo>
                    <a:pt x="40081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8" name="Picture 1606"/>
            <p:cNvPicPr>
              <a:picLocks noChangeArrowheads="1"/>
            </p:cNvPicPr>
            <p:nvPr/>
          </p:nvPicPr>
          <p:blipFill>
            <a:blip r:embed="rId8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4967" y="3047875"/>
              <a:ext cx="58648" cy="74612"/>
            </a:xfrm>
            <a:prstGeom prst="rect">
              <a:avLst/>
            </a:prstGeom>
            <a:noFill/>
          </p:spPr>
        </p:pic>
        <p:sp>
          <p:nvSpPr>
            <p:cNvPr id="389" name="Freeform 1607"/>
            <p:cNvSpPr/>
            <p:nvPr/>
          </p:nvSpPr>
          <p:spPr>
            <a:xfrm rot="-115379" flipV="1">
              <a:off x="8527550" y="3058024"/>
              <a:ext cx="34370" cy="51598"/>
            </a:xfrm>
            <a:custGeom>
              <a:avLst/>
              <a:gdLst/>
              <a:ahLst/>
              <a:cxnLst/>
              <a:rect l="0" t="0" r="0" b="0"/>
              <a:pathLst>
                <a:path w="56476" h="80175">
                  <a:moveTo>
                    <a:pt x="19215" y="0"/>
                  </a:moveTo>
                  <a:lnTo>
                    <a:pt x="55613" y="57251"/>
                  </a:lnTo>
                  <a:cubicBezTo>
                    <a:pt x="55613" y="57251"/>
                    <a:pt x="56476" y="80175"/>
                    <a:pt x="39052" y="74955"/>
                  </a:cubicBezTo>
                  <a:cubicBezTo>
                    <a:pt x="39052" y="74955"/>
                    <a:pt x="24815" y="61912"/>
                    <a:pt x="9157" y="37719"/>
                  </a:cubicBezTo>
                  <a:lnTo>
                    <a:pt x="0" y="32588"/>
                  </a:lnTo>
                  <a:lnTo>
                    <a:pt x="19215" y="0"/>
                  </a:lnTo>
                  <a:close/>
                  <a:moveTo>
                    <a:pt x="19215" y="0"/>
                  </a:moveTo>
                </a:path>
              </a:pathLst>
            </a:custGeom>
            <a:noFill/>
            <a:ln w="80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0" name="Picture 1608"/>
            <p:cNvPicPr>
              <a:picLocks noChangeArrowheads="1"/>
            </p:cNvPicPr>
            <p:nvPr/>
          </p:nvPicPr>
          <p:blipFill>
            <a:blip r:embed="rId9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79331" y="3009953"/>
              <a:ext cx="65151" cy="76796"/>
            </a:xfrm>
            <a:prstGeom prst="rect">
              <a:avLst/>
            </a:prstGeom>
            <a:noFill/>
          </p:spPr>
        </p:pic>
        <p:sp>
          <p:nvSpPr>
            <p:cNvPr id="391" name="Freeform 1609"/>
            <p:cNvSpPr/>
            <p:nvPr/>
          </p:nvSpPr>
          <p:spPr>
            <a:xfrm rot="-10684620">
              <a:off x="8290890" y="3020033"/>
              <a:ext cx="41009" cy="53812"/>
            </a:xfrm>
            <a:custGeom>
              <a:avLst/>
              <a:gdLst/>
              <a:ahLst/>
              <a:cxnLst/>
              <a:rect l="0" t="0" r="0" b="0"/>
              <a:pathLst>
                <a:path w="67385" h="83616">
                  <a:moveTo>
                    <a:pt x="22923" y="0"/>
                  </a:moveTo>
                  <a:lnTo>
                    <a:pt x="66357" y="59702"/>
                  </a:lnTo>
                  <a:cubicBezTo>
                    <a:pt x="66357" y="59702"/>
                    <a:pt x="67385" y="83616"/>
                    <a:pt x="46595" y="78168"/>
                  </a:cubicBezTo>
                  <a:cubicBezTo>
                    <a:pt x="46595" y="78168"/>
                    <a:pt x="29603" y="64566"/>
                    <a:pt x="10922" y="39331"/>
                  </a:cubicBezTo>
                  <a:lnTo>
                    <a:pt x="0" y="33985"/>
                  </a:lnTo>
                  <a:lnTo>
                    <a:pt x="22923" y="0"/>
                  </a:lnTo>
                  <a:close/>
                  <a:moveTo>
                    <a:pt x="22923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2" name="Picture 1610"/>
            <p:cNvPicPr>
              <a:picLocks noChangeArrowheads="1"/>
            </p:cNvPicPr>
            <p:nvPr/>
          </p:nvPicPr>
          <p:blipFill>
            <a:blip r:embed="rId9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8020" y="3066112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393" name="Freeform 1611"/>
            <p:cNvSpPr/>
            <p:nvPr/>
          </p:nvSpPr>
          <p:spPr>
            <a:xfrm flipV="1">
              <a:off x="8520722" y="3078819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0" y="118694"/>
                  </a:moveTo>
                  <a:lnTo>
                    <a:pt x="0" y="12726"/>
                  </a:lnTo>
                  <a:cubicBezTo>
                    <a:pt x="0" y="12726"/>
                    <a:pt x="16764" y="0"/>
                    <a:pt x="44069" y="12726"/>
                  </a:cubicBezTo>
                  <a:lnTo>
                    <a:pt x="44551" y="118694"/>
                  </a:lnTo>
                  <a:lnTo>
                    <a:pt x="0" y="118694"/>
                  </a:lnTo>
                  <a:close/>
                  <a:moveTo>
                    <a:pt x="0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4" name="Picture 1612"/>
            <p:cNvPicPr>
              <a:picLocks noChangeArrowheads="1"/>
            </p:cNvPicPr>
            <p:nvPr/>
          </p:nvPicPr>
          <p:blipFill>
            <a:blip r:embed="rId9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8940" y="3030337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395" name="Freeform 1613"/>
            <p:cNvSpPr/>
            <p:nvPr/>
          </p:nvSpPr>
          <p:spPr>
            <a:xfrm flipV="1">
              <a:off x="8311636" y="3043041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44551" y="118694"/>
                  </a:moveTo>
                  <a:lnTo>
                    <a:pt x="44551" y="12726"/>
                  </a:lnTo>
                  <a:cubicBezTo>
                    <a:pt x="44551" y="12726"/>
                    <a:pt x="27787" y="0"/>
                    <a:pt x="482" y="12726"/>
                  </a:cubicBezTo>
                  <a:lnTo>
                    <a:pt x="0" y="118694"/>
                  </a:lnTo>
                  <a:lnTo>
                    <a:pt x="44551" y="118694"/>
                  </a:lnTo>
                  <a:close/>
                  <a:moveTo>
                    <a:pt x="44551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6" name="Picture 1614"/>
            <p:cNvPicPr>
              <a:picLocks noChangeArrowheads="1"/>
            </p:cNvPicPr>
            <p:nvPr/>
          </p:nvPicPr>
          <p:blipFill>
            <a:blip r:embed="rId9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7881" y="3060995"/>
              <a:ext cx="52514" cy="33184"/>
            </a:xfrm>
            <a:prstGeom prst="rect">
              <a:avLst/>
            </a:prstGeom>
            <a:noFill/>
          </p:spPr>
        </p:pic>
        <p:sp>
          <p:nvSpPr>
            <p:cNvPr id="397" name="Freeform 1615"/>
            <p:cNvSpPr/>
            <p:nvPr/>
          </p:nvSpPr>
          <p:spPr>
            <a:xfrm flipV="1">
              <a:off x="8520581" y="3073687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34581" y="0"/>
                    <a:pt x="44550" y="2705"/>
                    <a:pt x="44550" y="6057"/>
                  </a:cubicBezTo>
                  <a:cubicBezTo>
                    <a:pt x="44550" y="9398"/>
                    <a:pt x="34581" y="12103"/>
                    <a:pt x="22275" y="12103"/>
                  </a:cubicBezTo>
                  <a:cubicBezTo>
                    <a:pt x="9969" y="12103"/>
                    <a:pt x="0" y="9398"/>
                    <a:pt x="0" y="6057"/>
                  </a:cubicBezTo>
                  <a:cubicBezTo>
                    <a:pt x="0" y="2705"/>
                    <a:pt x="9969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8" name="Picture 1616"/>
            <p:cNvPicPr>
              <a:picLocks noChangeArrowheads="1"/>
            </p:cNvPicPr>
            <p:nvPr/>
          </p:nvPicPr>
          <p:blipFill>
            <a:blip r:embed="rId9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9080" y="3025205"/>
              <a:ext cx="52514" cy="33197"/>
            </a:xfrm>
            <a:prstGeom prst="rect">
              <a:avLst/>
            </a:prstGeom>
            <a:noFill/>
          </p:spPr>
        </p:pic>
        <p:sp>
          <p:nvSpPr>
            <p:cNvPr id="399" name="Freeform 1617"/>
            <p:cNvSpPr/>
            <p:nvPr/>
          </p:nvSpPr>
          <p:spPr>
            <a:xfrm flipV="1">
              <a:off x="8311778" y="3037909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9969" y="0"/>
                    <a:pt x="0" y="2705"/>
                    <a:pt x="0" y="6057"/>
                  </a:cubicBezTo>
                  <a:cubicBezTo>
                    <a:pt x="0" y="9385"/>
                    <a:pt x="9969" y="12103"/>
                    <a:pt x="22275" y="12103"/>
                  </a:cubicBezTo>
                  <a:cubicBezTo>
                    <a:pt x="34581" y="12103"/>
                    <a:pt x="44550" y="9385"/>
                    <a:pt x="44550" y="6057"/>
                  </a:cubicBezTo>
                  <a:cubicBezTo>
                    <a:pt x="44550" y="2705"/>
                    <a:pt x="34581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0" name="Freeform 1618"/>
            <p:cNvSpPr/>
            <p:nvPr/>
          </p:nvSpPr>
          <p:spPr>
            <a:xfrm flipV="1">
              <a:off x="8525915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1" name="Freeform 1619"/>
            <p:cNvSpPr/>
            <p:nvPr/>
          </p:nvSpPr>
          <p:spPr>
            <a:xfrm flipV="1">
              <a:off x="8525915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2" name="Freeform 1620"/>
            <p:cNvSpPr/>
            <p:nvPr/>
          </p:nvSpPr>
          <p:spPr>
            <a:xfrm flipV="1">
              <a:off x="8316660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3" name="Freeform 1621"/>
            <p:cNvSpPr/>
            <p:nvPr/>
          </p:nvSpPr>
          <p:spPr>
            <a:xfrm flipV="1">
              <a:off x="8316660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4" name="Freeform 1622"/>
            <p:cNvSpPr/>
            <p:nvPr/>
          </p:nvSpPr>
          <p:spPr>
            <a:xfrm flipV="1">
              <a:off x="8332150" y="3089611"/>
              <a:ext cx="196321" cy="77822"/>
            </a:xfrm>
            <a:custGeom>
              <a:avLst/>
              <a:gdLst/>
              <a:ahLst/>
              <a:cxnLst/>
              <a:rect l="0" t="0" r="0" b="0"/>
              <a:pathLst>
                <a:path w="322604" h="120916">
                  <a:moveTo>
                    <a:pt x="161302" y="0"/>
                  </a:moveTo>
                  <a:cubicBezTo>
                    <a:pt x="250392" y="0"/>
                    <a:pt x="322604" y="27063"/>
                    <a:pt x="322604" y="60452"/>
                  </a:cubicBezTo>
                  <a:cubicBezTo>
                    <a:pt x="322604" y="93840"/>
                    <a:pt x="250392" y="120916"/>
                    <a:pt x="161302" y="120916"/>
                  </a:cubicBezTo>
                  <a:cubicBezTo>
                    <a:pt x="72212" y="120916"/>
                    <a:pt x="0" y="93840"/>
                    <a:pt x="0" y="60452"/>
                  </a:cubicBezTo>
                  <a:cubicBezTo>
                    <a:pt x="0" y="27063"/>
                    <a:pt x="72212" y="0"/>
                    <a:pt x="161302" y="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05" name="Picture 1623"/>
            <p:cNvPicPr>
              <a:picLocks noChangeArrowheads="1"/>
            </p:cNvPicPr>
            <p:nvPr/>
          </p:nvPicPr>
          <p:blipFill>
            <a:blip r:embed="rId9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66796" y="3016634"/>
              <a:ext cx="386585" cy="290575"/>
            </a:xfrm>
            <a:prstGeom prst="rect">
              <a:avLst/>
            </a:prstGeom>
            <a:noFill/>
          </p:spPr>
        </p:pic>
        <p:pic>
          <p:nvPicPr>
            <p:cNvPr id="406" name="Picture 1624"/>
            <p:cNvPicPr>
              <a:picLocks noChangeArrowheads="1"/>
            </p:cNvPicPr>
            <p:nvPr/>
          </p:nvPicPr>
          <p:blipFill>
            <a:blip r:embed="rId9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36979" y="3091398"/>
              <a:ext cx="183113" cy="77419"/>
            </a:xfrm>
            <a:prstGeom prst="rect">
              <a:avLst/>
            </a:prstGeom>
            <a:noFill/>
          </p:spPr>
        </p:pic>
        <p:pic>
          <p:nvPicPr>
            <p:cNvPr id="407" name="Picture 1625"/>
            <p:cNvPicPr>
              <a:picLocks noChangeArrowheads="1"/>
            </p:cNvPicPr>
            <p:nvPr/>
          </p:nvPicPr>
          <p:blipFill>
            <a:blip r:embed="rId9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37040" y="3075384"/>
              <a:ext cx="182791" cy="76796"/>
            </a:xfrm>
            <a:prstGeom prst="rect">
              <a:avLst/>
            </a:prstGeom>
            <a:noFill/>
          </p:spPr>
        </p:pic>
        <p:pic>
          <p:nvPicPr>
            <p:cNvPr id="408" name="Picture 1626"/>
            <p:cNvPicPr>
              <a:picLocks noChangeArrowheads="1"/>
            </p:cNvPicPr>
            <p:nvPr/>
          </p:nvPicPr>
          <p:blipFill>
            <a:blip r:embed="rId9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56868" y="3121550"/>
              <a:ext cx="134296" cy="42729"/>
            </a:xfrm>
            <a:prstGeom prst="rect">
              <a:avLst/>
            </a:prstGeom>
            <a:noFill/>
          </p:spPr>
        </p:pic>
        <p:pic>
          <p:nvPicPr>
            <p:cNvPr id="409" name="Picture 1627"/>
            <p:cNvPicPr>
              <a:picLocks noChangeArrowheads="1"/>
            </p:cNvPicPr>
            <p:nvPr/>
          </p:nvPicPr>
          <p:blipFill>
            <a:blip r:embed="rId9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3992" y="3090179"/>
              <a:ext cx="86614" cy="44195"/>
            </a:xfrm>
            <a:prstGeom prst="rect">
              <a:avLst/>
            </a:prstGeom>
            <a:noFill/>
          </p:spPr>
        </p:pic>
        <p:sp>
          <p:nvSpPr>
            <p:cNvPr id="410" name="Freeform 1628"/>
            <p:cNvSpPr/>
            <p:nvPr/>
          </p:nvSpPr>
          <p:spPr>
            <a:xfrm flipV="1">
              <a:off x="8396690" y="3102888"/>
              <a:ext cx="61210" cy="18791"/>
            </a:xfrm>
            <a:custGeom>
              <a:avLst/>
              <a:gdLst/>
              <a:ahLst/>
              <a:cxnLst/>
              <a:rect l="0" t="0" r="0" b="0"/>
              <a:pathLst>
                <a:path w="100584" h="29197">
                  <a:moveTo>
                    <a:pt x="0" y="0"/>
                  </a:moveTo>
                  <a:lnTo>
                    <a:pt x="100584" y="0"/>
                  </a:lnTo>
                  <a:lnTo>
                    <a:pt x="100584" y="29197"/>
                  </a:lnTo>
                  <a:lnTo>
                    <a:pt x="0" y="291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9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11" name="Picture 1629"/>
            <p:cNvPicPr>
              <a:picLocks noChangeArrowheads="1"/>
            </p:cNvPicPr>
            <p:nvPr/>
          </p:nvPicPr>
          <p:blipFill>
            <a:blip r:embed="rId10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3992" y="3086813"/>
              <a:ext cx="86601" cy="31598"/>
            </a:xfrm>
            <a:prstGeom prst="rect">
              <a:avLst/>
            </a:prstGeom>
            <a:noFill/>
          </p:spPr>
        </p:pic>
        <p:sp>
          <p:nvSpPr>
            <p:cNvPr id="412" name="Freeform 1630"/>
            <p:cNvSpPr/>
            <p:nvPr/>
          </p:nvSpPr>
          <p:spPr>
            <a:xfrm flipV="1">
              <a:off x="8396689" y="3099516"/>
              <a:ext cx="61210" cy="6195"/>
            </a:xfrm>
            <a:custGeom>
              <a:avLst/>
              <a:gdLst/>
              <a:ahLst/>
              <a:cxnLst/>
              <a:rect l="0" t="0" r="0" b="0"/>
              <a:pathLst>
                <a:path w="100584" h="9626">
                  <a:moveTo>
                    <a:pt x="50292" y="0"/>
                  </a:moveTo>
                  <a:cubicBezTo>
                    <a:pt x="78066" y="0"/>
                    <a:pt x="100584" y="2159"/>
                    <a:pt x="100584" y="4813"/>
                  </a:cubicBezTo>
                  <a:cubicBezTo>
                    <a:pt x="100584" y="7467"/>
                    <a:pt x="78066" y="9626"/>
                    <a:pt x="50292" y="9626"/>
                  </a:cubicBezTo>
                  <a:cubicBezTo>
                    <a:pt x="22518" y="9626"/>
                    <a:pt x="0" y="7467"/>
                    <a:pt x="0" y="4813"/>
                  </a:cubicBezTo>
                  <a:cubicBezTo>
                    <a:pt x="0" y="2159"/>
                    <a:pt x="22518" y="0"/>
                    <a:pt x="50292" y="0"/>
                  </a:cubicBezTo>
                  <a:close/>
                  <a:moveTo>
                    <a:pt x="50292" y="0"/>
                  </a:moveTo>
                </a:path>
              </a:pathLst>
            </a:custGeom>
            <a:noFill/>
            <a:ln w="79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3" name="Freeform 1631"/>
            <p:cNvSpPr/>
            <p:nvPr/>
          </p:nvSpPr>
          <p:spPr>
            <a:xfrm flipV="1">
              <a:off x="8350720" y="2954473"/>
              <a:ext cx="153149" cy="147758"/>
            </a:xfrm>
            <a:custGeom>
              <a:avLst/>
              <a:gdLst/>
              <a:ahLst/>
              <a:cxnLst/>
              <a:rect l="0" t="0" r="0" b="0"/>
              <a:pathLst>
                <a:path w="251662" h="229577">
                  <a:moveTo>
                    <a:pt x="125831" y="0"/>
                  </a:moveTo>
                  <a:cubicBezTo>
                    <a:pt x="195325" y="0"/>
                    <a:pt x="251662" y="51396"/>
                    <a:pt x="251662" y="114795"/>
                  </a:cubicBezTo>
                  <a:cubicBezTo>
                    <a:pt x="251662" y="178180"/>
                    <a:pt x="195325" y="229577"/>
                    <a:pt x="125831" y="229577"/>
                  </a:cubicBezTo>
                  <a:cubicBezTo>
                    <a:pt x="56337" y="229577"/>
                    <a:pt x="0" y="178180"/>
                    <a:pt x="0" y="114795"/>
                  </a:cubicBezTo>
                  <a:cubicBezTo>
                    <a:pt x="0" y="51396"/>
                    <a:pt x="56337" y="0"/>
                    <a:pt x="125831" y="0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4" name="Freeform 1632"/>
            <p:cNvSpPr/>
            <p:nvPr/>
          </p:nvSpPr>
          <p:spPr>
            <a:xfrm flipV="1">
              <a:off x="8350349" y="2954368"/>
              <a:ext cx="153892" cy="147962"/>
            </a:xfrm>
            <a:custGeom>
              <a:avLst/>
              <a:gdLst/>
              <a:ahLst/>
              <a:cxnLst/>
              <a:rect l="0" t="0" r="0" b="0"/>
              <a:pathLst>
                <a:path w="252882" h="229895">
                  <a:moveTo>
                    <a:pt x="126441" y="0"/>
                  </a:moveTo>
                  <a:cubicBezTo>
                    <a:pt x="196265" y="0"/>
                    <a:pt x="252882" y="51460"/>
                    <a:pt x="252882" y="114947"/>
                  </a:cubicBezTo>
                  <a:cubicBezTo>
                    <a:pt x="252882" y="178422"/>
                    <a:pt x="196265" y="229895"/>
                    <a:pt x="126441" y="229895"/>
                  </a:cubicBezTo>
                  <a:cubicBezTo>
                    <a:pt x="56617" y="229895"/>
                    <a:pt x="0" y="178422"/>
                    <a:pt x="0" y="114947"/>
                  </a:cubicBezTo>
                  <a:cubicBezTo>
                    <a:pt x="0" y="51460"/>
                    <a:pt x="56617" y="0"/>
                    <a:pt x="126441" y="0"/>
                  </a:cubicBezTo>
                  <a:close/>
                  <a:moveTo>
                    <a:pt x="126441" y="0"/>
                  </a:moveTo>
                </a:path>
              </a:pathLst>
            </a:custGeom>
            <a:noFill/>
            <a:ln w="421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5" name="Freeform 1633"/>
            <p:cNvSpPr/>
            <p:nvPr/>
          </p:nvSpPr>
          <p:spPr>
            <a:xfrm flipV="1">
              <a:off x="8385417" y="3014941"/>
              <a:ext cx="82502" cy="86102"/>
            </a:xfrm>
            <a:custGeom>
              <a:avLst/>
              <a:gdLst/>
              <a:ahLst/>
              <a:cxnLst/>
              <a:rect l="0" t="0" r="0" b="0"/>
              <a:pathLst>
                <a:path w="135571" h="133781">
                  <a:moveTo>
                    <a:pt x="40093" y="0"/>
                  </a:moveTo>
                  <a:lnTo>
                    <a:pt x="0" y="115315"/>
                  </a:lnTo>
                  <a:cubicBezTo>
                    <a:pt x="20675" y="79349"/>
                    <a:pt x="40448" y="105625"/>
                    <a:pt x="40448" y="105625"/>
                  </a:cubicBezTo>
                  <a:cubicBezTo>
                    <a:pt x="42366" y="108013"/>
                    <a:pt x="43687" y="113093"/>
                    <a:pt x="43687" y="118973"/>
                  </a:cubicBezTo>
                  <a:cubicBezTo>
                    <a:pt x="43687" y="127152"/>
                    <a:pt x="41134" y="133781"/>
                    <a:pt x="37985" y="133781"/>
                  </a:cubicBezTo>
                  <a:cubicBezTo>
                    <a:pt x="34823" y="133781"/>
                    <a:pt x="32270" y="127152"/>
                    <a:pt x="32270" y="118973"/>
                  </a:cubicBezTo>
                  <a:cubicBezTo>
                    <a:pt x="32270" y="113309"/>
                    <a:pt x="33502" y="108394"/>
                    <a:pt x="35306" y="105905"/>
                  </a:cubicBezTo>
                  <a:cubicBezTo>
                    <a:pt x="35306" y="105905"/>
                    <a:pt x="40473" y="98031"/>
                    <a:pt x="52221" y="94551"/>
                  </a:cubicBezTo>
                  <a:cubicBezTo>
                    <a:pt x="66775" y="95008"/>
                    <a:pt x="72223" y="105625"/>
                    <a:pt x="72223" y="105625"/>
                  </a:cubicBezTo>
                  <a:cubicBezTo>
                    <a:pt x="74141" y="108013"/>
                    <a:pt x="75462" y="113093"/>
                    <a:pt x="75462" y="118973"/>
                  </a:cubicBezTo>
                  <a:cubicBezTo>
                    <a:pt x="75462" y="127152"/>
                    <a:pt x="72909" y="133781"/>
                    <a:pt x="69760" y="133781"/>
                  </a:cubicBezTo>
                  <a:cubicBezTo>
                    <a:pt x="66597" y="133781"/>
                    <a:pt x="64045" y="127152"/>
                    <a:pt x="64045" y="118973"/>
                  </a:cubicBezTo>
                  <a:cubicBezTo>
                    <a:pt x="64045" y="113309"/>
                    <a:pt x="65277" y="108394"/>
                    <a:pt x="67080" y="105905"/>
                  </a:cubicBezTo>
                  <a:cubicBezTo>
                    <a:pt x="67080" y="105905"/>
                    <a:pt x="79653" y="84924"/>
                    <a:pt x="98805" y="100469"/>
                  </a:cubicBezTo>
                  <a:cubicBezTo>
                    <a:pt x="104875" y="105397"/>
                    <a:pt x="104456" y="118973"/>
                    <a:pt x="104456" y="118973"/>
                  </a:cubicBezTo>
                  <a:cubicBezTo>
                    <a:pt x="104456" y="127152"/>
                    <a:pt x="101891" y="133781"/>
                    <a:pt x="98741" y="133781"/>
                  </a:cubicBezTo>
                  <a:cubicBezTo>
                    <a:pt x="95591" y="133781"/>
                    <a:pt x="93039" y="127152"/>
                    <a:pt x="93039" y="118973"/>
                  </a:cubicBezTo>
                  <a:cubicBezTo>
                    <a:pt x="93039" y="113309"/>
                    <a:pt x="94258" y="108394"/>
                    <a:pt x="96061" y="105905"/>
                  </a:cubicBezTo>
                  <a:cubicBezTo>
                    <a:pt x="96061" y="105905"/>
                    <a:pt x="115657" y="75171"/>
                    <a:pt x="135571" y="114388"/>
                  </a:cubicBezTo>
                  <a:lnTo>
                    <a:pt x="98817" y="1739"/>
                  </a:lnTo>
                </a:path>
              </a:pathLst>
            </a:custGeom>
            <a:noFill/>
            <a:ln w="117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6" name="Freeform 1634"/>
            <p:cNvSpPr/>
            <p:nvPr/>
          </p:nvSpPr>
          <p:spPr>
            <a:xfrm flipV="1">
              <a:off x="8577369" y="2251053"/>
              <a:ext cx="759923" cy="887556"/>
            </a:xfrm>
            <a:custGeom>
              <a:avLst/>
              <a:gdLst/>
              <a:ahLst/>
              <a:cxnLst/>
              <a:rect l="0" t="0" r="0" b="0"/>
              <a:pathLst>
                <a:path w="1248739" h="1379028">
                  <a:moveTo>
                    <a:pt x="956030" y="774"/>
                  </a:moveTo>
                  <a:cubicBezTo>
                    <a:pt x="984719" y="1078"/>
                    <a:pt x="1010335" y="0"/>
                    <a:pt x="1038745" y="7632"/>
                  </a:cubicBezTo>
                  <a:cubicBezTo>
                    <a:pt x="1088224" y="20928"/>
                    <a:pt x="1179689" y="60019"/>
                    <a:pt x="1203197" y="105079"/>
                  </a:cubicBezTo>
                  <a:cubicBezTo>
                    <a:pt x="1226324" y="149402"/>
                    <a:pt x="1248739" y="215543"/>
                    <a:pt x="1248422" y="265492"/>
                  </a:cubicBezTo>
                  <a:cubicBezTo>
                    <a:pt x="1248053" y="321017"/>
                    <a:pt x="1217611" y="352868"/>
                    <a:pt x="1184083" y="393419"/>
                  </a:cubicBezTo>
                  <a:cubicBezTo>
                    <a:pt x="1145641" y="439901"/>
                    <a:pt x="1106448" y="462787"/>
                    <a:pt x="1047597" y="487031"/>
                  </a:cubicBezTo>
                  <a:cubicBezTo>
                    <a:pt x="986814" y="512075"/>
                    <a:pt x="925779" y="545121"/>
                    <a:pt x="862597" y="564222"/>
                  </a:cubicBezTo>
                  <a:cubicBezTo>
                    <a:pt x="766546" y="593267"/>
                    <a:pt x="682028" y="626947"/>
                    <a:pt x="610781" y="694689"/>
                  </a:cubicBezTo>
                  <a:cubicBezTo>
                    <a:pt x="591972" y="709573"/>
                    <a:pt x="556108" y="741996"/>
                    <a:pt x="530682" y="767117"/>
                  </a:cubicBezTo>
                  <a:cubicBezTo>
                    <a:pt x="514794" y="781658"/>
                    <a:pt x="487261" y="814780"/>
                    <a:pt x="469176" y="841069"/>
                  </a:cubicBezTo>
                  <a:cubicBezTo>
                    <a:pt x="460794" y="847737"/>
                    <a:pt x="445922" y="863180"/>
                    <a:pt x="435991" y="875562"/>
                  </a:cubicBezTo>
                  <a:cubicBezTo>
                    <a:pt x="409156" y="923911"/>
                    <a:pt x="406336" y="980629"/>
                    <a:pt x="391757" y="1031988"/>
                  </a:cubicBezTo>
                  <a:cubicBezTo>
                    <a:pt x="384861" y="1056283"/>
                    <a:pt x="374129" y="1079829"/>
                    <a:pt x="368046" y="1104327"/>
                  </a:cubicBezTo>
                  <a:cubicBezTo>
                    <a:pt x="363461" y="1122780"/>
                    <a:pt x="367106" y="1139329"/>
                    <a:pt x="362915" y="1157223"/>
                  </a:cubicBezTo>
                  <a:cubicBezTo>
                    <a:pt x="356336" y="1185404"/>
                    <a:pt x="335369" y="1225943"/>
                    <a:pt x="319113" y="1250619"/>
                  </a:cubicBezTo>
                  <a:cubicBezTo>
                    <a:pt x="295897" y="1285874"/>
                    <a:pt x="264109" y="1314728"/>
                    <a:pt x="226860" y="1338452"/>
                  </a:cubicBezTo>
                  <a:cubicBezTo>
                    <a:pt x="176339" y="1370621"/>
                    <a:pt x="143993" y="1379028"/>
                    <a:pt x="89027" y="1368348"/>
                  </a:cubicBezTo>
                  <a:cubicBezTo>
                    <a:pt x="65125" y="1352041"/>
                    <a:pt x="25260" y="1340115"/>
                    <a:pt x="0" y="1341703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7" name="Rectangle 1680"/>
          <p:cNvSpPr/>
          <p:nvPr/>
        </p:nvSpPr>
        <p:spPr>
          <a:xfrm>
            <a:off x="350025" y="4709247"/>
            <a:ext cx="11225991" cy="4450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Déterminer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, 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expérimentalement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, les </a:t>
            </a:r>
            <a:r>
              <a:rPr kumimoji="0" lang="fr-FR" sz="2200" b="1" i="0" u="none" strike="noStrike" kern="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caractéristiques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de </a:t>
            </a: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ce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circuit </a:t>
            </a:r>
            <a:r>
              <a:rPr kumimoji="0" lang="fr-FR" sz="2200" b="1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électrique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691" y="1040697"/>
            <a:ext cx="94644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kern="0" dirty="0">
                <a:solidFill>
                  <a:srgbClr val="231F20"/>
                </a:solidFill>
              </a:rPr>
              <a:t>Le circuit </a:t>
            </a:r>
            <a:r>
              <a:rPr lang="fr-FR" sz="2200" kern="0" dirty="0">
                <a:solidFill>
                  <a:srgbClr val="231F20"/>
                </a:solidFill>
              </a:rPr>
              <a:t>électrique</a:t>
            </a:r>
            <a:r>
              <a:rPr lang="en-US" sz="2200" kern="0" dirty="0">
                <a:solidFill>
                  <a:srgbClr val="231F20"/>
                </a:solidFill>
              </a:rPr>
              <a:t> ci-</a:t>
            </a:r>
            <a:r>
              <a:rPr lang="en-US" sz="2200" kern="0" dirty="0" err="1">
                <a:solidFill>
                  <a:srgbClr val="231F20"/>
                </a:solidFill>
              </a:rPr>
              <a:t>dessous</a:t>
            </a:r>
            <a:r>
              <a:rPr lang="en-US" sz="2200" kern="0" dirty="0">
                <a:solidFill>
                  <a:srgbClr val="231F20"/>
                </a:solidFill>
              </a:rPr>
              <a:t> </a:t>
            </a:r>
            <a:r>
              <a:rPr lang="fr-FR" sz="2200" dirty="0"/>
              <a:t>comporte deux lampes montées en série: </a:t>
            </a:r>
            <a:r>
              <a:rPr lang="en-US" sz="2200" kern="0" dirty="0">
                <a:solidFill>
                  <a:srgbClr val="231F20"/>
                </a:solidFill>
              </a:rPr>
              <a:t> </a:t>
            </a:r>
            <a:endParaRPr lang="fr-FR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7"/>
          <p:cNvSpPr txBox="1"/>
          <p:nvPr/>
        </p:nvSpPr>
        <p:spPr>
          <a:xfrm>
            <a:off x="909069" y="727442"/>
            <a:ext cx="8336965" cy="20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présente un exemple de circuits électriques à étudier expérimentalement. </a:t>
            </a:r>
          </a:p>
        </p:txBody>
      </p:sp>
      <p:sp>
        <p:nvSpPr>
          <p:cNvPr id="1050" name="Google Shape;1050;p27"/>
          <p:cNvSpPr/>
          <p:nvPr/>
        </p:nvSpPr>
        <p:spPr>
          <a:xfrm>
            <a:off x="909069" y="249705"/>
            <a:ext cx="1080779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Pour déterminer les caractéristiques d’un circuit électrique en série, on utilise deux lampes : on en monte d’abord une seule, puis deux, puis on dévisse la seconde.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5623" y="727442"/>
            <a:ext cx="570285" cy="570285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923000" y="5647238"/>
            <a:ext cx="100136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Qu‘est ce qu’on observe à chaque étape concernant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l’éclat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de lampes? </a:t>
            </a:r>
            <a:endParaRPr lang="fr-FR" sz="2400" u="sng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50415" y="1507241"/>
            <a:ext cx="4770053" cy="3325706"/>
            <a:chOff x="1774326" y="1474338"/>
            <a:chExt cx="4770053" cy="3325706"/>
          </a:xfrm>
        </p:grpSpPr>
        <p:grpSp>
          <p:nvGrpSpPr>
            <p:cNvPr id="14" name="Group 13"/>
            <p:cNvGrpSpPr/>
            <p:nvPr/>
          </p:nvGrpSpPr>
          <p:grpSpPr>
            <a:xfrm>
              <a:off x="1774326" y="1474338"/>
              <a:ext cx="4770053" cy="3235713"/>
              <a:chOff x="7438014" y="2251053"/>
              <a:chExt cx="1899278" cy="1089074"/>
            </a:xfrm>
          </p:grpSpPr>
          <p:pic>
            <p:nvPicPr>
              <p:cNvPr id="15" name="Picture 1437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438014" y="3156159"/>
                <a:ext cx="165357" cy="127385"/>
              </a:xfrm>
              <a:prstGeom prst="rect">
                <a:avLst/>
              </a:prstGeom>
              <a:noFill/>
            </p:spPr>
          </p:pic>
          <p:pic>
            <p:nvPicPr>
              <p:cNvPr id="16" name="Picture 1438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28923" y="3212434"/>
                <a:ext cx="165357" cy="127392"/>
              </a:xfrm>
              <a:prstGeom prst="rect">
                <a:avLst/>
              </a:prstGeom>
              <a:noFill/>
            </p:spPr>
          </p:pic>
          <p:sp>
            <p:nvSpPr>
              <p:cNvPr id="17" name="Freeform 1439"/>
              <p:cNvSpPr/>
              <p:nvPr/>
            </p:nvSpPr>
            <p:spPr>
              <a:xfrm flipV="1">
                <a:off x="7563530" y="3157824"/>
                <a:ext cx="182943" cy="113362"/>
              </a:xfrm>
              <a:custGeom>
                <a:avLst/>
                <a:gdLst/>
                <a:ahLst/>
                <a:cxnLst/>
                <a:rect l="0" t="0" r="0" b="0"/>
                <a:pathLst>
                  <a:path w="300621" h="176135">
                    <a:moveTo>
                      <a:pt x="0" y="4241"/>
                    </a:moveTo>
                    <a:lnTo>
                      <a:pt x="2336" y="125068"/>
                    </a:lnTo>
                    <a:lnTo>
                      <a:pt x="9131" y="176135"/>
                    </a:lnTo>
                    <a:lnTo>
                      <a:pt x="300621" y="125259"/>
                    </a:lnTo>
                    <a:lnTo>
                      <a:pt x="9321" y="0"/>
                    </a:lnTo>
                    <a:close/>
                    <a:moveTo>
                      <a:pt x="0" y="4241"/>
                    </a:moveTo>
                  </a:path>
                </a:pathLst>
              </a:custGeom>
              <a:solidFill>
                <a:srgbClr val="E2A359">
                  <a:alpha val="100000"/>
                </a:srgbClr>
              </a:solidFill>
              <a:ln w="3864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8" name="Picture 1440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558899" y="3061261"/>
                <a:ext cx="481634" cy="164934"/>
              </a:xfrm>
              <a:prstGeom prst="rect">
                <a:avLst/>
              </a:prstGeom>
              <a:noFill/>
            </p:spPr>
          </p:pic>
          <p:pic>
            <p:nvPicPr>
              <p:cNvPr id="19" name="Picture 1441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834641" y="3119617"/>
                <a:ext cx="224459" cy="220510"/>
              </a:xfrm>
              <a:prstGeom prst="rect">
                <a:avLst/>
              </a:prstGeom>
              <a:noFill/>
            </p:spPr>
          </p:pic>
          <p:pic>
            <p:nvPicPr>
              <p:cNvPr id="20" name="Picture 1442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543297" y="3140420"/>
                <a:ext cx="336886" cy="199707"/>
              </a:xfrm>
              <a:prstGeom prst="rect">
                <a:avLst/>
              </a:prstGeom>
              <a:noFill/>
            </p:spPr>
          </p:pic>
          <p:pic>
            <p:nvPicPr>
              <p:cNvPr id="21" name="Picture 1443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876883" y="3140776"/>
                <a:ext cx="59407" cy="38455"/>
              </a:xfrm>
              <a:prstGeom prst="rect">
                <a:avLst/>
              </a:prstGeom>
              <a:noFill/>
            </p:spPr>
          </p:pic>
          <p:sp>
            <p:nvSpPr>
              <p:cNvPr id="22" name="Freeform 1444"/>
              <p:cNvSpPr/>
              <p:nvPr/>
            </p:nvSpPr>
            <p:spPr>
              <a:xfrm flipV="1">
                <a:off x="7888785" y="3153002"/>
                <a:ext cx="35605" cy="13527"/>
              </a:xfrm>
              <a:custGeom>
                <a:avLst/>
                <a:gdLst/>
                <a:ahLst/>
                <a:cxnLst/>
                <a:rect l="0" t="0" r="0" b="0"/>
                <a:pathLst>
                  <a:path w="58508" h="21018">
                    <a:moveTo>
                      <a:pt x="28905" y="0"/>
                    </a:moveTo>
                    <a:cubicBezTo>
                      <a:pt x="44983" y="0"/>
                      <a:pt x="58508" y="4025"/>
                      <a:pt x="57111" y="16306"/>
                    </a:cubicBezTo>
                    <a:cubicBezTo>
                      <a:pt x="56565" y="21018"/>
                      <a:pt x="44449" y="20231"/>
                      <a:pt x="29260" y="20231"/>
                    </a:cubicBezTo>
                    <a:cubicBezTo>
                      <a:pt x="14059" y="20231"/>
                      <a:pt x="1943" y="20383"/>
                      <a:pt x="1397" y="15659"/>
                    </a:cubicBezTo>
                    <a:cubicBezTo>
                      <a:pt x="0" y="3390"/>
                      <a:pt x="13704" y="0"/>
                      <a:pt x="28905" y="0"/>
                    </a:cubicBezTo>
                    <a:close/>
                    <a:moveTo>
                      <a:pt x="28905" y="0"/>
                    </a:moveTo>
                  </a:path>
                </a:pathLst>
              </a:custGeom>
              <a:noFill/>
              <a:ln w="115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3" name="Picture 1445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668793" y="3105000"/>
                <a:ext cx="59405" cy="38455"/>
              </a:xfrm>
              <a:prstGeom prst="rect">
                <a:avLst/>
              </a:prstGeom>
              <a:noFill/>
            </p:spPr>
          </p:pic>
          <p:sp>
            <p:nvSpPr>
              <p:cNvPr id="24" name="Freeform 1446"/>
              <p:cNvSpPr/>
              <p:nvPr/>
            </p:nvSpPr>
            <p:spPr>
              <a:xfrm flipV="1">
                <a:off x="7680692" y="3117220"/>
                <a:ext cx="35605" cy="13535"/>
              </a:xfrm>
              <a:custGeom>
                <a:avLst/>
                <a:gdLst/>
                <a:ahLst/>
                <a:cxnLst/>
                <a:rect l="0" t="0" r="0" b="0"/>
                <a:pathLst>
                  <a:path w="58508" h="21031">
                    <a:moveTo>
                      <a:pt x="29603" y="0"/>
                    </a:moveTo>
                    <a:cubicBezTo>
                      <a:pt x="13525" y="0"/>
                      <a:pt x="0" y="4025"/>
                      <a:pt x="1397" y="16306"/>
                    </a:cubicBezTo>
                    <a:cubicBezTo>
                      <a:pt x="1943" y="21031"/>
                      <a:pt x="14059" y="20243"/>
                      <a:pt x="29248" y="20243"/>
                    </a:cubicBezTo>
                    <a:cubicBezTo>
                      <a:pt x="44449" y="20243"/>
                      <a:pt x="56565" y="20383"/>
                      <a:pt x="57098" y="15671"/>
                    </a:cubicBezTo>
                    <a:cubicBezTo>
                      <a:pt x="58508" y="3390"/>
                      <a:pt x="44804" y="0"/>
                      <a:pt x="29603" y="0"/>
                    </a:cubicBezTo>
                    <a:close/>
                    <a:moveTo>
                      <a:pt x="29603" y="0"/>
                    </a:moveTo>
                  </a:path>
                </a:pathLst>
              </a:custGeom>
              <a:noFill/>
              <a:ln w="115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5" name="Picture 1447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877135" y="3137398"/>
                <a:ext cx="58902" cy="36461"/>
              </a:xfrm>
              <a:prstGeom prst="rect">
                <a:avLst/>
              </a:prstGeom>
              <a:noFill/>
            </p:spPr>
          </p:pic>
          <p:sp>
            <p:nvSpPr>
              <p:cNvPr id="26" name="Freeform 1448"/>
              <p:cNvSpPr/>
              <p:nvPr/>
            </p:nvSpPr>
            <p:spPr>
              <a:xfrm flipV="1">
                <a:off x="7889840" y="3150095"/>
                <a:ext cx="33494" cy="11059"/>
              </a:xfrm>
              <a:custGeom>
                <a:avLst/>
                <a:gdLst/>
                <a:ahLst/>
                <a:cxnLst/>
                <a:rect l="0" t="0" r="0" b="0"/>
                <a:pathLst>
                  <a:path w="55040" h="17183">
                    <a:moveTo>
                      <a:pt x="27520" y="0"/>
                    </a:moveTo>
                    <a:cubicBezTo>
                      <a:pt x="42721" y="0"/>
                      <a:pt x="55040" y="3848"/>
                      <a:pt x="55040" y="8597"/>
                    </a:cubicBezTo>
                    <a:cubicBezTo>
                      <a:pt x="55040" y="13334"/>
                      <a:pt x="42721" y="17183"/>
                      <a:pt x="27520" y="17183"/>
                    </a:cubicBezTo>
                    <a:cubicBezTo>
                      <a:pt x="12319" y="17183"/>
                      <a:pt x="0" y="13334"/>
                      <a:pt x="0" y="8597"/>
                    </a:cubicBezTo>
                    <a:cubicBezTo>
                      <a:pt x="0" y="3848"/>
                      <a:pt x="12319" y="0"/>
                      <a:pt x="27520" y="0"/>
                    </a:cubicBezTo>
                    <a:close/>
                    <a:moveTo>
                      <a:pt x="27520" y="0"/>
                    </a:moveTo>
                  </a:path>
                </a:pathLst>
              </a:custGeom>
              <a:noFill/>
              <a:ln w="115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7" name="Picture 1449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669046" y="3101622"/>
                <a:ext cx="58902" cy="36461"/>
              </a:xfrm>
              <a:prstGeom prst="rect">
                <a:avLst/>
              </a:prstGeom>
              <a:noFill/>
            </p:spPr>
          </p:pic>
          <p:sp>
            <p:nvSpPr>
              <p:cNvPr id="28" name="Freeform 1450"/>
              <p:cNvSpPr/>
              <p:nvPr/>
            </p:nvSpPr>
            <p:spPr>
              <a:xfrm flipV="1">
                <a:off x="7681747" y="3114317"/>
                <a:ext cx="33494" cy="11059"/>
              </a:xfrm>
              <a:custGeom>
                <a:avLst/>
                <a:gdLst/>
                <a:ahLst/>
                <a:cxnLst/>
                <a:rect l="0" t="0" r="0" b="0"/>
                <a:pathLst>
                  <a:path w="55040" h="17183">
                    <a:moveTo>
                      <a:pt x="27520" y="0"/>
                    </a:moveTo>
                    <a:cubicBezTo>
                      <a:pt x="12319" y="0"/>
                      <a:pt x="0" y="3848"/>
                      <a:pt x="0" y="8585"/>
                    </a:cubicBezTo>
                    <a:cubicBezTo>
                      <a:pt x="0" y="13334"/>
                      <a:pt x="12319" y="17183"/>
                      <a:pt x="27520" y="17183"/>
                    </a:cubicBezTo>
                    <a:cubicBezTo>
                      <a:pt x="42721" y="17183"/>
                      <a:pt x="55040" y="13334"/>
                      <a:pt x="55040" y="8585"/>
                    </a:cubicBezTo>
                    <a:cubicBezTo>
                      <a:pt x="55040" y="3848"/>
                      <a:pt x="42721" y="0"/>
                      <a:pt x="27520" y="0"/>
                    </a:cubicBezTo>
                    <a:close/>
                    <a:moveTo>
                      <a:pt x="27520" y="0"/>
                    </a:moveTo>
                  </a:path>
                </a:pathLst>
              </a:custGeom>
              <a:noFill/>
              <a:ln w="115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9" name="Picture 1451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882190" y="3118614"/>
                <a:ext cx="49796" cy="52064"/>
              </a:xfrm>
              <a:prstGeom prst="rect">
                <a:avLst/>
              </a:prstGeom>
              <a:noFill/>
            </p:spPr>
          </p:pic>
          <p:sp>
            <p:nvSpPr>
              <p:cNvPr id="30" name="Freeform 1452"/>
              <p:cNvSpPr/>
              <p:nvPr/>
            </p:nvSpPr>
            <p:spPr>
              <a:xfrm flipV="1">
                <a:off x="7894887" y="3131312"/>
                <a:ext cx="24391" cy="29899"/>
              </a:xfrm>
              <a:custGeom>
                <a:avLst/>
                <a:gdLst/>
                <a:ahLst/>
                <a:cxnLst/>
                <a:rect l="0" t="0" r="0" b="0"/>
                <a:pathLst>
                  <a:path w="40081" h="46456">
                    <a:moveTo>
                      <a:pt x="0" y="46456"/>
                    </a:moveTo>
                    <a:lnTo>
                      <a:pt x="0" y="9042"/>
                    </a:lnTo>
                    <a:cubicBezTo>
                      <a:pt x="0" y="9042"/>
                      <a:pt x="15379" y="0"/>
                      <a:pt x="39649" y="9042"/>
                    </a:cubicBezTo>
                    <a:lnTo>
                      <a:pt x="40081" y="46456"/>
                    </a:lnTo>
                    <a:lnTo>
                      <a:pt x="0" y="46456"/>
                    </a:lnTo>
                    <a:close/>
                    <a:moveTo>
                      <a:pt x="0" y="46456"/>
                    </a:moveTo>
                  </a:path>
                </a:pathLst>
              </a:custGeom>
              <a:noFill/>
              <a:ln w="1035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31" name="Picture 1453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673097" y="3082838"/>
                <a:ext cx="49796" cy="52065"/>
              </a:xfrm>
              <a:prstGeom prst="rect">
                <a:avLst/>
              </a:prstGeom>
              <a:noFill/>
            </p:spPr>
          </p:pic>
          <p:sp>
            <p:nvSpPr>
              <p:cNvPr id="32" name="Freeform 1454"/>
              <p:cNvSpPr/>
              <p:nvPr/>
            </p:nvSpPr>
            <p:spPr>
              <a:xfrm flipV="1">
                <a:off x="7685806" y="3095536"/>
                <a:ext cx="24391" cy="29899"/>
              </a:xfrm>
              <a:custGeom>
                <a:avLst/>
                <a:gdLst/>
                <a:ahLst/>
                <a:cxnLst/>
                <a:rect l="0" t="0" r="0" b="0"/>
                <a:pathLst>
                  <a:path w="40081" h="46456">
                    <a:moveTo>
                      <a:pt x="40081" y="46456"/>
                    </a:moveTo>
                    <a:lnTo>
                      <a:pt x="40081" y="9042"/>
                    </a:lnTo>
                    <a:cubicBezTo>
                      <a:pt x="40081" y="9042"/>
                      <a:pt x="24702" y="0"/>
                      <a:pt x="432" y="9042"/>
                    </a:cubicBezTo>
                    <a:lnTo>
                      <a:pt x="0" y="46456"/>
                    </a:lnTo>
                    <a:lnTo>
                      <a:pt x="40081" y="46456"/>
                    </a:lnTo>
                    <a:close/>
                    <a:moveTo>
                      <a:pt x="40081" y="46456"/>
                    </a:moveTo>
                  </a:path>
                </a:pathLst>
              </a:custGeom>
              <a:noFill/>
              <a:ln w="1035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33" name="Picture 1455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887765" y="3047875"/>
                <a:ext cx="58648" cy="74612"/>
              </a:xfrm>
              <a:prstGeom prst="rect">
                <a:avLst/>
              </a:prstGeom>
              <a:noFill/>
            </p:spPr>
          </p:pic>
          <p:sp>
            <p:nvSpPr>
              <p:cNvPr id="34" name="Freeform 1456"/>
              <p:cNvSpPr/>
              <p:nvPr/>
            </p:nvSpPr>
            <p:spPr>
              <a:xfrm rot="-115379" flipV="1">
                <a:off x="7900357" y="3058024"/>
                <a:ext cx="34370" cy="51598"/>
              </a:xfrm>
              <a:custGeom>
                <a:avLst/>
                <a:gdLst/>
                <a:ahLst/>
                <a:cxnLst/>
                <a:rect l="0" t="0" r="0" b="0"/>
                <a:pathLst>
                  <a:path w="56476" h="80175">
                    <a:moveTo>
                      <a:pt x="19215" y="0"/>
                    </a:moveTo>
                    <a:lnTo>
                      <a:pt x="55613" y="57251"/>
                    </a:lnTo>
                    <a:cubicBezTo>
                      <a:pt x="55613" y="57251"/>
                      <a:pt x="56476" y="80175"/>
                      <a:pt x="39052" y="74955"/>
                    </a:cubicBezTo>
                    <a:cubicBezTo>
                      <a:pt x="39052" y="74955"/>
                      <a:pt x="24815" y="61912"/>
                      <a:pt x="9157" y="37719"/>
                    </a:cubicBezTo>
                    <a:lnTo>
                      <a:pt x="0" y="32588"/>
                    </a:lnTo>
                    <a:lnTo>
                      <a:pt x="19215" y="0"/>
                    </a:lnTo>
                    <a:close/>
                    <a:moveTo>
                      <a:pt x="19215" y="0"/>
                    </a:moveTo>
                  </a:path>
                </a:pathLst>
              </a:custGeom>
              <a:noFill/>
              <a:ln w="80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9426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35" name="Picture 1457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652129" y="3009953"/>
                <a:ext cx="65163" cy="76796"/>
              </a:xfrm>
              <a:prstGeom prst="rect">
                <a:avLst/>
              </a:prstGeom>
              <a:noFill/>
            </p:spPr>
          </p:pic>
          <p:sp>
            <p:nvSpPr>
              <p:cNvPr id="36" name="Freeform 1458"/>
              <p:cNvSpPr/>
              <p:nvPr/>
            </p:nvSpPr>
            <p:spPr>
              <a:xfrm rot="-10684620">
                <a:off x="7663697" y="3020033"/>
                <a:ext cx="41009" cy="53812"/>
              </a:xfrm>
              <a:custGeom>
                <a:avLst/>
                <a:gdLst/>
                <a:ahLst/>
                <a:cxnLst/>
                <a:rect l="0" t="0" r="0" b="0"/>
                <a:pathLst>
                  <a:path w="67385" h="83616">
                    <a:moveTo>
                      <a:pt x="22923" y="0"/>
                    </a:moveTo>
                    <a:lnTo>
                      <a:pt x="66357" y="59702"/>
                    </a:lnTo>
                    <a:cubicBezTo>
                      <a:pt x="66357" y="59702"/>
                      <a:pt x="67385" y="83616"/>
                      <a:pt x="46595" y="78168"/>
                    </a:cubicBezTo>
                    <a:cubicBezTo>
                      <a:pt x="46595" y="78168"/>
                      <a:pt x="29603" y="64566"/>
                      <a:pt x="10922" y="39331"/>
                    </a:cubicBezTo>
                    <a:lnTo>
                      <a:pt x="0" y="33985"/>
                    </a:lnTo>
                    <a:lnTo>
                      <a:pt x="22923" y="0"/>
                    </a:lnTo>
                    <a:close/>
                    <a:moveTo>
                      <a:pt x="22923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9426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37" name="Picture 1459"/>
              <p:cNvPicPr>
                <a:picLocks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880831" y="3066112"/>
                <a:ext cx="52514" cy="97252"/>
              </a:xfrm>
              <a:prstGeom prst="rect">
                <a:avLst/>
              </a:prstGeom>
              <a:noFill/>
            </p:spPr>
          </p:pic>
          <p:sp>
            <p:nvSpPr>
              <p:cNvPr id="38" name="Freeform 1460"/>
              <p:cNvSpPr/>
              <p:nvPr/>
            </p:nvSpPr>
            <p:spPr>
              <a:xfrm flipV="1">
                <a:off x="7893529" y="3078819"/>
                <a:ext cx="27111" cy="76392"/>
              </a:xfrm>
              <a:custGeom>
                <a:avLst/>
                <a:gdLst/>
                <a:ahLst/>
                <a:cxnLst/>
                <a:rect l="0" t="0" r="0" b="0"/>
                <a:pathLst>
                  <a:path w="44551" h="118694">
                    <a:moveTo>
                      <a:pt x="0" y="118694"/>
                    </a:moveTo>
                    <a:lnTo>
                      <a:pt x="0" y="12726"/>
                    </a:lnTo>
                    <a:cubicBezTo>
                      <a:pt x="0" y="12726"/>
                      <a:pt x="16764" y="0"/>
                      <a:pt x="44069" y="12726"/>
                    </a:cubicBezTo>
                    <a:lnTo>
                      <a:pt x="44551" y="118694"/>
                    </a:lnTo>
                    <a:lnTo>
                      <a:pt x="0" y="118694"/>
                    </a:lnTo>
                    <a:close/>
                    <a:moveTo>
                      <a:pt x="0" y="118694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39" name="Picture 1461"/>
              <p:cNvPicPr>
                <a:picLocks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671738" y="3030337"/>
                <a:ext cx="52514" cy="97252"/>
              </a:xfrm>
              <a:prstGeom prst="rect">
                <a:avLst/>
              </a:prstGeom>
              <a:noFill/>
            </p:spPr>
          </p:pic>
          <p:sp>
            <p:nvSpPr>
              <p:cNvPr id="40" name="Freeform 1462"/>
              <p:cNvSpPr/>
              <p:nvPr/>
            </p:nvSpPr>
            <p:spPr>
              <a:xfrm flipV="1">
                <a:off x="7684442" y="3043041"/>
                <a:ext cx="27111" cy="76392"/>
              </a:xfrm>
              <a:custGeom>
                <a:avLst/>
                <a:gdLst/>
                <a:ahLst/>
                <a:cxnLst/>
                <a:rect l="0" t="0" r="0" b="0"/>
                <a:pathLst>
                  <a:path w="44551" h="118694">
                    <a:moveTo>
                      <a:pt x="44551" y="118694"/>
                    </a:moveTo>
                    <a:lnTo>
                      <a:pt x="44551" y="12726"/>
                    </a:lnTo>
                    <a:cubicBezTo>
                      <a:pt x="44551" y="12726"/>
                      <a:pt x="27787" y="0"/>
                      <a:pt x="482" y="12726"/>
                    </a:cubicBezTo>
                    <a:lnTo>
                      <a:pt x="0" y="118694"/>
                    </a:lnTo>
                    <a:lnTo>
                      <a:pt x="44551" y="118694"/>
                    </a:lnTo>
                    <a:close/>
                    <a:moveTo>
                      <a:pt x="44551" y="118694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41" name="Picture 1463"/>
              <p:cNvPicPr>
                <a:picLocks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880679" y="3060995"/>
                <a:ext cx="52527" cy="33184"/>
              </a:xfrm>
              <a:prstGeom prst="rect">
                <a:avLst/>
              </a:prstGeom>
              <a:noFill/>
            </p:spPr>
          </p:pic>
          <p:sp>
            <p:nvSpPr>
              <p:cNvPr id="42" name="Freeform 1464"/>
              <p:cNvSpPr/>
              <p:nvPr/>
            </p:nvSpPr>
            <p:spPr>
              <a:xfrm flipV="1">
                <a:off x="7893387" y="3073687"/>
                <a:ext cx="27111" cy="7789"/>
              </a:xfrm>
              <a:custGeom>
                <a:avLst/>
                <a:gdLst/>
                <a:ahLst/>
                <a:cxnLst/>
                <a:rect l="0" t="0" r="0" b="0"/>
                <a:pathLst>
                  <a:path w="44550" h="12103">
                    <a:moveTo>
                      <a:pt x="22275" y="0"/>
                    </a:moveTo>
                    <a:cubicBezTo>
                      <a:pt x="34581" y="0"/>
                      <a:pt x="44550" y="2705"/>
                      <a:pt x="44550" y="6057"/>
                    </a:cubicBezTo>
                    <a:cubicBezTo>
                      <a:pt x="44550" y="9398"/>
                      <a:pt x="34581" y="12103"/>
                      <a:pt x="22275" y="12103"/>
                    </a:cubicBezTo>
                    <a:cubicBezTo>
                      <a:pt x="9969" y="12103"/>
                      <a:pt x="0" y="9398"/>
                      <a:pt x="0" y="6057"/>
                    </a:cubicBezTo>
                    <a:cubicBezTo>
                      <a:pt x="0" y="2705"/>
                      <a:pt x="9969" y="0"/>
                      <a:pt x="22275" y="0"/>
                    </a:cubicBezTo>
                    <a:close/>
                    <a:moveTo>
                      <a:pt x="22275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43" name="Picture 1465"/>
              <p:cNvPicPr>
                <a:picLocks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671878" y="3025205"/>
                <a:ext cx="52527" cy="33197"/>
              </a:xfrm>
              <a:prstGeom prst="rect">
                <a:avLst/>
              </a:prstGeom>
              <a:noFill/>
            </p:spPr>
          </p:pic>
          <p:sp>
            <p:nvSpPr>
              <p:cNvPr id="44" name="Freeform 1466"/>
              <p:cNvSpPr/>
              <p:nvPr/>
            </p:nvSpPr>
            <p:spPr>
              <a:xfrm flipV="1">
                <a:off x="7684584" y="3037909"/>
                <a:ext cx="27111" cy="7789"/>
              </a:xfrm>
              <a:custGeom>
                <a:avLst/>
                <a:gdLst/>
                <a:ahLst/>
                <a:cxnLst/>
                <a:rect l="0" t="0" r="0" b="0"/>
                <a:pathLst>
                  <a:path w="44550" h="12103">
                    <a:moveTo>
                      <a:pt x="22275" y="0"/>
                    </a:moveTo>
                    <a:cubicBezTo>
                      <a:pt x="9969" y="0"/>
                      <a:pt x="0" y="2705"/>
                      <a:pt x="0" y="6057"/>
                    </a:cubicBezTo>
                    <a:cubicBezTo>
                      <a:pt x="0" y="9385"/>
                      <a:pt x="9969" y="12103"/>
                      <a:pt x="22275" y="12103"/>
                    </a:cubicBezTo>
                    <a:cubicBezTo>
                      <a:pt x="34581" y="12103"/>
                      <a:pt x="44550" y="9385"/>
                      <a:pt x="44550" y="6057"/>
                    </a:cubicBezTo>
                    <a:cubicBezTo>
                      <a:pt x="44550" y="2705"/>
                      <a:pt x="34581" y="0"/>
                      <a:pt x="22275" y="0"/>
                    </a:cubicBezTo>
                    <a:close/>
                    <a:moveTo>
                      <a:pt x="22275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Freeform 1467"/>
              <p:cNvSpPr/>
              <p:nvPr/>
            </p:nvSpPr>
            <p:spPr>
              <a:xfrm flipV="1">
                <a:off x="7898722" y="3075814"/>
                <a:ext cx="16894" cy="2991"/>
              </a:xfrm>
              <a:custGeom>
                <a:avLst/>
                <a:gdLst/>
                <a:ahLst/>
                <a:cxnLst/>
                <a:rect l="0" t="0" r="0" b="0"/>
                <a:pathLst>
                  <a:path w="27762" h="4648">
                    <a:moveTo>
                      <a:pt x="13881" y="0"/>
                    </a:moveTo>
                    <a:cubicBezTo>
                      <a:pt x="21551" y="0"/>
                      <a:pt x="27762" y="1041"/>
                      <a:pt x="27762" y="2324"/>
                    </a:cubicBezTo>
                    <a:cubicBezTo>
                      <a:pt x="27762" y="3606"/>
                      <a:pt x="21551" y="4648"/>
                      <a:pt x="13881" y="4648"/>
                    </a:cubicBezTo>
                    <a:cubicBezTo>
                      <a:pt x="6211" y="4648"/>
                      <a:pt x="0" y="3606"/>
                      <a:pt x="0" y="2324"/>
                    </a:cubicBezTo>
                    <a:cubicBezTo>
                      <a:pt x="0" y="1041"/>
                      <a:pt x="6211" y="0"/>
                      <a:pt x="13881" y="0"/>
                    </a:cubicBezTo>
                  </a:path>
                </a:pathLst>
              </a:custGeom>
              <a:solidFill>
                <a:srgbClr val="73B590">
                  <a:alpha val="100000"/>
                </a:srgbClr>
              </a:solidFill>
              <a:ln w="97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reeform 1468"/>
              <p:cNvSpPr/>
              <p:nvPr/>
            </p:nvSpPr>
            <p:spPr>
              <a:xfrm flipV="1">
                <a:off x="7898722" y="3075814"/>
                <a:ext cx="16894" cy="2991"/>
              </a:xfrm>
              <a:custGeom>
                <a:avLst/>
                <a:gdLst/>
                <a:ahLst/>
                <a:cxnLst/>
                <a:rect l="0" t="0" r="0" b="0"/>
                <a:pathLst>
                  <a:path w="27762" h="4648">
                    <a:moveTo>
                      <a:pt x="13881" y="0"/>
                    </a:moveTo>
                    <a:cubicBezTo>
                      <a:pt x="21551" y="0"/>
                      <a:pt x="27762" y="1041"/>
                      <a:pt x="27762" y="2324"/>
                    </a:cubicBezTo>
                    <a:cubicBezTo>
                      <a:pt x="27762" y="3606"/>
                      <a:pt x="21551" y="4648"/>
                      <a:pt x="13881" y="4648"/>
                    </a:cubicBezTo>
                    <a:cubicBezTo>
                      <a:pt x="6211" y="4648"/>
                      <a:pt x="0" y="3606"/>
                      <a:pt x="0" y="2324"/>
                    </a:cubicBezTo>
                    <a:cubicBezTo>
                      <a:pt x="0" y="1041"/>
                      <a:pt x="6211" y="0"/>
                      <a:pt x="13881" y="0"/>
                    </a:cubicBezTo>
                    <a:close/>
                    <a:moveTo>
                      <a:pt x="13881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reeform 1469"/>
              <p:cNvSpPr/>
              <p:nvPr/>
            </p:nvSpPr>
            <p:spPr>
              <a:xfrm flipV="1">
                <a:off x="7689468" y="3040043"/>
                <a:ext cx="16894" cy="2983"/>
              </a:xfrm>
              <a:custGeom>
                <a:avLst/>
                <a:gdLst/>
                <a:ahLst/>
                <a:cxnLst/>
                <a:rect l="0" t="0" r="0" b="0"/>
                <a:pathLst>
                  <a:path w="27762" h="4635">
                    <a:moveTo>
                      <a:pt x="13881" y="0"/>
                    </a:moveTo>
                    <a:cubicBezTo>
                      <a:pt x="6211" y="0"/>
                      <a:pt x="0" y="1041"/>
                      <a:pt x="0" y="2324"/>
                    </a:cubicBezTo>
                    <a:cubicBezTo>
                      <a:pt x="0" y="3606"/>
                      <a:pt x="6211" y="4635"/>
                      <a:pt x="13881" y="4635"/>
                    </a:cubicBezTo>
                    <a:cubicBezTo>
                      <a:pt x="21551" y="4635"/>
                      <a:pt x="27762" y="3606"/>
                      <a:pt x="27762" y="2324"/>
                    </a:cubicBezTo>
                    <a:cubicBezTo>
                      <a:pt x="27762" y="1041"/>
                      <a:pt x="21551" y="0"/>
                      <a:pt x="13881" y="0"/>
                    </a:cubicBezTo>
                  </a:path>
                </a:pathLst>
              </a:custGeom>
              <a:solidFill>
                <a:srgbClr val="73B590">
                  <a:alpha val="100000"/>
                </a:srgbClr>
              </a:solidFill>
              <a:ln w="97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reeform 1470"/>
              <p:cNvSpPr/>
              <p:nvPr/>
            </p:nvSpPr>
            <p:spPr>
              <a:xfrm flipV="1">
                <a:off x="7689468" y="3040043"/>
                <a:ext cx="16894" cy="2983"/>
              </a:xfrm>
              <a:custGeom>
                <a:avLst/>
                <a:gdLst/>
                <a:ahLst/>
                <a:cxnLst/>
                <a:rect l="0" t="0" r="0" b="0"/>
                <a:pathLst>
                  <a:path w="27762" h="4635">
                    <a:moveTo>
                      <a:pt x="13881" y="0"/>
                    </a:moveTo>
                    <a:cubicBezTo>
                      <a:pt x="6211" y="0"/>
                      <a:pt x="0" y="1041"/>
                      <a:pt x="0" y="2324"/>
                    </a:cubicBezTo>
                    <a:cubicBezTo>
                      <a:pt x="0" y="3606"/>
                      <a:pt x="6211" y="4635"/>
                      <a:pt x="13881" y="4635"/>
                    </a:cubicBezTo>
                    <a:cubicBezTo>
                      <a:pt x="21551" y="4635"/>
                      <a:pt x="27762" y="3606"/>
                      <a:pt x="27762" y="2324"/>
                    </a:cubicBezTo>
                    <a:cubicBezTo>
                      <a:pt x="27762" y="1041"/>
                      <a:pt x="21551" y="0"/>
                      <a:pt x="13881" y="0"/>
                    </a:cubicBezTo>
                    <a:close/>
                    <a:moveTo>
                      <a:pt x="13881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reeform 1471"/>
              <p:cNvSpPr/>
              <p:nvPr/>
            </p:nvSpPr>
            <p:spPr>
              <a:xfrm flipV="1">
                <a:off x="7701425" y="3086815"/>
                <a:ext cx="203385" cy="80618"/>
              </a:xfrm>
              <a:custGeom>
                <a:avLst/>
                <a:gdLst/>
                <a:ahLst/>
                <a:cxnLst/>
                <a:rect l="0" t="0" r="0" b="0"/>
                <a:pathLst>
                  <a:path w="334212" h="125260">
                    <a:moveTo>
                      <a:pt x="167106" y="0"/>
                    </a:moveTo>
                    <a:cubicBezTo>
                      <a:pt x="259396" y="0"/>
                      <a:pt x="334212" y="28041"/>
                      <a:pt x="334212" y="62623"/>
                    </a:cubicBezTo>
                    <a:cubicBezTo>
                      <a:pt x="334212" y="97218"/>
                      <a:pt x="259396" y="125260"/>
                      <a:pt x="167106" y="125260"/>
                    </a:cubicBezTo>
                    <a:cubicBezTo>
                      <a:pt x="74816" y="125260"/>
                      <a:pt x="0" y="97218"/>
                      <a:pt x="0" y="62623"/>
                    </a:cubicBezTo>
                    <a:cubicBezTo>
                      <a:pt x="0" y="28041"/>
                      <a:pt x="74816" y="0"/>
                      <a:pt x="167106" y="0"/>
                    </a:cubicBezTo>
                  </a:path>
                </a:pathLst>
              </a:custGeom>
              <a:solidFill>
                <a:srgbClr val="353633">
                  <a:alpha val="41999"/>
                </a:srgbClr>
              </a:solidFill>
              <a:ln w="7728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50" name="Picture 1472"/>
              <p:cNvPicPr>
                <a:picLocks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633485" y="3011149"/>
                <a:ext cx="400293" cy="299718"/>
              </a:xfrm>
              <a:prstGeom prst="rect">
                <a:avLst/>
              </a:prstGeom>
              <a:noFill/>
            </p:spPr>
          </p:pic>
          <p:pic>
            <p:nvPicPr>
              <p:cNvPr id="51" name="Picture 1473"/>
              <p:cNvPicPr>
                <a:picLocks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06890" y="3089125"/>
                <a:ext cx="188777" cy="79285"/>
              </a:xfrm>
              <a:prstGeom prst="rect">
                <a:avLst/>
              </a:prstGeom>
              <a:noFill/>
            </p:spPr>
          </p:pic>
          <p:pic>
            <p:nvPicPr>
              <p:cNvPr id="52" name="Picture 1474"/>
              <p:cNvPicPr>
                <a:picLocks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06955" y="3072539"/>
                <a:ext cx="188442" cy="78625"/>
              </a:xfrm>
              <a:prstGeom prst="rect">
                <a:avLst/>
              </a:prstGeom>
              <a:noFill/>
            </p:spPr>
          </p:pic>
          <p:pic>
            <p:nvPicPr>
              <p:cNvPr id="53" name="Picture 1475"/>
              <p:cNvPicPr>
                <a:picLocks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27488" y="3120356"/>
                <a:ext cx="138214" cy="43357"/>
              </a:xfrm>
              <a:prstGeom prst="rect">
                <a:avLst/>
              </a:prstGeom>
              <a:noFill/>
            </p:spPr>
          </p:pic>
          <p:pic>
            <p:nvPicPr>
              <p:cNvPr id="54" name="Picture 1476"/>
              <p:cNvPicPr>
                <a:picLocks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55583" y="3087867"/>
                <a:ext cx="88811" cy="44869"/>
              </a:xfrm>
              <a:prstGeom prst="rect">
                <a:avLst/>
              </a:prstGeom>
              <a:noFill/>
            </p:spPr>
          </p:pic>
          <p:sp>
            <p:nvSpPr>
              <p:cNvPr id="55" name="Freeform 1477"/>
              <p:cNvSpPr/>
              <p:nvPr/>
            </p:nvSpPr>
            <p:spPr>
              <a:xfrm flipV="1">
                <a:off x="7768283" y="3100566"/>
                <a:ext cx="63413" cy="19469"/>
              </a:xfrm>
              <a:custGeom>
                <a:avLst/>
                <a:gdLst/>
                <a:ahLst/>
                <a:cxnLst/>
                <a:rect l="0" t="0" r="0" b="0"/>
                <a:pathLst>
                  <a:path w="104203" h="30251">
                    <a:moveTo>
                      <a:pt x="0" y="0"/>
                    </a:moveTo>
                    <a:lnTo>
                      <a:pt x="104203" y="0"/>
                    </a:lnTo>
                    <a:lnTo>
                      <a:pt x="104203" y="30251"/>
                    </a:lnTo>
                    <a:lnTo>
                      <a:pt x="0" y="3025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82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56" name="Picture 1478"/>
              <p:cNvPicPr>
                <a:picLocks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55596" y="3084375"/>
                <a:ext cx="88810" cy="31812"/>
              </a:xfrm>
              <a:prstGeom prst="rect">
                <a:avLst/>
              </a:prstGeom>
              <a:noFill/>
            </p:spPr>
          </p:pic>
          <p:sp>
            <p:nvSpPr>
              <p:cNvPr id="57" name="Freeform 1479"/>
              <p:cNvSpPr/>
              <p:nvPr/>
            </p:nvSpPr>
            <p:spPr>
              <a:xfrm flipV="1">
                <a:off x="7768282" y="3097078"/>
                <a:ext cx="63420" cy="6416"/>
              </a:xfrm>
              <a:custGeom>
                <a:avLst/>
                <a:gdLst/>
                <a:ahLst/>
                <a:cxnLst/>
                <a:rect l="0" t="0" r="0" b="0"/>
                <a:pathLst>
                  <a:path w="104216" h="9969">
                    <a:moveTo>
                      <a:pt x="52108" y="0"/>
                    </a:moveTo>
                    <a:cubicBezTo>
                      <a:pt x="80886" y="0"/>
                      <a:pt x="104216" y="2235"/>
                      <a:pt x="104216" y="4991"/>
                    </a:cubicBezTo>
                    <a:cubicBezTo>
                      <a:pt x="104216" y="7747"/>
                      <a:pt x="80886" y="9969"/>
                      <a:pt x="52108" y="9969"/>
                    </a:cubicBezTo>
                    <a:cubicBezTo>
                      <a:pt x="23330" y="9969"/>
                      <a:pt x="0" y="7747"/>
                      <a:pt x="0" y="4991"/>
                    </a:cubicBezTo>
                    <a:cubicBezTo>
                      <a:pt x="0" y="2235"/>
                      <a:pt x="23330" y="0"/>
                      <a:pt x="52108" y="0"/>
                    </a:cubicBezTo>
                    <a:close/>
                    <a:moveTo>
                      <a:pt x="52108" y="0"/>
                    </a:moveTo>
                  </a:path>
                </a:pathLst>
              </a:custGeom>
              <a:noFill/>
              <a:ln w="82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1480"/>
              <p:cNvSpPr/>
              <p:nvPr/>
            </p:nvSpPr>
            <p:spPr>
              <a:xfrm flipV="1">
                <a:off x="7720666" y="2946813"/>
                <a:ext cx="158652" cy="153071"/>
              </a:xfrm>
              <a:custGeom>
                <a:avLst/>
                <a:gdLst/>
                <a:ahLst/>
                <a:cxnLst/>
                <a:rect l="0" t="0" r="0" b="0"/>
                <a:pathLst>
                  <a:path w="260704" h="237832">
                    <a:moveTo>
                      <a:pt x="130352" y="0"/>
                    </a:moveTo>
                    <a:cubicBezTo>
                      <a:pt x="202348" y="0"/>
                      <a:pt x="260704" y="53238"/>
                      <a:pt x="260704" y="118910"/>
                    </a:cubicBezTo>
                    <a:cubicBezTo>
                      <a:pt x="260704" y="184594"/>
                      <a:pt x="202348" y="237832"/>
                      <a:pt x="130352" y="237832"/>
                    </a:cubicBezTo>
                    <a:cubicBezTo>
                      <a:pt x="58356" y="237832"/>
                      <a:pt x="0" y="184594"/>
                      <a:pt x="0" y="118910"/>
                    </a:cubicBezTo>
                    <a:cubicBezTo>
                      <a:pt x="0" y="53238"/>
                      <a:pt x="58356" y="0"/>
                      <a:pt x="130352" y="0"/>
                    </a:cubicBezTo>
                  </a:path>
                </a:pathLst>
              </a:custGeom>
              <a:solidFill>
                <a:srgbClr val="FFFFFF">
                  <a:alpha val="77999"/>
                </a:srgbClr>
              </a:solidFill>
              <a:ln w="7728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1481"/>
              <p:cNvSpPr/>
              <p:nvPr/>
            </p:nvSpPr>
            <p:spPr>
              <a:xfrm flipV="1">
                <a:off x="7720280" y="2946714"/>
                <a:ext cx="159425" cy="153275"/>
              </a:xfrm>
              <a:custGeom>
                <a:avLst/>
                <a:gdLst/>
                <a:ahLst/>
                <a:cxnLst/>
                <a:rect l="0" t="0" r="0" b="0"/>
                <a:pathLst>
                  <a:path w="261974" h="238150">
                    <a:moveTo>
                      <a:pt x="130987" y="0"/>
                    </a:moveTo>
                    <a:cubicBezTo>
                      <a:pt x="203326" y="0"/>
                      <a:pt x="261974" y="53314"/>
                      <a:pt x="261974" y="119075"/>
                    </a:cubicBezTo>
                    <a:cubicBezTo>
                      <a:pt x="261974" y="184835"/>
                      <a:pt x="203326" y="238150"/>
                      <a:pt x="130987" y="238150"/>
                    </a:cubicBezTo>
                    <a:cubicBezTo>
                      <a:pt x="58648" y="238150"/>
                      <a:pt x="0" y="184835"/>
                      <a:pt x="0" y="119075"/>
                    </a:cubicBezTo>
                    <a:cubicBezTo>
                      <a:pt x="0" y="53314"/>
                      <a:pt x="58648" y="0"/>
                      <a:pt x="130987" y="0"/>
                    </a:cubicBezTo>
                    <a:close/>
                    <a:moveTo>
                      <a:pt x="130987" y="0"/>
                    </a:moveTo>
                  </a:path>
                </a:pathLst>
              </a:custGeom>
              <a:noFill/>
              <a:ln w="436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1482"/>
              <p:cNvSpPr/>
              <p:nvPr/>
            </p:nvSpPr>
            <p:spPr>
              <a:xfrm flipV="1">
                <a:off x="7756606" y="3009459"/>
                <a:ext cx="85470" cy="89201"/>
              </a:xfrm>
              <a:custGeom>
                <a:avLst/>
                <a:gdLst/>
                <a:ahLst/>
                <a:cxnLst/>
                <a:rect l="0" t="0" r="0" b="0"/>
                <a:pathLst>
                  <a:path w="140448" h="138595">
                    <a:moveTo>
                      <a:pt x="41541" y="0"/>
                    </a:moveTo>
                    <a:lnTo>
                      <a:pt x="0" y="119456"/>
                    </a:lnTo>
                    <a:cubicBezTo>
                      <a:pt x="21425" y="82207"/>
                      <a:pt x="41909" y="109423"/>
                      <a:pt x="41909" y="109423"/>
                    </a:cubicBezTo>
                    <a:cubicBezTo>
                      <a:pt x="43890" y="111899"/>
                      <a:pt x="45262" y="117157"/>
                      <a:pt x="45262" y="123253"/>
                    </a:cubicBezTo>
                    <a:cubicBezTo>
                      <a:pt x="45262" y="131724"/>
                      <a:pt x="42620" y="138595"/>
                      <a:pt x="39357" y="138595"/>
                    </a:cubicBezTo>
                    <a:cubicBezTo>
                      <a:pt x="36080" y="138595"/>
                      <a:pt x="33439" y="131724"/>
                      <a:pt x="33439" y="123253"/>
                    </a:cubicBezTo>
                    <a:cubicBezTo>
                      <a:pt x="33439" y="117386"/>
                      <a:pt x="34709" y="112293"/>
                      <a:pt x="36576" y="109715"/>
                    </a:cubicBezTo>
                    <a:cubicBezTo>
                      <a:pt x="36576" y="109715"/>
                      <a:pt x="41934" y="101549"/>
                      <a:pt x="54101" y="97942"/>
                    </a:cubicBezTo>
                    <a:cubicBezTo>
                      <a:pt x="69176" y="98425"/>
                      <a:pt x="74827" y="109423"/>
                      <a:pt x="74827" y="109423"/>
                    </a:cubicBezTo>
                    <a:cubicBezTo>
                      <a:pt x="76808" y="111899"/>
                      <a:pt x="78180" y="117157"/>
                      <a:pt x="78180" y="123253"/>
                    </a:cubicBezTo>
                    <a:cubicBezTo>
                      <a:pt x="78180" y="131724"/>
                      <a:pt x="75538" y="138595"/>
                      <a:pt x="72275" y="138595"/>
                    </a:cubicBezTo>
                    <a:cubicBezTo>
                      <a:pt x="68998" y="138595"/>
                      <a:pt x="66356" y="131724"/>
                      <a:pt x="66356" y="123253"/>
                    </a:cubicBezTo>
                    <a:cubicBezTo>
                      <a:pt x="66356" y="117386"/>
                      <a:pt x="67626" y="112293"/>
                      <a:pt x="69493" y="109715"/>
                    </a:cubicBezTo>
                    <a:cubicBezTo>
                      <a:pt x="69493" y="109715"/>
                      <a:pt x="82523" y="87972"/>
                      <a:pt x="102361" y="104076"/>
                    </a:cubicBezTo>
                    <a:cubicBezTo>
                      <a:pt x="108647" y="109181"/>
                      <a:pt x="108216" y="123253"/>
                      <a:pt x="108216" y="123253"/>
                    </a:cubicBezTo>
                    <a:cubicBezTo>
                      <a:pt x="108216" y="131724"/>
                      <a:pt x="105561" y="138595"/>
                      <a:pt x="102297" y="138595"/>
                    </a:cubicBezTo>
                    <a:cubicBezTo>
                      <a:pt x="99033" y="138595"/>
                      <a:pt x="96379" y="131724"/>
                      <a:pt x="96379" y="123253"/>
                    </a:cubicBezTo>
                    <a:cubicBezTo>
                      <a:pt x="96379" y="117386"/>
                      <a:pt x="97662" y="112293"/>
                      <a:pt x="99529" y="109715"/>
                    </a:cubicBezTo>
                    <a:cubicBezTo>
                      <a:pt x="99529" y="109715"/>
                      <a:pt x="119811" y="77876"/>
                      <a:pt x="140448" y="118503"/>
                    </a:cubicBezTo>
                    <a:lnTo>
                      <a:pt x="102373" y="1803"/>
                    </a:lnTo>
                  </a:path>
                </a:pathLst>
              </a:custGeom>
              <a:noFill/>
              <a:ln w="121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61" name="Picture 1483"/>
              <p:cNvPicPr>
                <a:picLocks noChangeArrowheads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69934" y="2458608"/>
                <a:ext cx="379107" cy="352449"/>
              </a:xfrm>
              <a:prstGeom prst="rect">
                <a:avLst/>
              </a:prstGeom>
              <a:noFill/>
            </p:spPr>
          </p:pic>
          <p:pic>
            <p:nvPicPr>
              <p:cNvPr id="62" name="Picture 1484"/>
              <p:cNvPicPr>
                <a:picLocks noChangeArrowheads="1"/>
              </p:cNvPicPr>
              <p:nvPr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69934" y="2415364"/>
                <a:ext cx="379369" cy="173539"/>
              </a:xfrm>
              <a:prstGeom prst="rect">
                <a:avLst/>
              </a:prstGeom>
              <a:noFill/>
            </p:spPr>
          </p:pic>
          <p:sp>
            <p:nvSpPr>
              <p:cNvPr id="63" name="Freeform 1485"/>
              <p:cNvSpPr/>
              <p:nvPr/>
            </p:nvSpPr>
            <p:spPr>
              <a:xfrm flipV="1">
                <a:off x="8182914" y="2471244"/>
                <a:ext cx="351736" cy="324485"/>
              </a:xfrm>
              <a:custGeom>
                <a:avLst/>
                <a:gdLst/>
                <a:ahLst/>
                <a:cxnLst/>
                <a:rect l="0" t="0" r="0" b="0"/>
                <a:pathLst>
                  <a:path w="577989" h="504164">
                    <a:moveTo>
                      <a:pt x="0" y="50622"/>
                    </a:moveTo>
                    <a:lnTo>
                      <a:pt x="0" y="504164"/>
                    </a:lnTo>
                    <a:lnTo>
                      <a:pt x="577989" y="504164"/>
                    </a:lnTo>
                    <a:lnTo>
                      <a:pt x="577989" y="50622"/>
                    </a:lnTo>
                    <a:cubicBezTo>
                      <a:pt x="577989" y="50622"/>
                      <a:pt x="571119" y="5271"/>
                      <a:pt x="477266" y="0"/>
                    </a:cubicBezTo>
                    <a:lnTo>
                      <a:pt x="91567" y="0"/>
                    </a:lnTo>
                    <a:cubicBezTo>
                      <a:pt x="91567" y="0"/>
                      <a:pt x="3429" y="4217"/>
                      <a:pt x="0" y="50622"/>
                    </a:cubicBezTo>
                    <a:close/>
                    <a:moveTo>
                      <a:pt x="0" y="50622"/>
                    </a:moveTo>
                  </a:path>
                </a:pathLst>
              </a:custGeom>
              <a:noFill/>
              <a:ln w="3075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64" name="Picture 1486"/>
              <p:cNvPicPr>
                <a:picLocks noChangeArrowheads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69066" y="2414879"/>
                <a:ext cx="379747" cy="100838"/>
              </a:xfrm>
              <a:prstGeom prst="rect">
                <a:avLst/>
              </a:prstGeom>
              <a:noFill/>
            </p:spPr>
          </p:pic>
          <p:sp>
            <p:nvSpPr>
              <p:cNvPr id="65" name="Freeform 1487"/>
              <p:cNvSpPr/>
              <p:nvPr/>
            </p:nvSpPr>
            <p:spPr>
              <a:xfrm flipV="1">
                <a:off x="8178515" y="2425718"/>
                <a:ext cx="359828" cy="77299"/>
              </a:xfrm>
              <a:custGeom>
                <a:avLst/>
                <a:gdLst/>
                <a:ahLst/>
                <a:cxnLst/>
                <a:rect l="0" t="0" r="0" b="0"/>
                <a:pathLst>
                  <a:path w="591285" h="120103">
                    <a:moveTo>
                      <a:pt x="68465" y="0"/>
                    </a:moveTo>
                    <a:cubicBezTo>
                      <a:pt x="68465" y="0"/>
                      <a:pt x="0" y="1079"/>
                      <a:pt x="5677" y="62636"/>
                    </a:cubicBezTo>
                    <a:cubicBezTo>
                      <a:pt x="5677" y="62636"/>
                      <a:pt x="5677" y="116052"/>
                      <a:pt x="117499" y="117195"/>
                    </a:cubicBezTo>
                    <a:lnTo>
                      <a:pt x="511682" y="117195"/>
                    </a:lnTo>
                    <a:cubicBezTo>
                      <a:pt x="511682" y="117195"/>
                      <a:pt x="591285" y="120103"/>
                      <a:pt x="587488" y="48488"/>
                    </a:cubicBezTo>
                    <a:cubicBezTo>
                      <a:pt x="587488" y="48488"/>
                      <a:pt x="589317" y="3695"/>
                      <a:pt x="545311" y="1079"/>
                    </a:cubicBezTo>
                    <a:lnTo>
                      <a:pt x="68465" y="0"/>
                    </a:lnTo>
                    <a:close/>
                    <a:moveTo>
                      <a:pt x="68465" y="0"/>
                    </a:moveTo>
                  </a:path>
                </a:pathLst>
              </a:custGeom>
              <a:noFill/>
              <a:ln w="1190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66" name="Picture 1488"/>
              <p:cNvPicPr>
                <a:picLocks noChangeArrowheads="1"/>
              </p:cNvPicPr>
              <p:nvPr/>
            </p:nvPicPr>
            <p:blipFill>
              <a:blip r:embed="rId3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057462" y="2313346"/>
                <a:ext cx="92455" cy="42505"/>
              </a:xfrm>
              <a:prstGeom prst="rect">
                <a:avLst/>
              </a:prstGeom>
              <a:noFill/>
            </p:spPr>
          </p:pic>
          <p:sp>
            <p:nvSpPr>
              <p:cNvPr id="67" name="Freeform 1489"/>
              <p:cNvSpPr/>
              <p:nvPr/>
            </p:nvSpPr>
            <p:spPr>
              <a:xfrm flipV="1">
                <a:off x="8070153" y="2326043"/>
                <a:ext cx="67068" cy="18579"/>
              </a:xfrm>
              <a:custGeom>
                <a:avLst/>
                <a:gdLst/>
                <a:ahLst/>
                <a:cxnLst/>
                <a:rect l="0" t="0" r="0" b="0"/>
                <a:pathLst>
                  <a:path w="110210" h="28867">
                    <a:moveTo>
                      <a:pt x="73469" y="28867"/>
                    </a:moveTo>
                    <a:cubicBezTo>
                      <a:pt x="73469" y="28867"/>
                      <a:pt x="11481" y="16498"/>
                      <a:pt x="0" y="20625"/>
                    </a:cubicBezTo>
                    <a:lnTo>
                      <a:pt x="4585" y="4128"/>
                    </a:lnTo>
                    <a:cubicBezTo>
                      <a:pt x="4585" y="4128"/>
                      <a:pt x="82651" y="0"/>
                      <a:pt x="110210" y="4128"/>
                    </a:cubicBezTo>
                    <a:lnTo>
                      <a:pt x="73469" y="28867"/>
                    </a:lnTo>
                    <a:close/>
                    <a:moveTo>
                      <a:pt x="73469" y="28867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68" name="Picture 1490"/>
              <p:cNvPicPr>
                <a:picLocks noChangeArrowheads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38894" y="2285774"/>
                <a:ext cx="92456" cy="42511"/>
              </a:xfrm>
              <a:prstGeom prst="rect">
                <a:avLst/>
              </a:prstGeom>
              <a:noFill/>
            </p:spPr>
          </p:pic>
          <p:sp>
            <p:nvSpPr>
              <p:cNvPr id="69" name="Freeform 1491"/>
              <p:cNvSpPr/>
              <p:nvPr/>
            </p:nvSpPr>
            <p:spPr>
              <a:xfrm flipV="1">
                <a:off x="8551584" y="2298480"/>
                <a:ext cx="67068" cy="18579"/>
              </a:xfrm>
              <a:custGeom>
                <a:avLst/>
                <a:gdLst/>
                <a:ahLst/>
                <a:cxnLst/>
                <a:rect l="0" t="0" r="0" b="0"/>
                <a:pathLst>
                  <a:path w="110210" h="28867">
                    <a:moveTo>
                      <a:pt x="36741" y="28867"/>
                    </a:moveTo>
                    <a:cubicBezTo>
                      <a:pt x="36741" y="28867"/>
                      <a:pt x="98729" y="16498"/>
                      <a:pt x="110210" y="20625"/>
                    </a:cubicBezTo>
                    <a:lnTo>
                      <a:pt x="105625" y="4128"/>
                    </a:lnTo>
                    <a:cubicBezTo>
                      <a:pt x="105625" y="4128"/>
                      <a:pt x="27559" y="0"/>
                      <a:pt x="0" y="4128"/>
                    </a:cubicBezTo>
                    <a:lnTo>
                      <a:pt x="36741" y="28867"/>
                    </a:lnTo>
                    <a:close/>
                    <a:moveTo>
                      <a:pt x="36741" y="28867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70" name="Picture 1492"/>
              <p:cNvPicPr>
                <a:picLocks noChangeArrowheads="1"/>
              </p:cNvPicPr>
              <p:nvPr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073020" y="2280745"/>
                <a:ext cx="101219" cy="87426"/>
              </a:xfrm>
              <a:prstGeom prst="rect">
                <a:avLst/>
              </a:prstGeom>
              <a:noFill/>
            </p:spPr>
          </p:pic>
          <p:sp>
            <p:nvSpPr>
              <p:cNvPr id="71" name="Freeform 1493"/>
              <p:cNvSpPr/>
              <p:nvPr/>
            </p:nvSpPr>
            <p:spPr>
              <a:xfrm flipV="1">
                <a:off x="8085720" y="2293443"/>
                <a:ext cx="75825" cy="62022"/>
              </a:xfrm>
              <a:custGeom>
                <a:avLst/>
                <a:gdLst/>
                <a:ahLst/>
                <a:cxnLst/>
                <a:rect l="0" t="0" r="0" b="0"/>
                <a:pathLst>
                  <a:path w="124599" h="96367">
                    <a:moveTo>
                      <a:pt x="103835" y="0"/>
                    </a:moveTo>
                    <a:lnTo>
                      <a:pt x="124599" y="25133"/>
                    </a:lnTo>
                    <a:lnTo>
                      <a:pt x="23076" y="96367"/>
                    </a:lnTo>
                    <a:lnTo>
                      <a:pt x="0" y="70180"/>
                    </a:lnTo>
                    <a:lnTo>
                      <a:pt x="103835" y="0"/>
                    </a:lnTo>
                    <a:close/>
                    <a:moveTo>
                      <a:pt x="103835" y="0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72" name="Picture 1494"/>
              <p:cNvPicPr>
                <a:picLocks noChangeArrowheads="1"/>
              </p:cNvPicPr>
              <p:nvPr/>
            </p:nvPicPr>
            <p:blipFill>
              <a:blip r:embed="rId3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14561" y="2253173"/>
                <a:ext cx="101231" cy="87427"/>
              </a:xfrm>
              <a:prstGeom prst="rect">
                <a:avLst/>
              </a:prstGeom>
              <a:noFill/>
            </p:spPr>
          </p:pic>
          <p:sp>
            <p:nvSpPr>
              <p:cNvPr id="73" name="Freeform 1495"/>
              <p:cNvSpPr/>
              <p:nvPr/>
            </p:nvSpPr>
            <p:spPr>
              <a:xfrm flipV="1">
                <a:off x="8527259" y="2265879"/>
                <a:ext cx="75825" cy="62022"/>
              </a:xfrm>
              <a:custGeom>
                <a:avLst/>
                <a:gdLst/>
                <a:ahLst/>
                <a:cxnLst/>
                <a:rect l="0" t="0" r="0" b="0"/>
                <a:pathLst>
                  <a:path w="124599" h="96367">
                    <a:moveTo>
                      <a:pt x="20764" y="0"/>
                    </a:moveTo>
                    <a:lnTo>
                      <a:pt x="0" y="25133"/>
                    </a:lnTo>
                    <a:lnTo>
                      <a:pt x="101523" y="96367"/>
                    </a:lnTo>
                    <a:lnTo>
                      <a:pt x="124599" y="70180"/>
                    </a:lnTo>
                    <a:lnTo>
                      <a:pt x="20764" y="0"/>
                    </a:lnTo>
                    <a:close/>
                    <a:moveTo>
                      <a:pt x="20764" y="0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74" name="Picture 1496"/>
              <p:cNvPicPr>
                <a:picLocks noChangeArrowheads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072653" y="2280580"/>
                <a:ext cx="39610" cy="41716"/>
              </a:xfrm>
              <a:prstGeom prst="rect">
                <a:avLst/>
              </a:prstGeom>
              <a:noFill/>
            </p:spPr>
          </p:pic>
          <p:sp>
            <p:nvSpPr>
              <p:cNvPr id="75" name="Freeform 1497"/>
              <p:cNvSpPr/>
              <p:nvPr/>
            </p:nvSpPr>
            <p:spPr>
              <a:xfrm rot="-8466283">
                <a:off x="8091175" y="2290408"/>
                <a:ext cx="1917" cy="21539"/>
              </a:xfrm>
              <a:custGeom>
                <a:avLst/>
                <a:gdLst/>
                <a:ahLst/>
                <a:cxnLst/>
                <a:rect l="0" t="0" r="0" b="0"/>
                <a:pathLst>
                  <a:path w="3085" h="34188">
                    <a:moveTo>
                      <a:pt x="1498" y="0"/>
                    </a:moveTo>
                    <a:cubicBezTo>
                      <a:pt x="2336" y="0"/>
                      <a:pt x="3034" y="7658"/>
                      <a:pt x="3060" y="17094"/>
                    </a:cubicBezTo>
                    <a:cubicBezTo>
                      <a:pt x="3085" y="26542"/>
                      <a:pt x="2425" y="34188"/>
                      <a:pt x="1586" y="34188"/>
                    </a:cubicBezTo>
                    <a:cubicBezTo>
                      <a:pt x="749" y="34188"/>
                      <a:pt x="51" y="26530"/>
                      <a:pt x="25" y="17094"/>
                    </a:cubicBezTo>
                    <a:cubicBezTo>
                      <a:pt x="0" y="7658"/>
                      <a:pt x="660" y="0"/>
                      <a:pt x="1498" y="0"/>
                    </a:cubicBezTo>
                    <a:close/>
                    <a:moveTo>
                      <a:pt x="1498" y="0"/>
                    </a:moveTo>
                  </a:path>
                </a:pathLst>
              </a:custGeom>
              <a:noFill/>
              <a:ln w="1634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133020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76" name="Picture 1498"/>
              <p:cNvPicPr>
                <a:picLocks noChangeArrowheads="1"/>
              </p:cNvPicPr>
              <p:nvPr/>
            </p:nvPicPr>
            <p:blipFill>
              <a:blip r:embed="rId3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76536" y="2253008"/>
                <a:ext cx="39612" cy="41718"/>
              </a:xfrm>
              <a:prstGeom prst="rect">
                <a:avLst/>
              </a:prstGeom>
              <a:noFill/>
            </p:spPr>
          </p:pic>
          <p:sp>
            <p:nvSpPr>
              <p:cNvPr id="77" name="Freeform 1499"/>
              <p:cNvSpPr/>
              <p:nvPr/>
            </p:nvSpPr>
            <p:spPr>
              <a:xfrm rot="-2333716" flipV="1">
                <a:off x="8595707" y="2262837"/>
                <a:ext cx="1917" cy="21539"/>
              </a:xfrm>
              <a:custGeom>
                <a:avLst/>
                <a:gdLst/>
                <a:ahLst/>
                <a:cxnLst/>
                <a:rect l="0" t="0" r="0" b="0"/>
                <a:pathLst>
                  <a:path w="3085" h="34188">
                    <a:moveTo>
                      <a:pt x="1498" y="0"/>
                    </a:moveTo>
                    <a:cubicBezTo>
                      <a:pt x="2336" y="0"/>
                      <a:pt x="3034" y="7658"/>
                      <a:pt x="3060" y="17094"/>
                    </a:cubicBezTo>
                    <a:cubicBezTo>
                      <a:pt x="3085" y="26530"/>
                      <a:pt x="2425" y="34188"/>
                      <a:pt x="1586" y="34188"/>
                    </a:cubicBezTo>
                    <a:cubicBezTo>
                      <a:pt x="749" y="34175"/>
                      <a:pt x="51" y="26530"/>
                      <a:pt x="25" y="17094"/>
                    </a:cubicBezTo>
                    <a:cubicBezTo>
                      <a:pt x="0" y="7645"/>
                      <a:pt x="660" y="0"/>
                      <a:pt x="1498" y="0"/>
                    </a:cubicBezTo>
                    <a:close/>
                    <a:moveTo>
                      <a:pt x="1498" y="0"/>
                    </a:moveTo>
                  </a:path>
                </a:pathLst>
              </a:custGeom>
              <a:noFill/>
              <a:ln w="1634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133020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78" name="Picture 1500"/>
              <p:cNvPicPr>
                <a:picLocks noChangeArrowheads="1"/>
              </p:cNvPicPr>
              <p:nvPr/>
            </p:nvPicPr>
            <p:blipFill>
              <a:blip r:embed="rId3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36344" y="2327277"/>
                <a:ext cx="38778" cy="40688"/>
              </a:xfrm>
              <a:prstGeom prst="rect">
                <a:avLst/>
              </a:prstGeom>
              <a:noFill/>
            </p:spPr>
          </p:pic>
          <p:sp>
            <p:nvSpPr>
              <p:cNvPr id="79" name="Freeform 1501"/>
              <p:cNvSpPr/>
              <p:nvPr/>
            </p:nvSpPr>
            <p:spPr>
              <a:xfrm rot="-8466283">
                <a:off x="8153893" y="2337336"/>
                <a:ext cx="3078" cy="20082"/>
              </a:xfrm>
              <a:custGeom>
                <a:avLst/>
                <a:gdLst/>
                <a:ahLst/>
                <a:cxnLst/>
                <a:rect l="0" t="0" r="0" b="0"/>
                <a:pathLst>
                  <a:path w="4952" h="31876">
                    <a:moveTo>
                      <a:pt x="2438" y="0"/>
                    </a:moveTo>
                    <a:cubicBezTo>
                      <a:pt x="3796" y="0"/>
                      <a:pt x="4914" y="7137"/>
                      <a:pt x="4927" y="15938"/>
                    </a:cubicBezTo>
                    <a:cubicBezTo>
                      <a:pt x="4952" y="24752"/>
                      <a:pt x="3873" y="31876"/>
                      <a:pt x="2514" y="31876"/>
                    </a:cubicBezTo>
                    <a:cubicBezTo>
                      <a:pt x="1168" y="31876"/>
                      <a:pt x="51" y="24739"/>
                      <a:pt x="26" y="15925"/>
                    </a:cubicBezTo>
                    <a:cubicBezTo>
                      <a:pt x="0" y="7137"/>
                      <a:pt x="1080" y="0"/>
                      <a:pt x="2438" y="0"/>
                    </a:cubicBezTo>
                    <a:close/>
                    <a:moveTo>
                      <a:pt x="2438" y="0"/>
                    </a:moveTo>
                  </a:path>
                </a:pathLst>
              </a:custGeom>
              <a:noFill/>
              <a:ln w="1634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133020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80" name="Picture 1502"/>
              <p:cNvPicPr>
                <a:picLocks noChangeArrowheads="1"/>
              </p:cNvPicPr>
              <p:nvPr/>
            </p:nvPicPr>
            <p:blipFill>
              <a:blip r:embed="rId3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13678" y="2299706"/>
                <a:ext cx="38786" cy="40702"/>
              </a:xfrm>
              <a:prstGeom prst="rect">
                <a:avLst/>
              </a:prstGeom>
              <a:noFill/>
            </p:spPr>
          </p:pic>
          <p:sp>
            <p:nvSpPr>
              <p:cNvPr id="81" name="Freeform 1503"/>
              <p:cNvSpPr/>
              <p:nvPr/>
            </p:nvSpPr>
            <p:spPr>
              <a:xfrm rot="-2333716" flipV="1">
                <a:off x="8531833" y="2309773"/>
                <a:ext cx="3078" cy="20082"/>
              </a:xfrm>
              <a:custGeom>
                <a:avLst/>
                <a:gdLst/>
                <a:ahLst/>
                <a:cxnLst/>
                <a:rect l="0" t="0" r="0" b="0"/>
                <a:pathLst>
                  <a:path w="4952" h="31876">
                    <a:moveTo>
                      <a:pt x="2438" y="0"/>
                    </a:moveTo>
                    <a:cubicBezTo>
                      <a:pt x="3796" y="0"/>
                      <a:pt x="4914" y="7137"/>
                      <a:pt x="4927" y="15938"/>
                    </a:cubicBezTo>
                    <a:cubicBezTo>
                      <a:pt x="4952" y="24752"/>
                      <a:pt x="3873" y="31876"/>
                      <a:pt x="2514" y="31876"/>
                    </a:cubicBezTo>
                    <a:cubicBezTo>
                      <a:pt x="1168" y="31876"/>
                      <a:pt x="51" y="24739"/>
                      <a:pt x="26" y="15938"/>
                    </a:cubicBezTo>
                    <a:cubicBezTo>
                      <a:pt x="0" y="7137"/>
                      <a:pt x="1080" y="0"/>
                      <a:pt x="2438" y="0"/>
                    </a:cubicBezTo>
                    <a:close/>
                    <a:moveTo>
                      <a:pt x="2438" y="0"/>
                    </a:moveTo>
                  </a:path>
                </a:pathLst>
              </a:custGeom>
              <a:noFill/>
              <a:ln w="1634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133020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82" name="Picture 1504"/>
              <p:cNvPicPr>
                <a:picLocks noChangeArrowheads="1"/>
              </p:cNvPicPr>
              <p:nvPr/>
            </p:nvPicPr>
            <p:blipFill>
              <a:blip r:embed="rId3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057114" y="2318845"/>
                <a:ext cx="27968" cy="35728"/>
              </a:xfrm>
              <a:prstGeom prst="rect">
                <a:avLst/>
              </a:prstGeom>
              <a:noFill/>
            </p:spPr>
          </p:pic>
          <p:sp>
            <p:nvSpPr>
              <p:cNvPr id="83" name="Freeform 1505"/>
              <p:cNvSpPr/>
              <p:nvPr/>
            </p:nvSpPr>
            <p:spPr>
              <a:xfrm rot="-693012" flipV="1">
                <a:off x="8070305" y="2331415"/>
                <a:ext cx="1756" cy="10545"/>
              </a:xfrm>
              <a:custGeom>
                <a:avLst/>
                <a:gdLst/>
                <a:ahLst/>
                <a:cxnLst/>
                <a:rect l="0" t="0" r="0" b="0"/>
                <a:pathLst>
                  <a:path w="2881" h="16420">
                    <a:moveTo>
                      <a:pt x="1231" y="12"/>
                    </a:moveTo>
                    <a:cubicBezTo>
                      <a:pt x="1967" y="24"/>
                      <a:pt x="2653" y="3720"/>
                      <a:pt x="2767" y="8241"/>
                    </a:cubicBezTo>
                    <a:cubicBezTo>
                      <a:pt x="2881" y="12762"/>
                      <a:pt x="2374" y="16420"/>
                      <a:pt x="1637" y="16407"/>
                    </a:cubicBezTo>
                    <a:cubicBezTo>
                      <a:pt x="914" y="16382"/>
                      <a:pt x="228" y="12699"/>
                      <a:pt x="114" y="8178"/>
                    </a:cubicBezTo>
                    <a:cubicBezTo>
                      <a:pt x="0" y="3656"/>
                      <a:pt x="495" y="0"/>
                      <a:pt x="1231" y="12"/>
                    </a:cubicBezTo>
                    <a:close/>
                    <a:moveTo>
                      <a:pt x="1231" y="12"/>
                    </a:moveTo>
                  </a:path>
                </a:pathLst>
              </a:custGeom>
              <a:noFill/>
              <a:ln w="1549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54961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84" name="Picture 1506"/>
              <p:cNvPicPr>
                <a:picLocks noChangeArrowheads="1"/>
              </p:cNvPicPr>
              <p:nvPr/>
            </p:nvPicPr>
            <p:blipFill>
              <a:blip r:embed="rId3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603722" y="2291273"/>
                <a:ext cx="27964" cy="35728"/>
              </a:xfrm>
              <a:prstGeom prst="rect">
                <a:avLst/>
              </a:prstGeom>
              <a:noFill/>
            </p:spPr>
          </p:pic>
          <p:sp>
            <p:nvSpPr>
              <p:cNvPr id="85" name="Freeform 1507"/>
              <p:cNvSpPr/>
              <p:nvPr/>
            </p:nvSpPr>
            <p:spPr>
              <a:xfrm rot="-10106987">
                <a:off x="8616741" y="2303842"/>
                <a:ext cx="1756" cy="10545"/>
              </a:xfrm>
              <a:custGeom>
                <a:avLst/>
                <a:gdLst/>
                <a:ahLst/>
                <a:cxnLst/>
                <a:rect l="0" t="0" r="0" b="0"/>
                <a:pathLst>
                  <a:path w="2881" h="16420">
                    <a:moveTo>
                      <a:pt x="1231" y="12"/>
                    </a:moveTo>
                    <a:cubicBezTo>
                      <a:pt x="1967" y="24"/>
                      <a:pt x="2653" y="3707"/>
                      <a:pt x="2767" y="8228"/>
                    </a:cubicBezTo>
                    <a:cubicBezTo>
                      <a:pt x="2881" y="12762"/>
                      <a:pt x="2374" y="16420"/>
                      <a:pt x="1637" y="16394"/>
                    </a:cubicBezTo>
                    <a:cubicBezTo>
                      <a:pt x="914" y="16382"/>
                      <a:pt x="228" y="12699"/>
                      <a:pt x="114" y="8178"/>
                    </a:cubicBezTo>
                    <a:cubicBezTo>
                      <a:pt x="0" y="3644"/>
                      <a:pt x="495" y="0"/>
                      <a:pt x="1231" y="12"/>
                    </a:cubicBezTo>
                    <a:close/>
                    <a:moveTo>
                      <a:pt x="1231" y="12"/>
                    </a:moveTo>
                  </a:path>
                </a:pathLst>
              </a:custGeom>
              <a:noFill/>
              <a:ln w="1549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54961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86" name="Picture 1508"/>
              <p:cNvPicPr>
                <a:picLocks noChangeArrowheads="1"/>
              </p:cNvPicPr>
              <p:nvPr/>
            </p:nvPicPr>
            <p:blipFill>
              <a:blip r:embed="rId4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76496" y="2422311"/>
                <a:ext cx="362182" cy="86271"/>
              </a:xfrm>
              <a:prstGeom prst="rect">
                <a:avLst/>
              </a:prstGeom>
              <a:noFill/>
            </p:spPr>
          </p:pic>
          <p:sp>
            <p:nvSpPr>
              <p:cNvPr id="87" name="Freeform 1509"/>
              <p:cNvSpPr/>
              <p:nvPr/>
            </p:nvSpPr>
            <p:spPr>
              <a:xfrm flipV="1">
                <a:off x="8186103" y="2433515"/>
                <a:ext cx="341998" cy="62366"/>
              </a:xfrm>
              <a:custGeom>
                <a:avLst/>
                <a:gdLst/>
                <a:ahLst/>
                <a:cxnLst/>
                <a:rect l="0" t="0" r="0" b="0"/>
                <a:pathLst>
                  <a:path w="561986" h="96901">
                    <a:moveTo>
                      <a:pt x="65074" y="0"/>
                    </a:moveTo>
                    <a:cubicBezTo>
                      <a:pt x="65074" y="0"/>
                      <a:pt x="0" y="876"/>
                      <a:pt x="5397" y="50533"/>
                    </a:cubicBezTo>
                    <a:cubicBezTo>
                      <a:pt x="5397" y="50533"/>
                      <a:pt x="5397" y="93649"/>
                      <a:pt x="111670" y="94551"/>
                    </a:cubicBezTo>
                    <a:lnTo>
                      <a:pt x="486332" y="94551"/>
                    </a:lnTo>
                    <a:cubicBezTo>
                      <a:pt x="486332" y="94551"/>
                      <a:pt x="561986" y="96901"/>
                      <a:pt x="558380" y="39128"/>
                    </a:cubicBezTo>
                    <a:cubicBezTo>
                      <a:pt x="558380" y="39128"/>
                      <a:pt x="560119" y="2971"/>
                      <a:pt x="518286" y="876"/>
                    </a:cubicBezTo>
                    <a:lnTo>
                      <a:pt x="65074" y="0"/>
                    </a:lnTo>
                    <a:close/>
                    <a:moveTo>
                      <a:pt x="65074" y="0"/>
                    </a:moveTo>
                  </a:path>
                </a:pathLst>
              </a:custGeom>
              <a:noFill/>
              <a:ln w="1190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88" name="Picture 1510"/>
              <p:cNvPicPr>
                <a:picLocks noChangeArrowheads="1"/>
              </p:cNvPicPr>
              <p:nvPr/>
            </p:nvPicPr>
            <p:blipFill>
              <a:blip r:embed="rId41">
                <a:alphaModFix amt="72999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86124" y="2454580"/>
                <a:ext cx="110330" cy="18456"/>
              </a:xfrm>
              <a:prstGeom prst="rect">
                <a:avLst/>
              </a:prstGeom>
              <a:noFill/>
            </p:spPr>
          </p:pic>
          <p:pic>
            <p:nvPicPr>
              <p:cNvPr id="89" name="Picture 1511"/>
              <p:cNvPicPr>
                <a:picLocks noChangeArrowheads="1"/>
              </p:cNvPicPr>
              <p:nvPr/>
            </p:nvPicPr>
            <p:blipFill>
              <a:blip r:embed="rId42">
                <a:alphaModFix amt="72999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13032" y="2454580"/>
                <a:ext cx="70551" cy="18456"/>
              </a:xfrm>
              <a:prstGeom prst="rect">
                <a:avLst/>
              </a:prstGeom>
              <a:noFill/>
            </p:spPr>
          </p:pic>
          <p:pic>
            <p:nvPicPr>
              <p:cNvPr id="90" name="Picture 1512"/>
              <p:cNvPicPr>
                <a:picLocks noChangeArrowheads="1"/>
              </p:cNvPicPr>
              <p:nvPr/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14637" y="2368166"/>
                <a:ext cx="73757" cy="82784"/>
              </a:xfrm>
              <a:prstGeom prst="rect">
                <a:avLst/>
              </a:prstGeom>
              <a:noFill/>
            </p:spPr>
          </p:pic>
          <p:pic>
            <p:nvPicPr>
              <p:cNvPr id="91" name="Picture 1513"/>
              <p:cNvPicPr>
                <a:picLocks noChangeArrowheads="1"/>
              </p:cNvPicPr>
              <p:nvPr/>
            </p:nvPicPr>
            <p:blipFill>
              <a:blip r:embed="rId4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99566" y="2339579"/>
                <a:ext cx="73757" cy="82783"/>
              </a:xfrm>
              <a:prstGeom prst="rect">
                <a:avLst/>
              </a:prstGeom>
              <a:noFill/>
            </p:spPr>
          </p:pic>
          <p:pic>
            <p:nvPicPr>
              <p:cNvPr id="92" name="Picture 1514"/>
              <p:cNvPicPr>
                <a:picLocks noChangeArrowheads="1"/>
              </p:cNvPicPr>
              <p:nvPr/>
            </p:nvPicPr>
            <p:blipFill>
              <a:blip r:embed="rId4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05722" y="2330452"/>
                <a:ext cx="95444" cy="124866"/>
              </a:xfrm>
              <a:prstGeom prst="rect">
                <a:avLst/>
              </a:prstGeom>
              <a:noFill/>
            </p:spPr>
          </p:pic>
          <p:sp>
            <p:nvSpPr>
              <p:cNvPr id="93" name="Freeform 1515"/>
              <p:cNvSpPr/>
              <p:nvPr/>
            </p:nvSpPr>
            <p:spPr>
              <a:xfrm flipV="1">
                <a:off x="8218424" y="2334859"/>
                <a:ext cx="77099" cy="107763"/>
              </a:xfrm>
              <a:custGeom>
                <a:avLst/>
                <a:gdLst/>
                <a:ahLst/>
                <a:cxnLst/>
                <a:rect l="0" t="0" r="0" b="0"/>
                <a:pathLst>
                  <a:path w="126694" h="167436">
                    <a:moveTo>
                      <a:pt x="5092" y="75374"/>
                    </a:moveTo>
                    <a:cubicBezTo>
                      <a:pt x="5092" y="75374"/>
                      <a:pt x="15036" y="88493"/>
                      <a:pt x="15036" y="101116"/>
                    </a:cubicBezTo>
                    <a:cubicBezTo>
                      <a:pt x="15036" y="101116"/>
                      <a:pt x="23125" y="114807"/>
                      <a:pt x="17347" y="119023"/>
                    </a:cubicBezTo>
                    <a:cubicBezTo>
                      <a:pt x="17347" y="119023"/>
                      <a:pt x="0" y="121132"/>
                      <a:pt x="0" y="131647"/>
                    </a:cubicBezTo>
                    <a:cubicBezTo>
                      <a:pt x="0" y="131647"/>
                      <a:pt x="1155" y="167436"/>
                      <a:pt x="27748" y="149542"/>
                    </a:cubicBezTo>
                    <a:cubicBezTo>
                      <a:pt x="27748" y="149542"/>
                      <a:pt x="43928" y="130593"/>
                      <a:pt x="47395" y="114807"/>
                    </a:cubicBezTo>
                    <a:cubicBezTo>
                      <a:pt x="47395" y="114807"/>
                      <a:pt x="54329" y="84276"/>
                      <a:pt x="68210" y="76910"/>
                    </a:cubicBezTo>
                    <a:cubicBezTo>
                      <a:pt x="68210" y="76910"/>
                      <a:pt x="87857" y="57963"/>
                      <a:pt x="94792" y="47434"/>
                    </a:cubicBezTo>
                    <a:cubicBezTo>
                      <a:pt x="94792" y="47434"/>
                      <a:pt x="126694" y="23165"/>
                      <a:pt x="110514" y="0"/>
                    </a:cubicBezTo>
                    <a:cubicBezTo>
                      <a:pt x="110514" y="0"/>
                      <a:pt x="90169" y="5334"/>
                      <a:pt x="84390" y="15862"/>
                    </a:cubicBezTo>
                    <a:cubicBezTo>
                      <a:pt x="78612" y="26391"/>
                      <a:pt x="92480" y="24282"/>
                      <a:pt x="89013" y="26391"/>
                    </a:cubicBezTo>
                    <a:cubicBezTo>
                      <a:pt x="85546" y="28499"/>
                      <a:pt x="77456" y="30594"/>
                      <a:pt x="73989" y="39014"/>
                    </a:cubicBezTo>
                    <a:cubicBezTo>
                      <a:pt x="70522" y="47434"/>
                      <a:pt x="72833" y="48489"/>
                      <a:pt x="69366" y="48489"/>
                    </a:cubicBezTo>
                    <a:cubicBezTo>
                      <a:pt x="65899" y="48489"/>
                      <a:pt x="70522" y="60071"/>
                      <a:pt x="61276" y="60071"/>
                    </a:cubicBezTo>
                    <a:cubicBezTo>
                      <a:pt x="52018" y="60071"/>
                      <a:pt x="49707" y="68491"/>
                      <a:pt x="49707" y="72708"/>
                    </a:cubicBezTo>
                    <a:cubicBezTo>
                      <a:pt x="49707" y="76910"/>
                      <a:pt x="34682" y="71653"/>
                      <a:pt x="34682" y="71653"/>
                    </a:cubicBezTo>
                    <a:cubicBezTo>
                      <a:pt x="34682" y="71653"/>
                      <a:pt x="38150" y="88493"/>
                      <a:pt x="30060" y="88493"/>
                    </a:cubicBezTo>
                    <a:cubicBezTo>
                      <a:pt x="21970" y="88493"/>
                      <a:pt x="32371" y="63233"/>
                      <a:pt x="17347" y="67437"/>
                    </a:cubicBezTo>
                    <a:cubicBezTo>
                      <a:pt x="2311" y="71653"/>
                      <a:pt x="5092" y="75374"/>
                      <a:pt x="5092" y="75374"/>
                    </a:cubicBezTo>
                    <a:close/>
                    <a:moveTo>
                      <a:pt x="5092" y="75374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94" name="Picture 1516"/>
              <p:cNvPicPr>
                <a:picLocks noChangeArrowheads="1"/>
              </p:cNvPicPr>
              <p:nvPr/>
            </p:nvPicPr>
            <p:blipFill>
              <a:blip r:embed="rId4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86795" y="2301864"/>
                <a:ext cx="95431" cy="124866"/>
              </a:xfrm>
              <a:prstGeom prst="rect">
                <a:avLst/>
              </a:prstGeom>
              <a:noFill/>
            </p:spPr>
          </p:pic>
          <p:sp>
            <p:nvSpPr>
              <p:cNvPr id="95" name="Freeform 1517"/>
              <p:cNvSpPr/>
              <p:nvPr/>
            </p:nvSpPr>
            <p:spPr>
              <a:xfrm flipV="1">
                <a:off x="8392437" y="2306271"/>
                <a:ext cx="77099" cy="107763"/>
              </a:xfrm>
              <a:custGeom>
                <a:avLst/>
                <a:gdLst/>
                <a:ahLst/>
                <a:cxnLst/>
                <a:rect l="0" t="0" r="0" b="0"/>
                <a:pathLst>
                  <a:path w="126694" h="167436">
                    <a:moveTo>
                      <a:pt x="121602" y="75374"/>
                    </a:moveTo>
                    <a:cubicBezTo>
                      <a:pt x="121602" y="75374"/>
                      <a:pt x="111658" y="88493"/>
                      <a:pt x="111658" y="101116"/>
                    </a:cubicBezTo>
                    <a:cubicBezTo>
                      <a:pt x="111658" y="101116"/>
                      <a:pt x="103569" y="114807"/>
                      <a:pt x="109347" y="119023"/>
                    </a:cubicBezTo>
                    <a:cubicBezTo>
                      <a:pt x="109347" y="119023"/>
                      <a:pt x="126694" y="121119"/>
                      <a:pt x="126694" y="131647"/>
                    </a:cubicBezTo>
                    <a:cubicBezTo>
                      <a:pt x="126694" y="131647"/>
                      <a:pt x="125539" y="167436"/>
                      <a:pt x="98946" y="149542"/>
                    </a:cubicBezTo>
                    <a:cubicBezTo>
                      <a:pt x="98946" y="149542"/>
                      <a:pt x="82766" y="130593"/>
                      <a:pt x="79299" y="114807"/>
                    </a:cubicBezTo>
                    <a:cubicBezTo>
                      <a:pt x="79299" y="114807"/>
                      <a:pt x="72365" y="84276"/>
                      <a:pt x="58484" y="76910"/>
                    </a:cubicBezTo>
                    <a:cubicBezTo>
                      <a:pt x="58484" y="76910"/>
                      <a:pt x="38837" y="57963"/>
                      <a:pt x="31902" y="47434"/>
                    </a:cubicBezTo>
                    <a:cubicBezTo>
                      <a:pt x="31902" y="47434"/>
                      <a:pt x="0" y="23165"/>
                      <a:pt x="16180" y="0"/>
                    </a:cubicBezTo>
                    <a:cubicBezTo>
                      <a:pt x="16180" y="0"/>
                      <a:pt x="36525" y="5334"/>
                      <a:pt x="42304" y="15850"/>
                    </a:cubicBezTo>
                    <a:cubicBezTo>
                      <a:pt x="48082" y="26391"/>
                      <a:pt x="34214" y="24282"/>
                      <a:pt x="37681" y="26391"/>
                    </a:cubicBezTo>
                    <a:cubicBezTo>
                      <a:pt x="41148" y="28486"/>
                      <a:pt x="49238" y="30594"/>
                      <a:pt x="52705" y="39014"/>
                    </a:cubicBezTo>
                    <a:cubicBezTo>
                      <a:pt x="56172" y="47434"/>
                      <a:pt x="53861" y="48489"/>
                      <a:pt x="57328" y="48489"/>
                    </a:cubicBezTo>
                    <a:cubicBezTo>
                      <a:pt x="60795" y="48489"/>
                      <a:pt x="56172" y="60071"/>
                      <a:pt x="65418" y="60071"/>
                    </a:cubicBezTo>
                    <a:cubicBezTo>
                      <a:pt x="74676" y="60071"/>
                      <a:pt x="76987" y="68491"/>
                      <a:pt x="76987" y="72708"/>
                    </a:cubicBezTo>
                    <a:cubicBezTo>
                      <a:pt x="76987" y="76910"/>
                      <a:pt x="92012" y="71653"/>
                      <a:pt x="92012" y="71653"/>
                    </a:cubicBezTo>
                    <a:cubicBezTo>
                      <a:pt x="92012" y="71653"/>
                      <a:pt x="88544" y="88493"/>
                      <a:pt x="96634" y="88493"/>
                    </a:cubicBezTo>
                    <a:cubicBezTo>
                      <a:pt x="104724" y="88493"/>
                      <a:pt x="94323" y="63221"/>
                      <a:pt x="109347" y="67437"/>
                    </a:cubicBezTo>
                    <a:cubicBezTo>
                      <a:pt x="124370" y="71653"/>
                      <a:pt x="121602" y="75374"/>
                      <a:pt x="121602" y="75374"/>
                    </a:cubicBezTo>
                    <a:close/>
                    <a:moveTo>
                      <a:pt x="121602" y="75374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96" name="Picture 1518"/>
              <p:cNvPicPr>
                <a:picLocks noChangeArrowheads="1"/>
              </p:cNvPicPr>
              <p:nvPr/>
            </p:nvPicPr>
            <p:blipFill>
              <a:blip r:embed="rId4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99753" y="2395870"/>
                <a:ext cx="117224" cy="89306"/>
              </a:xfrm>
              <a:prstGeom prst="rect">
                <a:avLst/>
              </a:prstGeom>
              <a:noFill/>
            </p:spPr>
          </p:pic>
          <p:sp>
            <p:nvSpPr>
              <p:cNvPr id="97" name="Freeform 1519"/>
              <p:cNvSpPr/>
              <p:nvPr/>
            </p:nvSpPr>
            <p:spPr>
              <a:xfrm flipV="1">
                <a:off x="8212452" y="2408578"/>
                <a:ext cx="102735" cy="63894"/>
              </a:xfrm>
              <a:custGeom>
                <a:avLst/>
                <a:gdLst/>
                <a:ahLst/>
                <a:cxnLst/>
                <a:rect l="0" t="0" r="0" b="0"/>
                <a:pathLst>
                  <a:path w="168820" h="99275">
                    <a:moveTo>
                      <a:pt x="1790" y="31737"/>
                    </a:moveTo>
                    <a:lnTo>
                      <a:pt x="0" y="0"/>
                    </a:lnTo>
                    <a:lnTo>
                      <a:pt x="131101" y="66725"/>
                    </a:lnTo>
                    <a:cubicBezTo>
                      <a:pt x="131101" y="66725"/>
                      <a:pt x="168820" y="91147"/>
                      <a:pt x="140080" y="99275"/>
                    </a:cubicBezTo>
                    <a:cubicBezTo>
                      <a:pt x="140080" y="99275"/>
                      <a:pt x="123925" y="99275"/>
                      <a:pt x="102374" y="87883"/>
                    </a:cubicBezTo>
                    <a:lnTo>
                      <a:pt x="1790" y="31737"/>
                    </a:lnTo>
                    <a:close/>
                    <a:moveTo>
                      <a:pt x="1790" y="31737"/>
                    </a:moveTo>
                  </a:path>
                </a:pathLst>
              </a:custGeom>
              <a:noFill/>
              <a:ln w="1190" cap="flat" cmpd="sng" algn="ctr">
                <a:solidFill>
                  <a:srgbClr val="786524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98" name="Picture 1520"/>
              <p:cNvPicPr>
                <a:picLocks noChangeArrowheads="1"/>
              </p:cNvPicPr>
              <p:nvPr/>
            </p:nvPicPr>
            <p:blipFill>
              <a:blip r:embed="rId4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40120" y="2332941"/>
                <a:ext cx="161015" cy="132979"/>
              </a:xfrm>
              <a:prstGeom prst="rect">
                <a:avLst/>
              </a:prstGeom>
              <a:noFill/>
            </p:spPr>
          </p:pic>
          <p:sp>
            <p:nvSpPr>
              <p:cNvPr id="99" name="Freeform 1521"/>
              <p:cNvSpPr/>
              <p:nvPr/>
            </p:nvSpPr>
            <p:spPr>
              <a:xfrm flipV="1">
                <a:off x="8145535" y="2339605"/>
                <a:ext cx="144648" cy="115250"/>
              </a:xfrm>
              <a:custGeom>
                <a:avLst/>
                <a:gdLst/>
                <a:ahLst/>
                <a:cxnLst/>
                <a:rect l="0" t="0" r="0" b="0"/>
                <a:pathLst>
                  <a:path w="237692" h="179069">
                    <a:moveTo>
                      <a:pt x="226796" y="16433"/>
                    </a:moveTo>
                    <a:cubicBezTo>
                      <a:pt x="226796" y="16433"/>
                      <a:pt x="217983" y="29488"/>
                      <a:pt x="211023" y="27380"/>
                    </a:cubicBezTo>
                    <a:cubicBezTo>
                      <a:pt x="204076" y="25272"/>
                      <a:pt x="201752" y="35813"/>
                      <a:pt x="201752" y="35813"/>
                    </a:cubicBezTo>
                    <a:lnTo>
                      <a:pt x="192481" y="46341"/>
                    </a:lnTo>
                    <a:lnTo>
                      <a:pt x="180886" y="58990"/>
                    </a:lnTo>
                    <a:lnTo>
                      <a:pt x="171602" y="67410"/>
                    </a:lnTo>
                    <a:lnTo>
                      <a:pt x="160007" y="77951"/>
                    </a:lnTo>
                    <a:lnTo>
                      <a:pt x="153048" y="90588"/>
                    </a:lnTo>
                    <a:lnTo>
                      <a:pt x="146101" y="101116"/>
                    </a:lnTo>
                    <a:cubicBezTo>
                      <a:pt x="146101" y="101116"/>
                      <a:pt x="136817" y="124294"/>
                      <a:pt x="118275" y="122185"/>
                    </a:cubicBezTo>
                    <a:lnTo>
                      <a:pt x="97396" y="120077"/>
                    </a:lnTo>
                    <a:cubicBezTo>
                      <a:pt x="97396" y="120077"/>
                      <a:pt x="57975" y="141146"/>
                      <a:pt x="46380" y="151675"/>
                    </a:cubicBezTo>
                    <a:cubicBezTo>
                      <a:pt x="16231" y="179069"/>
                      <a:pt x="16510" y="167105"/>
                      <a:pt x="14960" y="167105"/>
                    </a:cubicBezTo>
                    <a:cubicBezTo>
                      <a:pt x="14960" y="167105"/>
                      <a:pt x="0" y="162216"/>
                      <a:pt x="37109" y="134822"/>
                    </a:cubicBezTo>
                    <a:cubicBezTo>
                      <a:pt x="37109" y="134822"/>
                      <a:pt x="81166" y="94792"/>
                      <a:pt x="99720" y="86371"/>
                    </a:cubicBezTo>
                    <a:cubicBezTo>
                      <a:pt x="99720" y="86371"/>
                      <a:pt x="134506" y="71627"/>
                      <a:pt x="153048" y="54774"/>
                    </a:cubicBezTo>
                    <a:cubicBezTo>
                      <a:pt x="153048" y="54774"/>
                      <a:pt x="178562" y="29488"/>
                      <a:pt x="194793" y="16852"/>
                    </a:cubicBezTo>
                    <a:cubicBezTo>
                      <a:pt x="194793" y="16852"/>
                      <a:pt x="211023" y="2946"/>
                      <a:pt x="224942" y="2946"/>
                    </a:cubicBezTo>
                    <a:cubicBezTo>
                      <a:pt x="224942" y="2946"/>
                      <a:pt x="237692" y="0"/>
                      <a:pt x="234212" y="10109"/>
                    </a:cubicBezTo>
                    <a:lnTo>
                      <a:pt x="226796" y="16433"/>
                    </a:lnTo>
                    <a:close/>
                    <a:moveTo>
                      <a:pt x="226796" y="16433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1522"/>
              <p:cNvSpPr/>
              <p:nvPr/>
            </p:nvSpPr>
            <p:spPr>
              <a:xfrm flipV="1">
                <a:off x="8225425" y="2389868"/>
                <a:ext cx="6089" cy="5860"/>
              </a:xfrm>
              <a:custGeom>
                <a:avLst/>
                <a:gdLst/>
                <a:ahLst/>
                <a:cxnLst/>
                <a:rect l="0" t="0" r="0" b="0"/>
                <a:pathLst>
                  <a:path w="10006" h="9105">
                    <a:moveTo>
                      <a:pt x="5003" y="0"/>
                    </a:moveTo>
                    <a:cubicBezTo>
                      <a:pt x="2235" y="0"/>
                      <a:pt x="0" y="2031"/>
                      <a:pt x="0" y="4546"/>
                    </a:cubicBezTo>
                    <a:cubicBezTo>
                      <a:pt x="0" y="7061"/>
                      <a:pt x="2235" y="9105"/>
                      <a:pt x="5003" y="9105"/>
                    </a:cubicBezTo>
                    <a:cubicBezTo>
                      <a:pt x="7771" y="9105"/>
                      <a:pt x="10006" y="7061"/>
                      <a:pt x="10006" y="4546"/>
                    </a:cubicBezTo>
                    <a:cubicBezTo>
                      <a:pt x="10006" y="2031"/>
                      <a:pt x="7771" y="0"/>
                      <a:pt x="5003" y="0"/>
                    </a:cubicBezTo>
                  </a:path>
                </a:pathLst>
              </a:custGeom>
              <a:solidFill>
                <a:srgbClr val="B1ACA8">
                  <a:alpha val="100000"/>
                </a:srgbClr>
              </a:solidFill>
              <a:ln w="1537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1523"/>
              <p:cNvSpPr/>
              <p:nvPr/>
            </p:nvSpPr>
            <p:spPr>
              <a:xfrm flipV="1">
                <a:off x="8225425" y="2389868"/>
                <a:ext cx="6089" cy="5860"/>
              </a:xfrm>
              <a:custGeom>
                <a:avLst/>
                <a:gdLst/>
                <a:ahLst/>
                <a:cxnLst/>
                <a:rect l="0" t="0" r="0" b="0"/>
                <a:pathLst>
                  <a:path w="10006" h="9105">
                    <a:moveTo>
                      <a:pt x="5003" y="0"/>
                    </a:moveTo>
                    <a:cubicBezTo>
                      <a:pt x="2235" y="0"/>
                      <a:pt x="0" y="2031"/>
                      <a:pt x="0" y="4546"/>
                    </a:cubicBezTo>
                    <a:cubicBezTo>
                      <a:pt x="0" y="7061"/>
                      <a:pt x="2235" y="9105"/>
                      <a:pt x="5003" y="9105"/>
                    </a:cubicBezTo>
                    <a:cubicBezTo>
                      <a:pt x="7771" y="9105"/>
                      <a:pt x="10006" y="7061"/>
                      <a:pt x="10006" y="4546"/>
                    </a:cubicBezTo>
                    <a:cubicBezTo>
                      <a:pt x="10006" y="2031"/>
                      <a:pt x="7771" y="0"/>
                      <a:pt x="5003" y="0"/>
                    </a:cubicBezTo>
                    <a:close/>
                    <a:moveTo>
                      <a:pt x="5003" y="0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02" name="Picture 1524"/>
              <p:cNvPicPr>
                <a:picLocks noChangeArrowheads="1"/>
              </p:cNvPicPr>
              <p:nvPr/>
            </p:nvPicPr>
            <p:blipFill>
              <a:blip r:embed="rId4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61556" y="2339114"/>
                <a:ext cx="152903" cy="147611"/>
              </a:xfrm>
              <a:prstGeom prst="rect">
                <a:avLst/>
              </a:prstGeom>
              <a:noFill/>
            </p:spPr>
          </p:pic>
          <p:sp>
            <p:nvSpPr>
              <p:cNvPr id="103" name="Freeform 1525"/>
              <p:cNvSpPr/>
              <p:nvPr/>
            </p:nvSpPr>
            <p:spPr>
              <a:xfrm flipV="1">
                <a:off x="8369353" y="2344250"/>
                <a:ext cx="132398" cy="129783"/>
              </a:xfrm>
              <a:custGeom>
                <a:avLst/>
                <a:gdLst/>
                <a:ahLst/>
                <a:cxnLst/>
                <a:rect l="0" t="0" r="0" b="0"/>
                <a:pathLst>
                  <a:path w="217563" h="201650">
                    <a:moveTo>
                      <a:pt x="207670" y="0"/>
                    </a:moveTo>
                    <a:lnTo>
                      <a:pt x="217563" y="40005"/>
                    </a:lnTo>
                    <a:lnTo>
                      <a:pt x="55740" y="168998"/>
                    </a:lnTo>
                    <a:cubicBezTo>
                      <a:pt x="55740" y="168998"/>
                      <a:pt x="17983" y="201650"/>
                      <a:pt x="8992" y="185318"/>
                    </a:cubicBezTo>
                    <a:cubicBezTo>
                      <a:pt x="8992" y="185318"/>
                      <a:pt x="0" y="164096"/>
                      <a:pt x="37757" y="137972"/>
                    </a:cubicBezTo>
                    <a:lnTo>
                      <a:pt x="207670" y="0"/>
                    </a:lnTo>
                    <a:close/>
                    <a:moveTo>
                      <a:pt x="207670" y="0"/>
                    </a:moveTo>
                  </a:path>
                </a:pathLst>
              </a:custGeom>
              <a:noFill/>
              <a:ln w="1190" cap="flat" cmpd="sng" algn="ctr">
                <a:solidFill>
                  <a:srgbClr val="786524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04" name="Picture 1526"/>
              <p:cNvPicPr>
                <a:picLocks noChangeArrowheads="1"/>
              </p:cNvPicPr>
              <p:nvPr/>
            </p:nvPicPr>
            <p:blipFill>
              <a:blip r:embed="rId5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86826" y="2306284"/>
                <a:ext cx="160215" cy="131043"/>
              </a:xfrm>
              <a:prstGeom prst="rect">
                <a:avLst/>
              </a:prstGeom>
              <a:noFill/>
            </p:spPr>
          </p:pic>
          <p:sp>
            <p:nvSpPr>
              <p:cNvPr id="105" name="Freeform 1527"/>
              <p:cNvSpPr/>
              <p:nvPr/>
            </p:nvSpPr>
            <p:spPr>
              <a:xfrm flipV="1">
                <a:off x="8397778" y="2317038"/>
                <a:ext cx="144640" cy="109234"/>
              </a:xfrm>
              <a:custGeom>
                <a:avLst/>
                <a:gdLst/>
                <a:ahLst/>
                <a:cxnLst/>
                <a:rect l="0" t="0" r="0" b="0"/>
                <a:pathLst>
                  <a:path w="237679" h="169721">
                    <a:moveTo>
                      <a:pt x="10896" y="16433"/>
                    </a:moveTo>
                    <a:cubicBezTo>
                      <a:pt x="10896" y="16433"/>
                      <a:pt x="19709" y="29488"/>
                      <a:pt x="26669" y="27380"/>
                    </a:cubicBezTo>
                    <a:cubicBezTo>
                      <a:pt x="33616" y="25284"/>
                      <a:pt x="35940" y="35813"/>
                      <a:pt x="35940" y="35813"/>
                    </a:cubicBezTo>
                    <a:lnTo>
                      <a:pt x="45211" y="46341"/>
                    </a:lnTo>
                    <a:lnTo>
                      <a:pt x="56806" y="58990"/>
                    </a:lnTo>
                    <a:lnTo>
                      <a:pt x="66090" y="67410"/>
                    </a:lnTo>
                    <a:lnTo>
                      <a:pt x="77685" y="77939"/>
                    </a:lnTo>
                    <a:lnTo>
                      <a:pt x="84632" y="90575"/>
                    </a:lnTo>
                    <a:lnTo>
                      <a:pt x="91591" y="101116"/>
                    </a:lnTo>
                    <a:cubicBezTo>
                      <a:pt x="91591" y="101116"/>
                      <a:pt x="100875" y="124281"/>
                      <a:pt x="119417" y="122185"/>
                    </a:cubicBezTo>
                    <a:lnTo>
                      <a:pt x="140296" y="120077"/>
                    </a:lnTo>
                    <a:cubicBezTo>
                      <a:pt x="140296" y="120077"/>
                      <a:pt x="179717" y="141134"/>
                      <a:pt x="191312" y="151675"/>
                    </a:cubicBezTo>
                    <a:cubicBezTo>
                      <a:pt x="202907" y="162203"/>
                      <a:pt x="219785" y="169721"/>
                      <a:pt x="220369" y="165518"/>
                    </a:cubicBezTo>
                    <a:cubicBezTo>
                      <a:pt x="220369" y="165518"/>
                      <a:pt x="237679" y="162203"/>
                      <a:pt x="200583" y="134822"/>
                    </a:cubicBezTo>
                    <a:cubicBezTo>
                      <a:pt x="200583" y="134822"/>
                      <a:pt x="156526" y="94792"/>
                      <a:pt x="137972" y="86371"/>
                    </a:cubicBezTo>
                    <a:cubicBezTo>
                      <a:pt x="137972" y="86371"/>
                      <a:pt x="103186" y="71627"/>
                      <a:pt x="84632" y="54774"/>
                    </a:cubicBezTo>
                    <a:cubicBezTo>
                      <a:pt x="84632" y="54774"/>
                      <a:pt x="59130" y="29488"/>
                      <a:pt x="42899" y="16852"/>
                    </a:cubicBezTo>
                    <a:cubicBezTo>
                      <a:pt x="42899" y="16852"/>
                      <a:pt x="26669" y="2946"/>
                      <a:pt x="12750" y="2946"/>
                    </a:cubicBezTo>
                    <a:cubicBezTo>
                      <a:pt x="12750" y="2946"/>
                      <a:pt x="0" y="0"/>
                      <a:pt x="3480" y="10109"/>
                    </a:cubicBezTo>
                    <a:lnTo>
                      <a:pt x="10896" y="16433"/>
                    </a:lnTo>
                    <a:close/>
                    <a:moveTo>
                      <a:pt x="10896" y="16433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1528"/>
              <p:cNvSpPr/>
              <p:nvPr/>
            </p:nvSpPr>
            <p:spPr>
              <a:xfrm flipV="1">
                <a:off x="8456446" y="2361283"/>
                <a:ext cx="6089" cy="5860"/>
              </a:xfrm>
              <a:custGeom>
                <a:avLst/>
                <a:gdLst/>
                <a:ahLst/>
                <a:cxnLst/>
                <a:rect l="0" t="0" r="0" b="0"/>
                <a:pathLst>
                  <a:path w="10006" h="9105">
                    <a:moveTo>
                      <a:pt x="5003" y="0"/>
                    </a:moveTo>
                    <a:cubicBezTo>
                      <a:pt x="7771" y="0"/>
                      <a:pt x="10006" y="2044"/>
                      <a:pt x="10006" y="4546"/>
                    </a:cubicBezTo>
                    <a:cubicBezTo>
                      <a:pt x="10006" y="7061"/>
                      <a:pt x="7771" y="9105"/>
                      <a:pt x="5003" y="9105"/>
                    </a:cubicBezTo>
                    <a:cubicBezTo>
                      <a:pt x="2235" y="9105"/>
                      <a:pt x="0" y="7061"/>
                      <a:pt x="0" y="4546"/>
                    </a:cubicBezTo>
                    <a:cubicBezTo>
                      <a:pt x="0" y="2044"/>
                      <a:pt x="2235" y="0"/>
                      <a:pt x="5003" y="0"/>
                    </a:cubicBezTo>
                  </a:path>
                </a:pathLst>
              </a:custGeom>
              <a:solidFill>
                <a:srgbClr val="B1ACA8">
                  <a:alpha val="100000"/>
                </a:srgbClr>
              </a:solidFill>
              <a:ln w="1537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1529"/>
              <p:cNvSpPr/>
              <p:nvPr/>
            </p:nvSpPr>
            <p:spPr>
              <a:xfrm flipV="1">
                <a:off x="8456446" y="2361283"/>
                <a:ext cx="6089" cy="5860"/>
              </a:xfrm>
              <a:custGeom>
                <a:avLst/>
                <a:gdLst/>
                <a:ahLst/>
                <a:cxnLst/>
                <a:rect l="0" t="0" r="0" b="0"/>
                <a:pathLst>
                  <a:path w="10006" h="9105">
                    <a:moveTo>
                      <a:pt x="5003" y="0"/>
                    </a:moveTo>
                    <a:cubicBezTo>
                      <a:pt x="7771" y="0"/>
                      <a:pt x="10006" y="2044"/>
                      <a:pt x="10006" y="4546"/>
                    </a:cubicBezTo>
                    <a:cubicBezTo>
                      <a:pt x="10006" y="7061"/>
                      <a:pt x="7771" y="9105"/>
                      <a:pt x="5003" y="9105"/>
                    </a:cubicBezTo>
                    <a:cubicBezTo>
                      <a:pt x="2235" y="9105"/>
                      <a:pt x="0" y="7061"/>
                      <a:pt x="0" y="4546"/>
                    </a:cubicBezTo>
                    <a:cubicBezTo>
                      <a:pt x="0" y="2044"/>
                      <a:pt x="2235" y="0"/>
                      <a:pt x="5003" y="0"/>
                    </a:cubicBezTo>
                    <a:close/>
                    <a:moveTo>
                      <a:pt x="5003" y="0"/>
                    </a:moveTo>
                  </a:path>
                </a:pathLst>
              </a:custGeom>
              <a:noFill/>
              <a:ln w="1537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1530"/>
              <p:cNvSpPr/>
              <p:nvPr/>
            </p:nvSpPr>
            <p:spPr>
              <a:xfrm flipV="1">
                <a:off x="8250106" y="2523206"/>
                <a:ext cx="33046" cy="31820"/>
              </a:xfrm>
              <a:custGeom>
                <a:avLst/>
                <a:gdLst/>
                <a:ahLst/>
                <a:cxnLst/>
                <a:rect l="0" t="0" r="0" b="0"/>
                <a:pathLst>
                  <a:path w="54304" h="49441">
                    <a:moveTo>
                      <a:pt x="22377" y="0"/>
                    </a:moveTo>
                    <a:lnTo>
                      <a:pt x="22377" y="20510"/>
                    </a:lnTo>
                    <a:lnTo>
                      <a:pt x="0" y="20510"/>
                    </a:lnTo>
                    <a:lnTo>
                      <a:pt x="0" y="29082"/>
                    </a:lnTo>
                    <a:lnTo>
                      <a:pt x="22377" y="29082"/>
                    </a:lnTo>
                    <a:lnTo>
                      <a:pt x="22377" y="49441"/>
                    </a:lnTo>
                    <a:lnTo>
                      <a:pt x="31914" y="49441"/>
                    </a:lnTo>
                    <a:lnTo>
                      <a:pt x="31914" y="29082"/>
                    </a:lnTo>
                    <a:lnTo>
                      <a:pt x="54304" y="29082"/>
                    </a:lnTo>
                    <a:lnTo>
                      <a:pt x="54304" y="20510"/>
                    </a:lnTo>
                    <a:lnTo>
                      <a:pt x="31914" y="20510"/>
                    </a:lnTo>
                    <a:lnTo>
                      <a:pt x="31914" y="0"/>
                    </a:lnTo>
                    <a:close/>
                    <a:moveTo>
                      <a:pt x="22377" y="0"/>
                    </a:move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1537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1531"/>
              <p:cNvSpPr/>
              <p:nvPr/>
            </p:nvSpPr>
            <p:spPr>
              <a:xfrm flipV="1">
                <a:off x="8450357" y="2539015"/>
                <a:ext cx="28325" cy="5942"/>
              </a:xfrm>
              <a:custGeom>
                <a:avLst/>
                <a:gdLst/>
                <a:ahLst/>
                <a:cxnLst/>
                <a:rect l="0" t="0" r="0" b="0"/>
                <a:pathLst>
                  <a:path w="46545" h="9233">
                    <a:moveTo>
                      <a:pt x="0" y="9233"/>
                    </a:moveTo>
                    <a:lnTo>
                      <a:pt x="46545" y="9233"/>
                    </a:lnTo>
                    <a:lnTo>
                      <a:pt x="46545" y="0"/>
                    </a:lnTo>
                    <a:lnTo>
                      <a:pt x="0" y="0"/>
                    </a:lnTo>
                    <a:lnTo>
                      <a:pt x="0" y="9233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1537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10" name="Picture 1532"/>
              <p:cNvPicPr>
                <a:picLocks noChangeArrowheads="1"/>
              </p:cNvPicPr>
              <p:nvPr/>
            </p:nvPicPr>
            <p:blipFill>
              <a:blip r:embed="rId5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3211" y="3243252"/>
                <a:ext cx="57124" cy="64452"/>
              </a:xfrm>
              <a:prstGeom prst="rect">
                <a:avLst/>
              </a:prstGeom>
              <a:noFill/>
            </p:spPr>
          </p:pic>
          <p:pic>
            <p:nvPicPr>
              <p:cNvPr id="111" name="Picture 1533"/>
              <p:cNvPicPr>
                <a:picLocks noChangeArrowheads="1"/>
              </p:cNvPicPr>
              <p:nvPr/>
            </p:nvPicPr>
            <p:blipFill>
              <a:blip r:embed="rId5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131997" y="3243252"/>
                <a:ext cx="57137" cy="64452"/>
              </a:xfrm>
              <a:prstGeom prst="rect">
                <a:avLst/>
              </a:prstGeom>
              <a:noFill/>
            </p:spPr>
          </p:pic>
          <p:pic>
            <p:nvPicPr>
              <p:cNvPr id="112" name="Picture 1534"/>
              <p:cNvPicPr>
                <a:picLocks noChangeArrowheads="1"/>
              </p:cNvPicPr>
              <p:nvPr/>
            </p:nvPicPr>
            <p:blipFill>
              <a:blip r:embed="rId5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21418" y="3222576"/>
                <a:ext cx="402234" cy="64719"/>
              </a:xfrm>
              <a:prstGeom prst="rect">
                <a:avLst/>
              </a:prstGeom>
              <a:noFill/>
            </p:spPr>
          </p:pic>
          <p:sp>
            <p:nvSpPr>
              <p:cNvPr id="113" name="Freeform 1535"/>
              <p:cNvSpPr/>
              <p:nvPr/>
            </p:nvSpPr>
            <p:spPr>
              <a:xfrm flipV="1">
                <a:off x="8834122" y="3235271"/>
                <a:ext cx="376839" cy="39324"/>
              </a:xfrm>
              <a:custGeom>
                <a:avLst/>
                <a:gdLst/>
                <a:ahLst/>
                <a:cxnLst/>
                <a:rect l="0" t="0" r="0" b="0"/>
                <a:pathLst>
                  <a:path w="619239" h="61100">
                    <a:moveTo>
                      <a:pt x="619239" y="0"/>
                    </a:moveTo>
                    <a:lnTo>
                      <a:pt x="0" y="0"/>
                    </a:lnTo>
                    <a:lnTo>
                      <a:pt x="0" y="61100"/>
                    </a:lnTo>
                    <a:lnTo>
                      <a:pt x="619239" y="61100"/>
                    </a:lnTo>
                    <a:lnTo>
                      <a:pt x="619239" y="0"/>
                    </a:lnTo>
                    <a:close/>
                  </a:path>
                </a:pathLst>
              </a:custGeom>
              <a:noFill/>
              <a:ln w="1692" cap="rnd" cmpd="sng" algn="ctr">
                <a:solidFill>
                  <a:srgbClr val="6695AE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14" name="Picture 1536"/>
              <p:cNvPicPr>
                <a:picLocks noChangeArrowheads="1"/>
              </p:cNvPicPr>
              <p:nvPr/>
            </p:nvPicPr>
            <p:blipFill>
              <a:blip r:embed="rId5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21165" y="3191665"/>
                <a:ext cx="402234" cy="56412"/>
              </a:xfrm>
              <a:prstGeom prst="rect">
                <a:avLst/>
              </a:prstGeom>
              <a:noFill/>
            </p:spPr>
          </p:pic>
          <p:sp>
            <p:nvSpPr>
              <p:cNvPr id="115" name="Freeform 1537"/>
              <p:cNvSpPr/>
              <p:nvPr/>
            </p:nvSpPr>
            <p:spPr>
              <a:xfrm flipV="1">
                <a:off x="8833859" y="3204364"/>
                <a:ext cx="376831" cy="31011"/>
              </a:xfrm>
              <a:custGeom>
                <a:avLst/>
                <a:gdLst/>
                <a:ahLst/>
                <a:cxnLst/>
                <a:rect l="0" t="0" r="0" b="0"/>
                <a:pathLst>
                  <a:path w="619225" h="48183">
                    <a:moveTo>
                      <a:pt x="538873" y="48183"/>
                    </a:moveTo>
                    <a:lnTo>
                      <a:pt x="619225" y="0"/>
                    </a:lnTo>
                    <a:lnTo>
                      <a:pt x="0" y="0"/>
                    </a:lnTo>
                    <a:lnTo>
                      <a:pt x="70307" y="48183"/>
                    </a:lnTo>
                    <a:lnTo>
                      <a:pt x="538873" y="48183"/>
                    </a:lnTo>
                    <a:close/>
                    <a:moveTo>
                      <a:pt x="538873" y="48183"/>
                    </a:moveTo>
                  </a:path>
                </a:pathLst>
              </a:custGeom>
              <a:noFill/>
              <a:ln w="1692" cap="rnd" cmpd="sng" algn="ctr">
                <a:solidFill>
                  <a:srgbClr val="6695AE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16" name="Picture 1538"/>
              <p:cNvPicPr>
                <a:picLocks noChangeArrowheads="1"/>
              </p:cNvPicPr>
              <p:nvPr/>
            </p:nvPicPr>
            <p:blipFill>
              <a:blip r:embed="rId5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116638" y="3198841"/>
                <a:ext cx="56397" cy="37591"/>
              </a:xfrm>
              <a:prstGeom prst="rect">
                <a:avLst/>
              </a:prstGeom>
              <a:noFill/>
            </p:spPr>
          </p:pic>
          <p:sp>
            <p:nvSpPr>
              <p:cNvPr id="117" name="Freeform 1539"/>
              <p:cNvSpPr/>
              <p:nvPr/>
            </p:nvSpPr>
            <p:spPr>
              <a:xfrm flipV="1">
                <a:off x="9128616" y="3211095"/>
                <a:ext cx="32443" cy="12636"/>
              </a:xfrm>
              <a:custGeom>
                <a:avLst/>
                <a:gdLst/>
                <a:ahLst/>
                <a:cxnLst/>
                <a:rect l="0" t="0" r="0" b="0"/>
                <a:pathLst>
                  <a:path w="53313" h="19634">
                    <a:moveTo>
                      <a:pt x="26339" y="0"/>
                    </a:moveTo>
                    <a:cubicBezTo>
                      <a:pt x="40994" y="0"/>
                      <a:pt x="53313" y="3759"/>
                      <a:pt x="52043" y="15227"/>
                    </a:cubicBezTo>
                    <a:cubicBezTo>
                      <a:pt x="51548" y="19634"/>
                      <a:pt x="40512" y="18897"/>
                      <a:pt x="26656" y="18897"/>
                    </a:cubicBezTo>
                    <a:cubicBezTo>
                      <a:pt x="12801" y="18897"/>
                      <a:pt x="1765" y="19037"/>
                      <a:pt x="1282" y="14630"/>
                    </a:cubicBezTo>
                    <a:cubicBezTo>
                      <a:pt x="0" y="3162"/>
                      <a:pt x="12484" y="0"/>
                      <a:pt x="26339" y="0"/>
                    </a:cubicBezTo>
                    <a:close/>
                    <a:moveTo>
                      <a:pt x="26339" y="0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18" name="Picture 1540"/>
              <p:cNvPicPr>
                <a:picLocks noChangeArrowheads="1"/>
              </p:cNvPicPr>
              <p:nvPr/>
            </p:nvPicPr>
            <p:blipFill>
              <a:blip r:embed="rId5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116871" y="3195817"/>
                <a:ext cx="55943" cy="35801"/>
              </a:xfrm>
              <a:prstGeom prst="rect">
                <a:avLst/>
              </a:prstGeom>
              <a:noFill/>
            </p:spPr>
          </p:pic>
          <p:sp>
            <p:nvSpPr>
              <p:cNvPr id="119" name="Freeform 1541"/>
              <p:cNvSpPr/>
              <p:nvPr/>
            </p:nvSpPr>
            <p:spPr>
              <a:xfrm flipV="1">
                <a:off x="9129575" y="3208507"/>
                <a:ext cx="30527" cy="10405"/>
              </a:xfrm>
              <a:custGeom>
                <a:avLst/>
                <a:gdLst/>
                <a:ahLst/>
                <a:cxnLst/>
                <a:rect l="0" t="0" r="0" b="0"/>
                <a:pathLst>
                  <a:path w="50164" h="16167">
                    <a:moveTo>
                      <a:pt x="25082" y="0"/>
                    </a:moveTo>
                    <a:cubicBezTo>
                      <a:pt x="38937" y="0"/>
                      <a:pt x="50164" y="3619"/>
                      <a:pt x="50164" y="8077"/>
                    </a:cubicBezTo>
                    <a:cubicBezTo>
                      <a:pt x="50164" y="12547"/>
                      <a:pt x="38937" y="16167"/>
                      <a:pt x="25082" y="16167"/>
                    </a:cubicBezTo>
                    <a:cubicBezTo>
                      <a:pt x="11227" y="16167"/>
                      <a:pt x="0" y="12547"/>
                      <a:pt x="0" y="8077"/>
                    </a:cubicBezTo>
                    <a:cubicBezTo>
                      <a:pt x="0" y="3619"/>
                      <a:pt x="11227" y="0"/>
                      <a:pt x="25082" y="0"/>
                    </a:cubicBezTo>
                    <a:close/>
                    <a:moveTo>
                      <a:pt x="25082" y="0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20" name="Picture 1542"/>
              <p:cNvPicPr>
                <a:picLocks noChangeArrowheads="1"/>
              </p:cNvPicPr>
              <p:nvPr/>
            </p:nvPicPr>
            <p:blipFill>
              <a:blip r:embed="rId5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121418" y="3179003"/>
                <a:ext cx="47726" cy="49735"/>
              </a:xfrm>
              <a:prstGeom prst="rect">
                <a:avLst/>
              </a:prstGeom>
              <a:noFill/>
            </p:spPr>
          </p:pic>
          <p:sp>
            <p:nvSpPr>
              <p:cNvPr id="121" name="Freeform 1543"/>
              <p:cNvSpPr/>
              <p:nvPr/>
            </p:nvSpPr>
            <p:spPr>
              <a:xfrm flipV="1">
                <a:off x="9134121" y="3191698"/>
                <a:ext cx="22327" cy="27292"/>
              </a:xfrm>
              <a:custGeom>
                <a:avLst/>
                <a:gdLst/>
                <a:ahLst/>
                <a:cxnLst/>
                <a:rect l="0" t="0" r="0" b="0"/>
                <a:pathLst>
                  <a:path w="36690" h="42405">
                    <a:moveTo>
                      <a:pt x="0" y="42405"/>
                    </a:moveTo>
                    <a:lnTo>
                      <a:pt x="0" y="8255"/>
                    </a:lnTo>
                    <a:cubicBezTo>
                      <a:pt x="0" y="8255"/>
                      <a:pt x="14084" y="0"/>
                      <a:pt x="36296" y="8255"/>
                    </a:cubicBezTo>
                    <a:lnTo>
                      <a:pt x="36690" y="42405"/>
                    </a:lnTo>
                    <a:lnTo>
                      <a:pt x="0" y="42405"/>
                    </a:lnTo>
                    <a:close/>
                    <a:moveTo>
                      <a:pt x="0" y="42405"/>
                    </a:moveTo>
                  </a:path>
                </a:pathLst>
              </a:custGeom>
              <a:noFill/>
              <a:ln w="510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22" name="Picture 1544"/>
              <p:cNvPicPr>
                <a:picLocks noChangeArrowheads="1"/>
              </p:cNvPicPr>
              <p:nvPr/>
            </p:nvPicPr>
            <p:blipFill>
              <a:blip r:embed="rId5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126320" y="3115579"/>
                <a:ext cx="55791" cy="70243"/>
              </a:xfrm>
              <a:prstGeom prst="rect">
                <a:avLst/>
              </a:prstGeom>
              <a:noFill/>
            </p:spPr>
          </p:pic>
          <p:sp>
            <p:nvSpPr>
              <p:cNvPr id="123" name="Freeform 1545"/>
              <p:cNvSpPr/>
              <p:nvPr/>
            </p:nvSpPr>
            <p:spPr>
              <a:xfrm rot="-115379" flipV="1">
                <a:off x="9138916" y="3125945"/>
                <a:ext cx="31410" cy="47029"/>
              </a:xfrm>
              <a:custGeom>
                <a:avLst/>
                <a:gdLst/>
                <a:ahLst/>
                <a:cxnLst/>
                <a:rect l="0" t="0" r="0" b="0"/>
                <a:pathLst>
                  <a:path w="51612" h="73075">
                    <a:moveTo>
                      <a:pt x="17564" y="0"/>
                    </a:moveTo>
                    <a:lnTo>
                      <a:pt x="50825" y="52184"/>
                    </a:lnTo>
                    <a:cubicBezTo>
                      <a:pt x="50825" y="52184"/>
                      <a:pt x="51612" y="73075"/>
                      <a:pt x="35686" y="68326"/>
                    </a:cubicBezTo>
                    <a:cubicBezTo>
                      <a:pt x="35686" y="68326"/>
                      <a:pt x="22682" y="56438"/>
                      <a:pt x="8370" y="34378"/>
                    </a:cubicBezTo>
                    <a:lnTo>
                      <a:pt x="0" y="29705"/>
                    </a:lnTo>
                    <a:lnTo>
                      <a:pt x="17564" y="0"/>
                    </a:lnTo>
                    <a:close/>
                    <a:moveTo>
                      <a:pt x="17564" y="0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9426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24" name="Picture 1546"/>
              <p:cNvPicPr>
                <a:picLocks noChangeArrowheads="1"/>
              </p:cNvPicPr>
              <p:nvPr/>
            </p:nvPicPr>
            <p:blipFill>
              <a:blip r:embed="rId5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120186" y="3131911"/>
                <a:ext cx="50203" cy="90299"/>
              </a:xfrm>
              <a:prstGeom prst="rect">
                <a:avLst/>
              </a:prstGeom>
              <a:noFill/>
            </p:spPr>
          </p:pic>
          <p:sp>
            <p:nvSpPr>
              <p:cNvPr id="125" name="Freeform 1547"/>
              <p:cNvSpPr/>
              <p:nvPr/>
            </p:nvSpPr>
            <p:spPr>
              <a:xfrm flipV="1">
                <a:off x="9132880" y="3144624"/>
                <a:ext cx="24808" cy="68986"/>
              </a:xfrm>
              <a:custGeom>
                <a:avLst/>
                <a:gdLst/>
                <a:ahLst/>
                <a:cxnLst/>
                <a:rect l="0" t="0" r="0" b="0"/>
                <a:pathLst>
                  <a:path w="40767" h="107187">
                    <a:moveTo>
                      <a:pt x="0" y="107187"/>
                    </a:moveTo>
                    <a:lnTo>
                      <a:pt x="0" y="11480"/>
                    </a:lnTo>
                    <a:cubicBezTo>
                      <a:pt x="0" y="11480"/>
                      <a:pt x="15341" y="0"/>
                      <a:pt x="40335" y="11480"/>
                    </a:cubicBezTo>
                    <a:lnTo>
                      <a:pt x="40767" y="107187"/>
                    </a:lnTo>
                    <a:lnTo>
                      <a:pt x="0" y="107187"/>
                    </a:lnTo>
                    <a:close/>
                    <a:moveTo>
                      <a:pt x="0" y="107187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26" name="Picture 1548"/>
              <p:cNvPicPr>
                <a:picLocks noChangeArrowheads="1"/>
              </p:cNvPicPr>
              <p:nvPr/>
            </p:nvPicPr>
            <p:blipFill>
              <a:blip r:embed="rId6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120046" y="3127326"/>
                <a:ext cx="50215" cy="32867"/>
              </a:xfrm>
              <a:prstGeom prst="rect">
                <a:avLst/>
              </a:prstGeom>
              <a:noFill/>
            </p:spPr>
          </p:pic>
          <p:sp>
            <p:nvSpPr>
              <p:cNvPr id="127" name="Freeform 1549"/>
              <p:cNvSpPr/>
              <p:nvPr/>
            </p:nvSpPr>
            <p:spPr>
              <a:xfrm flipV="1">
                <a:off x="9132753" y="3140022"/>
                <a:ext cx="24808" cy="7470"/>
              </a:xfrm>
              <a:custGeom>
                <a:avLst/>
                <a:gdLst/>
                <a:ahLst/>
                <a:cxnLst/>
                <a:rect l="0" t="0" r="0" b="0"/>
                <a:pathLst>
                  <a:path w="40766" h="11607">
                    <a:moveTo>
                      <a:pt x="20383" y="0"/>
                    </a:moveTo>
                    <a:cubicBezTo>
                      <a:pt x="31635" y="0"/>
                      <a:pt x="40766" y="2590"/>
                      <a:pt x="40766" y="5803"/>
                    </a:cubicBezTo>
                    <a:cubicBezTo>
                      <a:pt x="40766" y="9004"/>
                      <a:pt x="31635" y="11607"/>
                      <a:pt x="20383" y="11607"/>
                    </a:cubicBezTo>
                    <a:cubicBezTo>
                      <a:pt x="9119" y="11607"/>
                      <a:pt x="0" y="9004"/>
                      <a:pt x="0" y="5803"/>
                    </a:cubicBezTo>
                    <a:cubicBezTo>
                      <a:pt x="0" y="2590"/>
                      <a:pt x="9119" y="0"/>
                      <a:pt x="20383" y="0"/>
                    </a:cubicBezTo>
                    <a:close/>
                    <a:moveTo>
                      <a:pt x="20383" y="0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Freeform 1550"/>
              <p:cNvSpPr/>
              <p:nvPr/>
            </p:nvSpPr>
            <p:spPr>
              <a:xfrm flipV="1">
                <a:off x="9137615" y="3142005"/>
                <a:ext cx="15487" cy="3015"/>
              </a:xfrm>
              <a:custGeom>
                <a:avLst/>
                <a:gdLst/>
                <a:ahLst/>
                <a:cxnLst/>
                <a:rect l="0" t="0" r="0" b="0"/>
                <a:pathLst>
                  <a:path w="25450" h="4686">
                    <a:moveTo>
                      <a:pt x="12725" y="0"/>
                    </a:moveTo>
                    <a:cubicBezTo>
                      <a:pt x="19760" y="0"/>
                      <a:pt x="25450" y="1041"/>
                      <a:pt x="25450" y="2336"/>
                    </a:cubicBezTo>
                    <a:cubicBezTo>
                      <a:pt x="25450" y="3632"/>
                      <a:pt x="19760" y="4686"/>
                      <a:pt x="12725" y="4686"/>
                    </a:cubicBezTo>
                    <a:cubicBezTo>
                      <a:pt x="5690" y="4686"/>
                      <a:pt x="0" y="3632"/>
                      <a:pt x="0" y="2336"/>
                    </a:cubicBezTo>
                    <a:cubicBezTo>
                      <a:pt x="0" y="1041"/>
                      <a:pt x="5690" y="0"/>
                      <a:pt x="12725" y="0"/>
                    </a:cubicBezTo>
                  </a:path>
                </a:pathLst>
              </a:custGeom>
              <a:solidFill>
                <a:srgbClr val="B6B8BA">
                  <a:alpha val="100000"/>
                </a:srgbClr>
              </a:solidFill>
              <a:ln w="571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9" name="Freeform 1551"/>
              <p:cNvSpPr/>
              <p:nvPr/>
            </p:nvSpPr>
            <p:spPr>
              <a:xfrm flipV="1">
                <a:off x="9137615" y="3142005"/>
                <a:ext cx="15487" cy="3015"/>
              </a:xfrm>
              <a:custGeom>
                <a:avLst/>
                <a:gdLst/>
                <a:ahLst/>
                <a:cxnLst/>
                <a:rect l="0" t="0" r="0" b="0"/>
                <a:pathLst>
                  <a:path w="25450" h="4686">
                    <a:moveTo>
                      <a:pt x="12725" y="0"/>
                    </a:moveTo>
                    <a:cubicBezTo>
                      <a:pt x="19760" y="0"/>
                      <a:pt x="25450" y="1041"/>
                      <a:pt x="25450" y="2336"/>
                    </a:cubicBezTo>
                    <a:cubicBezTo>
                      <a:pt x="25450" y="3632"/>
                      <a:pt x="19760" y="4686"/>
                      <a:pt x="12725" y="4686"/>
                    </a:cubicBezTo>
                    <a:cubicBezTo>
                      <a:pt x="5690" y="4686"/>
                      <a:pt x="0" y="3632"/>
                      <a:pt x="0" y="2336"/>
                    </a:cubicBezTo>
                    <a:cubicBezTo>
                      <a:pt x="0" y="1041"/>
                      <a:pt x="5690" y="0"/>
                      <a:pt x="12725" y="0"/>
                    </a:cubicBezTo>
                    <a:close/>
                    <a:moveTo>
                      <a:pt x="12725" y="0"/>
                    </a:moveTo>
                  </a:path>
                </a:pathLst>
              </a:custGeom>
              <a:noFill/>
              <a:ln w="38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30" name="Picture 1552"/>
              <p:cNvPicPr>
                <a:picLocks noChangeArrowheads="1"/>
              </p:cNvPicPr>
              <p:nvPr/>
            </p:nvPicPr>
            <p:blipFill>
              <a:blip r:embed="rId6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83784" y="3198841"/>
                <a:ext cx="56397" cy="37591"/>
              </a:xfrm>
              <a:prstGeom prst="rect">
                <a:avLst/>
              </a:prstGeom>
              <a:noFill/>
            </p:spPr>
          </p:pic>
          <p:sp>
            <p:nvSpPr>
              <p:cNvPr id="131" name="Freeform 1553"/>
              <p:cNvSpPr/>
              <p:nvPr/>
            </p:nvSpPr>
            <p:spPr>
              <a:xfrm flipV="1">
                <a:off x="8895764" y="3211095"/>
                <a:ext cx="32443" cy="12636"/>
              </a:xfrm>
              <a:custGeom>
                <a:avLst/>
                <a:gdLst/>
                <a:ahLst/>
                <a:cxnLst/>
                <a:rect l="0" t="0" r="0" b="0"/>
                <a:pathLst>
                  <a:path w="53313" h="19634">
                    <a:moveTo>
                      <a:pt x="26974" y="0"/>
                    </a:moveTo>
                    <a:cubicBezTo>
                      <a:pt x="12319" y="0"/>
                      <a:pt x="0" y="3759"/>
                      <a:pt x="1270" y="15227"/>
                    </a:cubicBezTo>
                    <a:cubicBezTo>
                      <a:pt x="1765" y="19634"/>
                      <a:pt x="12801" y="18897"/>
                      <a:pt x="26657" y="18897"/>
                    </a:cubicBezTo>
                    <a:cubicBezTo>
                      <a:pt x="40512" y="18897"/>
                      <a:pt x="51548" y="19037"/>
                      <a:pt x="52031" y="14630"/>
                    </a:cubicBezTo>
                    <a:cubicBezTo>
                      <a:pt x="53313" y="3162"/>
                      <a:pt x="40829" y="0"/>
                      <a:pt x="26974" y="0"/>
                    </a:cubicBezTo>
                    <a:close/>
                    <a:moveTo>
                      <a:pt x="26974" y="0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32" name="Picture 1554"/>
              <p:cNvPicPr>
                <a:picLocks noChangeArrowheads="1"/>
              </p:cNvPicPr>
              <p:nvPr/>
            </p:nvPicPr>
            <p:blipFill>
              <a:blip r:embed="rId6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84017" y="3195817"/>
                <a:ext cx="55930" cy="35801"/>
              </a:xfrm>
              <a:prstGeom prst="rect">
                <a:avLst/>
              </a:prstGeom>
              <a:noFill/>
            </p:spPr>
          </p:pic>
          <p:sp>
            <p:nvSpPr>
              <p:cNvPr id="133" name="Freeform 1555"/>
              <p:cNvSpPr/>
              <p:nvPr/>
            </p:nvSpPr>
            <p:spPr>
              <a:xfrm flipV="1">
                <a:off x="8896721" y="3208507"/>
                <a:ext cx="30527" cy="10405"/>
              </a:xfrm>
              <a:custGeom>
                <a:avLst/>
                <a:gdLst/>
                <a:ahLst/>
                <a:cxnLst/>
                <a:rect l="0" t="0" r="0" b="0"/>
                <a:pathLst>
                  <a:path w="50164" h="16167">
                    <a:moveTo>
                      <a:pt x="25082" y="0"/>
                    </a:moveTo>
                    <a:cubicBezTo>
                      <a:pt x="11227" y="0"/>
                      <a:pt x="0" y="3619"/>
                      <a:pt x="0" y="8077"/>
                    </a:cubicBezTo>
                    <a:cubicBezTo>
                      <a:pt x="0" y="12547"/>
                      <a:pt x="11227" y="16167"/>
                      <a:pt x="25082" y="16167"/>
                    </a:cubicBezTo>
                    <a:cubicBezTo>
                      <a:pt x="38937" y="16167"/>
                      <a:pt x="50164" y="12547"/>
                      <a:pt x="50164" y="8077"/>
                    </a:cubicBezTo>
                    <a:cubicBezTo>
                      <a:pt x="50164" y="3619"/>
                      <a:pt x="38937" y="0"/>
                      <a:pt x="25082" y="0"/>
                    </a:cubicBezTo>
                    <a:close/>
                    <a:moveTo>
                      <a:pt x="25082" y="0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34" name="Picture 1556"/>
              <p:cNvPicPr>
                <a:picLocks noChangeArrowheads="1"/>
              </p:cNvPicPr>
              <p:nvPr/>
            </p:nvPicPr>
            <p:blipFill>
              <a:blip r:embed="rId6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87674" y="3179003"/>
                <a:ext cx="47738" cy="49736"/>
              </a:xfrm>
              <a:prstGeom prst="rect">
                <a:avLst/>
              </a:prstGeom>
              <a:noFill/>
            </p:spPr>
          </p:pic>
          <p:sp>
            <p:nvSpPr>
              <p:cNvPr id="135" name="Freeform 1557"/>
              <p:cNvSpPr/>
              <p:nvPr/>
            </p:nvSpPr>
            <p:spPr>
              <a:xfrm flipV="1">
                <a:off x="8900376" y="3191698"/>
                <a:ext cx="22327" cy="27292"/>
              </a:xfrm>
              <a:custGeom>
                <a:avLst/>
                <a:gdLst/>
                <a:ahLst/>
                <a:cxnLst/>
                <a:rect l="0" t="0" r="0" b="0"/>
                <a:pathLst>
                  <a:path w="36690" h="42405">
                    <a:moveTo>
                      <a:pt x="36690" y="42405"/>
                    </a:moveTo>
                    <a:lnTo>
                      <a:pt x="36690" y="8255"/>
                    </a:lnTo>
                    <a:cubicBezTo>
                      <a:pt x="36690" y="8255"/>
                      <a:pt x="22606" y="0"/>
                      <a:pt x="394" y="8255"/>
                    </a:cubicBezTo>
                    <a:lnTo>
                      <a:pt x="0" y="42405"/>
                    </a:lnTo>
                    <a:lnTo>
                      <a:pt x="36690" y="42405"/>
                    </a:lnTo>
                    <a:close/>
                    <a:moveTo>
                      <a:pt x="36690" y="42405"/>
                    </a:moveTo>
                  </a:path>
                </a:pathLst>
              </a:custGeom>
              <a:noFill/>
              <a:ln w="510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36" name="Picture 1558"/>
              <p:cNvPicPr>
                <a:picLocks noChangeArrowheads="1"/>
              </p:cNvPicPr>
              <p:nvPr/>
            </p:nvPicPr>
            <p:blipFill>
              <a:blip r:embed="rId6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68852" y="3113649"/>
                <a:ext cx="61659" cy="72161"/>
              </a:xfrm>
              <a:prstGeom prst="rect">
                <a:avLst/>
              </a:prstGeom>
              <a:noFill/>
            </p:spPr>
          </p:pic>
          <p:sp>
            <p:nvSpPr>
              <p:cNvPr id="137" name="Freeform 1559"/>
              <p:cNvSpPr/>
              <p:nvPr/>
            </p:nvSpPr>
            <p:spPr>
              <a:xfrm rot="-10684620">
                <a:off x="8880529" y="3123963"/>
                <a:ext cx="37385" cy="48966"/>
              </a:xfrm>
              <a:custGeom>
                <a:avLst/>
                <a:gdLst/>
                <a:ahLst/>
                <a:cxnLst/>
                <a:rect l="0" t="0" r="0" b="0"/>
                <a:pathLst>
                  <a:path w="61429" h="76085">
                    <a:moveTo>
                      <a:pt x="20904" y="0"/>
                    </a:moveTo>
                    <a:lnTo>
                      <a:pt x="60502" y="54330"/>
                    </a:lnTo>
                    <a:cubicBezTo>
                      <a:pt x="60502" y="54330"/>
                      <a:pt x="61429" y="76085"/>
                      <a:pt x="42481" y="71132"/>
                    </a:cubicBezTo>
                    <a:cubicBezTo>
                      <a:pt x="42481" y="71132"/>
                      <a:pt x="26987" y="58750"/>
                      <a:pt x="9957" y="35801"/>
                    </a:cubicBezTo>
                    <a:lnTo>
                      <a:pt x="0" y="30924"/>
                    </a:lnTo>
                    <a:lnTo>
                      <a:pt x="20904" y="0"/>
                    </a:lnTo>
                    <a:close/>
                    <a:moveTo>
                      <a:pt x="20904" y="0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9426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38" name="Picture 1560"/>
              <p:cNvPicPr>
                <a:picLocks noChangeArrowheads="1"/>
              </p:cNvPicPr>
              <p:nvPr/>
            </p:nvPicPr>
            <p:blipFill>
              <a:blip r:embed="rId6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86430" y="3131911"/>
                <a:ext cx="50215" cy="90293"/>
              </a:xfrm>
              <a:prstGeom prst="rect">
                <a:avLst/>
              </a:prstGeom>
              <a:noFill/>
            </p:spPr>
          </p:pic>
          <p:sp>
            <p:nvSpPr>
              <p:cNvPr id="139" name="Freeform 1561"/>
              <p:cNvSpPr/>
              <p:nvPr/>
            </p:nvSpPr>
            <p:spPr>
              <a:xfrm flipV="1">
                <a:off x="8899135" y="3144622"/>
                <a:ext cx="24808" cy="68986"/>
              </a:xfrm>
              <a:custGeom>
                <a:avLst/>
                <a:gdLst/>
                <a:ahLst/>
                <a:cxnLst/>
                <a:rect l="0" t="0" r="0" b="0"/>
                <a:pathLst>
                  <a:path w="40767" h="107187">
                    <a:moveTo>
                      <a:pt x="40767" y="107187"/>
                    </a:moveTo>
                    <a:lnTo>
                      <a:pt x="40767" y="11480"/>
                    </a:lnTo>
                    <a:cubicBezTo>
                      <a:pt x="40767" y="11480"/>
                      <a:pt x="25426" y="0"/>
                      <a:pt x="432" y="11480"/>
                    </a:cubicBezTo>
                    <a:lnTo>
                      <a:pt x="0" y="107187"/>
                    </a:lnTo>
                    <a:lnTo>
                      <a:pt x="40767" y="107187"/>
                    </a:lnTo>
                    <a:close/>
                    <a:moveTo>
                      <a:pt x="40767" y="107187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40" name="Picture 1562"/>
              <p:cNvPicPr>
                <a:picLocks noChangeArrowheads="1"/>
              </p:cNvPicPr>
              <p:nvPr/>
            </p:nvPicPr>
            <p:blipFill>
              <a:blip r:embed="rId6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86569" y="3127326"/>
                <a:ext cx="50203" cy="32867"/>
              </a:xfrm>
              <a:prstGeom prst="rect">
                <a:avLst/>
              </a:prstGeom>
              <a:noFill/>
            </p:spPr>
          </p:pic>
          <p:sp>
            <p:nvSpPr>
              <p:cNvPr id="141" name="Freeform 1563"/>
              <p:cNvSpPr/>
              <p:nvPr/>
            </p:nvSpPr>
            <p:spPr>
              <a:xfrm flipV="1">
                <a:off x="8899263" y="3140022"/>
                <a:ext cx="24808" cy="7470"/>
              </a:xfrm>
              <a:custGeom>
                <a:avLst/>
                <a:gdLst/>
                <a:ahLst/>
                <a:cxnLst/>
                <a:rect l="0" t="0" r="0" b="0"/>
                <a:pathLst>
                  <a:path w="40766" h="11607">
                    <a:moveTo>
                      <a:pt x="20383" y="0"/>
                    </a:moveTo>
                    <a:cubicBezTo>
                      <a:pt x="9131" y="0"/>
                      <a:pt x="0" y="2590"/>
                      <a:pt x="0" y="5803"/>
                    </a:cubicBezTo>
                    <a:cubicBezTo>
                      <a:pt x="0" y="9004"/>
                      <a:pt x="9131" y="11607"/>
                      <a:pt x="20383" y="11607"/>
                    </a:cubicBezTo>
                    <a:cubicBezTo>
                      <a:pt x="31647" y="11607"/>
                      <a:pt x="40766" y="9004"/>
                      <a:pt x="40766" y="5803"/>
                    </a:cubicBezTo>
                    <a:cubicBezTo>
                      <a:pt x="40766" y="2590"/>
                      <a:pt x="31647" y="0"/>
                      <a:pt x="20383" y="0"/>
                    </a:cubicBezTo>
                    <a:close/>
                    <a:moveTo>
                      <a:pt x="20383" y="0"/>
                    </a:moveTo>
                  </a:path>
                </a:pathLst>
              </a:custGeom>
              <a:noFill/>
              <a:ln w="57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1564"/>
              <p:cNvSpPr/>
              <p:nvPr/>
            </p:nvSpPr>
            <p:spPr>
              <a:xfrm flipV="1">
                <a:off x="8903883" y="3142171"/>
                <a:ext cx="15162" cy="2689"/>
              </a:xfrm>
              <a:custGeom>
                <a:avLst/>
                <a:gdLst/>
                <a:ahLst/>
                <a:cxnLst/>
                <a:rect l="0" t="0" r="0" b="0"/>
                <a:pathLst>
                  <a:path w="24916" h="4178">
                    <a:moveTo>
                      <a:pt x="12458" y="0"/>
                    </a:moveTo>
                    <a:cubicBezTo>
                      <a:pt x="5575" y="0"/>
                      <a:pt x="0" y="939"/>
                      <a:pt x="0" y="2095"/>
                    </a:cubicBezTo>
                    <a:cubicBezTo>
                      <a:pt x="0" y="3238"/>
                      <a:pt x="5575" y="4178"/>
                      <a:pt x="12458" y="4178"/>
                    </a:cubicBezTo>
                    <a:cubicBezTo>
                      <a:pt x="19341" y="4178"/>
                      <a:pt x="24916" y="3238"/>
                      <a:pt x="24916" y="2095"/>
                    </a:cubicBezTo>
                    <a:cubicBezTo>
                      <a:pt x="24916" y="939"/>
                      <a:pt x="19341" y="0"/>
                      <a:pt x="12458" y="0"/>
                    </a:cubicBezTo>
                  </a:path>
                </a:pathLst>
              </a:custGeom>
              <a:solidFill>
                <a:srgbClr val="552C2C">
                  <a:alpha val="100000"/>
                </a:srgbClr>
              </a:solidFill>
              <a:ln w="571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43" name="Picture 1565"/>
              <p:cNvPicPr>
                <a:picLocks noChangeArrowheads="1"/>
              </p:cNvPicPr>
              <p:nvPr/>
            </p:nvPicPr>
            <p:blipFill>
              <a:blip r:embed="rId6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920221" y="3007172"/>
                <a:ext cx="265979" cy="170954"/>
              </a:xfrm>
              <a:prstGeom prst="rect">
                <a:avLst/>
              </a:prstGeom>
              <a:noFill/>
            </p:spPr>
          </p:pic>
          <p:sp>
            <p:nvSpPr>
              <p:cNvPr id="144" name="Freeform 1566"/>
              <p:cNvSpPr/>
              <p:nvPr/>
            </p:nvSpPr>
            <p:spPr>
              <a:xfrm rot="9131366">
                <a:off x="8919832" y="3077513"/>
                <a:ext cx="261837" cy="29843"/>
              </a:xfrm>
              <a:custGeom>
                <a:avLst/>
                <a:gdLst/>
                <a:ahLst/>
                <a:cxnLst/>
                <a:rect l="0" t="0" r="0" b="0"/>
                <a:pathLst>
                  <a:path w="425272" h="46913">
                    <a:moveTo>
                      <a:pt x="0" y="0"/>
                    </a:moveTo>
                    <a:lnTo>
                      <a:pt x="425069" y="2209"/>
                    </a:lnTo>
                    <a:lnTo>
                      <a:pt x="425195" y="24599"/>
                    </a:lnTo>
                    <a:cubicBezTo>
                      <a:pt x="425272" y="36969"/>
                      <a:pt x="409409" y="46913"/>
                      <a:pt x="389763" y="46812"/>
                    </a:cubicBezTo>
                    <a:lnTo>
                      <a:pt x="253" y="44780"/>
                    </a:lnTo>
                  </a:path>
                </a:pathLst>
              </a:custGeom>
              <a:noFill/>
              <a:ln w="2408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113934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45" name="Picture 1567"/>
              <p:cNvPicPr>
                <a:picLocks noChangeArrowheads="1"/>
              </p:cNvPicPr>
              <p:nvPr/>
            </p:nvPicPr>
            <p:blipFill>
              <a:blip r:embed="rId6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147122" y="2944282"/>
                <a:ext cx="146643" cy="107136"/>
              </a:xfrm>
              <a:prstGeom prst="rect">
                <a:avLst/>
              </a:prstGeom>
              <a:noFill/>
            </p:spPr>
          </p:pic>
          <p:pic>
            <p:nvPicPr>
              <p:cNvPr id="146" name="Picture 1568"/>
              <p:cNvPicPr>
                <a:picLocks noChangeArrowheads="1"/>
              </p:cNvPicPr>
              <p:nvPr/>
            </p:nvPicPr>
            <p:blipFill>
              <a:blip r:embed="rId6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134756" y="2986039"/>
                <a:ext cx="62605" cy="86979"/>
              </a:xfrm>
              <a:prstGeom prst="rect">
                <a:avLst/>
              </a:prstGeom>
              <a:noFill/>
            </p:spPr>
          </p:pic>
          <p:pic>
            <p:nvPicPr>
              <p:cNvPr id="147" name="Picture 1569"/>
              <p:cNvPicPr>
                <a:picLocks noChangeArrowheads="1"/>
              </p:cNvPicPr>
              <p:nvPr/>
            </p:nvPicPr>
            <p:blipFill>
              <a:blip r:embed="rId7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992485" y="3070329"/>
                <a:ext cx="121820" cy="79209"/>
              </a:xfrm>
              <a:prstGeom prst="rect">
                <a:avLst/>
              </a:prstGeom>
              <a:noFill/>
            </p:spPr>
          </p:pic>
          <p:sp>
            <p:nvSpPr>
              <p:cNvPr id="148" name="Freeform 1570"/>
              <p:cNvSpPr/>
              <p:nvPr/>
            </p:nvSpPr>
            <p:spPr>
              <a:xfrm rot="10684620">
                <a:off x="8995123" y="3084592"/>
                <a:ext cx="107085" cy="51131"/>
              </a:xfrm>
              <a:custGeom>
                <a:avLst/>
                <a:gdLst/>
                <a:ahLst/>
                <a:cxnLst/>
                <a:rect l="0" t="0" r="0" b="0"/>
                <a:pathLst>
                  <a:path w="175957" h="79450">
                    <a:moveTo>
                      <a:pt x="149707" y="48882"/>
                    </a:moveTo>
                    <a:cubicBezTo>
                      <a:pt x="120510" y="64528"/>
                      <a:pt x="108204" y="37884"/>
                      <a:pt x="108204" y="37884"/>
                    </a:cubicBezTo>
                    <a:lnTo>
                      <a:pt x="10706" y="79450"/>
                    </a:lnTo>
                    <a:lnTo>
                      <a:pt x="0" y="61124"/>
                    </a:lnTo>
                    <a:lnTo>
                      <a:pt x="143281" y="0"/>
                    </a:lnTo>
                    <a:cubicBezTo>
                      <a:pt x="175957" y="33477"/>
                      <a:pt x="149707" y="48882"/>
                      <a:pt x="149707" y="48882"/>
                    </a:cubicBezTo>
                    <a:close/>
                    <a:moveTo>
                      <a:pt x="149707" y="48882"/>
                    </a:moveTo>
                    <a:moveTo>
                      <a:pt x="145936" y="30912"/>
                    </a:moveTo>
                    <a:cubicBezTo>
                      <a:pt x="145936" y="25197"/>
                      <a:pt x="140856" y="20561"/>
                      <a:pt x="134582" y="20561"/>
                    </a:cubicBezTo>
                    <a:cubicBezTo>
                      <a:pt x="128308" y="20561"/>
                      <a:pt x="123228" y="25197"/>
                      <a:pt x="123228" y="30925"/>
                    </a:cubicBezTo>
                    <a:cubicBezTo>
                      <a:pt x="123228" y="36640"/>
                      <a:pt x="128308" y="41288"/>
                      <a:pt x="134582" y="41288"/>
                    </a:cubicBezTo>
                    <a:cubicBezTo>
                      <a:pt x="140843" y="41275"/>
                      <a:pt x="145936" y="36640"/>
                      <a:pt x="145936" y="30912"/>
                    </a:cubicBezTo>
                    <a:close/>
                    <a:moveTo>
                      <a:pt x="167677" y="48882"/>
                    </a:moveTo>
                  </a:path>
                </a:pathLst>
              </a:custGeom>
              <a:noFill/>
              <a:ln w="232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9426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49" name="Picture 1571"/>
              <p:cNvPicPr>
                <a:picLocks noChangeArrowheads="1"/>
              </p:cNvPicPr>
              <p:nvPr/>
            </p:nvPicPr>
            <p:blipFill>
              <a:blip r:embed="rId7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929406" y="3152549"/>
                <a:ext cx="57201" cy="73583"/>
              </a:xfrm>
              <a:prstGeom prst="rect">
                <a:avLst/>
              </a:prstGeom>
              <a:noFill/>
            </p:spPr>
          </p:pic>
          <p:sp>
            <p:nvSpPr>
              <p:cNvPr id="150" name="Freeform 1572"/>
              <p:cNvSpPr/>
              <p:nvPr/>
            </p:nvSpPr>
            <p:spPr>
              <a:xfrm flipV="1">
                <a:off x="8942110" y="3165243"/>
                <a:ext cx="31795" cy="48184"/>
              </a:xfrm>
              <a:custGeom>
                <a:avLst/>
                <a:gdLst/>
                <a:ahLst/>
                <a:cxnLst/>
                <a:rect l="0" t="0" r="0" b="0"/>
                <a:pathLst>
                  <a:path w="52247" h="74866">
                    <a:moveTo>
                      <a:pt x="37058" y="74866"/>
                    </a:moveTo>
                    <a:cubicBezTo>
                      <a:pt x="45440" y="74866"/>
                      <a:pt x="52247" y="68072"/>
                      <a:pt x="52247" y="59677"/>
                    </a:cubicBezTo>
                    <a:lnTo>
                      <a:pt x="52247" y="15189"/>
                    </a:lnTo>
                    <a:cubicBezTo>
                      <a:pt x="52247" y="6807"/>
                      <a:pt x="45440" y="0"/>
                      <a:pt x="37058" y="0"/>
                    </a:cubicBezTo>
                    <a:lnTo>
                      <a:pt x="15189" y="0"/>
                    </a:lnTo>
                    <a:cubicBezTo>
                      <a:pt x="6794" y="0"/>
                      <a:pt x="0" y="6807"/>
                      <a:pt x="0" y="15189"/>
                    </a:cubicBezTo>
                    <a:lnTo>
                      <a:pt x="0" y="59677"/>
                    </a:lnTo>
                    <a:cubicBezTo>
                      <a:pt x="0" y="68072"/>
                      <a:pt x="6794" y="74866"/>
                      <a:pt x="15189" y="74866"/>
                    </a:cubicBezTo>
                    <a:lnTo>
                      <a:pt x="37058" y="74866"/>
                    </a:lnTo>
                    <a:close/>
                    <a:moveTo>
                      <a:pt x="37058" y="74866"/>
                    </a:moveTo>
                  </a:path>
                </a:pathLst>
              </a:custGeom>
              <a:noFill/>
              <a:ln w="1537" cap="rnd" cmpd="sng" algn="ctr">
                <a:solidFill>
                  <a:srgbClr val="4E4E4F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51" name="Picture 1573"/>
              <p:cNvPicPr>
                <a:picLocks noChangeArrowheads="1"/>
              </p:cNvPicPr>
              <p:nvPr/>
            </p:nvPicPr>
            <p:blipFill>
              <a:blip r:embed="rId7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061703" y="3152549"/>
                <a:ext cx="57174" cy="73583"/>
              </a:xfrm>
              <a:prstGeom prst="rect">
                <a:avLst/>
              </a:prstGeom>
              <a:noFill/>
            </p:spPr>
          </p:pic>
          <p:sp>
            <p:nvSpPr>
              <p:cNvPr id="152" name="Freeform 1574"/>
              <p:cNvSpPr/>
              <p:nvPr/>
            </p:nvSpPr>
            <p:spPr>
              <a:xfrm flipV="1">
                <a:off x="9074393" y="3165243"/>
                <a:ext cx="31795" cy="48184"/>
              </a:xfrm>
              <a:custGeom>
                <a:avLst/>
                <a:gdLst/>
                <a:ahLst/>
                <a:cxnLst/>
                <a:rect l="0" t="0" r="0" b="0"/>
                <a:pathLst>
                  <a:path w="52247" h="74866">
                    <a:moveTo>
                      <a:pt x="37058" y="74866"/>
                    </a:moveTo>
                    <a:cubicBezTo>
                      <a:pt x="45440" y="74866"/>
                      <a:pt x="52247" y="68072"/>
                      <a:pt x="52247" y="59677"/>
                    </a:cubicBezTo>
                    <a:lnTo>
                      <a:pt x="52247" y="15189"/>
                    </a:lnTo>
                    <a:cubicBezTo>
                      <a:pt x="52247" y="6807"/>
                      <a:pt x="45440" y="0"/>
                      <a:pt x="37058" y="0"/>
                    </a:cubicBezTo>
                    <a:lnTo>
                      <a:pt x="15189" y="0"/>
                    </a:lnTo>
                    <a:cubicBezTo>
                      <a:pt x="6794" y="0"/>
                      <a:pt x="0" y="6807"/>
                      <a:pt x="0" y="15189"/>
                    </a:cubicBezTo>
                    <a:lnTo>
                      <a:pt x="0" y="59677"/>
                    </a:lnTo>
                    <a:cubicBezTo>
                      <a:pt x="0" y="68072"/>
                      <a:pt x="6794" y="74866"/>
                      <a:pt x="15189" y="74866"/>
                    </a:cubicBezTo>
                    <a:lnTo>
                      <a:pt x="37058" y="74866"/>
                    </a:lnTo>
                    <a:close/>
                    <a:moveTo>
                      <a:pt x="37058" y="74866"/>
                    </a:moveTo>
                  </a:path>
                </a:pathLst>
              </a:custGeom>
              <a:noFill/>
              <a:ln w="1537" cap="rnd" cmpd="sng" algn="ctr">
                <a:solidFill>
                  <a:srgbClr val="4E4E4F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53" name="Picture 1575"/>
              <p:cNvPicPr>
                <a:picLocks noChangeArrowheads="1"/>
              </p:cNvPicPr>
              <p:nvPr/>
            </p:nvPicPr>
            <p:blipFill>
              <a:blip r:embed="rId7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929406" y="3147520"/>
                <a:ext cx="57201" cy="43942"/>
              </a:xfrm>
              <a:prstGeom prst="rect">
                <a:avLst/>
              </a:prstGeom>
              <a:noFill/>
            </p:spPr>
          </p:pic>
          <p:sp>
            <p:nvSpPr>
              <p:cNvPr id="154" name="Freeform 1576"/>
              <p:cNvSpPr/>
              <p:nvPr/>
            </p:nvSpPr>
            <p:spPr>
              <a:xfrm flipV="1">
                <a:off x="8942109" y="3160224"/>
                <a:ext cx="31795" cy="18529"/>
              </a:xfrm>
              <a:custGeom>
                <a:avLst/>
                <a:gdLst/>
                <a:ahLst/>
                <a:cxnLst/>
                <a:rect l="0" t="0" r="0" b="0"/>
                <a:pathLst>
                  <a:path w="52247" h="28790">
                    <a:moveTo>
                      <a:pt x="52247" y="28790"/>
                    </a:moveTo>
                    <a:lnTo>
                      <a:pt x="52247" y="28790"/>
                    </a:lnTo>
                    <a:lnTo>
                      <a:pt x="52247" y="0"/>
                    </a:lnTo>
                    <a:lnTo>
                      <a:pt x="0" y="0"/>
                    </a:lnTo>
                    <a:lnTo>
                      <a:pt x="0" y="28790"/>
                    </a:lnTo>
                    <a:lnTo>
                      <a:pt x="52247" y="28790"/>
                    </a:lnTo>
                    <a:close/>
                    <a:moveTo>
                      <a:pt x="52247" y="28790"/>
                    </a:moveTo>
                  </a:path>
                </a:pathLst>
              </a:custGeom>
              <a:noFill/>
              <a:ln w="1537" cap="rnd" cmpd="sng" algn="ctr">
                <a:solidFill>
                  <a:srgbClr val="4E4E4F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55" name="Picture 1577"/>
              <p:cNvPicPr>
                <a:picLocks noChangeArrowheads="1"/>
              </p:cNvPicPr>
              <p:nvPr/>
            </p:nvPicPr>
            <p:blipFill>
              <a:blip r:embed="rId7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061689" y="3147520"/>
                <a:ext cx="57201" cy="43942"/>
              </a:xfrm>
              <a:prstGeom prst="rect">
                <a:avLst/>
              </a:prstGeom>
              <a:noFill/>
            </p:spPr>
          </p:pic>
          <p:sp>
            <p:nvSpPr>
              <p:cNvPr id="156" name="Freeform 1578"/>
              <p:cNvSpPr/>
              <p:nvPr/>
            </p:nvSpPr>
            <p:spPr>
              <a:xfrm flipV="1">
                <a:off x="9074391" y="3160224"/>
                <a:ext cx="31795" cy="18529"/>
              </a:xfrm>
              <a:custGeom>
                <a:avLst/>
                <a:gdLst/>
                <a:ahLst/>
                <a:cxnLst/>
                <a:rect l="0" t="0" r="0" b="0"/>
                <a:pathLst>
                  <a:path w="52247" h="28790">
                    <a:moveTo>
                      <a:pt x="52247" y="28790"/>
                    </a:moveTo>
                    <a:lnTo>
                      <a:pt x="52247" y="28790"/>
                    </a:lnTo>
                    <a:lnTo>
                      <a:pt x="52247" y="0"/>
                    </a:lnTo>
                    <a:lnTo>
                      <a:pt x="0" y="0"/>
                    </a:lnTo>
                    <a:lnTo>
                      <a:pt x="0" y="28790"/>
                    </a:lnTo>
                    <a:lnTo>
                      <a:pt x="52247" y="28790"/>
                    </a:lnTo>
                    <a:close/>
                    <a:moveTo>
                      <a:pt x="52247" y="28790"/>
                    </a:moveTo>
                  </a:path>
                </a:pathLst>
              </a:custGeom>
              <a:noFill/>
              <a:ln w="1537" cap="rnd" cmpd="sng" algn="ctr">
                <a:solidFill>
                  <a:srgbClr val="4E4E4F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57" name="Picture 1579"/>
              <p:cNvPicPr>
                <a:picLocks noChangeArrowheads="1"/>
              </p:cNvPicPr>
              <p:nvPr/>
            </p:nvPicPr>
            <p:blipFill>
              <a:blip r:embed="rId7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929406" y="3120189"/>
                <a:ext cx="57201" cy="53708"/>
              </a:xfrm>
              <a:prstGeom prst="rect">
                <a:avLst/>
              </a:prstGeom>
              <a:noFill/>
            </p:spPr>
          </p:pic>
          <p:sp>
            <p:nvSpPr>
              <p:cNvPr id="158" name="Freeform 1580"/>
              <p:cNvSpPr/>
              <p:nvPr/>
            </p:nvSpPr>
            <p:spPr>
              <a:xfrm flipV="1">
                <a:off x="8942109" y="3132893"/>
                <a:ext cx="31795" cy="28305"/>
              </a:xfrm>
              <a:custGeom>
                <a:avLst/>
                <a:gdLst/>
                <a:ahLst/>
                <a:cxnLst/>
                <a:rect l="0" t="0" r="0" b="0"/>
                <a:pathLst>
                  <a:path w="52247" h="43980">
                    <a:moveTo>
                      <a:pt x="52247" y="43980"/>
                    </a:moveTo>
                    <a:lnTo>
                      <a:pt x="52247" y="43980"/>
                    </a:lnTo>
                    <a:lnTo>
                      <a:pt x="52247" y="0"/>
                    </a:lnTo>
                    <a:lnTo>
                      <a:pt x="0" y="0"/>
                    </a:lnTo>
                    <a:lnTo>
                      <a:pt x="0" y="43980"/>
                    </a:lnTo>
                    <a:lnTo>
                      <a:pt x="52247" y="43980"/>
                    </a:lnTo>
                    <a:close/>
                    <a:moveTo>
                      <a:pt x="52247" y="43980"/>
                    </a:moveTo>
                  </a:path>
                </a:pathLst>
              </a:custGeom>
              <a:noFill/>
              <a:ln w="1537" cap="rnd" cmpd="sng" algn="ctr">
                <a:solidFill>
                  <a:srgbClr val="4E4E4F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59" name="Picture 1581"/>
              <p:cNvPicPr>
                <a:picLocks noChangeArrowheads="1"/>
              </p:cNvPicPr>
              <p:nvPr/>
            </p:nvPicPr>
            <p:blipFill>
              <a:blip r:embed="rId7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061703" y="3120189"/>
                <a:ext cx="57187" cy="53708"/>
              </a:xfrm>
              <a:prstGeom prst="rect">
                <a:avLst/>
              </a:prstGeom>
              <a:noFill/>
            </p:spPr>
          </p:pic>
          <p:sp>
            <p:nvSpPr>
              <p:cNvPr id="160" name="Freeform 1582"/>
              <p:cNvSpPr/>
              <p:nvPr/>
            </p:nvSpPr>
            <p:spPr>
              <a:xfrm flipV="1">
                <a:off x="9074393" y="3132893"/>
                <a:ext cx="31795" cy="28305"/>
              </a:xfrm>
              <a:custGeom>
                <a:avLst/>
                <a:gdLst/>
                <a:ahLst/>
                <a:cxnLst/>
                <a:rect l="0" t="0" r="0" b="0"/>
                <a:pathLst>
                  <a:path w="52247" h="43980">
                    <a:moveTo>
                      <a:pt x="0" y="0"/>
                    </a:moveTo>
                    <a:lnTo>
                      <a:pt x="0" y="0"/>
                    </a:lnTo>
                    <a:lnTo>
                      <a:pt x="0" y="43980"/>
                    </a:lnTo>
                    <a:lnTo>
                      <a:pt x="52247" y="43980"/>
                    </a:lnTo>
                    <a:lnTo>
                      <a:pt x="52247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moveTo>
                      <a:pt x="18427" y="26403"/>
                    </a:moveTo>
                    <a:cubicBezTo>
                      <a:pt x="18427" y="22567"/>
                      <a:pt x="21844" y="19456"/>
                      <a:pt x="26060" y="19456"/>
                    </a:cubicBezTo>
                    <a:cubicBezTo>
                      <a:pt x="30276" y="19456"/>
                      <a:pt x="33693" y="22567"/>
                      <a:pt x="33693" y="26403"/>
                    </a:cubicBezTo>
                    <a:cubicBezTo>
                      <a:pt x="33693" y="30238"/>
                      <a:pt x="30276" y="33350"/>
                      <a:pt x="26060" y="33350"/>
                    </a:cubicBezTo>
                    <a:cubicBezTo>
                      <a:pt x="21844" y="33350"/>
                      <a:pt x="18427" y="30238"/>
                      <a:pt x="18427" y="26403"/>
                    </a:cubicBezTo>
                    <a:close/>
                    <a:moveTo>
                      <a:pt x="-26403" y="0"/>
                    </a:moveTo>
                  </a:path>
                </a:pathLst>
              </a:custGeom>
              <a:noFill/>
              <a:ln w="1537" cap="rnd" cmpd="sng" algn="ctr">
                <a:solidFill>
                  <a:srgbClr val="4E4E4F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61" name="Picture 1583"/>
              <p:cNvPicPr>
                <a:picLocks noChangeArrowheads="1"/>
              </p:cNvPicPr>
              <p:nvPr/>
            </p:nvPicPr>
            <p:blipFill>
              <a:blip r:embed="rId7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940062" y="3128647"/>
                <a:ext cx="35470" cy="35077"/>
              </a:xfrm>
              <a:prstGeom prst="rect">
                <a:avLst/>
              </a:prstGeom>
              <a:noFill/>
            </p:spPr>
          </p:pic>
          <p:sp>
            <p:nvSpPr>
              <p:cNvPr id="162" name="Freeform 1584"/>
              <p:cNvSpPr/>
              <p:nvPr/>
            </p:nvSpPr>
            <p:spPr>
              <a:xfrm flipV="1">
                <a:off x="8952758" y="3141344"/>
                <a:ext cx="10077" cy="9685"/>
              </a:xfrm>
              <a:custGeom>
                <a:avLst/>
                <a:gdLst/>
                <a:ahLst/>
                <a:cxnLst/>
                <a:rect l="0" t="0" r="0" b="0"/>
                <a:pathLst>
                  <a:path w="16560" h="15049">
                    <a:moveTo>
                      <a:pt x="8280" y="0"/>
                    </a:moveTo>
                    <a:cubicBezTo>
                      <a:pt x="3708" y="0"/>
                      <a:pt x="0" y="3365"/>
                      <a:pt x="0" y="7531"/>
                    </a:cubicBezTo>
                    <a:cubicBezTo>
                      <a:pt x="0" y="11684"/>
                      <a:pt x="3708" y="15049"/>
                      <a:pt x="8280" y="15049"/>
                    </a:cubicBezTo>
                    <a:cubicBezTo>
                      <a:pt x="12852" y="15049"/>
                      <a:pt x="16560" y="11684"/>
                      <a:pt x="16560" y="7531"/>
                    </a:cubicBezTo>
                    <a:cubicBezTo>
                      <a:pt x="16560" y="3365"/>
                      <a:pt x="12852" y="0"/>
                      <a:pt x="8280" y="0"/>
                    </a:cubicBezTo>
                    <a:close/>
                    <a:moveTo>
                      <a:pt x="8280" y="0"/>
                    </a:moveTo>
                  </a:path>
                </a:pathLst>
              </a:custGeom>
              <a:noFill/>
              <a:ln w="1167" cap="rnd" cmpd="sng" algn="ctr">
                <a:solidFill>
                  <a:srgbClr val="4E4E4F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3" name="Freeform 1585"/>
              <p:cNvSpPr/>
              <p:nvPr/>
            </p:nvSpPr>
            <p:spPr>
              <a:xfrm flipV="1">
                <a:off x="7913148" y="3006787"/>
                <a:ext cx="392714" cy="67393"/>
              </a:xfrm>
              <a:custGeom>
                <a:avLst/>
                <a:gdLst/>
                <a:ahLst/>
                <a:cxnLst/>
                <a:rect l="0" t="0" r="0" b="0"/>
                <a:pathLst>
                  <a:path w="645325" h="104711">
                    <a:moveTo>
                      <a:pt x="645325" y="62903"/>
                    </a:moveTo>
                    <a:cubicBezTo>
                      <a:pt x="628485" y="66395"/>
                      <a:pt x="590792" y="81025"/>
                      <a:pt x="573469" y="83019"/>
                    </a:cubicBezTo>
                    <a:cubicBezTo>
                      <a:pt x="560528" y="84518"/>
                      <a:pt x="549669" y="82587"/>
                      <a:pt x="536842" y="85064"/>
                    </a:cubicBezTo>
                    <a:cubicBezTo>
                      <a:pt x="521526" y="88036"/>
                      <a:pt x="508940" y="92227"/>
                      <a:pt x="493281" y="94233"/>
                    </a:cubicBezTo>
                    <a:cubicBezTo>
                      <a:pt x="411747" y="104711"/>
                      <a:pt x="315570" y="104000"/>
                      <a:pt x="234773" y="94233"/>
                    </a:cubicBezTo>
                    <a:cubicBezTo>
                      <a:pt x="188964" y="88683"/>
                      <a:pt x="141186" y="73063"/>
                      <a:pt x="97270" y="58204"/>
                    </a:cubicBezTo>
                    <a:cubicBezTo>
                      <a:pt x="84582" y="53912"/>
                      <a:pt x="68606" y="46482"/>
                      <a:pt x="57023" y="41644"/>
                    </a:cubicBezTo>
                    <a:cubicBezTo>
                      <a:pt x="43041" y="35814"/>
                      <a:pt x="31192" y="23927"/>
                      <a:pt x="24829" y="21882"/>
                    </a:cubicBezTo>
                    <a:cubicBezTo>
                      <a:pt x="21324" y="20752"/>
                      <a:pt x="17692" y="17857"/>
                      <a:pt x="16726" y="15431"/>
                    </a:cubicBezTo>
                    <a:cubicBezTo>
                      <a:pt x="13475" y="12459"/>
                      <a:pt x="5982" y="5550"/>
                      <a:pt x="0" y="0"/>
                    </a:cubicBezTo>
                  </a:path>
                </a:pathLst>
              </a:custGeom>
              <a:noFill/>
              <a:ln w="11175" cap="flat" cmpd="sng" algn="ctr">
                <a:solidFill>
                  <a:srgbClr val="384C92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4" name="Freeform 1586"/>
              <p:cNvSpPr/>
              <p:nvPr/>
            </p:nvSpPr>
            <p:spPr>
              <a:xfrm flipV="1">
                <a:off x="7640571" y="2292196"/>
                <a:ext cx="463044" cy="735368"/>
              </a:xfrm>
              <a:custGeom>
                <a:avLst/>
                <a:gdLst/>
                <a:ahLst/>
                <a:cxnLst/>
                <a:rect l="0" t="0" r="0" b="0"/>
                <a:pathLst>
                  <a:path w="760894" h="1142568">
                    <a:moveTo>
                      <a:pt x="60947" y="0"/>
                    </a:moveTo>
                    <a:cubicBezTo>
                      <a:pt x="56083" y="5930"/>
                      <a:pt x="57163" y="7632"/>
                      <a:pt x="56261" y="11036"/>
                    </a:cubicBezTo>
                    <a:cubicBezTo>
                      <a:pt x="55766" y="12928"/>
                      <a:pt x="55741" y="16497"/>
                      <a:pt x="56198" y="19011"/>
                    </a:cubicBezTo>
                    <a:cubicBezTo>
                      <a:pt x="57658" y="22542"/>
                      <a:pt x="56223" y="32511"/>
                      <a:pt x="52997" y="41249"/>
                    </a:cubicBezTo>
                    <a:cubicBezTo>
                      <a:pt x="47371" y="59296"/>
                      <a:pt x="39967" y="67132"/>
                      <a:pt x="37198" y="88455"/>
                    </a:cubicBezTo>
                    <a:cubicBezTo>
                      <a:pt x="30683" y="138544"/>
                      <a:pt x="8839" y="185546"/>
                      <a:pt x="4471" y="236054"/>
                    </a:cubicBezTo>
                    <a:cubicBezTo>
                      <a:pt x="0" y="287858"/>
                      <a:pt x="1740" y="342417"/>
                      <a:pt x="9195" y="393890"/>
                    </a:cubicBezTo>
                    <a:cubicBezTo>
                      <a:pt x="23279" y="491121"/>
                      <a:pt x="53480" y="581558"/>
                      <a:pt x="85559" y="674712"/>
                    </a:cubicBezTo>
                    <a:cubicBezTo>
                      <a:pt x="99491" y="715162"/>
                      <a:pt x="111251" y="754659"/>
                      <a:pt x="132105" y="792937"/>
                    </a:cubicBezTo>
                    <a:cubicBezTo>
                      <a:pt x="153072" y="831418"/>
                      <a:pt x="174192" y="866978"/>
                      <a:pt x="197599" y="904163"/>
                    </a:cubicBezTo>
                    <a:cubicBezTo>
                      <a:pt x="230276" y="956081"/>
                      <a:pt x="275132" y="1013612"/>
                      <a:pt x="327227" y="1051178"/>
                    </a:cubicBezTo>
                    <a:cubicBezTo>
                      <a:pt x="374217" y="1085049"/>
                      <a:pt x="432358" y="1117396"/>
                      <a:pt x="491134" y="1130757"/>
                    </a:cubicBezTo>
                    <a:cubicBezTo>
                      <a:pt x="543127" y="1142568"/>
                      <a:pt x="596328" y="1139240"/>
                      <a:pt x="648067" y="1131798"/>
                    </a:cubicBezTo>
                    <a:cubicBezTo>
                      <a:pt x="666343" y="1129182"/>
                      <a:pt x="687107" y="1126655"/>
                      <a:pt x="704811" y="1121727"/>
                    </a:cubicBezTo>
                    <a:cubicBezTo>
                      <a:pt x="714806" y="1112519"/>
                      <a:pt x="739914" y="1105966"/>
                      <a:pt x="760894" y="1107097"/>
                    </a:cubicBezTo>
                  </a:path>
                </a:pathLst>
              </a:custGeom>
              <a:noFill/>
              <a:ln w="11175" cap="flat" cmpd="sng" algn="ctr">
                <a:solidFill>
                  <a:srgbClr val="EE3338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5" name="Freeform 1587"/>
              <p:cNvSpPr/>
              <p:nvPr/>
            </p:nvSpPr>
            <p:spPr>
              <a:xfrm flipV="1">
                <a:off x="8550774" y="3043673"/>
                <a:ext cx="335777" cy="89266"/>
              </a:xfrm>
              <a:custGeom>
                <a:avLst/>
                <a:gdLst/>
                <a:ahLst/>
                <a:cxnLst/>
                <a:rect l="0" t="0" r="0" b="0"/>
                <a:pathLst>
                  <a:path w="551764" h="138696">
                    <a:moveTo>
                      <a:pt x="551764" y="0"/>
                    </a:moveTo>
                    <a:cubicBezTo>
                      <a:pt x="531762" y="7264"/>
                      <a:pt x="497599" y="32435"/>
                      <a:pt x="479311" y="42570"/>
                    </a:cubicBezTo>
                    <a:cubicBezTo>
                      <a:pt x="452870" y="57213"/>
                      <a:pt x="423672" y="64135"/>
                      <a:pt x="396393" y="78359"/>
                    </a:cubicBezTo>
                    <a:cubicBezTo>
                      <a:pt x="361519" y="96558"/>
                      <a:pt x="323063" y="104190"/>
                      <a:pt x="284836" y="114693"/>
                    </a:cubicBezTo>
                    <a:cubicBezTo>
                      <a:pt x="248412" y="124688"/>
                      <a:pt x="217805" y="132778"/>
                      <a:pt x="179375" y="132816"/>
                    </a:cubicBezTo>
                    <a:cubicBezTo>
                      <a:pt x="158458" y="132842"/>
                      <a:pt x="139027" y="136969"/>
                      <a:pt x="118860" y="137947"/>
                    </a:cubicBezTo>
                    <a:cubicBezTo>
                      <a:pt x="103607" y="138696"/>
                      <a:pt x="89738" y="133489"/>
                      <a:pt x="74575" y="132562"/>
                    </a:cubicBezTo>
                    <a:cubicBezTo>
                      <a:pt x="55334" y="131394"/>
                      <a:pt x="9106" y="111163"/>
                      <a:pt x="0" y="94602"/>
                    </a:cubicBezTo>
                  </a:path>
                </a:pathLst>
              </a:custGeom>
              <a:noFill/>
              <a:ln w="11175" cap="flat" cmpd="sng" algn="ctr">
                <a:solidFill>
                  <a:srgbClr val="384C92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66" name="Picture 1588"/>
              <p:cNvPicPr>
                <a:picLocks noChangeArrowheads="1"/>
              </p:cNvPicPr>
              <p:nvPr/>
            </p:nvPicPr>
            <p:blipFill>
              <a:blip r:embed="rId7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065207" y="3156159"/>
                <a:ext cx="165357" cy="127385"/>
              </a:xfrm>
              <a:prstGeom prst="rect">
                <a:avLst/>
              </a:prstGeom>
              <a:noFill/>
            </p:spPr>
          </p:pic>
          <p:pic>
            <p:nvPicPr>
              <p:cNvPr id="167" name="Picture 1589"/>
              <p:cNvPicPr>
                <a:picLocks noChangeArrowheads="1"/>
              </p:cNvPicPr>
              <p:nvPr/>
            </p:nvPicPr>
            <p:blipFill>
              <a:blip r:embed="rId7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6115" y="3212434"/>
                <a:ext cx="165357" cy="127392"/>
              </a:xfrm>
              <a:prstGeom prst="rect">
                <a:avLst/>
              </a:prstGeom>
              <a:noFill/>
            </p:spPr>
          </p:pic>
          <p:sp>
            <p:nvSpPr>
              <p:cNvPr id="168" name="Freeform 1590"/>
              <p:cNvSpPr/>
              <p:nvPr/>
            </p:nvSpPr>
            <p:spPr>
              <a:xfrm flipV="1">
                <a:off x="8190723" y="3157824"/>
                <a:ext cx="182943" cy="113362"/>
              </a:xfrm>
              <a:custGeom>
                <a:avLst/>
                <a:gdLst/>
                <a:ahLst/>
                <a:cxnLst/>
                <a:rect l="0" t="0" r="0" b="0"/>
                <a:pathLst>
                  <a:path w="300621" h="176135">
                    <a:moveTo>
                      <a:pt x="0" y="4241"/>
                    </a:moveTo>
                    <a:lnTo>
                      <a:pt x="2336" y="125068"/>
                    </a:lnTo>
                    <a:lnTo>
                      <a:pt x="9131" y="176135"/>
                    </a:lnTo>
                    <a:lnTo>
                      <a:pt x="300621" y="125259"/>
                    </a:lnTo>
                    <a:lnTo>
                      <a:pt x="9321" y="0"/>
                    </a:lnTo>
                    <a:close/>
                    <a:moveTo>
                      <a:pt x="0" y="4241"/>
                    </a:moveTo>
                  </a:path>
                </a:pathLst>
              </a:custGeom>
              <a:solidFill>
                <a:srgbClr val="E2A359">
                  <a:alpha val="100000"/>
                </a:srgbClr>
              </a:solidFill>
              <a:ln w="1537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69" name="Picture 1591"/>
              <p:cNvPicPr>
                <a:picLocks noChangeArrowheads="1"/>
              </p:cNvPicPr>
              <p:nvPr/>
            </p:nvPicPr>
            <p:blipFill>
              <a:blip r:embed="rId8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86101" y="3061261"/>
                <a:ext cx="481634" cy="164934"/>
              </a:xfrm>
              <a:prstGeom prst="rect">
                <a:avLst/>
              </a:prstGeom>
              <a:noFill/>
            </p:spPr>
          </p:pic>
          <p:pic>
            <p:nvPicPr>
              <p:cNvPr id="170" name="Picture 1592"/>
              <p:cNvPicPr>
                <a:picLocks noChangeArrowheads="1"/>
              </p:cNvPicPr>
              <p:nvPr/>
            </p:nvPicPr>
            <p:blipFill>
              <a:blip r:embed="rId8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461843" y="3119617"/>
                <a:ext cx="224445" cy="220510"/>
              </a:xfrm>
              <a:prstGeom prst="rect">
                <a:avLst/>
              </a:prstGeom>
              <a:noFill/>
            </p:spPr>
          </p:pic>
          <p:pic>
            <p:nvPicPr>
              <p:cNvPr id="171" name="Picture 1593"/>
              <p:cNvPicPr>
                <a:picLocks noChangeArrowheads="1"/>
              </p:cNvPicPr>
              <p:nvPr/>
            </p:nvPicPr>
            <p:blipFill>
              <a:blip r:embed="rId8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70490" y="3140420"/>
                <a:ext cx="336886" cy="199707"/>
              </a:xfrm>
              <a:prstGeom prst="rect">
                <a:avLst/>
              </a:prstGeom>
              <a:noFill/>
            </p:spPr>
          </p:pic>
          <p:pic>
            <p:nvPicPr>
              <p:cNvPr id="172" name="Picture 1594"/>
              <p:cNvPicPr>
                <a:picLocks noChangeArrowheads="1"/>
              </p:cNvPicPr>
              <p:nvPr/>
            </p:nvPicPr>
            <p:blipFill>
              <a:blip r:embed="rId8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04074" y="3140776"/>
                <a:ext cx="59417" cy="38455"/>
              </a:xfrm>
              <a:prstGeom prst="rect">
                <a:avLst/>
              </a:prstGeom>
              <a:noFill/>
            </p:spPr>
          </p:pic>
          <p:sp>
            <p:nvSpPr>
              <p:cNvPr id="173" name="Freeform 1595"/>
              <p:cNvSpPr/>
              <p:nvPr/>
            </p:nvSpPr>
            <p:spPr>
              <a:xfrm flipV="1">
                <a:off x="8515979" y="3153002"/>
                <a:ext cx="35605" cy="13527"/>
              </a:xfrm>
              <a:custGeom>
                <a:avLst/>
                <a:gdLst/>
                <a:ahLst/>
                <a:cxnLst/>
                <a:rect l="0" t="0" r="0" b="0"/>
                <a:pathLst>
                  <a:path w="58508" h="21018">
                    <a:moveTo>
                      <a:pt x="28905" y="0"/>
                    </a:moveTo>
                    <a:cubicBezTo>
                      <a:pt x="44983" y="0"/>
                      <a:pt x="58508" y="4025"/>
                      <a:pt x="57111" y="16306"/>
                    </a:cubicBezTo>
                    <a:cubicBezTo>
                      <a:pt x="56565" y="21018"/>
                      <a:pt x="44449" y="20231"/>
                      <a:pt x="29260" y="20231"/>
                    </a:cubicBezTo>
                    <a:cubicBezTo>
                      <a:pt x="14059" y="20231"/>
                      <a:pt x="1943" y="20383"/>
                      <a:pt x="1397" y="15659"/>
                    </a:cubicBezTo>
                    <a:cubicBezTo>
                      <a:pt x="0" y="3390"/>
                      <a:pt x="13704" y="0"/>
                      <a:pt x="28905" y="0"/>
                    </a:cubicBezTo>
                    <a:close/>
                    <a:moveTo>
                      <a:pt x="28905" y="0"/>
                    </a:moveTo>
                  </a:path>
                </a:pathLst>
              </a:custGeom>
              <a:noFill/>
              <a:ln w="115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74" name="Picture 1596"/>
              <p:cNvPicPr>
                <a:picLocks noChangeArrowheads="1"/>
              </p:cNvPicPr>
              <p:nvPr/>
            </p:nvPicPr>
            <p:blipFill>
              <a:blip r:embed="rId8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95973" y="3105000"/>
                <a:ext cx="59426" cy="38455"/>
              </a:xfrm>
              <a:prstGeom prst="rect">
                <a:avLst/>
              </a:prstGeom>
              <a:noFill/>
            </p:spPr>
          </p:pic>
          <p:sp>
            <p:nvSpPr>
              <p:cNvPr id="175" name="Freeform 1597"/>
              <p:cNvSpPr/>
              <p:nvPr/>
            </p:nvSpPr>
            <p:spPr>
              <a:xfrm flipV="1">
                <a:off x="8307886" y="3117220"/>
                <a:ext cx="35605" cy="13535"/>
              </a:xfrm>
              <a:custGeom>
                <a:avLst/>
                <a:gdLst/>
                <a:ahLst/>
                <a:cxnLst/>
                <a:rect l="0" t="0" r="0" b="0"/>
                <a:pathLst>
                  <a:path w="58508" h="21031">
                    <a:moveTo>
                      <a:pt x="29603" y="0"/>
                    </a:moveTo>
                    <a:cubicBezTo>
                      <a:pt x="13525" y="0"/>
                      <a:pt x="0" y="4025"/>
                      <a:pt x="1397" y="16306"/>
                    </a:cubicBezTo>
                    <a:cubicBezTo>
                      <a:pt x="1943" y="21031"/>
                      <a:pt x="14059" y="20243"/>
                      <a:pt x="29248" y="20243"/>
                    </a:cubicBezTo>
                    <a:cubicBezTo>
                      <a:pt x="44449" y="20243"/>
                      <a:pt x="56565" y="20383"/>
                      <a:pt x="57098" y="15671"/>
                    </a:cubicBezTo>
                    <a:cubicBezTo>
                      <a:pt x="58508" y="3390"/>
                      <a:pt x="44804" y="0"/>
                      <a:pt x="29603" y="0"/>
                    </a:cubicBezTo>
                    <a:close/>
                    <a:moveTo>
                      <a:pt x="29603" y="0"/>
                    </a:moveTo>
                  </a:path>
                </a:pathLst>
              </a:custGeom>
              <a:noFill/>
              <a:ln w="115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76" name="Picture 1598"/>
              <p:cNvPicPr>
                <a:picLocks noChangeArrowheads="1"/>
              </p:cNvPicPr>
              <p:nvPr/>
            </p:nvPicPr>
            <p:blipFill>
              <a:blip r:embed="rId8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04337" y="3137398"/>
                <a:ext cx="58889" cy="36461"/>
              </a:xfrm>
              <a:prstGeom prst="rect">
                <a:avLst/>
              </a:prstGeom>
              <a:noFill/>
            </p:spPr>
          </p:pic>
          <p:sp>
            <p:nvSpPr>
              <p:cNvPr id="177" name="Freeform 1599"/>
              <p:cNvSpPr/>
              <p:nvPr/>
            </p:nvSpPr>
            <p:spPr>
              <a:xfrm flipV="1">
                <a:off x="8517034" y="3150095"/>
                <a:ext cx="33494" cy="11059"/>
              </a:xfrm>
              <a:custGeom>
                <a:avLst/>
                <a:gdLst/>
                <a:ahLst/>
                <a:cxnLst/>
                <a:rect l="0" t="0" r="0" b="0"/>
                <a:pathLst>
                  <a:path w="55040" h="17183">
                    <a:moveTo>
                      <a:pt x="27520" y="0"/>
                    </a:moveTo>
                    <a:cubicBezTo>
                      <a:pt x="42721" y="0"/>
                      <a:pt x="55040" y="3848"/>
                      <a:pt x="55040" y="8597"/>
                    </a:cubicBezTo>
                    <a:cubicBezTo>
                      <a:pt x="55040" y="13334"/>
                      <a:pt x="42721" y="17183"/>
                      <a:pt x="27520" y="17183"/>
                    </a:cubicBezTo>
                    <a:cubicBezTo>
                      <a:pt x="12319" y="17183"/>
                      <a:pt x="0" y="13334"/>
                      <a:pt x="0" y="8597"/>
                    </a:cubicBezTo>
                    <a:cubicBezTo>
                      <a:pt x="0" y="3848"/>
                      <a:pt x="12319" y="0"/>
                      <a:pt x="27520" y="0"/>
                    </a:cubicBezTo>
                    <a:close/>
                    <a:moveTo>
                      <a:pt x="27520" y="0"/>
                    </a:moveTo>
                  </a:path>
                </a:pathLst>
              </a:custGeom>
              <a:noFill/>
              <a:ln w="115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78" name="Picture 1600"/>
              <p:cNvPicPr>
                <a:picLocks noChangeArrowheads="1"/>
              </p:cNvPicPr>
              <p:nvPr/>
            </p:nvPicPr>
            <p:blipFill>
              <a:blip r:embed="rId8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96248" y="3101622"/>
                <a:ext cx="58889" cy="36461"/>
              </a:xfrm>
              <a:prstGeom prst="rect">
                <a:avLst/>
              </a:prstGeom>
              <a:noFill/>
            </p:spPr>
          </p:pic>
          <p:sp>
            <p:nvSpPr>
              <p:cNvPr id="179" name="Freeform 1601"/>
              <p:cNvSpPr/>
              <p:nvPr/>
            </p:nvSpPr>
            <p:spPr>
              <a:xfrm flipV="1">
                <a:off x="8308941" y="3114317"/>
                <a:ext cx="33494" cy="11059"/>
              </a:xfrm>
              <a:custGeom>
                <a:avLst/>
                <a:gdLst/>
                <a:ahLst/>
                <a:cxnLst/>
                <a:rect l="0" t="0" r="0" b="0"/>
                <a:pathLst>
                  <a:path w="55040" h="17183">
                    <a:moveTo>
                      <a:pt x="27520" y="0"/>
                    </a:moveTo>
                    <a:cubicBezTo>
                      <a:pt x="12319" y="0"/>
                      <a:pt x="0" y="3848"/>
                      <a:pt x="0" y="8585"/>
                    </a:cubicBezTo>
                    <a:cubicBezTo>
                      <a:pt x="0" y="13334"/>
                      <a:pt x="12319" y="17183"/>
                      <a:pt x="27520" y="17183"/>
                    </a:cubicBezTo>
                    <a:cubicBezTo>
                      <a:pt x="42721" y="17183"/>
                      <a:pt x="55040" y="13334"/>
                      <a:pt x="55040" y="8585"/>
                    </a:cubicBezTo>
                    <a:cubicBezTo>
                      <a:pt x="55040" y="3848"/>
                      <a:pt x="42721" y="0"/>
                      <a:pt x="27520" y="0"/>
                    </a:cubicBezTo>
                    <a:close/>
                    <a:moveTo>
                      <a:pt x="27520" y="0"/>
                    </a:moveTo>
                  </a:path>
                </a:pathLst>
              </a:custGeom>
              <a:noFill/>
              <a:ln w="1151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80" name="Picture 1602"/>
              <p:cNvPicPr>
                <a:picLocks noChangeArrowheads="1"/>
              </p:cNvPicPr>
              <p:nvPr/>
            </p:nvPicPr>
            <p:blipFill>
              <a:blip r:embed="rId8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09379" y="3118614"/>
                <a:ext cx="49783" cy="52064"/>
              </a:xfrm>
              <a:prstGeom prst="rect">
                <a:avLst/>
              </a:prstGeom>
              <a:noFill/>
            </p:spPr>
          </p:pic>
          <p:sp>
            <p:nvSpPr>
              <p:cNvPr id="181" name="Freeform 1603"/>
              <p:cNvSpPr/>
              <p:nvPr/>
            </p:nvSpPr>
            <p:spPr>
              <a:xfrm flipV="1">
                <a:off x="8522079" y="3131312"/>
                <a:ext cx="24391" cy="29899"/>
              </a:xfrm>
              <a:custGeom>
                <a:avLst/>
                <a:gdLst/>
                <a:ahLst/>
                <a:cxnLst/>
                <a:rect l="0" t="0" r="0" b="0"/>
                <a:pathLst>
                  <a:path w="40081" h="46456">
                    <a:moveTo>
                      <a:pt x="0" y="46456"/>
                    </a:moveTo>
                    <a:lnTo>
                      <a:pt x="0" y="9042"/>
                    </a:lnTo>
                    <a:cubicBezTo>
                      <a:pt x="0" y="9042"/>
                      <a:pt x="15379" y="0"/>
                      <a:pt x="39649" y="9042"/>
                    </a:cubicBezTo>
                    <a:lnTo>
                      <a:pt x="40081" y="46456"/>
                    </a:lnTo>
                    <a:lnTo>
                      <a:pt x="0" y="46456"/>
                    </a:lnTo>
                    <a:close/>
                    <a:moveTo>
                      <a:pt x="0" y="46456"/>
                    </a:moveTo>
                  </a:path>
                </a:pathLst>
              </a:custGeom>
              <a:noFill/>
              <a:ln w="1035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82" name="Picture 1604"/>
              <p:cNvPicPr>
                <a:picLocks noChangeArrowheads="1"/>
              </p:cNvPicPr>
              <p:nvPr/>
            </p:nvPicPr>
            <p:blipFill>
              <a:blip r:embed="rId8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00299" y="3082838"/>
                <a:ext cx="49796" cy="52065"/>
              </a:xfrm>
              <a:prstGeom prst="rect">
                <a:avLst/>
              </a:prstGeom>
              <a:noFill/>
            </p:spPr>
          </p:pic>
          <p:sp>
            <p:nvSpPr>
              <p:cNvPr id="183" name="Freeform 1605"/>
              <p:cNvSpPr/>
              <p:nvPr/>
            </p:nvSpPr>
            <p:spPr>
              <a:xfrm flipV="1">
                <a:off x="8312999" y="3095536"/>
                <a:ext cx="24391" cy="29899"/>
              </a:xfrm>
              <a:custGeom>
                <a:avLst/>
                <a:gdLst/>
                <a:ahLst/>
                <a:cxnLst/>
                <a:rect l="0" t="0" r="0" b="0"/>
                <a:pathLst>
                  <a:path w="40081" h="46456">
                    <a:moveTo>
                      <a:pt x="40081" y="46456"/>
                    </a:moveTo>
                    <a:lnTo>
                      <a:pt x="40081" y="9042"/>
                    </a:lnTo>
                    <a:cubicBezTo>
                      <a:pt x="40081" y="9042"/>
                      <a:pt x="24702" y="0"/>
                      <a:pt x="432" y="9042"/>
                    </a:cubicBezTo>
                    <a:lnTo>
                      <a:pt x="0" y="46456"/>
                    </a:lnTo>
                    <a:lnTo>
                      <a:pt x="40081" y="46456"/>
                    </a:lnTo>
                    <a:close/>
                    <a:moveTo>
                      <a:pt x="40081" y="46456"/>
                    </a:moveTo>
                  </a:path>
                </a:pathLst>
              </a:custGeom>
              <a:noFill/>
              <a:ln w="1035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84" name="Picture 1606"/>
              <p:cNvPicPr>
                <a:picLocks noChangeArrowheads="1"/>
              </p:cNvPicPr>
              <p:nvPr/>
            </p:nvPicPr>
            <p:blipFill>
              <a:blip r:embed="rId8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14967" y="3047875"/>
                <a:ext cx="58648" cy="74612"/>
              </a:xfrm>
              <a:prstGeom prst="rect">
                <a:avLst/>
              </a:prstGeom>
              <a:noFill/>
            </p:spPr>
          </p:pic>
          <p:sp>
            <p:nvSpPr>
              <p:cNvPr id="185" name="Freeform 1607"/>
              <p:cNvSpPr/>
              <p:nvPr/>
            </p:nvSpPr>
            <p:spPr>
              <a:xfrm rot="-115379" flipV="1">
                <a:off x="8527550" y="3058024"/>
                <a:ext cx="34370" cy="51598"/>
              </a:xfrm>
              <a:custGeom>
                <a:avLst/>
                <a:gdLst/>
                <a:ahLst/>
                <a:cxnLst/>
                <a:rect l="0" t="0" r="0" b="0"/>
                <a:pathLst>
                  <a:path w="56476" h="80175">
                    <a:moveTo>
                      <a:pt x="19215" y="0"/>
                    </a:moveTo>
                    <a:lnTo>
                      <a:pt x="55613" y="57251"/>
                    </a:lnTo>
                    <a:cubicBezTo>
                      <a:pt x="55613" y="57251"/>
                      <a:pt x="56476" y="80175"/>
                      <a:pt x="39052" y="74955"/>
                    </a:cubicBezTo>
                    <a:cubicBezTo>
                      <a:pt x="39052" y="74955"/>
                      <a:pt x="24815" y="61912"/>
                      <a:pt x="9157" y="37719"/>
                    </a:cubicBezTo>
                    <a:lnTo>
                      <a:pt x="0" y="32588"/>
                    </a:lnTo>
                    <a:lnTo>
                      <a:pt x="19215" y="0"/>
                    </a:lnTo>
                    <a:close/>
                    <a:moveTo>
                      <a:pt x="19215" y="0"/>
                    </a:moveTo>
                  </a:path>
                </a:pathLst>
              </a:custGeom>
              <a:noFill/>
              <a:ln w="80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9426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86" name="Picture 1608"/>
              <p:cNvPicPr>
                <a:picLocks noChangeArrowheads="1"/>
              </p:cNvPicPr>
              <p:nvPr/>
            </p:nvPicPr>
            <p:blipFill>
              <a:blip r:embed="rId9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79331" y="3009953"/>
                <a:ext cx="65151" cy="76796"/>
              </a:xfrm>
              <a:prstGeom prst="rect">
                <a:avLst/>
              </a:prstGeom>
              <a:noFill/>
            </p:spPr>
          </p:pic>
          <p:sp>
            <p:nvSpPr>
              <p:cNvPr id="187" name="Freeform 1609"/>
              <p:cNvSpPr/>
              <p:nvPr/>
            </p:nvSpPr>
            <p:spPr>
              <a:xfrm rot="-10684620">
                <a:off x="8290890" y="3020033"/>
                <a:ext cx="41009" cy="53812"/>
              </a:xfrm>
              <a:custGeom>
                <a:avLst/>
                <a:gdLst/>
                <a:ahLst/>
                <a:cxnLst/>
                <a:rect l="0" t="0" r="0" b="0"/>
                <a:pathLst>
                  <a:path w="67385" h="83616">
                    <a:moveTo>
                      <a:pt x="22923" y="0"/>
                    </a:moveTo>
                    <a:lnTo>
                      <a:pt x="66357" y="59702"/>
                    </a:lnTo>
                    <a:cubicBezTo>
                      <a:pt x="66357" y="59702"/>
                      <a:pt x="67385" y="83616"/>
                      <a:pt x="46595" y="78168"/>
                    </a:cubicBezTo>
                    <a:cubicBezTo>
                      <a:pt x="46595" y="78168"/>
                      <a:pt x="29603" y="64566"/>
                      <a:pt x="10922" y="39331"/>
                    </a:cubicBezTo>
                    <a:lnTo>
                      <a:pt x="0" y="33985"/>
                    </a:lnTo>
                    <a:lnTo>
                      <a:pt x="22923" y="0"/>
                    </a:lnTo>
                    <a:close/>
                    <a:moveTo>
                      <a:pt x="22923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Dag name="">
                <a:xfrm kx="-9426"/>
              </a:effectDag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88" name="Picture 1610"/>
              <p:cNvPicPr>
                <a:picLocks noChangeArrowheads="1"/>
              </p:cNvPicPr>
              <p:nvPr/>
            </p:nvPicPr>
            <p:blipFill>
              <a:blip r:embed="rId9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08020" y="3066112"/>
                <a:ext cx="52514" cy="97252"/>
              </a:xfrm>
              <a:prstGeom prst="rect">
                <a:avLst/>
              </a:prstGeom>
              <a:noFill/>
            </p:spPr>
          </p:pic>
          <p:sp>
            <p:nvSpPr>
              <p:cNvPr id="189" name="Freeform 1611"/>
              <p:cNvSpPr/>
              <p:nvPr/>
            </p:nvSpPr>
            <p:spPr>
              <a:xfrm flipV="1">
                <a:off x="8520722" y="3078819"/>
                <a:ext cx="27111" cy="76392"/>
              </a:xfrm>
              <a:custGeom>
                <a:avLst/>
                <a:gdLst/>
                <a:ahLst/>
                <a:cxnLst/>
                <a:rect l="0" t="0" r="0" b="0"/>
                <a:pathLst>
                  <a:path w="44551" h="118694">
                    <a:moveTo>
                      <a:pt x="0" y="118694"/>
                    </a:moveTo>
                    <a:lnTo>
                      <a:pt x="0" y="12726"/>
                    </a:lnTo>
                    <a:cubicBezTo>
                      <a:pt x="0" y="12726"/>
                      <a:pt x="16764" y="0"/>
                      <a:pt x="44069" y="12726"/>
                    </a:cubicBezTo>
                    <a:lnTo>
                      <a:pt x="44551" y="118694"/>
                    </a:lnTo>
                    <a:lnTo>
                      <a:pt x="0" y="118694"/>
                    </a:lnTo>
                    <a:close/>
                    <a:moveTo>
                      <a:pt x="0" y="118694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90" name="Picture 1612"/>
              <p:cNvPicPr>
                <a:picLocks noChangeArrowheads="1"/>
              </p:cNvPicPr>
              <p:nvPr/>
            </p:nvPicPr>
            <p:blipFill>
              <a:blip r:embed="rId9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98940" y="3030337"/>
                <a:ext cx="52514" cy="97252"/>
              </a:xfrm>
              <a:prstGeom prst="rect">
                <a:avLst/>
              </a:prstGeom>
              <a:noFill/>
            </p:spPr>
          </p:pic>
          <p:sp>
            <p:nvSpPr>
              <p:cNvPr id="191" name="Freeform 1613"/>
              <p:cNvSpPr/>
              <p:nvPr/>
            </p:nvSpPr>
            <p:spPr>
              <a:xfrm flipV="1">
                <a:off x="8311636" y="3043041"/>
                <a:ext cx="27111" cy="76392"/>
              </a:xfrm>
              <a:custGeom>
                <a:avLst/>
                <a:gdLst/>
                <a:ahLst/>
                <a:cxnLst/>
                <a:rect l="0" t="0" r="0" b="0"/>
                <a:pathLst>
                  <a:path w="44551" h="118694">
                    <a:moveTo>
                      <a:pt x="44551" y="118694"/>
                    </a:moveTo>
                    <a:lnTo>
                      <a:pt x="44551" y="12726"/>
                    </a:lnTo>
                    <a:cubicBezTo>
                      <a:pt x="44551" y="12726"/>
                      <a:pt x="27787" y="0"/>
                      <a:pt x="482" y="12726"/>
                    </a:cubicBezTo>
                    <a:lnTo>
                      <a:pt x="0" y="118694"/>
                    </a:lnTo>
                    <a:lnTo>
                      <a:pt x="44551" y="118694"/>
                    </a:lnTo>
                    <a:close/>
                    <a:moveTo>
                      <a:pt x="44551" y="118694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92" name="Picture 1614"/>
              <p:cNvPicPr>
                <a:picLocks noChangeArrowheads="1"/>
              </p:cNvPicPr>
              <p:nvPr/>
            </p:nvPicPr>
            <p:blipFill>
              <a:blip r:embed="rId9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507881" y="3060995"/>
                <a:ext cx="52514" cy="33184"/>
              </a:xfrm>
              <a:prstGeom prst="rect">
                <a:avLst/>
              </a:prstGeom>
              <a:noFill/>
            </p:spPr>
          </p:pic>
          <p:sp>
            <p:nvSpPr>
              <p:cNvPr id="193" name="Freeform 1615"/>
              <p:cNvSpPr/>
              <p:nvPr/>
            </p:nvSpPr>
            <p:spPr>
              <a:xfrm flipV="1">
                <a:off x="8520581" y="3073687"/>
                <a:ext cx="27111" cy="7789"/>
              </a:xfrm>
              <a:custGeom>
                <a:avLst/>
                <a:gdLst/>
                <a:ahLst/>
                <a:cxnLst/>
                <a:rect l="0" t="0" r="0" b="0"/>
                <a:pathLst>
                  <a:path w="44550" h="12103">
                    <a:moveTo>
                      <a:pt x="22275" y="0"/>
                    </a:moveTo>
                    <a:cubicBezTo>
                      <a:pt x="34581" y="0"/>
                      <a:pt x="44550" y="2705"/>
                      <a:pt x="44550" y="6057"/>
                    </a:cubicBezTo>
                    <a:cubicBezTo>
                      <a:pt x="44550" y="9398"/>
                      <a:pt x="34581" y="12103"/>
                      <a:pt x="22275" y="12103"/>
                    </a:cubicBezTo>
                    <a:cubicBezTo>
                      <a:pt x="9969" y="12103"/>
                      <a:pt x="0" y="9398"/>
                      <a:pt x="0" y="6057"/>
                    </a:cubicBezTo>
                    <a:cubicBezTo>
                      <a:pt x="0" y="2705"/>
                      <a:pt x="9969" y="0"/>
                      <a:pt x="22275" y="0"/>
                    </a:cubicBezTo>
                    <a:close/>
                    <a:moveTo>
                      <a:pt x="22275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94" name="Picture 1616"/>
              <p:cNvPicPr>
                <a:picLocks noChangeArrowheads="1"/>
              </p:cNvPicPr>
              <p:nvPr/>
            </p:nvPicPr>
            <p:blipFill>
              <a:blip r:embed="rId9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99080" y="3025205"/>
                <a:ext cx="52514" cy="33197"/>
              </a:xfrm>
              <a:prstGeom prst="rect">
                <a:avLst/>
              </a:prstGeom>
              <a:noFill/>
            </p:spPr>
          </p:pic>
          <p:sp>
            <p:nvSpPr>
              <p:cNvPr id="195" name="Freeform 1617"/>
              <p:cNvSpPr/>
              <p:nvPr/>
            </p:nvSpPr>
            <p:spPr>
              <a:xfrm flipV="1">
                <a:off x="8311778" y="3037909"/>
                <a:ext cx="27111" cy="7789"/>
              </a:xfrm>
              <a:custGeom>
                <a:avLst/>
                <a:gdLst/>
                <a:ahLst/>
                <a:cxnLst/>
                <a:rect l="0" t="0" r="0" b="0"/>
                <a:pathLst>
                  <a:path w="44550" h="12103">
                    <a:moveTo>
                      <a:pt x="22275" y="0"/>
                    </a:moveTo>
                    <a:cubicBezTo>
                      <a:pt x="9969" y="0"/>
                      <a:pt x="0" y="2705"/>
                      <a:pt x="0" y="6057"/>
                    </a:cubicBezTo>
                    <a:cubicBezTo>
                      <a:pt x="0" y="9385"/>
                      <a:pt x="9969" y="12103"/>
                      <a:pt x="22275" y="12103"/>
                    </a:cubicBezTo>
                    <a:cubicBezTo>
                      <a:pt x="34581" y="12103"/>
                      <a:pt x="44550" y="9385"/>
                      <a:pt x="44550" y="6057"/>
                    </a:cubicBezTo>
                    <a:cubicBezTo>
                      <a:pt x="44550" y="2705"/>
                      <a:pt x="34581" y="0"/>
                      <a:pt x="22275" y="0"/>
                    </a:cubicBezTo>
                    <a:close/>
                    <a:moveTo>
                      <a:pt x="22275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6" name="Freeform 1618"/>
              <p:cNvSpPr/>
              <p:nvPr/>
            </p:nvSpPr>
            <p:spPr>
              <a:xfrm flipV="1">
                <a:off x="8525915" y="3075814"/>
                <a:ext cx="16894" cy="2991"/>
              </a:xfrm>
              <a:custGeom>
                <a:avLst/>
                <a:gdLst/>
                <a:ahLst/>
                <a:cxnLst/>
                <a:rect l="0" t="0" r="0" b="0"/>
                <a:pathLst>
                  <a:path w="27762" h="4648">
                    <a:moveTo>
                      <a:pt x="13881" y="0"/>
                    </a:moveTo>
                    <a:cubicBezTo>
                      <a:pt x="21551" y="0"/>
                      <a:pt x="27762" y="1041"/>
                      <a:pt x="27762" y="2324"/>
                    </a:cubicBezTo>
                    <a:cubicBezTo>
                      <a:pt x="27762" y="3606"/>
                      <a:pt x="21551" y="4648"/>
                      <a:pt x="13881" y="4648"/>
                    </a:cubicBezTo>
                    <a:cubicBezTo>
                      <a:pt x="6211" y="4648"/>
                      <a:pt x="0" y="3606"/>
                      <a:pt x="0" y="2324"/>
                    </a:cubicBezTo>
                    <a:cubicBezTo>
                      <a:pt x="0" y="1041"/>
                      <a:pt x="6211" y="0"/>
                      <a:pt x="13881" y="0"/>
                    </a:cubicBezTo>
                  </a:path>
                </a:pathLst>
              </a:custGeom>
              <a:solidFill>
                <a:srgbClr val="73B590">
                  <a:alpha val="100000"/>
                </a:srgbClr>
              </a:solidFill>
              <a:ln w="97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7" name="Freeform 1619"/>
              <p:cNvSpPr/>
              <p:nvPr/>
            </p:nvSpPr>
            <p:spPr>
              <a:xfrm flipV="1">
                <a:off x="8525915" y="3075814"/>
                <a:ext cx="16894" cy="2991"/>
              </a:xfrm>
              <a:custGeom>
                <a:avLst/>
                <a:gdLst/>
                <a:ahLst/>
                <a:cxnLst/>
                <a:rect l="0" t="0" r="0" b="0"/>
                <a:pathLst>
                  <a:path w="27762" h="4648">
                    <a:moveTo>
                      <a:pt x="13881" y="0"/>
                    </a:moveTo>
                    <a:cubicBezTo>
                      <a:pt x="21551" y="0"/>
                      <a:pt x="27762" y="1041"/>
                      <a:pt x="27762" y="2324"/>
                    </a:cubicBezTo>
                    <a:cubicBezTo>
                      <a:pt x="27762" y="3606"/>
                      <a:pt x="21551" y="4648"/>
                      <a:pt x="13881" y="4648"/>
                    </a:cubicBezTo>
                    <a:cubicBezTo>
                      <a:pt x="6211" y="4648"/>
                      <a:pt x="0" y="3606"/>
                      <a:pt x="0" y="2324"/>
                    </a:cubicBezTo>
                    <a:cubicBezTo>
                      <a:pt x="0" y="1041"/>
                      <a:pt x="6211" y="0"/>
                      <a:pt x="13881" y="0"/>
                    </a:cubicBezTo>
                    <a:close/>
                    <a:moveTo>
                      <a:pt x="13881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8" name="Freeform 1620"/>
              <p:cNvSpPr/>
              <p:nvPr/>
            </p:nvSpPr>
            <p:spPr>
              <a:xfrm flipV="1">
                <a:off x="8316660" y="3040043"/>
                <a:ext cx="16894" cy="2983"/>
              </a:xfrm>
              <a:custGeom>
                <a:avLst/>
                <a:gdLst/>
                <a:ahLst/>
                <a:cxnLst/>
                <a:rect l="0" t="0" r="0" b="0"/>
                <a:pathLst>
                  <a:path w="27762" h="4635">
                    <a:moveTo>
                      <a:pt x="13881" y="0"/>
                    </a:moveTo>
                    <a:cubicBezTo>
                      <a:pt x="6211" y="0"/>
                      <a:pt x="0" y="1041"/>
                      <a:pt x="0" y="2324"/>
                    </a:cubicBezTo>
                    <a:cubicBezTo>
                      <a:pt x="0" y="3606"/>
                      <a:pt x="6211" y="4635"/>
                      <a:pt x="13881" y="4635"/>
                    </a:cubicBezTo>
                    <a:cubicBezTo>
                      <a:pt x="21551" y="4635"/>
                      <a:pt x="27762" y="3606"/>
                      <a:pt x="27762" y="2324"/>
                    </a:cubicBezTo>
                    <a:cubicBezTo>
                      <a:pt x="27762" y="1041"/>
                      <a:pt x="21551" y="0"/>
                      <a:pt x="13881" y="0"/>
                    </a:cubicBezTo>
                  </a:path>
                </a:pathLst>
              </a:custGeom>
              <a:solidFill>
                <a:srgbClr val="73B590">
                  <a:alpha val="100000"/>
                </a:srgbClr>
              </a:solidFill>
              <a:ln w="97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9" name="Freeform 1621"/>
              <p:cNvSpPr/>
              <p:nvPr/>
            </p:nvSpPr>
            <p:spPr>
              <a:xfrm flipV="1">
                <a:off x="8316660" y="3040043"/>
                <a:ext cx="16894" cy="2983"/>
              </a:xfrm>
              <a:custGeom>
                <a:avLst/>
                <a:gdLst/>
                <a:ahLst/>
                <a:cxnLst/>
                <a:rect l="0" t="0" r="0" b="0"/>
                <a:pathLst>
                  <a:path w="27762" h="4635">
                    <a:moveTo>
                      <a:pt x="13881" y="0"/>
                    </a:moveTo>
                    <a:cubicBezTo>
                      <a:pt x="6211" y="0"/>
                      <a:pt x="0" y="1041"/>
                      <a:pt x="0" y="2324"/>
                    </a:cubicBezTo>
                    <a:cubicBezTo>
                      <a:pt x="0" y="3606"/>
                      <a:pt x="6211" y="4635"/>
                      <a:pt x="13881" y="4635"/>
                    </a:cubicBezTo>
                    <a:cubicBezTo>
                      <a:pt x="21551" y="4635"/>
                      <a:pt x="27762" y="3606"/>
                      <a:pt x="27762" y="2324"/>
                    </a:cubicBezTo>
                    <a:cubicBezTo>
                      <a:pt x="27762" y="1041"/>
                      <a:pt x="21551" y="0"/>
                      <a:pt x="13881" y="0"/>
                    </a:cubicBezTo>
                    <a:close/>
                    <a:moveTo>
                      <a:pt x="13881" y="0"/>
                    </a:moveTo>
                  </a:path>
                </a:pathLst>
              </a:custGeom>
              <a:noFill/>
              <a:ln w="973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0" name="Freeform 1622"/>
              <p:cNvSpPr/>
              <p:nvPr/>
            </p:nvSpPr>
            <p:spPr>
              <a:xfrm flipV="1">
                <a:off x="8332150" y="3089611"/>
                <a:ext cx="196321" cy="77822"/>
              </a:xfrm>
              <a:custGeom>
                <a:avLst/>
                <a:gdLst/>
                <a:ahLst/>
                <a:cxnLst/>
                <a:rect l="0" t="0" r="0" b="0"/>
                <a:pathLst>
                  <a:path w="322604" h="120916">
                    <a:moveTo>
                      <a:pt x="161302" y="0"/>
                    </a:moveTo>
                    <a:cubicBezTo>
                      <a:pt x="250392" y="0"/>
                      <a:pt x="322604" y="27063"/>
                      <a:pt x="322604" y="60452"/>
                    </a:cubicBezTo>
                    <a:cubicBezTo>
                      <a:pt x="322604" y="93840"/>
                      <a:pt x="250392" y="120916"/>
                      <a:pt x="161302" y="120916"/>
                    </a:cubicBezTo>
                    <a:cubicBezTo>
                      <a:pt x="72212" y="120916"/>
                      <a:pt x="0" y="93840"/>
                      <a:pt x="0" y="60452"/>
                    </a:cubicBezTo>
                    <a:cubicBezTo>
                      <a:pt x="0" y="27063"/>
                      <a:pt x="72212" y="0"/>
                      <a:pt x="161302" y="0"/>
                    </a:cubicBezTo>
                  </a:path>
                </a:pathLst>
              </a:custGeom>
              <a:solidFill>
                <a:srgbClr val="353633">
                  <a:alpha val="41999"/>
                </a:srgbClr>
              </a:solidFill>
              <a:ln w="7728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01" name="Picture 1623"/>
              <p:cNvPicPr>
                <a:picLocks noChangeArrowheads="1"/>
              </p:cNvPicPr>
              <p:nvPr/>
            </p:nvPicPr>
            <p:blipFill>
              <a:blip r:embed="rId9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66796" y="3016634"/>
                <a:ext cx="386585" cy="290575"/>
              </a:xfrm>
              <a:prstGeom prst="rect">
                <a:avLst/>
              </a:prstGeom>
              <a:noFill/>
            </p:spPr>
          </p:pic>
          <p:pic>
            <p:nvPicPr>
              <p:cNvPr id="202" name="Picture 1624"/>
              <p:cNvPicPr>
                <a:picLocks noChangeArrowheads="1"/>
              </p:cNvPicPr>
              <p:nvPr/>
            </p:nvPicPr>
            <p:blipFill>
              <a:blip r:embed="rId9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36979" y="3091398"/>
                <a:ext cx="183113" cy="77419"/>
              </a:xfrm>
              <a:prstGeom prst="rect">
                <a:avLst/>
              </a:prstGeom>
              <a:noFill/>
            </p:spPr>
          </p:pic>
          <p:pic>
            <p:nvPicPr>
              <p:cNvPr id="203" name="Picture 1625"/>
              <p:cNvPicPr>
                <a:picLocks noChangeArrowheads="1"/>
              </p:cNvPicPr>
              <p:nvPr/>
            </p:nvPicPr>
            <p:blipFill>
              <a:blip r:embed="rId9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37040" y="3075384"/>
                <a:ext cx="182791" cy="76796"/>
              </a:xfrm>
              <a:prstGeom prst="rect">
                <a:avLst/>
              </a:prstGeom>
              <a:noFill/>
            </p:spPr>
          </p:pic>
          <p:pic>
            <p:nvPicPr>
              <p:cNvPr id="204" name="Picture 1626"/>
              <p:cNvPicPr>
                <a:picLocks noChangeArrowheads="1"/>
              </p:cNvPicPr>
              <p:nvPr/>
            </p:nvPicPr>
            <p:blipFill>
              <a:blip r:embed="rId9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6868" y="3121550"/>
                <a:ext cx="134296" cy="42729"/>
              </a:xfrm>
              <a:prstGeom prst="rect">
                <a:avLst/>
              </a:prstGeom>
              <a:noFill/>
            </p:spPr>
          </p:pic>
          <p:pic>
            <p:nvPicPr>
              <p:cNvPr id="205" name="Picture 1627"/>
              <p:cNvPicPr>
                <a:picLocks noChangeArrowheads="1"/>
              </p:cNvPicPr>
              <p:nvPr/>
            </p:nvPicPr>
            <p:blipFill>
              <a:blip r:embed="rId9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83992" y="3090179"/>
                <a:ext cx="86614" cy="44195"/>
              </a:xfrm>
              <a:prstGeom prst="rect">
                <a:avLst/>
              </a:prstGeom>
              <a:noFill/>
            </p:spPr>
          </p:pic>
          <p:sp>
            <p:nvSpPr>
              <p:cNvPr id="206" name="Freeform 1628"/>
              <p:cNvSpPr/>
              <p:nvPr/>
            </p:nvSpPr>
            <p:spPr>
              <a:xfrm flipV="1">
                <a:off x="8396690" y="3102888"/>
                <a:ext cx="61210" cy="18791"/>
              </a:xfrm>
              <a:custGeom>
                <a:avLst/>
                <a:gdLst/>
                <a:ahLst/>
                <a:cxnLst/>
                <a:rect l="0" t="0" r="0" b="0"/>
                <a:pathLst>
                  <a:path w="100584" h="29197">
                    <a:moveTo>
                      <a:pt x="0" y="0"/>
                    </a:moveTo>
                    <a:lnTo>
                      <a:pt x="100584" y="0"/>
                    </a:lnTo>
                    <a:lnTo>
                      <a:pt x="100584" y="29197"/>
                    </a:lnTo>
                    <a:lnTo>
                      <a:pt x="0" y="2919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9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07" name="Picture 1629"/>
              <p:cNvPicPr>
                <a:picLocks noChangeArrowheads="1"/>
              </p:cNvPicPr>
              <p:nvPr/>
            </p:nvPicPr>
            <p:blipFill>
              <a:blip r:embed="rId10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83992" y="3086813"/>
                <a:ext cx="86601" cy="31598"/>
              </a:xfrm>
              <a:prstGeom prst="rect">
                <a:avLst/>
              </a:prstGeom>
              <a:noFill/>
            </p:spPr>
          </p:pic>
          <p:sp>
            <p:nvSpPr>
              <p:cNvPr id="208" name="Freeform 1630"/>
              <p:cNvSpPr/>
              <p:nvPr/>
            </p:nvSpPr>
            <p:spPr>
              <a:xfrm flipV="1">
                <a:off x="8396689" y="3099516"/>
                <a:ext cx="61210" cy="6195"/>
              </a:xfrm>
              <a:custGeom>
                <a:avLst/>
                <a:gdLst/>
                <a:ahLst/>
                <a:cxnLst/>
                <a:rect l="0" t="0" r="0" b="0"/>
                <a:pathLst>
                  <a:path w="100584" h="9626">
                    <a:moveTo>
                      <a:pt x="50292" y="0"/>
                    </a:moveTo>
                    <a:cubicBezTo>
                      <a:pt x="78066" y="0"/>
                      <a:pt x="100584" y="2159"/>
                      <a:pt x="100584" y="4813"/>
                    </a:cubicBezTo>
                    <a:cubicBezTo>
                      <a:pt x="100584" y="7467"/>
                      <a:pt x="78066" y="9626"/>
                      <a:pt x="50292" y="9626"/>
                    </a:cubicBezTo>
                    <a:cubicBezTo>
                      <a:pt x="22518" y="9626"/>
                      <a:pt x="0" y="7467"/>
                      <a:pt x="0" y="4813"/>
                    </a:cubicBezTo>
                    <a:cubicBezTo>
                      <a:pt x="0" y="2159"/>
                      <a:pt x="22518" y="0"/>
                      <a:pt x="50292" y="0"/>
                    </a:cubicBezTo>
                    <a:close/>
                    <a:moveTo>
                      <a:pt x="50292" y="0"/>
                    </a:moveTo>
                  </a:path>
                </a:pathLst>
              </a:custGeom>
              <a:noFill/>
              <a:ln w="796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9" name="Freeform 1631"/>
              <p:cNvSpPr/>
              <p:nvPr/>
            </p:nvSpPr>
            <p:spPr>
              <a:xfrm flipV="1">
                <a:off x="8350720" y="2954473"/>
                <a:ext cx="153149" cy="147758"/>
              </a:xfrm>
              <a:custGeom>
                <a:avLst/>
                <a:gdLst/>
                <a:ahLst/>
                <a:cxnLst/>
                <a:rect l="0" t="0" r="0" b="0"/>
                <a:pathLst>
                  <a:path w="251662" h="229577">
                    <a:moveTo>
                      <a:pt x="125831" y="0"/>
                    </a:moveTo>
                    <a:cubicBezTo>
                      <a:pt x="195325" y="0"/>
                      <a:pt x="251662" y="51396"/>
                      <a:pt x="251662" y="114795"/>
                    </a:cubicBezTo>
                    <a:cubicBezTo>
                      <a:pt x="251662" y="178180"/>
                      <a:pt x="195325" y="229577"/>
                      <a:pt x="125831" y="229577"/>
                    </a:cubicBezTo>
                    <a:cubicBezTo>
                      <a:pt x="56337" y="229577"/>
                      <a:pt x="0" y="178180"/>
                      <a:pt x="0" y="114795"/>
                    </a:cubicBezTo>
                    <a:cubicBezTo>
                      <a:pt x="0" y="51396"/>
                      <a:pt x="56337" y="0"/>
                      <a:pt x="125831" y="0"/>
                    </a:cubicBezTo>
                  </a:path>
                </a:pathLst>
              </a:custGeom>
              <a:solidFill>
                <a:srgbClr val="FFFFFF">
                  <a:alpha val="77999"/>
                </a:srgbClr>
              </a:solidFill>
              <a:ln w="7728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0" name="Freeform 1632"/>
              <p:cNvSpPr/>
              <p:nvPr/>
            </p:nvSpPr>
            <p:spPr>
              <a:xfrm flipV="1">
                <a:off x="8350349" y="2954368"/>
                <a:ext cx="153892" cy="147962"/>
              </a:xfrm>
              <a:custGeom>
                <a:avLst/>
                <a:gdLst/>
                <a:ahLst/>
                <a:cxnLst/>
                <a:rect l="0" t="0" r="0" b="0"/>
                <a:pathLst>
                  <a:path w="252882" h="229895">
                    <a:moveTo>
                      <a:pt x="126441" y="0"/>
                    </a:moveTo>
                    <a:cubicBezTo>
                      <a:pt x="196265" y="0"/>
                      <a:pt x="252882" y="51460"/>
                      <a:pt x="252882" y="114947"/>
                    </a:cubicBezTo>
                    <a:cubicBezTo>
                      <a:pt x="252882" y="178422"/>
                      <a:pt x="196265" y="229895"/>
                      <a:pt x="126441" y="229895"/>
                    </a:cubicBezTo>
                    <a:cubicBezTo>
                      <a:pt x="56617" y="229895"/>
                      <a:pt x="0" y="178422"/>
                      <a:pt x="0" y="114947"/>
                    </a:cubicBezTo>
                    <a:cubicBezTo>
                      <a:pt x="0" y="51460"/>
                      <a:pt x="56617" y="0"/>
                      <a:pt x="126441" y="0"/>
                    </a:cubicBezTo>
                    <a:close/>
                    <a:moveTo>
                      <a:pt x="126441" y="0"/>
                    </a:moveTo>
                  </a:path>
                </a:pathLst>
              </a:custGeom>
              <a:noFill/>
              <a:ln w="4219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1" name="Freeform 1633"/>
              <p:cNvSpPr/>
              <p:nvPr/>
            </p:nvSpPr>
            <p:spPr>
              <a:xfrm flipV="1">
                <a:off x="8385417" y="3014941"/>
                <a:ext cx="82502" cy="86102"/>
              </a:xfrm>
              <a:custGeom>
                <a:avLst/>
                <a:gdLst/>
                <a:ahLst/>
                <a:cxnLst/>
                <a:rect l="0" t="0" r="0" b="0"/>
                <a:pathLst>
                  <a:path w="135571" h="133781">
                    <a:moveTo>
                      <a:pt x="40093" y="0"/>
                    </a:moveTo>
                    <a:lnTo>
                      <a:pt x="0" y="115315"/>
                    </a:lnTo>
                    <a:cubicBezTo>
                      <a:pt x="20675" y="79349"/>
                      <a:pt x="40448" y="105625"/>
                      <a:pt x="40448" y="105625"/>
                    </a:cubicBezTo>
                    <a:cubicBezTo>
                      <a:pt x="42366" y="108013"/>
                      <a:pt x="43687" y="113093"/>
                      <a:pt x="43687" y="118973"/>
                    </a:cubicBezTo>
                    <a:cubicBezTo>
                      <a:pt x="43687" y="127152"/>
                      <a:pt x="41134" y="133781"/>
                      <a:pt x="37985" y="133781"/>
                    </a:cubicBezTo>
                    <a:cubicBezTo>
                      <a:pt x="34823" y="133781"/>
                      <a:pt x="32270" y="127152"/>
                      <a:pt x="32270" y="118973"/>
                    </a:cubicBezTo>
                    <a:cubicBezTo>
                      <a:pt x="32270" y="113309"/>
                      <a:pt x="33502" y="108394"/>
                      <a:pt x="35306" y="105905"/>
                    </a:cubicBezTo>
                    <a:cubicBezTo>
                      <a:pt x="35306" y="105905"/>
                      <a:pt x="40473" y="98031"/>
                      <a:pt x="52221" y="94551"/>
                    </a:cubicBezTo>
                    <a:cubicBezTo>
                      <a:pt x="66775" y="95008"/>
                      <a:pt x="72223" y="105625"/>
                      <a:pt x="72223" y="105625"/>
                    </a:cubicBezTo>
                    <a:cubicBezTo>
                      <a:pt x="74141" y="108013"/>
                      <a:pt x="75462" y="113093"/>
                      <a:pt x="75462" y="118973"/>
                    </a:cubicBezTo>
                    <a:cubicBezTo>
                      <a:pt x="75462" y="127152"/>
                      <a:pt x="72909" y="133781"/>
                      <a:pt x="69760" y="133781"/>
                    </a:cubicBezTo>
                    <a:cubicBezTo>
                      <a:pt x="66597" y="133781"/>
                      <a:pt x="64045" y="127152"/>
                      <a:pt x="64045" y="118973"/>
                    </a:cubicBezTo>
                    <a:cubicBezTo>
                      <a:pt x="64045" y="113309"/>
                      <a:pt x="65277" y="108394"/>
                      <a:pt x="67080" y="105905"/>
                    </a:cubicBezTo>
                    <a:cubicBezTo>
                      <a:pt x="67080" y="105905"/>
                      <a:pt x="79653" y="84924"/>
                      <a:pt x="98805" y="100469"/>
                    </a:cubicBezTo>
                    <a:cubicBezTo>
                      <a:pt x="104875" y="105397"/>
                      <a:pt x="104456" y="118973"/>
                      <a:pt x="104456" y="118973"/>
                    </a:cubicBezTo>
                    <a:cubicBezTo>
                      <a:pt x="104456" y="127152"/>
                      <a:pt x="101891" y="133781"/>
                      <a:pt x="98741" y="133781"/>
                    </a:cubicBezTo>
                    <a:cubicBezTo>
                      <a:pt x="95591" y="133781"/>
                      <a:pt x="93039" y="127152"/>
                      <a:pt x="93039" y="118973"/>
                    </a:cubicBezTo>
                    <a:cubicBezTo>
                      <a:pt x="93039" y="113309"/>
                      <a:pt x="94258" y="108394"/>
                      <a:pt x="96061" y="105905"/>
                    </a:cubicBezTo>
                    <a:cubicBezTo>
                      <a:pt x="96061" y="105905"/>
                      <a:pt x="115657" y="75171"/>
                      <a:pt x="135571" y="114388"/>
                    </a:cubicBezTo>
                    <a:lnTo>
                      <a:pt x="98817" y="1739"/>
                    </a:lnTo>
                  </a:path>
                </a:pathLst>
              </a:custGeom>
              <a:noFill/>
              <a:ln w="1174" cap="flat" cmpd="sng" algn="ctr">
                <a:solidFill>
                  <a:srgbClr val="373535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2" name="Freeform 1634"/>
              <p:cNvSpPr/>
              <p:nvPr/>
            </p:nvSpPr>
            <p:spPr>
              <a:xfrm flipV="1">
                <a:off x="8577369" y="2251053"/>
                <a:ext cx="759923" cy="887556"/>
              </a:xfrm>
              <a:custGeom>
                <a:avLst/>
                <a:gdLst/>
                <a:ahLst/>
                <a:cxnLst/>
                <a:rect l="0" t="0" r="0" b="0"/>
                <a:pathLst>
                  <a:path w="1248739" h="1379028">
                    <a:moveTo>
                      <a:pt x="956030" y="774"/>
                    </a:moveTo>
                    <a:cubicBezTo>
                      <a:pt x="984719" y="1078"/>
                      <a:pt x="1010335" y="0"/>
                      <a:pt x="1038745" y="7632"/>
                    </a:cubicBezTo>
                    <a:cubicBezTo>
                      <a:pt x="1088224" y="20928"/>
                      <a:pt x="1179689" y="60019"/>
                      <a:pt x="1203197" y="105079"/>
                    </a:cubicBezTo>
                    <a:cubicBezTo>
                      <a:pt x="1226324" y="149402"/>
                      <a:pt x="1248739" y="215543"/>
                      <a:pt x="1248422" y="265492"/>
                    </a:cubicBezTo>
                    <a:cubicBezTo>
                      <a:pt x="1248053" y="321017"/>
                      <a:pt x="1217611" y="352868"/>
                      <a:pt x="1184083" y="393419"/>
                    </a:cubicBezTo>
                    <a:cubicBezTo>
                      <a:pt x="1145641" y="439901"/>
                      <a:pt x="1106448" y="462787"/>
                      <a:pt x="1047597" y="487031"/>
                    </a:cubicBezTo>
                    <a:cubicBezTo>
                      <a:pt x="986814" y="512075"/>
                      <a:pt x="925779" y="545121"/>
                      <a:pt x="862597" y="564222"/>
                    </a:cubicBezTo>
                    <a:cubicBezTo>
                      <a:pt x="766546" y="593267"/>
                      <a:pt x="682028" y="626947"/>
                      <a:pt x="610781" y="694689"/>
                    </a:cubicBezTo>
                    <a:cubicBezTo>
                      <a:pt x="591972" y="709573"/>
                      <a:pt x="556108" y="741996"/>
                      <a:pt x="530682" y="767117"/>
                    </a:cubicBezTo>
                    <a:cubicBezTo>
                      <a:pt x="514794" y="781658"/>
                      <a:pt x="487261" y="814780"/>
                      <a:pt x="469176" y="841069"/>
                    </a:cubicBezTo>
                    <a:cubicBezTo>
                      <a:pt x="460794" y="847737"/>
                      <a:pt x="445922" y="863180"/>
                      <a:pt x="435991" y="875562"/>
                    </a:cubicBezTo>
                    <a:cubicBezTo>
                      <a:pt x="409156" y="923911"/>
                      <a:pt x="406336" y="980629"/>
                      <a:pt x="391757" y="1031988"/>
                    </a:cubicBezTo>
                    <a:cubicBezTo>
                      <a:pt x="384861" y="1056283"/>
                      <a:pt x="374129" y="1079829"/>
                      <a:pt x="368046" y="1104327"/>
                    </a:cubicBezTo>
                    <a:cubicBezTo>
                      <a:pt x="363461" y="1122780"/>
                      <a:pt x="367106" y="1139329"/>
                      <a:pt x="362915" y="1157223"/>
                    </a:cubicBezTo>
                    <a:cubicBezTo>
                      <a:pt x="356336" y="1185404"/>
                      <a:pt x="335369" y="1225943"/>
                      <a:pt x="319113" y="1250619"/>
                    </a:cubicBezTo>
                    <a:cubicBezTo>
                      <a:pt x="295897" y="1285874"/>
                      <a:pt x="264109" y="1314728"/>
                      <a:pt x="226860" y="1338452"/>
                    </a:cubicBezTo>
                    <a:cubicBezTo>
                      <a:pt x="176339" y="1370621"/>
                      <a:pt x="143993" y="1379028"/>
                      <a:pt x="89027" y="1368348"/>
                    </a:cubicBezTo>
                    <a:cubicBezTo>
                      <a:pt x="65125" y="1352041"/>
                      <a:pt x="25260" y="1340115"/>
                      <a:pt x="0" y="1341703"/>
                    </a:cubicBezTo>
                  </a:path>
                </a:pathLst>
              </a:custGeom>
              <a:noFill/>
              <a:ln w="11175" cap="flat" cmpd="sng" algn="ctr">
                <a:solidFill>
                  <a:srgbClr val="384C92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" name="Oval 2"/>
            <p:cNvSpPr/>
            <p:nvPr/>
          </p:nvSpPr>
          <p:spPr>
            <a:xfrm>
              <a:off x="3428725" y="3346716"/>
              <a:ext cx="1638867" cy="14533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Freeform 9"/>
            <p:cNvSpPr/>
            <p:nvPr/>
          </p:nvSpPr>
          <p:spPr>
            <a:xfrm rot="21393774">
              <a:off x="3148236" y="3666305"/>
              <a:ext cx="2064412" cy="416351"/>
            </a:xfrm>
            <a:custGeom>
              <a:avLst/>
              <a:gdLst>
                <a:gd name="connsiteX0" fmla="*/ 0 w 1531088"/>
                <a:gd name="connsiteY0" fmla="*/ 33226 h 171449"/>
                <a:gd name="connsiteX1" fmla="*/ 318976 w 1531088"/>
                <a:gd name="connsiteY1" fmla="*/ 1328 h 171449"/>
                <a:gd name="connsiteX2" fmla="*/ 712381 w 1531088"/>
                <a:gd name="connsiteY2" fmla="*/ 11961 h 171449"/>
                <a:gd name="connsiteX3" fmla="*/ 1190846 w 1531088"/>
                <a:gd name="connsiteY3" fmla="*/ 65124 h 171449"/>
                <a:gd name="connsiteX4" fmla="*/ 1446027 w 1531088"/>
                <a:gd name="connsiteY4" fmla="*/ 118286 h 171449"/>
                <a:gd name="connsiteX5" fmla="*/ 1531088 w 1531088"/>
                <a:gd name="connsiteY5" fmla="*/ 171449 h 17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1088" h="171449">
                  <a:moveTo>
                    <a:pt x="0" y="33226"/>
                  </a:moveTo>
                  <a:cubicBezTo>
                    <a:pt x="100123" y="19049"/>
                    <a:pt x="200246" y="4872"/>
                    <a:pt x="318976" y="1328"/>
                  </a:cubicBezTo>
                  <a:cubicBezTo>
                    <a:pt x="437706" y="-2216"/>
                    <a:pt x="567069" y="1328"/>
                    <a:pt x="712381" y="11961"/>
                  </a:cubicBezTo>
                  <a:cubicBezTo>
                    <a:pt x="857693" y="22594"/>
                    <a:pt x="1068572" y="47403"/>
                    <a:pt x="1190846" y="65124"/>
                  </a:cubicBezTo>
                  <a:cubicBezTo>
                    <a:pt x="1313120" y="82845"/>
                    <a:pt x="1389320" y="100565"/>
                    <a:pt x="1446027" y="118286"/>
                  </a:cubicBezTo>
                  <a:cubicBezTo>
                    <a:pt x="1502734" y="136007"/>
                    <a:pt x="1516911" y="153728"/>
                    <a:pt x="1531088" y="171449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5" name="Group 214"/>
          <p:cNvGrpSpPr/>
          <p:nvPr/>
        </p:nvGrpSpPr>
        <p:grpSpPr>
          <a:xfrm>
            <a:off x="6210322" y="1420308"/>
            <a:ext cx="4770053" cy="3235713"/>
            <a:chOff x="7438014" y="2251053"/>
            <a:chExt cx="1899278" cy="1089074"/>
          </a:xfrm>
        </p:grpSpPr>
        <p:pic>
          <p:nvPicPr>
            <p:cNvPr id="216" name="Picture 1437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38014" y="3156159"/>
              <a:ext cx="165357" cy="127385"/>
            </a:xfrm>
            <a:prstGeom prst="rect">
              <a:avLst/>
            </a:prstGeom>
            <a:noFill/>
          </p:spPr>
        </p:pic>
        <p:pic>
          <p:nvPicPr>
            <p:cNvPr id="217" name="Picture 1438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28923" y="3212434"/>
              <a:ext cx="165357" cy="127392"/>
            </a:xfrm>
            <a:prstGeom prst="rect">
              <a:avLst/>
            </a:prstGeom>
            <a:noFill/>
          </p:spPr>
        </p:pic>
        <p:sp>
          <p:nvSpPr>
            <p:cNvPr id="218" name="Freeform 1439"/>
            <p:cNvSpPr/>
            <p:nvPr/>
          </p:nvSpPr>
          <p:spPr>
            <a:xfrm flipV="1">
              <a:off x="7563530" y="3157824"/>
              <a:ext cx="182943" cy="113362"/>
            </a:xfrm>
            <a:custGeom>
              <a:avLst/>
              <a:gdLst/>
              <a:ahLst/>
              <a:cxnLst/>
              <a:rect l="0" t="0" r="0" b="0"/>
              <a:pathLst>
                <a:path w="300621" h="176135">
                  <a:moveTo>
                    <a:pt x="0" y="4241"/>
                  </a:moveTo>
                  <a:lnTo>
                    <a:pt x="2336" y="125068"/>
                  </a:lnTo>
                  <a:lnTo>
                    <a:pt x="9131" y="176135"/>
                  </a:lnTo>
                  <a:lnTo>
                    <a:pt x="300621" y="125259"/>
                  </a:lnTo>
                  <a:lnTo>
                    <a:pt x="9321" y="0"/>
                  </a:lnTo>
                  <a:close/>
                  <a:moveTo>
                    <a:pt x="0" y="4241"/>
                  </a:moveTo>
                </a:path>
              </a:pathLst>
            </a:custGeom>
            <a:solidFill>
              <a:srgbClr val="E2A359">
                <a:alpha val="100000"/>
              </a:srgbClr>
            </a:solidFill>
            <a:ln w="386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9" name="Picture 1440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58899" y="3061261"/>
              <a:ext cx="481634" cy="164934"/>
            </a:xfrm>
            <a:prstGeom prst="rect">
              <a:avLst/>
            </a:prstGeom>
            <a:noFill/>
          </p:spPr>
        </p:pic>
        <p:pic>
          <p:nvPicPr>
            <p:cNvPr id="220" name="Picture 144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34641" y="3119617"/>
              <a:ext cx="224459" cy="220510"/>
            </a:xfrm>
            <a:prstGeom prst="rect">
              <a:avLst/>
            </a:prstGeom>
            <a:noFill/>
          </p:spPr>
        </p:pic>
        <p:pic>
          <p:nvPicPr>
            <p:cNvPr id="221" name="Picture 1442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43297" y="3140420"/>
              <a:ext cx="336886" cy="199707"/>
            </a:xfrm>
            <a:prstGeom prst="rect">
              <a:avLst/>
            </a:prstGeom>
            <a:noFill/>
          </p:spPr>
        </p:pic>
        <p:pic>
          <p:nvPicPr>
            <p:cNvPr id="222" name="Picture 1443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6883" y="3140776"/>
              <a:ext cx="59407" cy="38455"/>
            </a:xfrm>
            <a:prstGeom prst="rect">
              <a:avLst/>
            </a:prstGeom>
            <a:noFill/>
          </p:spPr>
        </p:pic>
        <p:sp>
          <p:nvSpPr>
            <p:cNvPr id="223" name="Freeform 1444"/>
            <p:cNvSpPr/>
            <p:nvPr/>
          </p:nvSpPr>
          <p:spPr>
            <a:xfrm flipV="1">
              <a:off x="7888785" y="3153002"/>
              <a:ext cx="35605" cy="13527"/>
            </a:xfrm>
            <a:custGeom>
              <a:avLst/>
              <a:gdLst/>
              <a:ahLst/>
              <a:cxnLst/>
              <a:rect l="0" t="0" r="0" b="0"/>
              <a:pathLst>
                <a:path w="58508" h="21018">
                  <a:moveTo>
                    <a:pt x="28905" y="0"/>
                  </a:moveTo>
                  <a:cubicBezTo>
                    <a:pt x="44983" y="0"/>
                    <a:pt x="58508" y="4025"/>
                    <a:pt x="57111" y="16306"/>
                  </a:cubicBezTo>
                  <a:cubicBezTo>
                    <a:pt x="56565" y="21018"/>
                    <a:pt x="44449" y="20231"/>
                    <a:pt x="29260" y="20231"/>
                  </a:cubicBezTo>
                  <a:cubicBezTo>
                    <a:pt x="14059" y="20231"/>
                    <a:pt x="1943" y="20383"/>
                    <a:pt x="1397" y="15659"/>
                  </a:cubicBezTo>
                  <a:cubicBezTo>
                    <a:pt x="0" y="3390"/>
                    <a:pt x="13704" y="0"/>
                    <a:pt x="28905" y="0"/>
                  </a:cubicBezTo>
                  <a:close/>
                  <a:moveTo>
                    <a:pt x="28905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4" name="Picture 1445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8793" y="3105000"/>
              <a:ext cx="59405" cy="38455"/>
            </a:xfrm>
            <a:prstGeom prst="rect">
              <a:avLst/>
            </a:prstGeom>
            <a:noFill/>
          </p:spPr>
        </p:pic>
        <p:sp>
          <p:nvSpPr>
            <p:cNvPr id="225" name="Freeform 1446"/>
            <p:cNvSpPr/>
            <p:nvPr/>
          </p:nvSpPr>
          <p:spPr>
            <a:xfrm flipV="1">
              <a:off x="7680692" y="3117220"/>
              <a:ext cx="35605" cy="13535"/>
            </a:xfrm>
            <a:custGeom>
              <a:avLst/>
              <a:gdLst/>
              <a:ahLst/>
              <a:cxnLst/>
              <a:rect l="0" t="0" r="0" b="0"/>
              <a:pathLst>
                <a:path w="58508" h="21031">
                  <a:moveTo>
                    <a:pt x="29603" y="0"/>
                  </a:moveTo>
                  <a:cubicBezTo>
                    <a:pt x="13525" y="0"/>
                    <a:pt x="0" y="4025"/>
                    <a:pt x="1397" y="16306"/>
                  </a:cubicBezTo>
                  <a:cubicBezTo>
                    <a:pt x="1943" y="21031"/>
                    <a:pt x="14059" y="20243"/>
                    <a:pt x="29248" y="20243"/>
                  </a:cubicBezTo>
                  <a:cubicBezTo>
                    <a:pt x="44449" y="20243"/>
                    <a:pt x="56565" y="20383"/>
                    <a:pt x="57098" y="15671"/>
                  </a:cubicBezTo>
                  <a:cubicBezTo>
                    <a:pt x="58508" y="3390"/>
                    <a:pt x="44804" y="0"/>
                    <a:pt x="29603" y="0"/>
                  </a:cubicBezTo>
                  <a:close/>
                  <a:moveTo>
                    <a:pt x="29603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6" name="Picture 14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7135" y="3137398"/>
              <a:ext cx="58902" cy="36461"/>
            </a:xfrm>
            <a:prstGeom prst="rect">
              <a:avLst/>
            </a:prstGeom>
            <a:noFill/>
          </p:spPr>
        </p:pic>
        <p:sp>
          <p:nvSpPr>
            <p:cNvPr id="227" name="Freeform 1448"/>
            <p:cNvSpPr/>
            <p:nvPr/>
          </p:nvSpPr>
          <p:spPr>
            <a:xfrm flipV="1">
              <a:off x="7889840" y="3150095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42721" y="0"/>
                    <a:pt x="55040" y="3848"/>
                    <a:pt x="55040" y="8597"/>
                  </a:cubicBezTo>
                  <a:cubicBezTo>
                    <a:pt x="55040" y="13334"/>
                    <a:pt x="42721" y="17183"/>
                    <a:pt x="27520" y="17183"/>
                  </a:cubicBezTo>
                  <a:cubicBezTo>
                    <a:pt x="12319" y="17183"/>
                    <a:pt x="0" y="13334"/>
                    <a:pt x="0" y="8597"/>
                  </a:cubicBezTo>
                  <a:cubicBezTo>
                    <a:pt x="0" y="3848"/>
                    <a:pt x="12319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8" name="Picture 1449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9046" y="3101622"/>
              <a:ext cx="58902" cy="36461"/>
            </a:xfrm>
            <a:prstGeom prst="rect">
              <a:avLst/>
            </a:prstGeom>
            <a:noFill/>
          </p:spPr>
        </p:pic>
        <p:sp>
          <p:nvSpPr>
            <p:cNvPr id="229" name="Freeform 1450"/>
            <p:cNvSpPr/>
            <p:nvPr/>
          </p:nvSpPr>
          <p:spPr>
            <a:xfrm flipV="1">
              <a:off x="7681747" y="3114317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12319" y="0"/>
                    <a:pt x="0" y="3848"/>
                    <a:pt x="0" y="8585"/>
                  </a:cubicBezTo>
                  <a:cubicBezTo>
                    <a:pt x="0" y="13334"/>
                    <a:pt x="12319" y="17183"/>
                    <a:pt x="27520" y="17183"/>
                  </a:cubicBezTo>
                  <a:cubicBezTo>
                    <a:pt x="42721" y="17183"/>
                    <a:pt x="55040" y="13334"/>
                    <a:pt x="55040" y="8585"/>
                  </a:cubicBezTo>
                  <a:cubicBezTo>
                    <a:pt x="55040" y="3848"/>
                    <a:pt x="42721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0" name="Picture 1451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2190" y="3118614"/>
              <a:ext cx="49796" cy="52064"/>
            </a:xfrm>
            <a:prstGeom prst="rect">
              <a:avLst/>
            </a:prstGeom>
            <a:noFill/>
          </p:spPr>
        </p:pic>
        <p:sp>
          <p:nvSpPr>
            <p:cNvPr id="231" name="Freeform 1452"/>
            <p:cNvSpPr/>
            <p:nvPr/>
          </p:nvSpPr>
          <p:spPr>
            <a:xfrm flipV="1">
              <a:off x="7894887" y="3131312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0" y="46456"/>
                  </a:moveTo>
                  <a:lnTo>
                    <a:pt x="0" y="9042"/>
                  </a:lnTo>
                  <a:cubicBezTo>
                    <a:pt x="0" y="9042"/>
                    <a:pt x="15379" y="0"/>
                    <a:pt x="39649" y="9042"/>
                  </a:cubicBezTo>
                  <a:lnTo>
                    <a:pt x="40081" y="46456"/>
                  </a:lnTo>
                  <a:lnTo>
                    <a:pt x="0" y="46456"/>
                  </a:lnTo>
                  <a:close/>
                  <a:moveTo>
                    <a:pt x="0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2" name="Picture 1453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3097" y="3082838"/>
              <a:ext cx="49796" cy="52065"/>
            </a:xfrm>
            <a:prstGeom prst="rect">
              <a:avLst/>
            </a:prstGeom>
            <a:noFill/>
          </p:spPr>
        </p:pic>
        <p:sp>
          <p:nvSpPr>
            <p:cNvPr id="233" name="Freeform 1454"/>
            <p:cNvSpPr/>
            <p:nvPr/>
          </p:nvSpPr>
          <p:spPr>
            <a:xfrm flipV="1">
              <a:off x="7685806" y="3095536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40081" y="46456"/>
                  </a:moveTo>
                  <a:lnTo>
                    <a:pt x="40081" y="9042"/>
                  </a:lnTo>
                  <a:cubicBezTo>
                    <a:pt x="40081" y="9042"/>
                    <a:pt x="24702" y="0"/>
                    <a:pt x="432" y="9042"/>
                  </a:cubicBezTo>
                  <a:lnTo>
                    <a:pt x="0" y="46456"/>
                  </a:lnTo>
                  <a:lnTo>
                    <a:pt x="40081" y="46456"/>
                  </a:lnTo>
                  <a:close/>
                  <a:moveTo>
                    <a:pt x="40081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4" name="Picture 1455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7765" y="3047875"/>
              <a:ext cx="58648" cy="74612"/>
            </a:xfrm>
            <a:prstGeom prst="rect">
              <a:avLst/>
            </a:prstGeom>
            <a:noFill/>
          </p:spPr>
        </p:pic>
        <p:sp>
          <p:nvSpPr>
            <p:cNvPr id="235" name="Freeform 1456"/>
            <p:cNvSpPr/>
            <p:nvPr/>
          </p:nvSpPr>
          <p:spPr>
            <a:xfrm rot="-115379" flipV="1">
              <a:off x="7900357" y="3058024"/>
              <a:ext cx="34370" cy="51598"/>
            </a:xfrm>
            <a:custGeom>
              <a:avLst/>
              <a:gdLst/>
              <a:ahLst/>
              <a:cxnLst/>
              <a:rect l="0" t="0" r="0" b="0"/>
              <a:pathLst>
                <a:path w="56476" h="80175">
                  <a:moveTo>
                    <a:pt x="19215" y="0"/>
                  </a:moveTo>
                  <a:lnTo>
                    <a:pt x="55613" y="57251"/>
                  </a:lnTo>
                  <a:cubicBezTo>
                    <a:pt x="55613" y="57251"/>
                    <a:pt x="56476" y="80175"/>
                    <a:pt x="39052" y="74955"/>
                  </a:cubicBezTo>
                  <a:cubicBezTo>
                    <a:pt x="39052" y="74955"/>
                    <a:pt x="24815" y="61912"/>
                    <a:pt x="9157" y="37719"/>
                  </a:cubicBezTo>
                  <a:lnTo>
                    <a:pt x="0" y="32588"/>
                  </a:lnTo>
                  <a:lnTo>
                    <a:pt x="19215" y="0"/>
                  </a:lnTo>
                  <a:close/>
                  <a:moveTo>
                    <a:pt x="19215" y="0"/>
                  </a:moveTo>
                </a:path>
              </a:pathLst>
            </a:custGeom>
            <a:noFill/>
            <a:ln w="80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6" name="Picture 1457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52129" y="3009953"/>
              <a:ext cx="65163" cy="76796"/>
            </a:xfrm>
            <a:prstGeom prst="rect">
              <a:avLst/>
            </a:prstGeom>
            <a:noFill/>
          </p:spPr>
        </p:pic>
        <p:sp>
          <p:nvSpPr>
            <p:cNvPr id="237" name="Freeform 1458"/>
            <p:cNvSpPr/>
            <p:nvPr/>
          </p:nvSpPr>
          <p:spPr>
            <a:xfrm rot="-10684620">
              <a:off x="7663697" y="3020033"/>
              <a:ext cx="41009" cy="53812"/>
            </a:xfrm>
            <a:custGeom>
              <a:avLst/>
              <a:gdLst/>
              <a:ahLst/>
              <a:cxnLst/>
              <a:rect l="0" t="0" r="0" b="0"/>
              <a:pathLst>
                <a:path w="67385" h="83616">
                  <a:moveTo>
                    <a:pt x="22923" y="0"/>
                  </a:moveTo>
                  <a:lnTo>
                    <a:pt x="66357" y="59702"/>
                  </a:lnTo>
                  <a:cubicBezTo>
                    <a:pt x="66357" y="59702"/>
                    <a:pt x="67385" y="83616"/>
                    <a:pt x="46595" y="78168"/>
                  </a:cubicBezTo>
                  <a:cubicBezTo>
                    <a:pt x="46595" y="78168"/>
                    <a:pt x="29603" y="64566"/>
                    <a:pt x="10922" y="39331"/>
                  </a:cubicBezTo>
                  <a:lnTo>
                    <a:pt x="0" y="33985"/>
                  </a:lnTo>
                  <a:lnTo>
                    <a:pt x="22923" y="0"/>
                  </a:lnTo>
                  <a:close/>
                  <a:moveTo>
                    <a:pt x="22923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8" name="Picture 1459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0831" y="3066112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239" name="Freeform 1460"/>
            <p:cNvSpPr/>
            <p:nvPr/>
          </p:nvSpPr>
          <p:spPr>
            <a:xfrm flipV="1">
              <a:off x="7893529" y="3078819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0" y="118694"/>
                  </a:moveTo>
                  <a:lnTo>
                    <a:pt x="0" y="12726"/>
                  </a:lnTo>
                  <a:cubicBezTo>
                    <a:pt x="0" y="12726"/>
                    <a:pt x="16764" y="0"/>
                    <a:pt x="44069" y="12726"/>
                  </a:cubicBezTo>
                  <a:lnTo>
                    <a:pt x="44551" y="118694"/>
                  </a:lnTo>
                  <a:lnTo>
                    <a:pt x="0" y="118694"/>
                  </a:lnTo>
                  <a:close/>
                  <a:moveTo>
                    <a:pt x="0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0" name="Picture 1461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1738" y="3030337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241" name="Freeform 1462"/>
            <p:cNvSpPr/>
            <p:nvPr/>
          </p:nvSpPr>
          <p:spPr>
            <a:xfrm flipV="1">
              <a:off x="7684442" y="3043041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44551" y="118694"/>
                  </a:moveTo>
                  <a:lnTo>
                    <a:pt x="44551" y="12726"/>
                  </a:lnTo>
                  <a:cubicBezTo>
                    <a:pt x="44551" y="12726"/>
                    <a:pt x="27787" y="0"/>
                    <a:pt x="482" y="12726"/>
                  </a:cubicBezTo>
                  <a:lnTo>
                    <a:pt x="0" y="118694"/>
                  </a:lnTo>
                  <a:lnTo>
                    <a:pt x="44551" y="118694"/>
                  </a:lnTo>
                  <a:close/>
                  <a:moveTo>
                    <a:pt x="44551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2" name="Picture 1463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0679" y="3060995"/>
              <a:ext cx="52527" cy="33184"/>
            </a:xfrm>
            <a:prstGeom prst="rect">
              <a:avLst/>
            </a:prstGeom>
            <a:noFill/>
          </p:spPr>
        </p:pic>
        <p:sp>
          <p:nvSpPr>
            <p:cNvPr id="243" name="Freeform 1464"/>
            <p:cNvSpPr/>
            <p:nvPr/>
          </p:nvSpPr>
          <p:spPr>
            <a:xfrm flipV="1">
              <a:off x="7893387" y="3073687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34581" y="0"/>
                    <a:pt x="44550" y="2705"/>
                    <a:pt x="44550" y="6057"/>
                  </a:cubicBezTo>
                  <a:cubicBezTo>
                    <a:pt x="44550" y="9398"/>
                    <a:pt x="34581" y="12103"/>
                    <a:pt x="22275" y="12103"/>
                  </a:cubicBezTo>
                  <a:cubicBezTo>
                    <a:pt x="9969" y="12103"/>
                    <a:pt x="0" y="9398"/>
                    <a:pt x="0" y="6057"/>
                  </a:cubicBezTo>
                  <a:cubicBezTo>
                    <a:pt x="0" y="2705"/>
                    <a:pt x="9969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4" name="Picture 1465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1878" y="3025205"/>
              <a:ext cx="52527" cy="33197"/>
            </a:xfrm>
            <a:prstGeom prst="rect">
              <a:avLst/>
            </a:prstGeom>
            <a:noFill/>
          </p:spPr>
        </p:pic>
        <p:sp>
          <p:nvSpPr>
            <p:cNvPr id="245" name="Freeform 1466"/>
            <p:cNvSpPr/>
            <p:nvPr/>
          </p:nvSpPr>
          <p:spPr>
            <a:xfrm flipV="1">
              <a:off x="7684584" y="3037909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9969" y="0"/>
                    <a:pt x="0" y="2705"/>
                    <a:pt x="0" y="6057"/>
                  </a:cubicBezTo>
                  <a:cubicBezTo>
                    <a:pt x="0" y="9385"/>
                    <a:pt x="9969" y="12103"/>
                    <a:pt x="22275" y="12103"/>
                  </a:cubicBezTo>
                  <a:cubicBezTo>
                    <a:pt x="34581" y="12103"/>
                    <a:pt x="44550" y="9385"/>
                    <a:pt x="44550" y="6057"/>
                  </a:cubicBezTo>
                  <a:cubicBezTo>
                    <a:pt x="44550" y="2705"/>
                    <a:pt x="34581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6" name="Freeform 1467"/>
            <p:cNvSpPr/>
            <p:nvPr/>
          </p:nvSpPr>
          <p:spPr>
            <a:xfrm flipV="1">
              <a:off x="7898722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7" name="Freeform 1468"/>
            <p:cNvSpPr/>
            <p:nvPr/>
          </p:nvSpPr>
          <p:spPr>
            <a:xfrm flipV="1">
              <a:off x="7898722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8" name="Freeform 1469"/>
            <p:cNvSpPr/>
            <p:nvPr/>
          </p:nvSpPr>
          <p:spPr>
            <a:xfrm flipV="1">
              <a:off x="7689468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9" name="Freeform 1470"/>
            <p:cNvSpPr/>
            <p:nvPr/>
          </p:nvSpPr>
          <p:spPr>
            <a:xfrm flipV="1">
              <a:off x="7689468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0" name="Freeform 1471"/>
            <p:cNvSpPr/>
            <p:nvPr/>
          </p:nvSpPr>
          <p:spPr>
            <a:xfrm flipV="1">
              <a:off x="7701425" y="3086815"/>
              <a:ext cx="203385" cy="80618"/>
            </a:xfrm>
            <a:custGeom>
              <a:avLst/>
              <a:gdLst/>
              <a:ahLst/>
              <a:cxnLst/>
              <a:rect l="0" t="0" r="0" b="0"/>
              <a:pathLst>
                <a:path w="334212" h="125260">
                  <a:moveTo>
                    <a:pt x="167106" y="0"/>
                  </a:moveTo>
                  <a:cubicBezTo>
                    <a:pt x="259396" y="0"/>
                    <a:pt x="334212" y="28041"/>
                    <a:pt x="334212" y="62623"/>
                  </a:cubicBezTo>
                  <a:cubicBezTo>
                    <a:pt x="334212" y="97218"/>
                    <a:pt x="259396" y="125260"/>
                    <a:pt x="167106" y="125260"/>
                  </a:cubicBezTo>
                  <a:cubicBezTo>
                    <a:pt x="74816" y="125260"/>
                    <a:pt x="0" y="97218"/>
                    <a:pt x="0" y="62623"/>
                  </a:cubicBezTo>
                  <a:cubicBezTo>
                    <a:pt x="0" y="28041"/>
                    <a:pt x="74816" y="0"/>
                    <a:pt x="167106" y="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1" name="Picture 1472"/>
            <p:cNvPicPr>
              <a:picLocks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3485" y="3011149"/>
              <a:ext cx="400293" cy="299718"/>
            </a:xfrm>
            <a:prstGeom prst="rect">
              <a:avLst/>
            </a:prstGeom>
            <a:noFill/>
          </p:spPr>
        </p:pic>
        <p:pic>
          <p:nvPicPr>
            <p:cNvPr id="252" name="Picture 1473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06890" y="3089125"/>
              <a:ext cx="188777" cy="79285"/>
            </a:xfrm>
            <a:prstGeom prst="rect">
              <a:avLst/>
            </a:prstGeom>
            <a:noFill/>
          </p:spPr>
        </p:pic>
        <p:pic>
          <p:nvPicPr>
            <p:cNvPr id="253" name="Picture 1474"/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06955" y="3072539"/>
              <a:ext cx="188442" cy="78625"/>
            </a:xfrm>
            <a:prstGeom prst="rect">
              <a:avLst/>
            </a:prstGeom>
            <a:noFill/>
          </p:spPr>
        </p:pic>
        <p:pic>
          <p:nvPicPr>
            <p:cNvPr id="254" name="Picture 1475"/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27488" y="3120356"/>
              <a:ext cx="138214" cy="43357"/>
            </a:xfrm>
            <a:prstGeom prst="rect">
              <a:avLst/>
            </a:prstGeom>
            <a:noFill/>
          </p:spPr>
        </p:pic>
        <p:pic>
          <p:nvPicPr>
            <p:cNvPr id="255" name="Picture 1476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5583" y="3087867"/>
              <a:ext cx="88811" cy="44869"/>
            </a:xfrm>
            <a:prstGeom prst="rect">
              <a:avLst/>
            </a:prstGeom>
            <a:noFill/>
          </p:spPr>
        </p:pic>
        <p:sp>
          <p:nvSpPr>
            <p:cNvPr id="256" name="Freeform 1477"/>
            <p:cNvSpPr/>
            <p:nvPr/>
          </p:nvSpPr>
          <p:spPr>
            <a:xfrm flipV="1">
              <a:off x="7768283" y="3100566"/>
              <a:ext cx="63413" cy="19469"/>
            </a:xfrm>
            <a:custGeom>
              <a:avLst/>
              <a:gdLst/>
              <a:ahLst/>
              <a:cxnLst/>
              <a:rect l="0" t="0" r="0" b="0"/>
              <a:pathLst>
                <a:path w="104203" h="30251">
                  <a:moveTo>
                    <a:pt x="0" y="0"/>
                  </a:moveTo>
                  <a:lnTo>
                    <a:pt x="104203" y="0"/>
                  </a:lnTo>
                  <a:lnTo>
                    <a:pt x="104203" y="30251"/>
                  </a:lnTo>
                  <a:lnTo>
                    <a:pt x="0" y="302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8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7" name="Picture 1478"/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5596" y="3084375"/>
              <a:ext cx="88810" cy="31812"/>
            </a:xfrm>
            <a:prstGeom prst="rect">
              <a:avLst/>
            </a:prstGeom>
            <a:noFill/>
          </p:spPr>
        </p:pic>
        <p:sp>
          <p:nvSpPr>
            <p:cNvPr id="258" name="Freeform 1479"/>
            <p:cNvSpPr/>
            <p:nvPr/>
          </p:nvSpPr>
          <p:spPr>
            <a:xfrm flipV="1">
              <a:off x="7768282" y="3097078"/>
              <a:ext cx="63420" cy="6416"/>
            </a:xfrm>
            <a:custGeom>
              <a:avLst/>
              <a:gdLst/>
              <a:ahLst/>
              <a:cxnLst/>
              <a:rect l="0" t="0" r="0" b="0"/>
              <a:pathLst>
                <a:path w="104216" h="9969">
                  <a:moveTo>
                    <a:pt x="52108" y="0"/>
                  </a:moveTo>
                  <a:cubicBezTo>
                    <a:pt x="80886" y="0"/>
                    <a:pt x="104216" y="2235"/>
                    <a:pt x="104216" y="4991"/>
                  </a:cubicBezTo>
                  <a:cubicBezTo>
                    <a:pt x="104216" y="7747"/>
                    <a:pt x="80886" y="9969"/>
                    <a:pt x="52108" y="9969"/>
                  </a:cubicBezTo>
                  <a:cubicBezTo>
                    <a:pt x="23330" y="9969"/>
                    <a:pt x="0" y="7747"/>
                    <a:pt x="0" y="4991"/>
                  </a:cubicBezTo>
                  <a:cubicBezTo>
                    <a:pt x="0" y="2235"/>
                    <a:pt x="23330" y="0"/>
                    <a:pt x="52108" y="0"/>
                  </a:cubicBezTo>
                  <a:close/>
                  <a:moveTo>
                    <a:pt x="52108" y="0"/>
                  </a:moveTo>
                </a:path>
              </a:pathLst>
            </a:custGeom>
            <a:noFill/>
            <a:ln w="8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9" name="Freeform 1480"/>
            <p:cNvSpPr/>
            <p:nvPr/>
          </p:nvSpPr>
          <p:spPr>
            <a:xfrm flipV="1">
              <a:off x="7720666" y="2946813"/>
              <a:ext cx="158652" cy="153071"/>
            </a:xfrm>
            <a:custGeom>
              <a:avLst/>
              <a:gdLst/>
              <a:ahLst/>
              <a:cxnLst/>
              <a:rect l="0" t="0" r="0" b="0"/>
              <a:pathLst>
                <a:path w="260704" h="237832">
                  <a:moveTo>
                    <a:pt x="130352" y="0"/>
                  </a:moveTo>
                  <a:cubicBezTo>
                    <a:pt x="202348" y="0"/>
                    <a:pt x="260704" y="53238"/>
                    <a:pt x="260704" y="118910"/>
                  </a:cubicBezTo>
                  <a:cubicBezTo>
                    <a:pt x="260704" y="184594"/>
                    <a:pt x="202348" y="237832"/>
                    <a:pt x="130352" y="237832"/>
                  </a:cubicBezTo>
                  <a:cubicBezTo>
                    <a:pt x="58356" y="237832"/>
                    <a:pt x="0" y="184594"/>
                    <a:pt x="0" y="118910"/>
                  </a:cubicBezTo>
                  <a:cubicBezTo>
                    <a:pt x="0" y="53238"/>
                    <a:pt x="58356" y="0"/>
                    <a:pt x="130352" y="0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0" name="Freeform 1481"/>
            <p:cNvSpPr/>
            <p:nvPr/>
          </p:nvSpPr>
          <p:spPr>
            <a:xfrm flipV="1">
              <a:off x="7720280" y="2946714"/>
              <a:ext cx="159425" cy="153275"/>
            </a:xfrm>
            <a:custGeom>
              <a:avLst/>
              <a:gdLst/>
              <a:ahLst/>
              <a:cxnLst/>
              <a:rect l="0" t="0" r="0" b="0"/>
              <a:pathLst>
                <a:path w="261974" h="238150">
                  <a:moveTo>
                    <a:pt x="130987" y="0"/>
                  </a:moveTo>
                  <a:cubicBezTo>
                    <a:pt x="203326" y="0"/>
                    <a:pt x="261974" y="53314"/>
                    <a:pt x="261974" y="119075"/>
                  </a:cubicBezTo>
                  <a:cubicBezTo>
                    <a:pt x="261974" y="184835"/>
                    <a:pt x="203326" y="238150"/>
                    <a:pt x="130987" y="238150"/>
                  </a:cubicBezTo>
                  <a:cubicBezTo>
                    <a:pt x="58648" y="238150"/>
                    <a:pt x="0" y="184835"/>
                    <a:pt x="0" y="119075"/>
                  </a:cubicBezTo>
                  <a:cubicBezTo>
                    <a:pt x="0" y="53314"/>
                    <a:pt x="58648" y="0"/>
                    <a:pt x="130987" y="0"/>
                  </a:cubicBezTo>
                  <a:close/>
                  <a:moveTo>
                    <a:pt x="130987" y="0"/>
                  </a:moveTo>
                </a:path>
              </a:pathLst>
            </a:custGeom>
            <a:noFill/>
            <a:ln w="436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1" name="Freeform 1482"/>
            <p:cNvSpPr/>
            <p:nvPr/>
          </p:nvSpPr>
          <p:spPr>
            <a:xfrm flipV="1">
              <a:off x="7756606" y="3009459"/>
              <a:ext cx="85470" cy="89201"/>
            </a:xfrm>
            <a:custGeom>
              <a:avLst/>
              <a:gdLst/>
              <a:ahLst/>
              <a:cxnLst/>
              <a:rect l="0" t="0" r="0" b="0"/>
              <a:pathLst>
                <a:path w="140448" h="138595">
                  <a:moveTo>
                    <a:pt x="41541" y="0"/>
                  </a:moveTo>
                  <a:lnTo>
                    <a:pt x="0" y="119456"/>
                  </a:lnTo>
                  <a:cubicBezTo>
                    <a:pt x="21425" y="82207"/>
                    <a:pt x="41909" y="109423"/>
                    <a:pt x="41909" y="109423"/>
                  </a:cubicBezTo>
                  <a:cubicBezTo>
                    <a:pt x="43890" y="111899"/>
                    <a:pt x="45262" y="117157"/>
                    <a:pt x="45262" y="123253"/>
                  </a:cubicBezTo>
                  <a:cubicBezTo>
                    <a:pt x="45262" y="131724"/>
                    <a:pt x="42620" y="138595"/>
                    <a:pt x="39357" y="138595"/>
                  </a:cubicBezTo>
                  <a:cubicBezTo>
                    <a:pt x="36080" y="138595"/>
                    <a:pt x="33439" y="131724"/>
                    <a:pt x="33439" y="123253"/>
                  </a:cubicBezTo>
                  <a:cubicBezTo>
                    <a:pt x="33439" y="117386"/>
                    <a:pt x="34709" y="112293"/>
                    <a:pt x="36576" y="109715"/>
                  </a:cubicBezTo>
                  <a:cubicBezTo>
                    <a:pt x="36576" y="109715"/>
                    <a:pt x="41934" y="101549"/>
                    <a:pt x="54101" y="97942"/>
                  </a:cubicBezTo>
                  <a:cubicBezTo>
                    <a:pt x="69176" y="98425"/>
                    <a:pt x="74827" y="109423"/>
                    <a:pt x="74827" y="109423"/>
                  </a:cubicBezTo>
                  <a:cubicBezTo>
                    <a:pt x="76808" y="111899"/>
                    <a:pt x="78180" y="117157"/>
                    <a:pt x="78180" y="123253"/>
                  </a:cubicBezTo>
                  <a:cubicBezTo>
                    <a:pt x="78180" y="131724"/>
                    <a:pt x="75538" y="138595"/>
                    <a:pt x="72275" y="138595"/>
                  </a:cubicBezTo>
                  <a:cubicBezTo>
                    <a:pt x="68998" y="138595"/>
                    <a:pt x="66356" y="131724"/>
                    <a:pt x="66356" y="123253"/>
                  </a:cubicBezTo>
                  <a:cubicBezTo>
                    <a:pt x="66356" y="117386"/>
                    <a:pt x="67626" y="112293"/>
                    <a:pt x="69493" y="109715"/>
                  </a:cubicBezTo>
                  <a:cubicBezTo>
                    <a:pt x="69493" y="109715"/>
                    <a:pt x="82523" y="87972"/>
                    <a:pt x="102361" y="104076"/>
                  </a:cubicBezTo>
                  <a:cubicBezTo>
                    <a:pt x="108647" y="109181"/>
                    <a:pt x="108216" y="123253"/>
                    <a:pt x="108216" y="123253"/>
                  </a:cubicBezTo>
                  <a:cubicBezTo>
                    <a:pt x="108216" y="131724"/>
                    <a:pt x="105561" y="138595"/>
                    <a:pt x="102297" y="138595"/>
                  </a:cubicBezTo>
                  <a:cubicBezTo>
                    <a:pt x="99033" y="138595"/>
                    <a:pt x="96379" y="131724"/>
                    <a:pt x="96379" y="123253"/>
                  </a:cubicBezTo>
                  <a:cubicBezTo>
                    <a:pt x="96379" y="117386"/>
                    <a:pt x="97662" y="112293"/>
                    <a:pt x="99529" y="109715"/>
                  </a:cubicBezTo>
                  <a:cubicBezTo>
                    <a:pt x="99529" y="109715"/>
                    <a:pt x="119811" y="77876"/>
                    <a:pt x="140448" y="118503"/>
                  </a:cubicBezTo>
                  <a:lnTo>
                    <a:pt x="102373" y="1803"/>
                  </a:lnTo>
                </a:path>
              </a:pathLst>
            </a:custGeom>
            <a:noFill/>
            <a:ln w="121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2" name="Picture 1483"/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934" y="2458608"/>
              <a:ext cx="379107" cy="352449"/>
            </a:xfrm>
            <a:prstGeom prst="rect">
              <a:avLst/>
            </a:prstGeom>
            <a:noFill/>
          </p:spPr>
        </p:pic>
        <p:pic>
          <p:nvPicPr>
            <p:cNvPr id="263" name="Picture 148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934" y="2415364"/>
              <a:ext cx="379369" cy="173539"/>
            </a:xfrm>
            <a:prstGeom prst="rect">
              <a:avLst/>
            </a:prstGeom>
            <a:noFill/>
          </p:spPr>
        </p:pic>
        <p:sp>
          <p:nvSpPr>
            <p:cNvPr id="264" name="Freeform 1485"/>
            <p:cNvSpPr/>
            <p:nvPr/>
          </p:nvSpPr>
          <p:spPr>
            <a:xfrm flipV="1">
              <a:off x="8182914" y="2471244"/>
              <a:ext cx="351736" cy="324485"/>
            </a:xfrm>
            <a:custGeom>
              <a:avLst/>
              <a:gdLst/>
              <a:ahLst/>
              <a:cxnLst/>
              <a:rect l="0" t="0" r="0" b="0"/>
              <a:pathLst>
                <a:path w="577989" h="504164">
                  <a:moveTo>
                    <a:pt x="0" y="50622"/>
                  </a:moveTo>
                  <a:lnTo>
                    <a:pt x="0" y="504164"/>
                  </a:lnTo>
                  <a:lnTo>
                    <a:pt x="577989" y="504164"/>
                  </a:lnTo>
                  <a:lnTo>
                    <a:pt x="577989" y="50622"/>
                  </a:lnTo>
                  <a:cubicBezTo>
                    <a:pt x="577989" y="50622"/>
                    <a:pt x="571119" y="5271"/>
                    <a:pt x="477266" y="0"/>
                  </a:cubicBezTo>
                  <a:lnTo>
                    <a:pt x="91567" y="0"/>
                  </a:lnTo>
                  <a:cubicBezTo>
                    <a:pt x="91567" y="0"/>
                    <a:pt x="3429" y="4217"/>
                    <a:pt x="0" y="50622"/>
                  </a:cubicBezTo>
                  <a:close/>
                  <a:moveTo>
                    <a:pt x="0" y="50622"/>
                  </a:moveTo>
                </a:path>
              </a:pathLst>
            </a:custGeom>
            <a:noFill/>
            <a:ln w="307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5" name="Picture 148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066" y="2414879"/>
              <a:ext cx="379747" cy="100838"/>
            </a:xfrm>
            <a:prstGeom prst="rect">
              <a:avLst/>
            </a:prstGeom>
            <a:noFill/>
          </p:spPr>
        </p:pic>
        <p:sp>
          <p:nvSpPr>
            <p:cNvPr id="266" name="Freeform 1487"/>
            <p:cNvSpPr/>
            <p:nvPr/>
          </p:nvSpPr>
          <p:spPr>
            <a:xfrm flipV="1">
              <a:off x="8178515" y="2425718"/>
              <a:ext cx="359828" cy="77299"/>
            </a:xfrm>
            <a:custGeom>
              <a:avLst/>
              <a:gdLst/>
              <a:ahLst/>
              <a:cxnLst/>
              <a:rect l="0" t="0" r="0" b="0"/>
              <a:pathLst>
                <a:path w="591285" h="120103">
                  <a:moveTo>
                    <a:pt x="68465" y="0"/>
                  </a:moveTo>
                  <a:cubicBezTo>
                    <a:pt x="68465" y="0"/>
                    <a:pt x="0" y="1079"/>
                    <a:pt x="5677" y="62636"/>
                  </a:cubicBezTo>
                  <a:cubicBezTo>
                    <a:pt x="5677" y="62636"/>
                    <a:pt x="5677" y="116052"/>
                    <a:pt x="117499" y="117195"/>
                  </a:cubicBezTo>
                  <a:lnTo>
                    <a:pt x="511682" y="117195"/>
                  </a:lnTo>
                  <a:cubicBezTo>
                    <a:pt x="511682" y="117195"/>
                    <a:pt x="591285" y="120103"/>
                    <a:pt x="587488" y="48488"/>
                  </a:cubicBezTo>
                  <a:cubicBezTo>
                    <a:pt x="587488" y="48488"/>
                    <a:pt x="589317" y="3695"/>
                    <a:pt x="545311" y="1079"/>
                  </a:cubicBezTo>
                  <a:lnTo>
                    <a:pt x="68465" y="0"/>
                  </a:lnTo>
                  <a:close/>
                  <a:moveTo>
                    <a:pt x="68465" y="0"/>
                  </a:moveTo>
                </a:path>
              </a:pathLst>
            </a:custGeom>
            <a:noFill/>
            <a:ln w="119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7" name="Picture 1488"/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57462" y="2313346"/>
              <a:ext cx="92455" cy="42505"/>
            </a:xfrm>
            <a:prstGeom prst="rect">
              <a:avLst/>
            </a:prstGeom>
            <a:noFill/>
          </p:spPr>
        </p:pic>
        <p:sp>
          <p:nvSpPr>
            <p:cNvPr id="268" name="Freeform 1489"/>
            <p:cNvSpPr/>
            <p:nvPr/>
          </p:nvSpPr>
          <p:spPr>
            <a:xfrm flipV="1">
              <a:off x="8070153" y="2326043"/>
              <a:ext cx="67068" cy="18579"/>
            </a:xfrm>
            <a:custGeom>
              <a:avLst/>
              <a:gdLst/>
              <a:ahLst/>
              <a:cxnLst/>
              <a:rect l="0" t="0" r="0" b="0"/>
              <a:pathLst>
                <a:path w="110210" h="28867">
                  <a:moveTo>
                    <a:pt x="73469" y="28867"/>
                  </a:moveTo>
                  <a:cubicBezTo>
                    <a:pt x="73469" y="28867"/>
                    <a:pt x="11481" y="16498"/>
                    <a:pt x="0" y="20625"/>
                  </a:cubicBezTo>
                  <a:lnTo>
                    <a:pt x="4585" y="4128"/>
                  </a:lnTo>
                  <a:cubicBezTo>
                    <a:pt x="4585" y="4128"/>
                    <a:pt x="82651" y="0"/>
                    <a:pt x="110210" y="4128"/>
                  </a:cubicBezTo>
                  <a:lnTo>
                    <a:pt x="73469" y="28867"/>
                  </a:lnTo>
                  <a:close/>
                  <a:moveTo>
                    <a:pt x="73469" y="28867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9" name="Picture 1490"/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38894" y="2285774"/>
              <a:ext cx="92456" cy="42511"/>
            </a:xfrm>
            <a:prstGeom prst="rect">
              <a:avLst/>
            </a:prstGeom>
            <a:noFill/>
          </p:spPr>
        </p:pic>
        <p:sp>
          <p:nvSpPr>
            <p:cNvPr id="270" name="Freeform 1491"/>
            <p:cNvSpPr/>
            <p:nvPr/>
          </p:nvSpPr>
          <p:spPr>
            <a:xfrm flipV="1">
              <a:off x="8551584" y="2298480"/>
              <a:ext cx="67068" cy="18579"/>
            </a:xfrm>
            <a:custGeom>
              <a:avLst/>
              <a:gdLst/>
              <a:ahLst/>
              <a:cxnLst/>
              <a:rect l="0" t="0" r="0" b="0"/>
              <a:pathLst>
                <a:path w="110210" h="28867">
                  <a:moveTo>
                    <a:pt x="36741" y="28867"/>
                  </a:moveTo>
                  <a:cubicBezTo>
                    <a:pt x="36741" y="28867"/>
                    <a:pt x="98729" y="16498"/>
                    <a:pt x="110210" y="20625"/>
                  </a:cubicBezTo>
                  <a:lnTo>
                    <a:pt x="105625" y="4128"/>
                  </a:lnTo>
                  <a:cubicBezTo>
                    <a:pt x="105625" y="4128"/>
                    <a:pt x="27559" y="0"/>
                    <a:pt x="0" y="4128"/>
                  </a:cubicBezTo>
                  <a:lnTo>
                    <a:pt x="36741" y="28867"/>
                  </a:lnTo>
                  <a:close/>
                  <a:moveTo>
                    <a:pt x="36741" y="28867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1" name="Picture 1492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73020" y="2280745"/>
              <a:ext cx="101219" cy="87426"/>
            </a:xfrm>
            <a:prstGeom prst="rect">
              <a:avLst/>
            </a:prstGeom>
            <a:noFill/>
          </p:spPr>
        </p:pic>
        <p:sp>
          <p:nvSpPr>
            <p:cNvPr id="272" name="Freeform 1493"/>
            <p:cNvSpPr/>
            <p:nvPr/>
          </p:nvSpPr>
          <p:spPr>
            <a:xfrm flipV="1">
              <a:off x="8085720" y="2293443"/>
              <a:ext cx="75825" cy="62022"/>
            </a:xfrm>
            <a:custGeom>
              <a:avLst/>
              <a:gdLst/>
              <a:ahLst/>
              <a:cxnLst/>
              <a:rect l="0" t="0" r="0" b="0"/>
              <a:pathLst>
                <a:path w="124599" h="96367">
                  <a:moveTo>
                    <a:pt x="103835" y="0"/>
                  </a:moveTo>
                  <a:lnTo>
                    <a:pt x="124599" y="25133"/>
                  </a:lnTo>
                  <a:lnTo>
                    <a:pt x="23076" y="96367"/>
                  </a:lnTo>
                  <a:lnTo>
                    <a:pt x="0" y="70180"/>
                  </a:lnTo>
                  <a:lnTo>
                    <a:pt x="103835" y="0"/>
                  </a:lnTo>
                  <a:close/>
                  <a:moveTo>
                    <a:pt x="103835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3" name="Picture 1494"/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4561" y="2253173"/>
              <a:ext cx="101231" cy="87427"/>
            </a:xfrm>
            <a:prstGeom prst="rect">
              <a:avLst/>
            </a:prstGeom>
            <a:noFill/>
          </p:spPr>
        </p:pic>
        <p:sp>
          <p:nvSpPr>
            <p:cNvPr id="274" name="Freeform 1495"/>
            <p:cNvSpPr/>
            <p:nvPr/>
          </p:nvSpPr>
          <p:spPr>
            <a:xfrm flipV="1">
              <a:off x="8527259" y="2265879"/>
              <a:ext cx="75825" cy="62022"/>
            </a:xfrm>
            <a:custGeom>
              <a:avLst/>
              <a:gdLst/>
              <a:ahLst/>
              <a:cxnLst/>
              <a:rect l="0" t="0" r="0" b="0"/>
              <a:pathLst>
                <a:path w="124599" h="96367">
                  <a:moveTo>
                    <a:pt x="20764" y="0"/>
                  </a:moveTo>
                  <a:lnTo>
                    <a:pt x="0" y="25133"/>
                  </a:lnTo>
                  <a:lnTo>
                    <a:pt x="101523" y="96367"/>
                  </a:lnTo>
                  <a:lnTo>
                    <a:pt x="124599" y="70180"/>
                  </a:lnTo>
                  <a:lnTo>
                    <a:pt x="20764" y="0"/>
                  </a:lnTo>
                  <a:close/>
                  <a:moveTo>
                    <a:pt x="20764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5" name="Picture 1496"/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72653" y="2280580"/>
              <a:ext cx="39610" cy="41716"/>
            </a:xfrm>
            <a:prstGeom prst="rect">
              <a:avLst/>
            </a:prstGeom>
            <a:noFill/>
          </p:spPr>
        </p:pic>
        <p:sp>
          <p:nvSpPr>
            <p:cNvPr id="276" name="Freeform 1497"/>
            <p:cNvSpPr/>
            <p:nvPr/>
          </p:nvSpPr>
          <p:spPr>
            <a:xfrm rot="-8466283">
              <a:off x="8091175" y="2290408"/>
              <a:ext cx="1917" cy="21539"/>
            </a:xfrm>
            <a:custGeom>
              <a:avLst/>
              <a:gdLst/>
              <a:ahLst/>
              <a:cxnLst/>
              <a:rect l="0" t="0" r="0" b="0"/>
              <a:pathLst>
                <a:path w="3085" h="34188">
                  <a:moveTo>
                    <a:pt x="1498" y="0"/>
                  </a:moveTo>
                  <a:cubicBezTo>
                    <a:pt x="2336" y="0"/>
                    <a:pt x="3034" y="7658"/>
                    <a:pt x="3060" y="17094"/>
                  </a:cubicBezTo>
                  <a:cubicBezTo>
                    <a:pt x="3085" y="26542"/>
                    <a:pt x="2425" y="34188"/>
                    <a:pt x="1586" y="34188"/>
                  </a:cubicBezTo>
                  <a:cubicBezTo>
                    <a:pt x="749" y="34188"/>
                    <a:pt x="51" y="26530"/>
                    <a:pt x="25" y="17094"/>
                  </a:cubicBezTo>
                  <a:cubicBezTo>
                    <a:pt x="0" y="7658"/>
                    <a:pt x="660" y="0"/>
                    <a:pt x="1498" y="0"/>
                  </a:cubicBezTo>
                  <a:close/>
                  <a:moveTo>
                    <a:pt x="149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7" name="Picture 1498"/>
            <p:cNvPicPr>
              <a:picLocks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76536" y="2253008"/>
              <a:ext cx="39612" cy="41718"/>
            </a:xfrm>
            <a:prstGeom prst="rect">
              <a:avLst/>
            </a:prstGeom>
            <a:noFill/>
          </p:spPr>
        </p:pic>
        <p:sp>
          <p:nvSpPr>
            <p:cNvPr id="278" name="Freeform 1499"/>
            <p:cNvSpPr/>
            <p:nvPr/>
          </p:nvSpPr>
          <p:spPr>
            <a:xfrm rot="-2333716" flipV="1">
              <a:off x="8595707" y="2262837"/>
              <a:ext cx="1917" cy="21539"/>
            </a:xfrm>
            <a:custGeom>
              <a:avLst/>
              <a:gdLst/>
              <a:ahLst/>
              <a:cxnLst/>
              <a:rect l="0" t="0" r="0" b="0"/>
              <a:pathLst>
                <a:path w="3085" h="34188">
                  <a:moveTo>
                    <a:pt x="1498" y="0"/>
                  </a:moveTo>
                  <a:cubicBezTo>
                    <a:pt x="2336" y="0"/>
                    <a:pt x="3034" y="7658"/>
                    <a:pt x="3060" y="17094"/>
                  </a:cubicBezTo>
                  <a:cubicBezTo>
                    <a:pt x="3085" y="26530"/>
                    <a:pt x="2425" y="34188"/>
                    <a:pt x="1586" y="34188"/>
                  </a:cubicBezTo>
                  <a:cubicBezTo>
                    <a:pt x="749" y="34175"/>
                    <a:pt x="51" y="26530"/>
                    <a:pt x="25" y="17094"/>
                  </a:cubicBezTo>
                  <a:cubicBezTo>
                    <a:pt x="0" y="7645"/>
                    <a:pt x="660" y="0"/>
                    <a:pt x="1498" y="0"/>
                  </a:cubicBezTo>
                  <a:close/>
                  <a:moveTo>
                    <a:pt x="149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9" name="Picture 1500"/>
            <p:cNvPicPr>
              <a:picLocks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36344" y="2327277"/>
              <a:ext cx="38778" cy="40688"/>
            </a:xfrm>
            <a:prstGeom prst="rect">
              <a:avLst/>
            </a:prstGeom>
            <a:noFill/>
          </p:spPr>
        </p:pic>
        <p:sp>
          <p:nvSpPr>
            <p:cNvPr id="280" name="Freeform 1501"/>
            <p:cNvSpPr/>
            <p:nvPr/>
          </p:nvSpPr>
          <p:spPr>
            <a:xfrm rot="-8466283">
              <a:off x="8153893" y="2337336"/>
              <a:ext cx="3078" cy="20082"/>
            </a:xfrm>
            <a:custGeom>
              <a:avLst/>
              <a:gdLst/>
              <a:ahLst/>
              <a:cxnLst/>
              <a:rect l="0" t="0" r="0" b="0"/>
              <a:pathLst>
                <a:path w="4952" h="31876">
                  <a:moveTo>
                    <a:pt x="2438" y="0"/>
                  </a:moveTo>
                  <a:cubicBezTo>
                    <a:pt x="3796" y="0"/>
                    <a:pt x="4914" y="7137"/>
                    <a:pt x="4927" y="15938"/>
                  </a:cubicBezTo>
                  <a:cubicBezTo>
                    <a:pt x="4952" y="24752"/>
                    <a:pt x="3873" y="31876"/>
                    <a:pt x="2514" y="31876"/>
                  </a:cubicBezTo>
                  <a:cubicBezTo>
                    <a:pt x="1168" y="31876"/>
                    <a:pt x="51" y="24739"/>
                    <a:pt x="26" y="15925"/>
                  </a:cubicBezTo>
                  <a:cubicBezTo>
                    <a:pt x="0" y="7137"/>
                    <a:pt x="1080" y="0"/>
                    <a:pt x="2438" y="0"/>
                  </a:cubicBezTo>
                  <a:close/>
                  <a:moveTo>
                    <a:pt x="243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1" name="Picture 1502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3678" y="2299706"/>
              <a:ext cx="38786" cy="40702"/>
            </a:xfrm>
            <a:prstGeom prst="rect">
              <a:avLst/>
            </a:prstGeom>
            <a:noFill/>
          </p:spPr>
        </p:pic>
        <p:sp>
          <p:nvSpPr>
            <p:cNvPr id="282" name="Freeform 1503"/>
            <p:cNvSpPr/>
            <p:nvPr/>
          </p:nvSpPr>
          <p:spPr>
            <a:xfrm rot="-2333716" flipV="1">
              <a:off x="8531833" y="2309773"/>
              <a:ext cx="3078" cy="20082"/>
            </a:xfrm>
            <a:custGeom>
              <a:avLst/>
              <a:gdLst/>
              <a:ahLst/>
              <a:cxnLst/>
              <a:rect l="0" t="0" r="0" b="0"/>
              <a:pathLst>
                <a:path w="4952" h="31876">
                  <a:moveTo>
                    <a:pt x="2438" y="0"/>
                  </a:moveTo>
                  <a:cubicBezTo>
                    <a:pt x="3796" y="0"/>
                    <a:pt x="4914" y="7137"/>
                    <a:pt x="4927" y="15938"/>
                  </a:cubicBezTo>
                  <a:cubicBezTo>
                    <a:pt x="4952" y="24752"/>
                    <a:pt x="3873" y="31876"/>
                    <a:pt x="2514" y="31876"/>
                  </a:cubicBezTo>
                  <a:cubicBezTo>
                    <a:pt x="1168" y="31876"/>
                    <a:pt x="51" y="24739"/>
                    <a:pt x="26" y="15938"/>
                  </a:cubicBezTo>
                  <a:cubicBezTo>
                    <a:pt x="0" y="7137"/>
                    <a:pt x="1080" y="0"/>
                    <a:pt x="2438" y="0"/>
                  </a:cubicBezTo>
                  <a:close/>
                  <a:moveTo>
                    <a:pt x="243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3" name="Picture 1504"/>
            <p:cNvPicPr>
              <a:picLocks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57114" y="2318845"/>
              <a:ext cx="27968" cy="35728"/>
            </a:xfrm>
            <a:prstGeom prst="rect">
              <a:avLst/>
            </a:prstGeom>
            <a:noFill/>
          </p:spPr>
        </p:pic>
        <p:sp>
          <p:nvSpPr>
            <p:cNvPr id="284" name="Freeform 1505"/>
            <p:cNvSpPr/>
            <p:nvPr/>
          </p:nvSpPr>
          <p:spPr>
            <a:xfrm rot="-693012" flipV="1">
              <a:off x="8070305" y="2331415"/>
              <a:ext cx="1756" cy="10545"/>
            </a:xfrm>
            <a:custGeom>
              <a:avLst/>
              <a:gdLst/>
              <a:ahLst/>
              <a:cxnLst/>
              <a:rect l="0" t="0" r="0" b="0"/>
              <a:pathLst>
                <a:path w="2881" h="16420">
                  <a:moveTo>
                    <a:pt x="1231" y="12"/>
                  </a:moveTo>
                  <a:cubicBezTo>
                    <a:pt x="1967" y="24"/>
                    <a:pt x="2653" y="3720"/>
                    <a:pt x="2767" y="8241"/>
                  </a:cubicBezTo>
                  <a:cubicBezTo>
                    <a:pt x="2881" y="12762"/>
                    <a:pt x="2374" y="16420"/>
                    <a:pt x="1637" y="16407"/>
                  </a:cubicBezTo>
                  <a:cubicBezTo>
                    <a:pt x="914" y="16382"/>
                    <a:pt x="228" y="12699"/>
                    <a:pt x="114" y="8178"/>
                  </a:cubicBezTo>
                  <a:cubicBezTo>
                    <a:pt x="0" y="3656"/>
                    <a:pt x="495" y="0"/>
                    <a:pt x="1231" y="12"/>
                  </a:cubicBezTo>
                  <a:close/>
                  <a:moveTo>
                    <a:pt x="1231" y="12"/>
                  </a:moveTo>
                </a:path>
              </a:pathLst>
            </a:custGeom>
            <a:noFill/>
            <a:ln w="154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54961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5" name="Picture 1506"/>
            <p:cNvPicPr>
              <a:picLocks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603722" y="2291273"/>
              <a:ext cx="27964" cy="35728"/>
            </a:xfrm>
            <a:prstGeom prst="rect">
              <a:avLst/>
            </a:prstGeom>
            <a:noFill/>
          </p:spPr>
        </p:pic>
        <p:sp>
          <p:nvSpPr>
            <p:cNvPr id="286" name="Freeform 1507"/>
            <p:cNvSpPr/>
            <p:nvPr/>
          </p:nvSpPr>
          <p:spPr>
            <a:xfrm rot="-10106987">
              <a:off x="8616741" y="2303842"/>
              <a:ext cx="1756" cy="10545"/>
            </a:xfrm>
            <a:custGeom>
              <a:avLst/>
              <a:gdLst/>
              <a:ahLst/>
              <a:cxnLst/>
              <a:rect l="0" t="0" r="0" b="0"/>
              <a:pathLst>
                <a:path w="2881" h="16420">
                  <a:moveTo>
                    <a:pt x="1231" y="12"/>
                  </a:moveTo>
                  <a:cubicBezTo>
                    <a:pt x="1967" y="24"/>
                    <a:pt x="2653" y="3707"/>
                    <a:pt x="2767" y="8228"/>
                  </a:cubicBezTo>
                  <a:cubicBezTo>
                    <a:pt x="2881" y="12762"/>
                    <a:pt x="2374" y="16420"/>
                    <a:pt x="1637" y="16394"/>
                  </a:cubicBezTo>
                  <a:cubicBezTo>
                    <a:pt x="914" y="16382"/>
                    <a:pt x="228" y="12699"/>
                    <a:pt x="114" y="8178"/>
                  </a:cubicBezTo>
                  <a:cubicBezTo>
                    <a:pt x="0" y="3644"/>
                    <a:pt x="495" y="0"/>
                    <a:pt x="1231" y="12"/>
                  </a:cubicBezTo>
                  <a:close/>
                  <a:moveTo>
                    <a:pt x="1231" y="12"/>
                  </a:moveTo>
                </a:path>
              </a:pathLst>
            </a:custGeom>
            <a:noFill/>
            <a:ln w="154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54961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7" name="Picture 1508"/>
            <p:cNvPicPr>
              <a:picLocks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76496" y="2422311"/>
              <a:ext cx="362182" cy="86271"/>
            </a:xfrm>
            <a:prstGeom prst="rect">
              <a:avLst/>
            </a:prstGeom>
            <a:noFill/>
          </p:spPr>
        </p:pic>
        <p:sp>
          <p:nvSpPr>
            <p:cNvPr id="288" name="Freeform 1509"/>
            <p:cNvSpPr/>
            <p:nvPr/>
          </p:nvSpPr>
          <p:spPr>
            <a:xfrm flipV="1">
              <a:off x="8186103" y="2433515"/>
              <a:ext cx="341998" cy="62366"/>
            </a:xfrm>
            <a:custGeom>
              <a:avLst/>
              <a:gdLst/>
              <a:ahLst/>
              <a:cxnLst/>
              <a:rect l="0" t="0" r="0" b="0"/>
              <a:pathLst>
                <a:path w="561986" h="96901">
                  <a:moveTo>
                    <a:pt x="65074" y="0"/>
                  </a:moveTo>
                  <a:cubicBezTo>
                    <a:pt x="65074" y="0"/>
                    <a:pt x="0" y="876"/>
                    <a:pt x="5397" y="50533"/>
                  </a:cubicBezTo>
                  <a:cubicBezTo>
                    <a:pt x="5397" y="50533"/>
                    <a:pt x="5397" y="93649"/>
                    <a:pt x="111670" y="94551"/>
                  </a:cubicBezTo>
                  <a:lnTo>
                    <a:pt x="486332" y="94551"/>
                  </a:lnTo>
                  <a:cubicBezTo>
                    <a:pt x="486332" y="94551"/>
                    <a:pt x="561986" y="96901"/>
                    <a:pt x="558380" y="39128"/>
                  </a:cubicBezTo>
                  <a:cubicBezTo>
                    <a:pt x="558380" y="39128"/>
                    <a:pt x="560119" y="2971"/>
                    <a:pt x="518286" y="876"/>
                  </a:cubicBezTo>
                  <a:lnTo>
                    <a:pt x="65074" y="0"/>
                  </a:lnTo>
                  <a:close/>
                  <a:moveTo>
                    <a:pt x="65074" y="0"/>
                  </a:moveTo>
                </a:path>
              </a:pathLst>
            </a:custGeom>
            <a:noFill/>
            <a:ln w="119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9" name="Picture 1510"/>
            <p:cNvPicPr>
              <a:picLocks noChangeArrowheads="1"/>
            </p:cNvPicPr>
            <p:nvPr/>
          </p:nvPicPr>
          <p:blipFill>
            <a:blip r:embed="rId41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124" y="2454580"/>
              <a:ext cx="110330" cy="18456"/>
            </a:xfrm>
            <a:prstGeom prst="rect">
              <a:avLst/>
            </a:prstGeom>
            <a:noFill/>
          </p:spPr>
        </p:pic>
        <p:pic>
          <p:nvPicPr>
            <p:cNvPr id="290" name="Picture 1511"/>
            <p:cNvPicPr>
              <a:picLocks noChangeArrowheads="1"/>
            </p:cNvPicPr>
            <p:nvPr/>
          </p:nvPicPr>
          <p:blipFill>
            <a:blip r:embed="rId42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13032" y="2454580"/>
              <a:ext cx="70551" cy="18456"/>
            </a:xfrm>
            <a:prstGeom prst="rect">
              <a:avLst/>
            </a:prstGeom>
            <a:noFill/>
          </p:spPr>
        </p:pic>
        <p:pic>
          <p:nvPicPr>
            <p:cNvPr id="291" name="Picture 1512"/>
            <p:cNvPicPr>
              <a:picLocks noChangeArrowheads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14637" y="2368166"/>
              <a:ext cx="73757" cy="82784"/>
            </a:xfrm>
            <a:prstGeom prst="rect">
              <a:avLst/>
            </a:prstGeom>
            <a:noFill/>
          </p:spPr>
        </p:pic>
        <p:pic>
          <p:nvPicPr>
            <p:cNvPr id="292" name="Picture 1513"/>
            <p:cNvPicPr>
              <a:picLocks noChangeArrowheads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99566" y="2339579"/>
              <a:ext cx="73757" cy="82783"/>
            </a:xfrm>
            <a:prstGeom prst="rect">
              <a:avLst/>
            </a:prstGeom>
            <a:noFill/>
          </p:spPr>
        </p:pic>
        <p:pic>
          <p:nvPicPr>
            <p:cNvPr id="293" name="Picture 1514"/>
            <p:cNvPicPr>
              <a:picLocks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05722" y="2330452"/>
              <a:ext cx="95444" cy="124866"/>
            </a:xfrm>
            <a:prstGeom prst="rect">
              <a:avLst/>
            </a:prstGeom>
            <a:noFill/>
          </p:spPr>
        </p:pic>
        <p:sp>
          <p:nvSpPr>
            <p:cNvPr id="294" name="Freeform 1515"/>
            <p:cNvSpPr/>
            <p:nvPr/>
          </p:nvSpPr>
          <p:spPr>
            <a:xfrm flipV="1">
              <a:off x="8218424" y="2334859"/>
              <a:ext cx="77099" cy="107763"/>
            </a:xfrm>
            <a:custGeom>
              <a:avLst/>
              <a:gdLst/>
              <a:ahLst/>
              <a:cxnLst/>
              <a:rect l="0" t="0" r="0" b="0"/>
              <a:pathLst>
                <a:path w="126694" h="167436">
                  <a:moveTo>
                    <a:pt x="5092" y="75374"/>
                  </a:moveTo>
                  <a:cubicBezTo>
                    <a:pt x="5092" y="75374"/>
                    <a:pt x="15036" y="88493"/>
                    <a:pt x="15036" y="101116"/>
                  </a:cubicBezTo>
                  <a:cubicBezTo>
                    <a:pt x="15036" y="101116"/>
                    <a:pt x="23125" y="114807"/>
                    <a:pt x="17347" y="119023"/>
                  </a:cubicBezTo>
                  <a:cubicBezTo>
                    <a:pt x="17347" y="119023"/>
                    <a:pt x="0" y="121132"/>
                    <a:pt x="0" y="131647"/>
                  </a:cubicBezTo>
                  <a:cubicBezTo>
                    <a:pt x="0" y="131647"/>
                    <a:pt x="1155" y="167436"/>
                    <a:pt x="27748" y="149542"/>
                  </a:cubicBezTo>
                  <a:cubicBezTo>
                    <a:pt x="27748" y="149542"/>
                    <a:pt x="43928" y="130593"/>
                    <a:pt x="47395" y="114807"/>
                  </a:cubicBezTo>
                  <a:cubicBezTo>
                    <a:pt x="47395" y="114807"/>
                    <a:pt x="54329" y="84276"/>
                    <a:pt x="68210" y="76910"/>
                  </a:cubicBezTo>
                  <a:cubicBezTo>
                    <a:pt x="68210" y="76910"/>
                    <a:pt x="87857" y="57963"/>
                    <a:pt x="94792" y="47434"/>
                  </a:cubicBezTo>
                  <a:cubicBezTo>
                    <a:pt x="94792" y="47434"/>
                    <a:pt x="126694" y="23165"/>
                    <a:pt x="110514" y="0"/>
                  </a:cubicBezTo>
                  <a:cubicBezTo>
                    <a:pt x="110514" y="0"/>
                    <a:pt x="90169" y="5334"/>
                    <a:pt x="84390" y="15862"/>
                  </a:cubicBezTo>
                  <a:cubicBezTo>
                    <a:pt x="78612" y="26391"/>
                    <a:pt x="92480" y="24282"/>
                    <a:pt x="89013" y="26391"/>
                  </a:cubicBezTo>
                  <a:cubicBezTo>
                    <a:pt x="85546" y="28499"/>
                    <a:pt x="77456" y="30594"/>
                    <a:pt x="73989" y="39014"/>
                  </a:cubicBezTo>
                  <a:cubicBezTo>
                    <a:pt x="70522" y="47434"/>
                    <a:pt x="72833" y="48489"/>
                    <a:pt x="69366" y="48489"/>
                  </a:cubicBezTo>
                  <a:cubicBezTo>
                    <a:pt x="65899" y="48489"/>
                    <a:pt x="70522" y="60071"/>
                    <a:pt x="61276" y="60071"/>
                  </a:cubicBezTo>
                  <a:cubicBezTo>
                    <a:pt x="52018" y="60071"/>
                    <a:pt x="49707" y="68491"/>
                    <a:pt x="49707" y="72708"/>
                  </a:cubicBezTo>
                  <a:cubicBezTo>
                    <a:pt x="49707" y="76910"/>
                    <a:pt x="34682" y="71653"/>
                    <a:pt x="34682" y="71653"/>
                  </a:cubicBezTo>
                  <a:cubicBezTo>
                    <a:pt x="34682" y="71653"/>
                    <a:pt x="38150" y="88493"/>
                    <a:pt x="30060" y="88493"/>
                  </a:cubicBezTo>
                  <a:cubicBezTo>
                    <a:pt x="21970" y="88493"/>
                    <a:pt x="32371" y="63233"/>
                    <a:pt x="17347" y="67437"/>
                  </a:cubicBezTo>
                  <a:cubicBezTo>
                    <a:pt x="2311" y="71653"/>
                    <a:pt x="5092" y="75374"/>
                    <a:pt x="5092" y="75374"/>
                  </a:cubicBezTo>
                  <a:close/>
                  <a:moveTo>
                    <a:pt x="5092" y="75374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5" name="Picture 1516"/>
            <p:cNvPicPr>
              <a:picLocks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795" y="2301864"/>
              <a:ext cx="95431" cy="124866"/>
            </a:xfrm>
            <a:prstGeom prst="rect">
              <a:avLst/>
            </a:prstGeom>
            <a:noFill/>
          </p:spPr>
        </p:pic>
        <p:sp>
          <p:nvSpPr>
            <p:cNvPr id="296" name="Freeform 1517"/>
            <p:cNvSpPr/>
            <p:nvPr/>
          </p:nvSpPr>
          <p:spPr>
            <a:xfrm flipV="1">
              <a:off x="8392437" y="2306271"/>
              <a:ext cx="77099" cy="107763"/>
            </a:xfrm>
            <a:custGeom>
              <a:avLst/>
              <a:gdLst/>
              <a:ahLst/>
              <a:cxnLst/>
              <a:rect l="0" t="0" r="0" b="0"/>
              <a:pathLst>
                <a:path w="126694" h="167436">
                  <a:moveTo>
                    <a:pt x="121602" y="75374"/>
                  </a:moveTo>
                  <a:cubicBezTo>
                    <a:pt x="121602" y="75374"/>
                    <a:pt x="111658" y="88493"/>
                    <a:pt x="111658" y="101116"/>
                  </a:cubicBezTo>
                  <a:cubicBezTo>
                    <a:pt x="111658" y="101116"/>
                    <a:pt x="103569" y="114807"/>
                    <a:pt x="109347" y="119023"/>
                  </a:cubicBezTo>
                  <a:cubicBezTo>
                    <a:pt x="109347" y="119023"/>
                    <a:pt x="126694" y="121119"/>
                    <a:pt x="126694" y="131647"/>
                  </a:cubicBezTo>
                  <a:cubicBezTo>
                    <a:pt x="126694" y="131647"/>
                    <a:pt x="125539" y="167436"/>
                    <a:pt x="98946" y="149542"/>
                  </a:cubicBezTo>
                  <a:cubicBezTo>
                    <a:pt x="98946" y="149542"/>
                    <a:pt x="82766" y="130593"/>
                    <a:pt x="79299" y="114807"/>
                  </a:cubicBezTo>
                  <a:cubicBezTo>
                    <a:pt x="79299" y="114807"/>
                    <a:pt x="72365" y="84276"/>
                    <a:pt x="58484" y="76910"/>
                  </a:cubicBezTo>
                  <a:cubicBezTo>
                    <a:pt x="58484" y="76910"/>
                    <a:pt x="38837" y="57963"/>
                    <a:pt x="31902" y="47434"/>
                  </a:cubicBezTo>
                  <a:cubicBezTo>
                    <a:pt x="31902" y="47434"/>
                    <a:pt x="0" y="23165"/>
                    <a:pt x="16180" y="0"/>
                  </a:cubicBezTo>
                  <a:cubicBezTo>
                    <a:pt x="16180" y="0"/>
                    <a:pt x="36525" y="5334"/>
                    <a:pt x="42304" y="15850"/>
                  </a:cubicBezTo>
                  <a:cubicBezTo>
                    <a:pt x="48082" y="26391"/>
                    <a:pt x="34214" y="24282"/>
                    <a:pt x="37681" y="26391"/>
                  </a:cubicBezTo>
                  <a:cubicBezTo>
                    <a:pt x="41148" y="28486"/>
                    <a:pt x="49238" y="30594"/>
                    <a:pt x="52705" y="39014"/>
                  </a:cubicBezTo>
                  <a:cubicBezTo>
                    <a:pt x="56172" y="47434"/>
                    <a:pt x="53861" y="48489"/>
                    <a:pt x="57328" y="48489"/>
                  </a:cubicBezTo>
                  <a:cubicBezTo>
                    <a:pt x="60795" y="48489"/>
                    <a:pt x="56172" y="60071"/>
                    <a:pt x="65418" y="60071"/>
                  </a:cubicBezTo>
                  <a:cubicBezTo>
                    <a:pt x="74676" y="60071"/>
                    <a:pt x="76987" y="68491"/>
                    <a:pt x="76987" y="72708"/>
                  </a:cubicBezTo>
                  <a:cubicBezTo>
                    <a:pt x="76987" y="76910"/>
                    <a:pt x="92012" y="71653"/>
                    <a:pt x="92012" y="71653"/>
                  </a:cubicBezTo>
                  <a:cubicBezTo>
                    <a:pt x="92012" y="71653"/>
                    <a:pt x="88544" y="88493"/>
                    <a:pt x="96634" y="88493"/>
                  </a:cubicBezTo>
                  <a:cubicBezTo>
                    <a:pt x="104724" y="88493"/>
                    <a:pt x="94323" y="63221"/>
                    <a:pt x="109347" y="67437"/>
                  </a:cubicBezTo>
                  <a:cubicBezTo>
                    <a:pt x="124370" y="71653"/>
                    <a:pt x="121602" y="75374"/>
                    <a:pt x="121602" y="75374"/>
                  </a:cubicBezTo>
                  <a:close/>
                  <a:moveTo>
                    <a:pt x="121602" y="75374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7" name="Picture 1518"/>
            <p:cNvPicPr>
              <a:picLocks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99753" y="2395870"/>
              <a:ext cx="117224" cy="89306"/>
            </a:xfrm>
            <a:prstGeom prst="rect">
              <a:avLst/>
            </a:prstGeom>
            <a:noFill/>
          </p:spPr>
        </p:pic>
        <p:sp>
          <p:nvSpPr>
            <p:cNvPr id="298" name="Freeform 1519"/>
            <p:cNvSpPr/>
            <p:nvPr/>
          </p:nvSpPr>
          <p:spPr>
            <a:xfrm flipV="1">
              <a:off x="8212452" y="2408578"/>
              <a:ext cx="102735" cy="63894"/>
            </a:xfrm>
            <a:custGeom>
              <a:avLst/>
              <a:gdLst/>
              <a:ahLst/>
              <a:cxnLst/>
              <a:rect l="0" t="0" r="0" b="0"/>
              <a:pathLst>
                <a:path w="168820" h="99275">
                  <a:moveTo>
                    <a:pt x="1790" y="31737"/>
                  </a:moveTo>
                  <a:lnTo>
                    <a:pt x="0" y="0"/>
                  </a:lnTo>
                  <a:lnTo>
                    <a:pt x="131101" y="66725"/>
                  </a:lnTo>
                  <a:cubicBezTo>
                    <a:pt x="131101" y="66725"/>
                    <a:pt x="168820" y="91147"/>
                    <a:pt x="140080" y="99275"/>
                  </a:cubicBezTo>
                  <a:cubicBezTo>
                    <a:pt x="140080" y="99275"/>
                    <a:pt x="123925" y="99275"/>
                    <a:pt x="102374" y="87883"/>
                  </a:cubicBezTo>
                  <a:lnTo>
                    <a:pt x="1790" y="31737"/>
                  </a:lnTo>
                  <a:close/>
                  <a:moveTo>
                    <a:pt x="1790" y="31737"/>
                  </a:moveTo>
                </a:path>
              </a:pathLst>
            </a:custGeom>
            <a:noFill/>
            <a:ln w="1190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9" name="Picture 1520"/>
            <p:cNvPicPr>
              <a:picLocks noChangeArrowheads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40120" y="2332941"/>
              <a:ext cx="161015" cy="132979"/>
            </a:xfrm>
            <a:prstGeom prst="rect">
              <a:avLst/>
            </a:prstGeom>
            <a:noFill/>
          </p:spPr>
        </p:pic>
        <p:sp>
          <p:nvSpPr>
            <p:cNvPr id="300" name="Freeform 1521"/>
            <p:cNvSpPr/>
            <p:nvPr/>
          </p:nvSpPr>
          <p:spPr>
            <a:xfrm flipV="1">
              <a:off x="8145535" y="2339605"/>
              <a:ext cx="144648" cy="115250"/>
            </a:xfrm>
            <a:custGeom>
              <a:avLst/>
              <a:gdLst/>
              <a:ahLst/>
              <a:cxnLst/>
              <a:rect l="0" t="0" r="0" b="0"/>
              <a:pathLst>
                <a:path w="237692" h="179069">
                  <a:moveTo>
                    <a:pt x="226796" y="16433"/>
                  </a:moveTo>
                  <a:cubicBezTo>
                    <a:pt x="226796" y="16433"/>
                    <a:pt x="217983" y="29488"/>
                    <a:pt x="211023" y="27380"/>
                  </a:cubicBezTo>
                  <a:cubicBezTo>
                    <a:pt x="204076" y="25272"/>
                    <a:pt x="201752" y="35813"/>
                    <a:pt x="201752" y="35813"/>
                  </a:cubicBezTo>
                  <a:lnTo>
                    <a:pt x="192481" y="46341"/>
                  </a:lnTo>
                  <a:lnTo>
                    <a:pt x="180886" y="58990"/>
                  </a:lnTo>
                  <a:lnTo>
                    <a:pt x="171602" y="67410"/>
                  </a:lnTo>
                  <a:lnTo>
                    <a:pt x="160007" y="77951"/>
                  </a:lnTo>
                  <a:lnTo>
                    <a:pt x="153048" y="90588"/>
                  </a:lnTo>
                  <a:lnTo>
                    <a:pt x="146101" y="101116"/>
                  </a:lnTo>
                  <a:cubicBezTo>
                    <a:pt x="146101" y="101116"/>
                    <a:pt x="136817" y="124294"/>
                    <a:pt x="118275" y="122185"/>
                  </a:cubicBezTo>
                  <a:lnTo>
                    <a:pt x="97396" y="120077"/>
                  </a:lnTo>
                  <a:cubicBezTo>
                    <a:pt x="97396" y="120077"/>
                    <a:pt x="57975" y="141146"/>
                    <a:pt x="46380" y="151675"/>
                  </a:cubicBezTo>
                  <a:cubicBezTo>
                    <a:pt x="16231" y="179069"/>
                    <a:pt x="16510" y="167105"/>
                    <a:pt x="14960" y="167105"/>
                  </a:cubicBezTo>
                  <a:cubicBezTo>
                    <a:pt x="14960" y="167105"/>
                    <a:pt x="0" y="162216"/>
                    <a:pt x="37109" y="134822"/>
                  </a:cubicBezTo>
                  <a:cubicBezTo>
                    <a:pt x="37109" y="134822"/>
                    <a:pt x="81166" y="94792"/>
                    <a:pt x="99720" y="86371"/>
                  </a:cubicBezTo>
                  <a:cubicBezTo>
                    <a:pt x="99720" y="86371"/>
                    <a:pt x="134506" y="71627"/>
                    <a:pt x="153048" y="54774"/>
                  </a:cubicBezTo>
                  <a:cubicBezTo>
                    <a:pt x="153048" y="54774"/>
                    <a:pt x="178562" y="29488"/>
                    <a:pt x="194793" y="16852"/>
                  </a:cubicBezTo>
                  <a:cubicBezTo>
                    <a:pt x="194793" y="16852"/>
                    <a:pt x="211023" y="2946"/>
                    <a:pt x="224942" y="2946"/>
                  </a:cubicBezTo>
                  <a:cubicBezTo>
                    <a:pt x="224942" y="2946"/>
                    <a:pt x="237692" y="0"/>
                    <a:pt x="234212" y="10109"/>
                  </a:cubicBezTo>
                  <a:lnTo>
                    <a:pt x="226796" y="16433"/>
                  </a:lnTo>
                  <a:close/>
                  <a:moveTo>
                    <a:pt x="226796" y="16433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1" name="Freeform 1522"/>
            <p:cNvSpPr/>
            <p:nvPr/>
          </p:nvSpPr>
          <p:spPr>
            <a:xfrm flipV="1">
              <a:off x="8225425" y="2389868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2235" y="0"/>
                    <a:pt x="0" y="2031"/>
                    <a:pt x="0" y="4546"/>
                  </a:cubicBezTo>
                  <a:cubicBezTo>
                    <a:pt x="0" y="7061"/>
                    <a:pt x="2235" y="9105"/>
                    <a:pt x="5003" y="9105"/>
                  </a:cubicBezTo>
                  <a:cubicBezTo>
                    <a:pt x="7771" y="9105"/>
                    <a:pt x="10006" y="7061"/>
                    <a:pt x="10006" y="4546"/>
                  </a:cubicBezTo>
                  <a:cubicBezTo>
                    <a:pt x="10006" y="2031"/>
                    <a:pt x="7771" y="0"/>
                    <a:pt x="5003" y="0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2" name="Freeform 1523"/>
            <p:cNvSpPr/>
            <p:nvPr/>
          </p:nvSpPr>
          <p:spPr>
            <a:xfrm flipV="1">
              <a:off x="8225425" y="2389868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2235" y="0"/>
                    <a:pt x="0" y="2031"/>
                    <a:pt x="0" y="4546"/>
                  </a:cubicBezTo>
                  <a:cubicBezTo>
                    <a:pt x="0" y="7061"/>
                    <a:pt x="2235" y="9105"/>
                    <a:pt x="5003" y="9105"/>
                  </a:cubicBezTo>
                  <a:cubicBezTo>
                    <a:pt x="7771" y="9105"/>
                    <a:pt x="10006" y="7061"/>
                    <a:pt x="10006" y="4546"/>
                  </a:cubicBezTo>
                  <a:cubicBezTo>
                    <a:pt x="10006" y="2031"/>
                    <a:pt x="7771" y="0"/>
                    <a:pt x="5003" y="0"/>
                  </a:cubicBezTo>
                  <a:close/>
                  <a:moveTo>
                    <a:pt x="5003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3" name="Picture 1524"/>
            <p:cNvPicPr>
              <a:picLocks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61556" y="2339114"/>
              <a:ext cx="152903" cy="147611"/>
            </a:xfrm>
            <a:prstGeom prst="rect">
              <a:avLst/>
            </a:prstGeom>
            <a:noFill/>
          </p:spPr>
        </p:pic>
        <p:sp>
          <p:nvSpPr>
            <p:cNvPr id="304" name="Freeform 1525"/>
            <p:cNvSpPr/>
            <p:nvPr/>
          </p:nvSpPr>
          <p:spPr>
            <a:xfrm flipV="1">
              <a:off x="8369353" y="2344250"/>
              <a:ext cx="132398" cy="129783"/>
            </a:xfrm>
            <a:custGeom>
              <a:avLst/>
              <a:gdLst/>
              <a:ahLst/>
              <a:cxnLst/>
              <a:rect l="0" t="0" r="0" b="0"/>
              <a:pathLst>
                <a:path w="217563" h="201650">
                  <a:moveTo>
                    <a:pt x="207670" y="0"/>
                  </a:moveTo>
                  <a:lnTo>
                    <a:pt x="217563" y="40005"/>
                  </a:lnTo>
                  <a:lnTo>
                    <a:pt x="55740" y="168998"/>
                  </a:lnTo>
                  <a:cubicBezTo>
                    <a:pt x="55740" y="168998"/>
                    <a:pt x="17983" y="201650"/>
                    <a:pt x="8992" y="185318"/>
                  </a:cubicBezTo>
                  <a:cubicBezTo>
                    <a:pt x="8992" y="185318"/>
                    <a:pt x="0" y="164096"/>
                    <a:pt x="37757" y="137972"/>
                  </a:cubicBezTo>
                  <a:lnTo>
                    <a:pt x="207670" y="0"/>
                  </a:lnTo>
                  <a:close/>
                  <a:moveTo>
                    <a:pt x="207670" y="0"/>
                  </a:moveTo>
                </a:path>
              </a:pathLst>
            </a:custGeom>
            <a:noFill/>
            <a:ln w="1190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5" name="Picture 1526"/>
            <p:cNvPicPr>
              <a:picLocks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826" y="2306284"/>
              <a:ext cx="160215" cy="131043"/>
            </a:xfrm>
            <a:prstGeom prst="rect">
              <a:avLst/>
            </a:prstGeom>
            <a:noFill/>
          </p:spPr>
        </p:pic>
        <p:sp>
          <p:nvSpPr>
            <p:cNvPr id="306" name="Freeform 1527"/>
            <p:cNvSpPr/>
            <p:nvPr/>
          </p:nvSpPr>
          <p:spPr>
            <a:xfrm flipV="1">
              <a:off x="8397778" y="2317038"/>
              <a:ext cx="144640" cy="109234"/>
            </a:xfrm>
            <a:custGeom>
              <a:avLst/>
              <a:gdLst/>
              <a:ahLst/>
              <a:cxnLst/>
              <a:rect l="0" t="0" r="0" b="0"/>
              <a:pathLst>
                <a:path w="237679" h="169721">
                  <a:moveTo>
                    <a:pt x="10896" y="16433"/>
                  </a:moveTo>
                  <a:cubicBezTo>
                    <a:pt x="10896" y="16433"/>
                    <a:pt x="19709" y="29488"/>
                    <a:pt x="26669" y="27380"/>
                  </a:cubicBezTo>
                  <a:cubicBezTo>
                    <a:pt x="33616" y="25284"/>
                    <a:pt x="35940" y="35813"/>
                    <a:pt x="35940" y="35813"/>
                  </a:cubicBezTo>
                  <a:lnTo>
                    <a:pt x="45211" y="46341"/>
                  </a:lnTo>
                  <a:lnTo>
                    <a:pt x="56806" y="58990"/>
                  </a:lnTo>
                  <a:lnTo>
                    <a:pt x="66090" y="67410"/>
                  </a:lnTo>
                  <a:lnTo>
                    <a:pt x="77685" y="77939"/>
                  </a:lnTo>
                  <a:lnTo>
                    <a:pt x="84632" y="90575"/>
                  </a:lnTo>
                  <a:lnTo>
                    <a:pt x="91591" y="101116"/>
                  </a:lnTo>
                  <a:cubicBezTo>
                    <a:pt x="91591" y="101116"/>
                    <a:pt x="100875" y="124281"/>
                    <a:pt x="119417" y="122185"/>
                  </a:cubicBezTo>
                  <a:lnTo>
                    <a:pt x="140296" y="120077"/>
                  </a:lnTo>
                  <a:cubicBezTo>
                    <a:pt x="140296" y="120077"/>
                    <a:pt x="179717" y="141134"/>
                    <a:pt x="191312" y="151675"/>
                  </a:cubicBezTo>
                  <a:cubicBezTo>
                    <a:pt x="202907" y="162203"/>
                    <a:pt x="219785" y="169721"/>
                    <a:pt x="220369" y="165518"/>
                  </a:cubicBezTo>
                  <a:cubicBezTo>
                    <a:pt x="220369" y="165518"/>
                    <a:pt x="237679" y="162203"/>
                    <a:pt x="200583" y="134822"/>
                  </a:cubicBezTo>
                  <a:cubicBezTo>
                    <a:pt x="200583" y="134822"/>
                    <a:pt x="156526" y="94792"/>
                    <a:pt x="137972" y="86371"/>
                  </a:cubicBezTo>
                  <a:cubicBezTo>
                    <a:pt x="137972" y="86371"/>
                    <a:pt x="103186" y="71627"/>
                    <a:pt x="84632" y="54774"/>
                  </a:cubicBezTo>
                  <a:cubicBezTo>
                    <a:pt x="84632" y="54774"/>
                    <a:pt x="59130" y="29488"/>
                    <a:pt x="42899" y="16852"/>
                  </a:cubicBezTo>
                  <a:cubicBezTo>
                    <a:pt x="42899" y="16852"/>
                    <a:pt x="26669" y="2946"/>
                    <a:pt x="12750" y="2946"/>
                  </a:cubicBezTo>
                  <a:cubicBezTo>
                    <a:pt x="12750" y="2946"/>
                    <a:pt x="0" y="0"/>
                    <a:pt x="3480" y="10109"/>
                  </a:cubicBezTo>
                  <a:lnTo>
                    <a:pt x="10896" y="16433"/>
                  </a:lnTo>
                  <a:close/>
                  <a:moveTo>
                    <a:pt x="10896" y="16433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7" name="Freeform 1528"/>
            <p:cNvSpPr/>
            <p:nvPr/>
          </p:nvSpPr>
          <p:spPr>
            <a:xfrm flipV="1">
              <a:off x="8456446" y="2361283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7771" y="0"/>
                    <a:pt x="10006" y="2044"/>
                    <a:pt x="10006" y="4546"/>
                  </a:cubicBezTo>
                  <a:cubicBezTo>
                    <a:pt x="10006" y="7061"/>
                    <a:pt x="7771" y="9105"/>
                    <a:pt x="5003" y="9105"/>
                  </a:cubicBezTo>
                  <a:cubicBezTo>
                    <a:pt x="2235" y="9105"/>
                    <a:pt x="0" y="7061"/>
                    <a:pt x="0" y="4546"/>
                  </a:cubicBezTo>
                  <a:cubicBezTo>
                    <a:pt x="0" y="2044"/>
                    <a:pt x="2235" y="0"/>
                    <a:pt x="5003" y="0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8" name="Freeform 1529"/>
            <p:cNvSpPr/>
            <p:nvPr/>
          </p:nvSpPr>
          <p:spPr>
            <a:xfrm flipV="1">
              <a:off x="8456446" y="2361283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7771" y="0"/>
                    <a:pt x="10006" y="2044"/>
                    <a:pt x="10006" y="4546"/>
                  </a:cubicBezTo>
                  <a:cubicBezTo>
                    <a:pt x="10006" y="7061"/>
                    <a:pt x="7771" y="9105"/>
                    <a:pt x="5003" y="9105"/>
                  </a:cubicBezTo>
                  <a:cubicBezTo>
                    <a:pt x="2235" y="9105"/>
                    <a:pt x="0" y="7061"/>
                    <a:pt x="0" y="4546"/>
                  </a:cubicBezTo>
                  <a:cubicBezTo>
                    <a:pt x="0" y="2044"/>
                    <a:pt x="2235" y="0"/>
                    <a:pt x="5003" y="0"/>
                  </a:cubicBezTo>
                  <a:close/>
                  <a:moveTo>
                    <a:pt x="5003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9" name="Freeform 1530"/>
            <p:cNvSpPr/>
            <p:nvPr/>
          </p:nvSpPr>
          <p:spPr>
            <a:xfrm flipV="1">
              <a:off x="8250106" y="2523206"/>
              <a:ext cx="33046" cy="31820"/>
            </a:xfrm>
            <a:custGeom>
              <a:avLst/>
              <a:gdLst/>
              <a:ahLst/>
              <a:cxnLst/>
              <a:rect l="0" t="0" r="0" b="0"/>
              <a:pathLst>
                <a:path w="54304" h="49441">
                  <a:moveTo>
                    <a:pt x="22377" y="0"/>
                  </a:moveTo>
                  <a:lnTo>
                    <a:pt x="22377" y="20510"/>
                  </a:lnTo>
                  <a:lnTo>
                    <a:pt x="0" y="20510"/>
                  </a:lnTo>
                  <a:lnTo>
                    <a:pt x="0" y="29082"/>
                  </a:lnTo>
                  <a:lnTo>
                    <a:pt x="22377" y="29082"/>
                  </a:lnTo>
                  <a:lnTo>
                    <a:pt x="22377" y="49441"/>
                  </a:lnTo>
                  <a:lnTo>
                    <a:pt x="31914" y="49441"/>
                  </a:lnTo>
                  <a:lnTo>
                    <a:pt x="31914" y="29082"/>
                  </a:lnTo>
                  <a:lnTo>
                    <a:pt x="54304" y="29082"/>
                  </a:lnTo>
                  <a:lnTo>
                    <a:pt x="54304" y="20510"/>
                  </a:lnTo>
                  <a:lnTo>
                    <a:pt x="31914" y="20510"/>
                  </a:lnTo>
                  <a:lnTo>
                    <a:pt x="31914" y="0"/>
                  </a:lnTo>
                  <a:close/>
                  <a:moveTo>
                    <a:pt x="22377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0" name="Freeform 1531"/>
            <p:cNvSpPr/>
            <p:nvPr/>
          </p:nvSpPr>
          <p:spPr>
            <a:xfrm flipV="1">
              <a:off x="8450357" y="2539015"/>
              <a:ext cx="28325" cy="5942"/>
            </a:xfrm>
            <a:custGeom>
              <a:avLst/>
              <a:gdLst/>
              <a:ahLst/>
              <a:cxnLst/>
              <a:rect l="0" t="0" r="0" b="0"/>
              <a:pathLst>
                <a:path w="46545" h="9233">
                  <a:moveTo>
                    <a:pt x="0" y="9233"/>
                  </a:moveTo>
                  <a:lnTo>
                    <a:pt x="46545" y="9233"/>
                  </a:lnTo>
                  <a:lnTo>
                    <a:pt x="46545" y="0"/>
                  </a:lnTo>
                  <a:lnTo>
                    <a:pt x="0" y="0"/>
                  </a:lnTo>
                  <a:lnTo>
                    <a:pt x="0" y="9233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1" name="Picture 1532"/>
            <p:cNvPicPr>
              <a:picLocks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43211" y="3243252"/>
              <a:ext cx="57124" cy="64452"/>
            </a:xfrm>
            <a:prstGeom prst="rect">
              <a:avLst/>
            </a:prstGeom>
            <a:noFill/>
          </p:spPr>
        </p:pic>
        <p:pic>
          <p:nvPicPr>
            <p:cNvPr id="312" name="Picture 1533"/>
            <p:cNvPicPr>
              <a:picLocks noChangeArrowheads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31997" y="3243252"/>
              <a:ext cx="57137" cy="64452"/>
            </a:xfrm>
            <a:prstGeom prst="rect">
              <a:avLst/>
            </a:prstGeom>
            <a:noFill/>
          </p:spPr>
        </p:pic>
        <p:pic>
          <p:nvPicPr>
            <p:cNvPr id="313" name="Picture 1534"/>
            <p:cNvPicPr>
              <a:picLocks noChangeArrowheads="1"/>
            </p:cNvPicPr>
            <p:nvPr/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1418" y="3222576"/>
              <a:ext cx="402234" cy="64719"/>
            </a:xfrm>
            <a:prstGeom prst="rect">
              <a:avLst/>
            </a:prstGeom>
            <a:noFill/>
          </p:spPr>
        </p:pic>
        <p:sp>
          <p:nvSpPr>
            <p:cNvPr id="314" name="Freeform 1535"/>
            <p:cNvSpPr/>
            <p:nvPr/>
          </p:nvSpPr>
          <p:spPr>
            <a:xfrm flipV="1">
              <a:off x="8834122" y="3235271"/>
              <a:ext cx="376839" cy="39324"/>
            </a:xfrm>
            <a:custGeom>
              <a:avLst/>
              <a:gdLst/>
              <a:ahLst/>
              <a:cxnLst/>
              <a:rect l="0" t="0" r="0" b="0"/>
              <a:pathLst>
                <a:path w="619239" h="61100">
                  <a:moveTo>
                    <a:pt x="619239" y="0"/>
                  </a:moveTo>
                  <a:lnTo>
                    <a:pt x="0" y="0"/>
                  </a:lnTo>
                  <a:lnTo>
                    <a:pt x="0" y="61100"/>
                  </a:lnTo>
                  <a:lnTo>
                    <a:pt x="619239" y="61100"/>
                  </a:lnTo>
                  <a:lnTo>
                    <a:pt x="619239" y="0"/>
                  </a:lnTo>
                  <a:close/>
                </a:path>
              </a:pathLst>
            </a:custGeom>
            <a:noFill/>
            <a:ln w="1692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5" name="Picture 1536"/>
            <p:cNvPicPr>
              <a:picLocks noChangeArrowheads="1"/>
            </p:cNvPicPr>
            <p:nvPr/>
          </p:nvPicPr>
          <p:blipFill>
            <a:blip r:embed="rId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1165" y="3191665"/>
              <a:ext cx="402234" cy="56412"/>
            </a:xfrm>
            <a:prstGeom prst="rect">
              <a:avLst/>
            </a:prstGeom>
            <a:noFill/>
          </p:spPr>
        </p:pic>
        <p:sp>
          <p:nvSpPr>
            <p:cNvPr id="316" name="Freeform 1537"/>
            <p:cNvSpPr/>
            <p:nvPr/>
          </p:nvSpPr>
          <p:spPr>
            <a:xfrm flipV="1">
              <a:off x="8833859" y="3204364"/>
              <a:ext cx="376831" cy="31011"/>
            </a:xfrm>
            <a:custGeom>
              <a:avLst/>
              <a:gdLst/>
              <a:ahLst/>
              <a:cxnLst/>
              <a:rect l="0" t="0" r="0" b="0"/>
              <a:pathLst>
                <a:path w="619225" h="48183">
                  <a:moveTo>
                    <a:pt x="538873" y="48183"/>
                  </a:moveTo>
                  <a:lnTo>
                    <a:pt x="619225" y="0"/>
                  </a:lnTo>
                  <a:lnTo>
                    <a:pt x="0" y="0"/>
                  </a:lnTo>
                  <a:lnTo>
                    <a:pt x="70307" y="48183"/>
                  </a:lnTo>
                  <a:lnTo>
                    <a:pt x="538873" y="48183"/>
                  </a:lnTo>
                  <a:close/>
                  <a:moveTo>
                    <a:pt x="538873" y="48183"/>
                  </a:moveTo>
                </a:path>
              </a:pathLst>
            </a:custGeom>
            <a:noFill/>
            <a:ln w="1692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7" name="Picture 1538"/>
            <p:cNvPicPr>
              <a:picLocks noChangeArrowheads="1"/>
            </p:cNvPicPr>
            <p:nvPr/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16638" y="3198841"/>
              <a:ext cx="56397" cy="37591"/>
            </a:xfrm>
            <a:prstGeom prst="rect">
              <a:avLst/>
            </a:prstGeom>
            <a:noFill/>
          </p:spPr>
        </p:pic>
        <p:sp>
          <p:nvSpPr>
            <p:cNvPr id="318" name="Freeform 1539"/>
            <p:cNvSpPr/>
            <p:nvPr/>
          </p:nvSpPr>
          <p:spPr>
            <a:xfrm flipV="1">
              <a:off x="9128616" y="3211095"/>
              <a:ext cx="32443" cy="12636"/>
            </a:xfrm>
            <a:custGeom>
              <a:avLst/>
              <a:gdLst/>
              <a:ahLst/>
              <a:cxnLst/>
              <a:rect l="0" t="0" r="0" b="0"/>
              <a:pathLst>
                <a:path w="53313" h="19634">
                  <a:moveTo>
                    <a:pt x="26339" y="0"/>
                  </a:moveTo>
                  <a:cubicBezTo>
                    <a:pt x="40994" y="0"/>
                    <a:pt x="53313" y="3759"/>
                    <a:pt x="52043" y="15227"/>
                  </a:cubicBezTo>
                  <a:cubicBezTo>
                    <a:pt x="51548" y="19634"/>
                    <a:pt x="40512" y="18897"/>
                    <a:pt x="26656" y="18897"/>
                  </a:cubicBezTo>
                  <a:cubicBezTo>
                    <a:pt x="12801" y="18897"/>
                    <a:pt x="1765" y="19037"/>
                    <a:pt x="1282" y="14630"/>
                  </a:cubicBezTo>
                  <a:cubicBezTo>
                    <a:pt x="0" y="3162"/>
                    <a:pt x="12484" y="0"/>
                    <a:pt x="26339" y="0"/>
                  </a:cubicBezTo>
                  <a:close/>
                  <a:moveTo>
                    <a:pt x="26339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9" name="Picture 1540"/>
            <p:cNvPicPr>
              <a:picLocks noChangeArrowheads="1"/>
            </p:cNvPicPr>
            <p:nvPr/>
          </p:nvPicPr>
          <p:blipFill>
            <a:blip r:embed="rId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16871" y="3195817"/>
              <a:ext cx="55943" cy="35801"/>
            </a:xfrm>
            <a:prstGeom prst="rect">
              <a:avLst/>
            </a:prstGeom>
            <a:noFill/>
          </p:spPr>
        </p:pic>
        <p:sp>
          <p:nvSpPr>
            <p:cNvPr id="320" name="Freeform 1541"/>
            <p:cNvSpPr/>
            <p:nvPr/>
          </p:nvSpPr>
          <p:spPr>
            <a:xfrm flipV="1">
              <a:off x="9129575" y="3208507"/>
              <a:ext cx="30527" cy="10405"/>
            </a:xfrm>
            <a:custGeom>
              <a:avLst/>
              <a:gdLst/>
              <a:ahLst/>
              <a:cxnLst/>
              <a:rect l="0" t="0" r="0" b="0"/>
              <a:pathLst>
                <a:path w="50164" h="16167">
                  <a:moveTo>
                    <a:pt x="25082" y="0"/>
                  </a:moveTo>
                  <a:cubicBezTo>
                    <a:pt x="38937" y="0"/>
                    <a:pt x="50164" y="3619"/>
                    <a:pt x="50164" y="8077"/>
                  </a:cubicBezTo>
                  <a:cubicBezTo>
                    <a:pt x="50164" y="12547"/>
                    <a:pt x="38937" y="16167"/>
                    <a:pt x="25082" y="16167"/>
                  </a:cubicBezTo>
                  <a:cubicBezTo>
                    <a:pt x="11227" y="16167"/>
                    <a:pt x="0" y="12547"/>
                    <a:pt x="0" y="8077"/>
                  </a:cubicBezTo>
                  <a:cubicBezTo>
                    <a:pt x="0" y="3619"/>
                    <a:pt x="11227" y="0"/>
                    <a:pt x="25082" y="0"/>
                  </a:cubicBezTo>
                  <a:close/>
                  <a:moveTo>
                    <a:pt x="25082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1" name="Picture 1542"/>
            <p:cNvPicPr>
              <a:picLocks noChangeArrowheads="1"/>
            </p:cNvPicPr>
            <p:nvPr/>
          </p:nvPicPr>
          <p:blipFill>
            <a:blip r:embed="rId5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1418" y="3179003"/>
              <a:ext cx="47726" cy="49735"/>
            </a:xfrm>
            <a:prstGeom prst="rect">
              <a:avLst/>
            </a:prstGeom>
            <a:noFill/>
          </p:spPr>
        </p:pic>
        <p:sp>
          <p:nvSpPr>
            <p:cNvPr id="322" name="Freeform 1543"/>
            <p:cNvSpPr/>
            <p:nvPr/>
          </p:nvSpPr>
          <p:spPr>
            <a:xfrm flipV="1">
              <a:off x="9134121" y="3191698"/>
              <a:ext cx="22327" cy="27292"/>
            </a:xfrm>
            <a:custGeom>
              <a:avLst/>
              <a:gdLst/>
              <a:ahLst/>
              <a:cxnLst/>
              <a:rect l="0" t="0" r="0" b="0"/>
              <a:pathLst>
                <a:path w="36690" h="42405">
                  <a:moveTo>
                    <a:pt x="0" y="42405"/>
                  </a:moveTo>
                  <a:lnTo>
                    <a:pt x="0" y="8255"/>
                  </a:lnTo>
                  <a:cubicBezTo>
                    <a:pt x="0" y="8255"/>
                    <a:pt x="14084" y="0"/>
                    <a:pt x="36296" y="8255"/>
                  </a:cubicBezTo>
                  <a:lnTo>
                    <a:pt x="36690" y="42405"/>
                  </a:lnTo>
                  <a:lnTo>
                    <a:pt x="0" y="42405"/>
                  </a:lnTo>
                  <a:close/>
                  <a:moveTo>
                    <a:pt x="0" y="42405"/>
                  </a:moveTo>
                </a:path>
              </a:pathLst>
            </a:custGeom>
            <a:noFill/>
            <a:ln w="51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3" name="Picture 1544"/>
            <p:cNvPicPr>
              <a:picLocks noChangeArrowheads="1"/>
            </p:cNvPicPr>
            <p:nvPr/>
          </p:nvPicPr>
          <p:blipFill>
            <a:blip r:embed="rId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6320" y="3115579"/>
              <a:ext cx="55791" cy="70243"/>
            </a:xfrm>
            <a:prstGeom prst="rect">
              <a:avLst/>
            </a:prstGeom>
            <a:noFill/>
          </p:spPr>
        </p:pic>
        <p:sp>
          <p:nvSpPr>
            <p:cNvPr id="324" name="Freeform 1545"/>
            <p:cNvSpPr/>
            <p:nvPr/>
          </p:nvSpPr>
          <p:spPr>
            <a:xfrm rot="-115379" flipV="1">
              <a:off x="9138916" y="3125945"/>
              <a:ext cx="31410" cy="47029"/>
            </a:xfrm>
            <a:custGeom>
              <a:avLst/>
              <a:gdLst/>
              <a:ahLst/>
              <a:cxnLst/>
              <a:rect l="0" t="0" r="0" b="0"/>
              <a:pathLst>
                <a:path w="51612" h="73075">
                  <a:moveTo>
                    <a:pt x="17564" y="0"/>
                  </a:moveTo>
                  <a:lnTo>
                    <a:pt x="50825" y="52184"/>
                  </a:lnTo>
                  <a:cubicBezTo>
                    <a:pt x="50825" y="52184"/>
                    <a:pt x="51612" y="73075"/>
                    <a:pt x="35686" y="68326"/>
                  </a:cubicBezTo>
                  <a:cubicBezTo>
                    <a:pt x="35686" y="68326"/>
                    <a:pt x="22682" y="56438"/>
                    <a:pt x="8370" y="34378"/>
                  </a:cubicBezTo>
                  <a:lnTo>
                    <a:pt x="0" y="29705"/>
                  </a:lnTo>
                  <a:lnTo>
                    <a:pt x="17564" y="0"/>
                  </a:lnTo>
                  <a:close/>
                  <a:moveTo>
                    <a:pt x="1756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5" name="Picture 1546"/>
            <p:cNvPicPr>
              <a:picLocks noChangeArrowheads="1"/>
            </p:cNvPicPr>
            <p:nvPr/>
          </p:nvPicPr>
          <p:blipFill>
            <a:blip r:embed="rId5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0186" y="3131911"/>
              <a:ext cx="50203" cy="90299"/>
            </a:xfrm>
            <a:prstGeom prst="rect">
              <a:avLst/>
            </a:prstGeom>
            <a:noFill/>
          </p:spPr>
        </p:pic>
        <p:sp>
          <p:nvSpPr>
            <p:cNvPr id="326" name="Freeform 1547"/>
            <p:cNvSpPr/>
            <p:nvPr/>
          </p:nvSpPr>
          <p:spPr>
            <a:xfrm flipV="1">
              <a:off x="9132880" y="3144624"/>
              <a:ext cx="24808" cy="68986"/>
            </a:xfrm>
            <a:custGeom>
              <a:avLst/>
              <a:gdLst/>
              <a:ahLst/>
              <a:cxnLst/>
              <a:rect l="0" t="0" r="0" b="0"/>
              <a:pathLst>
                <a:path w="40767" h="107187">
                  <a:moveTo>
                    <a:pt x="0" y="107187"/>
                  </a:moveTo>
                  <a:lnTo>
                    <a:pt x="0" y="11480"/>
                  </a:lnTo>
                  <a:cubicBezTo>
                    <a:pt x="0" y="11480"/>
                    <a:pt x="15341" y="0"/>
                    <a:pt x="40335" y="11480"/>
                  </a:cubicBezTo>
                  <a:lnTo>
                    <a:pt x="40767" y="107187"/>
                  </a:lnTo>
                  <a:lnTo>
                    <a:pt x="0" y="107187"/>
                  </a:lnTo>
                  <a:close/>
                  <a:moveTo>
                    <a:pt x="0" y="107187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7" name="Picture 1548"/>
            <p:cNvPicPr>
              <a:picLocks noChangeArrowheads="1"/>
            </p:cNvPicPr>
            <p:nvPr/>
          </p:nvPicPr>
          <p:blipFill>
            <a:blip r:embed="rId6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0046" y="3127326"/>
              <a:ext cx="50215" cy="32867"/>
            </a:xfrm>
            <a:prstGeom prst="rect">
              <a:avLst/>
            </a:prstGeom>
            <a:noFill/>
          </p:spPr>
        </p:pic>
        <p:sp>
          <p:nvSpPr>
            <p:cNvPr id="328" name="Freeform 1549"/>
            <p:cNvSpPr/>
            <p:nvPr/>
          </p:nvSpPr>
          <p:spPr>
            <a:xfrm flipV="1">
              <a:off x="9132753" y="3140022"/>
              <a:ext cx="24808" cy="7470"/>
            </a:xfrm>
            <a:custGeom>
              <a:avLst/>
              <a:gdLst/>
              <a:ahLst/>
              <a:cxnLst/>
              <a:rect l="0" t="0" r="0" b="0"/>
              <a:pathLst>
                <a:path w="40766" h="11607">
                  <a:moveTo>
                    <a:pt x="20383" y="0"/>
                  </a:moveTo>
                  <a:cubicBezTo>
                    <a:pt x="31635" y="0"/>
                    <a:pt x="40766" y="2590"/>
                    <a:pt x="40766" y="5803"/>
                  </a:cubicBezTo>
                  <a:cubicBezTo>
                    <a:pt x="40766" y="9004"/>
                    <a:pt x="31635" y="11607"/>
                    <a:pt x="20383" y="11607"/>
                  </a:cubicBezTo>
                  <a:cubicBezTo>
                    <a:pt x="9119" y="11607"/>
                    <a:pt x="0" y="9004"/>
                    <a:pt x="0" y="5803"/>
                  </a:cubicBezTo>
                  <a:cubicBezTo>
                    <a:pt x="0" y="2590"/>
                    <a:pt x="9119" y="0"/>
                    <a:pt x="20383" y="0"/>
                  </a:cubicBezTo>
                  <a:close/>
                  <a:moveTo>
                    <a:pt x="20383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9" name="Freeform 1550"/>
            <p:cNvSpPr/>
            <p:nvPr/>
          </p:nvSpPr>
          <p:spPr>
            <a:xfrm flipV="1">
              <a:off x="9137615" y="3142005"/>
              <a:ext cx="15487" cy="3015"/>
            </a:xfrm>
            <a:custGeom>
              <a:avLst/>
              <a:gdLst/>
              <a:ahLst/>
              <a:cxnLst/>
              <a:rect l="0" t="0" r="0" b="0"/>
              <a:pathLst>
                <a:path w="25450" h="4686">
                  <a:moveTo>
                    <a:pt x="12725" y="0"/>
                  </a:moveTo>
                  <a:cubicBezTo>
                    <a:pt x="19760" y="0"/>
                    <a:pt x="25450" y="1041"/>
                    <a:pt x="25450" y="2336"/>
                  </a:cubicBezTo>
                  <a:cubicBezTo>
                    <a:pt x="25450" y="3632"/>
                    <a:pt x="19760" y="4686"/>
                    <a:pt x="12725" y="4686"/>
                  </a:cubicBezTo>
                  <a:cubicBezTo>
                    <a:pt x="5690" y="4686"/>
                    <a:pt x="0" y="3632"/>
                    <a:pt x="0" y="2336"/>
                  </a:cubicBezTo>
                  <a:cubicBezTo>
                    <a:pt x="0" y="1041"/>
                    <a:pt x="5690" y="0"/>
                    <a:pt x="12725" y="0"/>
                  </a:cubicBezTo>
                </a:path>
              </a:pathLst>
            </a:custGeom>
            <a:solidFill>
              <a:srgbClr val="B6B8BA">
                <a:alpha val="100000"/>
              </a:srgbClr>
            </a:solidFill>
            <a:ln w="5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0" name="Freeform 1551"/>
            <p:cNvSpPr/>
            <p:nvPr/>
          </p:nvSpPr>
          <p:spPr>
            <a:xfrm flipV="1">
              <a:off x="9137615" y="3142005"/>
              <a:ext cx="15487" cy="3015"/>
            </a:xfrm>
            <a:custGeom>
              <a:avLst/>
              <a:gdLst/>
              <a:ahLst/>
              <a:cxnLst/>
              <a:rect l="0" t="0" r="0" b="0"/>
              <a:pathLst>
                <a:path w="25450" h="4686">
                  <a:moveTo>
                    <a:pt x="12725" y="0"/>
                  </a:moveTo>
                  <a:cubicBezTo>
                    <a:pt x="19760" y="0"/>
                    <a:pt x="25450" y="1041"/>
                    <a:pt x="25450" y="2336"/>
                  </a:cubicBezTo>
                  <a:cubicBezTo>
                    <a:pt x="25450" y="3632"/>
                    <a:pt x="19760" y="4686"/>
                    <a:pt x="12725" y="4686"/>
                  </a:cubicBezTo>
                  <a:cubicBezTo>
                    <a:pt x="5690" y="4686"/>
                    <a:pt x="0" y="3632"/>
                    <a:pt x="0" y="2336"/>
                  </a:cubicBezTo>
                  <a:cubicBezTo>
                    <a:pt x="0" y="1041"/>
                    <a:pt x="5690" y="0"/>
                    <a:pt x="12725" y="0"/>
                  </a:cubicBezTo>
                  <a:close/>
                  <a:moveTo>
                    <a:pt x="12725" y="0"/>
                  </a:moveTo>
                </a:path>
              </a:pathLst>
            </a:custGeom>
            <a:noFill/>
            <a:ln w="38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1" name="Picture 1552"/>
            <p:cNvPicPr>
              <a:picLocks noChangeArrowheads="1"/>
            </p:cNvPicPr>
            <p:nvPr/>
          </p:nvPicPr>
          <p:blipFill>
            <a:blip r:embed="rId6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3784" y="3198841"/>
              <a:ext cx="56397" cy="37591"/>
            </a:xfrm>
            <a:prstGeom prst="rect">
              <a:avLst/>
            </a:prstGeom>
            <a:noFill/>
          </p:spPr>
        </p:pic>
        <p:sp>
          <p:nvSpPr>
            <p:cNvPr id="332" name="Freeform 1553"/>
            <p:cNvSpPr/>
            <p:nvPr/>
          </p:nvSpPr>
          <p:spPr>
            <a:xfrm flipV="1">
              <a:off x="8895764" y="3211095"/>
              <a:ext cx="32443" cy="12636"/>
            </a:xfrm>
            <a:custGeom>
              <a:avLst/>
              <a:gdLst/>
              <a:ahLst/>
              <a:cxnLst/>
              <a:rect l="0" t="0" r="0" b="0"/>
              <a:pathLst>
                <a:path w="53313" h="19634">
                  <a:moveTo>
                    <a:pt x="26974" y="0"/>
                  </a:moveTo>
                  <a:cubicBezTo>
                    <a:pt x="12319" y="0"/>
                    <a:pt x="0" y="3759"/>
                    <a:pt x="1270" y="15227"/>
                  </a:cubicBezTo>
                  <a:cubicBezTo>
                    <a:pt x="1765" y="19634"/>
                    <a:pt x="12801" y="18897"/>
                    <a:pt x="26657" y="18897"/>
                  </a:cubicBezTo>
                  <a:cubicBezTo>
                    <a:pt x="40512" y="18897"/>
                    <a:pt x="51548" y="19037"/>
                    <a:pt x="52031" y="14630"/>
                  </a:cubicBezTo>
                  <a:cubicBezTo>
                    <a:pt x="53313" y="3162"/>
                    <a:pt x="40829" y="0"/>
                    <a:pt x="26974" y="0"/>
                  </a:cubicBezTo>
                  <a:close/>
                  <a:moveTo>
                    <a:pt x="2697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3" name="Picture 1554"/>
            <p:cNvPicPr>
              <a:picLocks noChangeArrowheads="1"/>
            </p:cNvPicPr>
            <p:nvPr/>
          </p:nvPicPr>
          <p:blipFill>
            <a:blip r:embed="rId6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4017" y="3195817"/>
              <a:ext cx="55930" cy="35801"/>
            </a:xfrm>
            <a:prstGeom prst="rect">
              <a:avLst/>
            </a:prstGeom>
            <a:noFill/>
          </p:spPr>
        </p:pic>
        <p:sp>
          <p:nvSpPr>
            <p:cNvPr id="334" name="Freeform 1555"/>
            <p:cNvSpPr/>
            <p:nvPr/>
          </p:nvSpPr>
          <p:spPr>
            <a:xfrm flipV="1">
              <a:off x="8896721" y="3208507"/>
              <a:ext cx="30527" cy="10405"/>
            </a:xfrm>
            <a:custGeom>
              <a:avLst/>
              <a:gdLst/>
              <a:ahLst/>
              <a:cxnLst/>
              <a:rect l="0" t="0" r="0" b="0"/>
              <a:pathLst>
                <a:path w="50164" h="16167">
                  <a:moveTo>
                    <a:pt x="25082" y="0"/>
                  </a:moveTo>
                  <a:cubicBezTo>
                    <a:pt x="11227" y="0"/>
                    <a:pt x="0" y="3619"/>
                    <a:pt x="0" y="8077"/>
                  </a:cubicBezTo>
                  <a:cubicBezTo>
                    <a:pt x="0" y="12547"/>
                    <a:pt x="11227" y="16167"/>
                    <a:pt x="25082" y="16167"/>
                  </a:cubicBezTo>
                  <a:cubicBezTo>
                    <a:pt x="38937" y="16167"/>
                    <a:pt x="50164" y="12547"/>
                    <a:pt x="50164" y="8077"/>
                  </a:cubicBezTo>
                  <a:cubicBezTo>
                    <a:pt x="50164" y="3619"/>
                    <a:pt x="38937" y="0"/>
                    <a:pt x="25082" y="0"/>
                  </a:cubicBezTo>
                  <a:close/>
                  <a:moveTo>
                    <a:pt x="25082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5" name="Picture 1556"/>
            <p:cNvPicPr>
              <a:picLocks noChangeArrowheads="1"/>
            </p:cNvPicPr>
            <p:nvPr/>
          </p:nvPicPr>
          <p:blipFill>
            <a:blip r:embed="rId6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7674" y="3179003"/>
              <a:ext cx="47738" cy="49736"/>
            </a:xfrm>
            <a:prstGeom prst="rect">
              <a:avLst/>
            </a:prstGeom>
            <a:noFill/>
          </p:spPr>
        </p:pic>
        <p:sp>
          <p:nvSpPr>
            <p:cNvPr id="336" name="Freeform 1557"/>
            <p:cNvSpPr/>
            <p:nvPr/>
          </p:nvSpPr>
          <p:spPr>
            <a:xfrm flipV="1">
              <a:off x="8900376" y="3191698"/>
              <a:ext cx="22327" cy="27292"/>
            </a:xfrm>
            <a:custGeom>
              <a:avLst/>
              <a:gdLst/>
              <a:ahLst/>
              <a:cxnLst/>
              <a:rect l="0" t="0" r="0" b="0"/>
              <a:pathLst>
                <a:path w="36690" h="42405">
                  <a:moveTo>
                    <a:pt x="36690" y="42405"/>
                  </a:moveTo>
                  <a:lnTo>
                    <a:pt x="36690" y="8255"/>
                  </a:lnTo>
                  <a:cubicBezTo>
                    <a:pt x="36690" y="8255"/>
                    <a:pt x="22606" y="0"/>
                    <a:pt x="394" y="8255"/>
                  </a:cubicBezTo>
                  <a:lnTo>
                    <a:pt x="0" y="42405"/>
                  </a:lnTo>
                  <a:lnTo>
                    <a:pt x="36690" y="42405"/>
                  </a:lnTo>
                  <a:close/>
                  <a:moveTo>
                    <a:pt x="36690" y="42405"/>
                  </a:moveTo>
                </a:path>
              </a:pathLst>
            </a:custGeom>
            <a:noFill/>
            <a:ln w="51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7" name="Picture 1558"/>
            <p:cNvPicPr>
              <a:picLocks noChangeArrowheads="1"/>
            </p:cNvPicPr>
            <p:nvPr/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68852" y="3113649"/>
              <a:ext cx="61659" cy="72161"/>
            </a:xfrm>
            <a:prstGeom prst="rect">
              <a:avLst/>
            </a:prstGeom>
            <a:noFill/>
          </p:spPr>
        </p:pic>
        <p:sp>
          <p:nvSpPr>
            <p:cNvPr id="338" name="Freeform 1559"/>
            <p:cNvSpPr/>
            <p:nvPr/>
          </p:nvSpPr>
          <p:spPr>
            <a:xfrm rot="-10684620">
              <a:off x="8880529" y="3123963"/>
              <a:ext cx="37385" cy="48966"/>
            </a:xfrm>
            <a:custGeom>
              <a:avLst/>
              <a:gdLst/>
              <a:ahLst/>
              <a:cxnLst/>
              <a:rect l="0" t="0" r="0" b="0"/>
              <a:pathLst>
                <a:path w="61429" h="76085">
                  <a:moveTo>
                    <a:pt x="20904" y="0"/>
                  </a:moveTo>
                  <a:lnTo>
                    <a:pt x="60502" y="54330"/>
                  </a:lnTo>
                  <a:cubicBezTo>
                    <a:pt x="60502" y="54330"/>
                    <a:pt x="61429" y="76085"/>
                    <a:pt x="42481" y="71132"/>
                  </a:cubicBezTo>
                  <a:cubicBezTo>
                    <a:pt x="42481" y="71132"/>
                    <a:pt x="26987" y="58750"/>
                    <a:pt x="9957" y="35801"/>
                  </a:cubicBezTo>
                  <a:lnTo>
                    <a:pt x="0" y="30924"/>
                  </a:lnTo>
                  <a:lnTo>
                    <a:pt x="20904" y="0"/>
                  </a:lnTo>
                  <a:close/>
                  <a:moveTo>
                    <a:pt x="2090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9" name="Picture 1560"/>
            <p:cNvPicPr>
              <a:picLocks noChangeArrowheads="1"/>
            </p:cNvPicPr>
            <p:nvPr/>
          </p:nvPicPr>
          <p:blipFill>
            <a:blip r:embed="rId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6430" y="3131911"/>
              <a:ext cx="50215" cy="90293"/>
            </a:xfrm>
            <a:prstGeom prst="rect">
              <a:avLst/>
            </a:prstGeom>
            <a:noFill/>
          </p:spPr>
        </p:pic>
        <p:sp>
          <p:nvSpPr>
            <p:cNvPr id="340" name="Freeform 1561"/>
            <p:cNvSpPr/>
            <p:nvPr/>
          </p:nvSpPr>
          <p:spPr>
            <a:xfrm flipV="1">
              <a:off x="8899135" y="3144622"/>
              <a:ext cx="24808" cy="68986"/>
            </a:xfrm>
            <a:custGeom>
              <a:avLst/>
              <a:gdLst/>
              <a:ahLst/>
              <a:cxnLst/>
              <a:rect l="0" t="0" r="0" b="0"/>
              <a:pathLst>
                <a:path w="40767" h="107187">
                  <a:moveTo>
                    <a:pt x="40767" y="107187"/>
                  </a:moveTo>
                  <a:lnTo>
                    <a:pt x="40767" y="11480"/>
                  </a:lnTo>
                  <a:cubicBezTo>
                    <a:pt x="40767" y="11480"/>
                    <a:pt x="25426" y="0"/>
                    <a:pt x="432" y="11480"/>
                  </a:cubicBezTo>
                  <a:lnTo>
                    <a:pt x="0" y="107187"/>
                  </a:lnTo>
                  <a:lnTo>
                    <a:pt x="40767" y="107187"/>
                  </a:lnTo>
                  <a:close/>
                  <a:moveTo>
                    <a:pt x="40767" y="107187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1" name="Picture 1562"/>
            <p:cNvPicPr>
              <a:picLocks noChangeArrowheads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6569" y="3127326"/>
              <a:ext cx="50203" cy="32867"/>
            </a:xfrm>
            <a:prstGeom prst="rect">
              <a:avLst/>
            </a:prstGeom>
            <a:noFill/>
          </p:spPr>
        </p:pic>
        <p:sp>
          <p:nvSpPr>
            <p:cNvPr id="342" name="Freeform 1563"/>
            <p:cNvSpPr/>
            <p:nvPr/>
          </p:nvSpPr>
          <p:spPr>
            <a:xfrm flipV="1">
              <a:off x="8899263" y="3140022"/>
              <a:ext cx="24808" cy="7470"/>
            </a:xfrm>
            <a:custGeom>
              <a:avLst/>
              <a:gdLst/>
              <a:ahLst/>
              <a:cxnLst/>
              <a:rect l="0" t="0" r="0" b="0"/>
              <a:pathLst>
                <a:path w="40766" h="11607">
                  <a:moveTo>
                    <a:pt x="20383" y="0"/>
                  </a:moveTo>
                  <a:cubicBezTo>
                    <a:pt x="9131" y="0"/>
                    <a:pt x="0" y="2590"/>
                    <a:pt x="0" y="5803"/>
                  </a:cubicBezTo>
                  <a:cubicBezTo>
                    <a:pt x="0" y="9004"/>
                    <a:pt x="9131" y="11607"/>
                    <a:pt x="20383" y="11607"/>
                  </a:cubicBezTo>
                  <a:cubicBezTo>
                    <a:pt x="31647" y="11607"/>
                    <a:pt x="40766" y="9004"/>
                    <a:pt x="40766" y="5803"/>
                  </a:cubicBezTo>
                  <a:cubicBezTo>
                    <a:pt x="40766" y="2590"/>
                    <a:pt x="31647" y="0"/>
                    <a:pt x="20383" y="0"/>
                  </a:cubicBezTo>
                  <a:close/>
                  <a:moveTo>
                    <a:pt x="20383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3" name="Freeform 1564"/>
            <p:cNvSpPr/>
            <p:nvPr/>
          </p:nvSpPr>
          <p:spPr>
            <a:xfrm flipV="1">
              <a:off x="8903883" y="3142171"/>
              <a:ext cx="15162" cy="2689"/>
            </a:xfrm>
            <a:custGeom>
              <a:avLst/>
              <a:gdLst/>
              <a:ahLst/>
              <a:cxnLst/>
              <a:rect l="0" t="0" r="0" b="0"/>
              <a:pathLst>
                <a:path w="24916" h="4178">
                  <a:moveTo>
                    <a:pt x="12458" y="0"/>
                  </a:moveTo>
                  <a:cubicBezTo>
                    <a:pt x="5575" y="0"/>
                    <a:pt x="0" y="939"/>
                    <a:pt x="0" y="2095"/>
                  </a:cubicBezTo>
                  <a:cubicBezTo>
                    <a:pt x="0" y="3238"/>
                    <a:pt x="5575" y="4178"/>
                    <a:pt x="12458" y="4178"/>
                  </a:cubicBezTo>
                  <a:cubicBezTo>
                    <a:pt x="19341" y="4178"/>
                    <a:pt x="24916" y="3238"/>
                    <a:pt x="24916" y="2095"/>
                  </a:cubicBezTo>
                  <a:cubicBezTo>
                    <a:pt x="24916" y="939"/>
                    <a:pt x="19341" y="0"/>
                    <a:pt x="12458" y="0"/>
                  </a:cubicBezTo>
                </a:path>
              </a:pathLst>
            </a:custGeom>
            <a:solidFill>
              <a:srgbClr val="552C2C">
                <a:alpha val="100000"/>
              </a:srgbClr>
            </a:solidFill>
            <a:ln w="5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4" name="Picture 1565"/>
            <p:cNvPicPr>
              <a:picLocks noChangeArrowheads="1"/>
            </p:cNvPicPr>
            <p:nvPr/>
          </p:nvPicPr>
          <p:blipFill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0221" y="3007172"/>
              <a:ext cx="265979" cy="170954"/>
            </a:xfrm>
            <a:prstGeom prst="rect">
              <a:avLst/>
            </a:prstGeom>
            <a:noFill/>
          </p:spPr>
        </p:pic>
        <p:sp>
          <p:nvSpPr>
            <p:cNvPr id="345" name="Freeform 1566"/>
            <p:cNvSpPr/>
            <p:nvPr/>
          </p:nvSpPr>
          <p:spPr>
            <a:xfrm rot="9131366">
              <a:off x="8919832" y="3077513"/>
              <a:ext cx="261837" cy="29843"/>
            </a:xfrm>
            <a:custGeom>
              <a:avLst/>
              <a:gdLst/>
              <a:ahLst/>
              <a:cxnLst/>
              <a:rect l="0" t="0" r="0" b="0"/>
              <a:pathLst>
                <a:path w="425272" h="46913">
                  <a:moveTo>
                    <a:pt x="0" y="0"/>
                  </a:moveTo>
                  <a:lnTo>
                    <a:pt x="425069" y="2209"/>
                  </a:lnTo>
                  <a:lnTo>
                    <a:pt x="425195" y="24599"/>
                  </a:lnTo>
                  <a:cubicBezTo>
                    <a:pt x="425272" y="36969"/>
                    <a:pt x="409409" y="46913"/>
                    <a:pt x="389763" y="46812"/>
                  </a:cubicBezTo>
                  <a:lnTo>
                    <a:pt x="253" y="44780"/>
                  </a:lnTo>
                </a:path>
              </a:pathLst>
            </a:custGeom>
            <a:noFill/>
            <a:ln w="2408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113934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6" name="Picture 1567"/>
            <p:cNvPicPr>
              <a:picLocks noChangeArrowheads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7122" y="2944282"/>
              <a:ext cx="146643" cy="107136"/>
            </a:xfrm>
            <a:prstGeom prst="rect">
              <a:avLst/>
            </a:prstGeom>
            <a:noFill/>
          </p:spPr>
        </p:pic>
        <p:pic>
          <p:nvPicPr>
            <p:cNvPr id="347" name="Picture 1568"/>
            <p:cNvPicPr>
              <a:picLocks noChangeArrowheads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34756" y="2986039"/>
              <a:ext cx="62605" cy="86979"/>
            </a:xfrm>
            <a:prstGeom prst="rect">
              <a:avLst/>
            </a:prstGeom>
            <a:noFill/>
          </p:spPr>
        </p:pic>
        <p:pic>
          <p:nvPicPr>
            <p:cNvPr id="348" name="Picture 1569"/>
            <p:cNvPicPr>
              <a:picLocks noChangeArrowheads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92485" y="3070329"/>
              <a:ext cx="121820" cy="79209"/>
            </a:xfrm>
            <a:prstGeom prst="rect">
              <a:avLst/>
            </a:prstGeom>
            <a:noFill/>
          </p:spPr>
        </p:pic>
        <p:sp>
          <p:nvSpPr>
            <p:cNvPr id="349" name="Freeform 1570"/>
            <p:cNvSpPr/>
            <p:nvPr/>
          </p:nvSpPr>
          <p:spPr>
            <a:xfrm rot="10684620">
              <a:off x="8995123" y="3084592"/>
              <a:ext cx="107085" cy="51131"/>
            </a:xfrm>
            <a:custGeom>
              <a:avLst/>
              <a:gdLst/>
              <a:ahLst/>
              <a:cxnLst/>
              <a:rect l="0" t="0" r="0" b="0"/>
              <a:pathLst>
                <a:path w="175957" h="79450">
                  <a:moveTo>
                    <a:pt x="149707" y="48882"/>
                  </a:moveTo>
                  <a:cubicBezTo>
                    <a:pt x="120510" y="64528"/>
                    <a:pt x="108204" y="37884"/>
                    <a:pt x="108204" y="37884"/>
                  </a:cubicBezTo>
                  <a:lnTo>
                    <a:pt x="10706" y="79450"/>
                  </a:lnTo>
                  <a:lnTo>
                    <a:pt x="0" y="61124"/>
                  </a:lnTo>
                  <a:lnTo>
                    <a:pt x="143281" y="0"/>
                  </a:lnTo>
                  <a:cubicBezTo>
                    <a:pt x="175957" y="33477"/>
                    <a:pt x="149707" y="48882"/>
                    <a:pt x="149707" y="48882"/>
                  </a:cubicBezTo>
                  <a:close/>
                  <a:moveTo>
                    <a:pt x="149707" y="48882"/>
                  </a:moveTo>
                  <a:moveTo>
                    <a:pt x="145936" y="30912"/>
                  </a:moveTo>
                  <a:cubicBezTo>
                    <a:pt x="145936" y="25197"/>
                    <a:pt x="140856" y="20561"/>
                    <a:pt x="134582" y="20561"/>
                  </a:cubicBezTo>
                  <a:cubicBezTo>
                    <a:pt x="128308" y="20561"/>
                    <a:pt x="123228" y="25197"/>
                    <a:pt x="123228" y="30925"/>
                  </a:cubicBezTo>
                  <a:cubicBezTo>
                    <a:pt x="123228" y="36640"/>
                    <a:pt x="128308" y="41288"/>
                    <a:pt x="134582" y="41288"/>
                  </a:cubicBezTo>
                  <a:cubicBezTo>
                    <a:pt x="140843" y="41275"/>
                    <a:pt x="145936" y="36640"/>
                    <a:pt x="145936" y="30912"/>
                  </a:cubicBezTo>
                  <a:close/>
                  <a:moveTo>
                    <a:pt x="167677" y="48882"/>
                  </a:moveTo>
                </a:path>
              </a:pathLst>
            </a:custGeom>
            <a:noFill/>
            <a:ln w="23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0" name="Picture 1571"/>
            <p:cNvPicPr>
              <a:picLocks noChangeArrowheads="1"/>
            </p:cNvPicPr>
            <p:nvPr/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52549"/>
              <a:ext cx="57201" cy="73583"/>
            </a:xfrm>
            <a:prstGeom prst="rect">
              <a:avLst/>
            </a:prstGeom>
            <a:noFill/>
          </p:spPr>
        </p:pic>
        <p:sp>
          <p:nvSpPr>
            <p:cNvPr id="351" name="Freeform 1572"/>
            <p:cNvSpPr/>
            <p:nvPr/>
          </p:nvSpPr>
          <p:spPr>
            <a:xfrm flipV="1">
              <a:off x="8942110" y="3165243"/>
              <a:ext cx="31795" cy="48184"/>
            </a:xfrm>
            <a:custGeom>
              <a:avLst/>
              <a:gdLst/>
              <a:ahLst/>
              <a:cxnLst/>
              <a:rect l="0" t="0" r="0" b="0"/>
              <a:pathLst>
                <a:path w="52247" h="74866">
                  <a:moveTo>
                    <a:pt x="37058" y="74866"/>
                  </a:moveTo>
                  <a:cubicBezTo>
                    <a:pt x="45440" y="74866"/>
                    <a:pt x="52247" y="68072"/>
                    <a:pt x="52247" y="59677"/>
                  </a:cubicBezTo>
                  <a:lnTo>
                    <a:pt x="52247" y="15189"/>
                  </a:lnTo>
                  <a:cubicBezTo>
                    <a:pt x="52247" y="6807"/>
                    <a:pt x="45440" y="0"/>
                    <a:pt x="37058" y="0"/>
                  </a:cubicBezTo>
                  <a:lnTo>
                    <a:pt x="15189" y="0"/>
                  </a:lnTo>
                  <a:cubicBezTo>
                    <a:pt x="6794" y="0"/>
                    <a:pt x="0" y="6807"/>
                    <a:pt x="0" y="15189"/>
                  </a:cubicBezTo>
                  <a:lnTo>
                    <a:pt x="0" y="59677"/>
                  </a:lnTo>
                  <a:cubicBezTo>
                    <a:pt x="0" y="68072"/>
                    <a:pt x="6794" y="74866"/>
                    <a:pt x="15189" y="74866"/>
                  </a:cubicBezTo>
                  <a:lnTo>
                    <a:pt x="37058" y="74866"/>
                  </a:lnTo>
                  <a:close/>
                  <a:moveTo>
                    <a:pt x="37058" y="74866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2" name="Picture 1573"/>
            <p:cNvPicPr>
              <a:picLocks noChangeArrowheads="1"/>
            </p:cNvPicPr>
            <p:nvPr/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703" y="3152549"/>
              <a:ext cx="57174" cy="73583"/>
            </a:xfrm>
            <a:prstGeom prst="rect">
              <a:avLst/>
            </a:prstGeom>
            <a:noFill/>
          </p:spPr>
        </p:pic>
        <p:sp>
          <p:nvSpPr>
            <p:cNvPr id="353" name="Freeform 1574"/>
            <p:cNvSpPr/>
            <p:nvPr/>
          </p:nvSpPr>
          <p:spPr>
            <a:xfrm flipV="1">
              <a:off x="9074393" y="3165243"/>
              <a:ext cx="31795" cy="48184"/>
            </a:xfrm>
            <a:custGeom>
              <a:avLst/>
              <a:gdLst/>
              <a:ahLst/>
              <a:cxnLst/>
              <a:rect l="0" t="0" r="0" b="0"/>
              <a:pathLst>
                <a:path w="52247" h="74866">
                  <a:moveTo>
                    <a:pt x="37058" y="74866"/>
                  </a:moveTo>
                  <a:cubicBezTo>
                    <a:pt x="45440" y="74866"/>
                    <a:pt x="52247" y="68072"/>
                    <a:pt x="52247" y="59677"/>
                  </a:cubicBezTo>
                  <a:lnTo>
                    <a:pt x="52247" y="15189"/>
                  </a:lnTo>
                  <a:cubicBezTo>
                    <a:pt x="52247" y="6807"/>
                    <a:pt x="45440" y="0"/>
                    <a:pt x="37058" y="0"/>
                  </a:cubicBezTo>
                  <a:lnTo>
                    <a:pt x="15189" y="0"/>
                  </a:lnTo>
                  <a:cubicBezTo>
                    <a:pt x="6794" y="0"/>
                    <a:pt x="0" y="6807"/>
                    <a:pt x="0" y="15189"/>
                  </a:cubicBezTo>
                  <a:lnTo>
                    <a:pt x="0" y="59677"/>
                  </a:lnTo>
                  <a:cubicBezTo>
                    <a:pt x="0" y="68072"/>
                    <a:pt x="6794" y="74866"/>
                    <a:pt x="15189" y="74866"/>
                  </a:cubicBezTo>
                  <a:lnTo>
                    <a:pt x="37058" y="74866"/>
                  </a:lnTo>
                  <a:close/>
                  <a:moveTo>
                    <a:pt x="37058" y="74866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4" name="Picture 1575"/>
            <p:cNvPicPr>
              <a:picLocks noChangeArrowheads="1"/>
            </p:cNvPicPr>
            <p:nvPr/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47520"/>
              <a:ext cx="57201" cy="43942"/>
            </a:xfrm>
            <a:prstGeom prst="rect">
              <a:avLst/>
            </a:prstGeom>
            <a:noFill/>
          </p:spPr>
        </p:pic>
        <p:sp>
          <p:nvSpPr>
            <p:cNvPr id="355" name="Freeform 1576"/>
            <p:cNvSpPr/>
            <p:nvPr/>
          </p:nvSpPr>
          <p:spPr>
            <a:xfrm flipV="1">
              <a:off x="8942109" y="3160224"/>
              <a:ext cx="31795" cy="18529"/>
            </a:xfrm>
            <a:custGeom>
              <a:avLst/>
              <a:gdLst/>
              <a:ahLst/>
              <a:cxnLst/>
              <a:rect l="0" t="0" r="0" b="0"/>
              <a:pathLst>
                <a:path w="52247" h="28790">
                  <a:moveTo>
                    <a:pt x="52247" y="28790"/>
                  </a:moveTo>
                  <a:lnTo>
                    <a:pt x="52247" y="2879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28790"/>
                  </a:lnTo>
                  <a:lnTo>
                    <a:pt x="52247" y="28790"/>
                  </a:lnTo>
                  <a:close/>
                  <a:moveTo>
                    <a:pt x="52247" y="2879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6" name="Picture 1577"/>
            <p:cNvPicPr>
              <a:picLocks noChangeArrowheads="1"/>
            </p:cNvPicPr>
            <p:nvPr/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689" y="3147520"/>
              <a:ext cx="57201" cy="43942"/>
            </a:xfrm>
            <a:prstGeom prst="rect">
              <a:avLst/>
            </a:prstGeom>
            <a:noFill/>
          </p:spPr>
        </p:pic>
        <p:sp>
          <p:nvSpPr>
            <p:cNvPr id="357" name="Freeform 1578"/>
            <p:cNvSpPr/>
            <p:nvPr/>
          </p:nvSpPr>
          <p:spPr>
            <a:xfrm flipV="1">
              <a:off x="9074391" y="3160224"/>
              <a:ext cx="31795" cy="18529"/>
            </a:xfrm>
            <a:custGeom>
              <a:avLst/>
              <a:gdLst/>
              <a:ahLst/>
              <a:cxnLst/>
              <a:rect l="0" t="0" r="0" b="0"/>
              <a:pathLst>
                <a:path w="52247" h="28790">
                  <a:moveTo>
                    <a:pt x="52247" y="28790"/>
                  </a:moveTo>
                  <a:lnTo>
                    <a:pt x="52247" y="2879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28790"/>
                  </a:lnTo>
                  <a:lnTo>
                    <a:pt x="52247" y="28790"/>
                  </a:lnTo>
                  <a:close/>
                  <a:moveTo>
                    <a:pt x="52247" y="2879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8" name="Picture 1579"/>
            <p:cNvPicPr>
              <a:picLocks noChangeArrowheads="1"/>
            </p:cNvPicPr>
            <p:nvPr/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20189"/>
              <a:ext cx="57201" cy="53708"/>
            </a:xfrm>
            <a:prstGeom prst="rect">
              <a:avLst/>
            </a:prstGeom>
            <a:noFill/>
          </p:spPr>
        </p:pic>
        <p:sp>
          <p:nvSpPr>
            <p:cNvPr id="359" name="Freeform 1580"/>
            <p:cNvSpPr/>
            <p:nvPr/>
          </p:nvSpPr>
          <p:spPr>
            <a:xfrm flipV="1">
              <a:off x="8942109" y="3132893"/>
              <a:ext cx="31795" cy="28305"/>
            </a:xfrm>
            <a:custGeom>
              <a:avLst/>
              <a:gdLst/>
              <a:ahLst/>
              <a:cxnLst/>
              <a:rect l="0" t="0" r="0" b="0"/>
              <a:pathLst>
                <a:path w="52247" h="43980">
                  <a:moveTo>
                    <a:pt x="52247" y="43980"/>
                  </a:moveTo>
                  <a:lnTo>
                    <a:pt x="52247" y="4398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43980"/>
                  </a:lnTo>
                  <a:lnTo>
                    <a:pt x="52247" y="43980"/>
                  </a:lnTo>
                  <a:close/>
                  <a:moveTo>
                    <a:pt x="52247" y="4398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0" name="Picture 1581"/>
            <p:cNvPicPr>
              <a:picLocks noChangeArrowheads="1"/>
            </p:cNvPicPr>
            <p:nvPr/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703" y="3120189"/>
              <a:ext cx="57187" cy="53708"/>
            </a:xfrm>
            <a:prstGeom prst="rect">
              <a:avLst/>
            </a:prstGeom>
            <a:noFill/>
          </p:spPr>
        </p:pic>
        <p:sp>
          <p:nvSpPr>
            <p:cNvPr id="361" name="Freeform 1582"/>
            <p:cNvSpPr/>
            <p:nvPr/>
          </p:nvSpPr>
          <p:spPr>
            <a:xfrm flipV="1">
              <a:off x="9074393" y="3132893"/>
              <a:ext cx="31795" cy="28305"/>
            </a:xfrm>
            <a:custGeom>
              <a:avLst/>
              <a:gdLst/>
              <a:ahLst/>
              <a:cxnLst/>
              <a:rect l="0" t="0" r="0" b="0"/>
              <a:pathLst>
                <a:path w="52247" h="43980">
                  <a:moveTo>
                    <a:pt x="0" y="0"/>
                  </a:moveTo>
                  <a:lnTo>
                    <a:pt x="0" y="0"/>
                  </a:lnTo>
                  <a:lnTo>
                    <a:pt x="0" y="43980"/>
                  </a:lnTo>
                  <a:lnTo>
                    <a:pt x="52247" y="43980"/>
                  </a:lnTo>
                  <a:lnTo>
                    <a:pt x="52247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moveTo>
                    <a:pt x="18427" y="26403"/>
                  </a:moveTo>
                  <a:cubicBezTo>
                    <a:pt x="18427" y="22567"/>
                    <a:pt x="21844" y="19456"/>
                    <a:pt x="26060" y="19456"/>
                  </a:cubicBezTo>
                  <a:cubicBezTo>
                    <a:pt x="30276" y="19456"/>
                    <a:pt x="33693" y="22567"/>
                    <a:pt x="33693" y="26403"/>
                  </a:cubicBezTo>
                  <a:cubicBezTo>
                    <a:pt x="33693" y="30238"/>
                    <a:pt x="30276" y="33350"/>
                    <a:pt x="26060" y="33350"/>
                  </a:cubicBezTo>
                  <a:cubicBezTo>
                    <a:pt x="21844" y="33350"/>
                    <a:pt x="18427" y="30238"/>
                    <a:pt x="18427" y="26403"/>
                  </a:cubicBezTo>
                  <a:close/>
                  <a:moveTo>
                    <a:pt x="-26403" y="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2" name="Picture 1583"/>
            <p:cNvPicPr>
              <a:picLocks noChangeArrowheads="1"/>
            </p:cNvPicPr>
            <p:nvPr/>
          </p:nvPicPr>
          <p:blipFill>
            <a:blip r:embed="rId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40062" y="3128647"/>
              <a:ext cx="35470" cy="35077"/>
            </a:xfrm>
            <a:prstGeom prst="rect">
              <a:avLst/>
            </a:prstGeom>
            <a:noFill/>
          </p:spPr>
        </p:pic>
        <p:sp>
          <p:nvSpPr>
            <p:cNvPr id="363" name="Freeform 1584"/>
            <p:cNvSpPr/>
            <p:nvPr/>
          </p:nvSpPr>
          <p:spPr>
            <a:xfrm flipV="1">
              <a:off x="8952758" y="3141344"/>
              <a:ext cx="10077" cy="9685"/>
            </a:xfrm>
            <a:custGeom>
              <a:avLst/>
              <a:gdLst/>
              <a:ahLst/>
              <a:cxnLst/>
              <a:rect l="0" t="0" r="0" b="0"/>
              <a:pathLst>
                <a:path w="16560" h="15049">
                  <a:moveTo>
                    <a:pt x="8280" y="0"/>
                  </a:moveTo>
                  <a:cubicBezTo>
                    <a:pt x="3708" y="0"/>
                    <a:pt x="0" y="3365"/>
                    <a:pt x="0" y="7531"/>
                  </a:cubicBezTo>
                  <a:cubicBezTo>
                    <a:pt x="0" y="11684"/>
                    <a:pt x="3708" y="15049"/>
                    <a:pt x="8280" y="15049"/>
                  </a:cubicBezTo>
                  <a:cubicBezTo>
                    <a:pt x="12852" y="15049"/>
                    <a:pt x="16560" y="11684"/>
                    <a:pt x="16560" y="7531"/>
                  </a:cubicBezTo>
                  <a:cubicBezTo>
                    <a:pt x="16560" y="3365"/>
                    <a:pt x="12852" y="0"/>
                    <a:pt x="8280" y="0"/>
                  </a:cubicBezTo>
                  <a:close/>
                  <a:moveTo>
                    <a:pt x="8280" y="0"/>
                  </a:moveTo>
                </a:path>
              </a:pathLst>
            </a:custGeom>
            <a:noFill/>
            <a:ln w="116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4" name="Freeform 1585"/>
            <p:cNvSpPr/>
            <p:nvPr/>
          </p:nvSpPr>
          <p:spPr>
            <a:xfrm flipV="1">
              <a:off x="7913148" y="3006787"/>
              <a:ext cx="392714" cy="67393"/>
            </a:xfrm>
            <a:custGeom>
              <a:avLst/>
              <a:gdLst/>
              <a:ahLst/>
              <a:cxnLst/>
              <a:rect l="0" t="0" r="0" b="0"/>
              <a:pathLst>
                <a:path w="645325" h="104711">
                  <a:moveTo>
                    <a:pt x="645325" y="62903"/>
                  </a:moveTo>
                  <a:cubicBezTo>
                    <a:pt x="628485" y="66395"/>
                    <a:pt x="590792" y="81025"/>
                    <a:pt x="573469" y="83019"/>
                  </a:cubicBezTo>
                  <a:cubicBezTo>
                    <a:pt x="560528" y="84518"/>
                    <a:pt x="549669" y="82587"/>
                    <a:pt x="536842" y="85064"/>
                  </a:cubicBezTo>
                  <a:cubicBezTo>
                    <a:pt x="521526" y="88036"/>
                    <a:pt x="508940" y="92227"/>
                    <a:pt x="493281" y="94233"/>
                  </a:cubicBezTo>
                  <a:cubicBezTo>
                    <a:pt x="411747" y="104711"/>
                    <a:pt x="315570" y="104000"/>
                    <a:pt x="234773" y="94233"/>
                  </a:cubicBezTo>
                  <a:cubicBezTo>
                    <a:pt x="188964" y="88683"/>
                    <a:pt x="141186" y="73063"/>
                    <a:pt x="97270" y="58204"/>
                  </a:cubicBezTo>
                  <a:cubicBezTo>
                    <a:pt x="84582" y="53912"/>
                    <a:pt x="68606" y="46482"/>
                    <a:pt x="57023" y="41644"/>
                  </a:cubicBezTo>
                  <a:cubicBezTo>
                    <a:pt x="43041" y="35814"/>
                    <a:pt x="31192" y="23927"/>
                    <a:pt x="24829" y="21882"/>
                  </a:cubicBezTo>
                  <a:cubicBezTo>
                    <a:pt x="21324" y="20752"/>
                    <a:pt x="17692" y="17857"/>
                    <a:pt x="16726" y="15431"/>
                  </a:cubicBezTo>
                  <a:cubicBezTo>
                    <a:pt x="13475" y="12459"/>
                    <a:pt x="5982" y="5550"/>
                    <a:pt x="0" y="0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5" name="Freeform 1586"/>
            <p:cNvSpPr/>
            <p:nvPr/>
          </p:nvSpPr>
          <p:spPr>
            <a:xfrm flipV="1">
              <a:off x="7640571" y="2292196"/>
              <a:ext cx="463044" cy="735368"/>
            </a:xfrm>
            <a:custGeom>
              <a:avLst/>
              <a:gdLst/>
              <a:ahLst/>
              <a:cxnLst/>
              <a:rect l="0" t="0" r="0" b="0"/>
              <a:pathLst>
                <a:path w="760894" h="1142568">
                  <a:moveTo>
                    <a:pt x="60947" y="0"/>
                  </a:moveTo>
                  <a:cubicBezTo>
                    <a:pt x="56083" y="5930"/>
                    <a:pt x="57163" y="7632"/>
                    <a:pt x="56261" y="11036"/>
                  </a:cubicBezTo>
                  <a:cubicBezTo>
                    <a:pt x="55766" y="12928"/>
                    <a:pt x="55741" y="16497"/>
                    <a:pt x="56198" y="19011"/>
                  </a:cubicBezTo>
                  <a:cubicBezTo>
                    <a:pt x="57658" y="22542"/>
                    <a:pt x="56223" y="32511"/>
                    <a:pt x="52997" y="41249"/>
                  </a:cubicBezTo>
                  <a:cubicBezTo>
                    <a:pt x="47371" y="59296"/>
                    <a:pt x="39967" y="67132"/>
                    <a:pt x="37198" y="88455"/>
                  </a:cubicBezTo>
                  <a:cubicBezTo>
                    <a:pt x="30683" y="138544"/>
                    <a:pt x="8839" y="185546"/>
                    <a:pt x="4471" y="236054"/>
                  </a:cubicBezTo>
                  <a:cubicBezTo>
                    <a:pt x="0" y="287858"/>
                    <a:pt x="1740" y="342417"/>
                    <a:pt x="9195" y="393890"/>
                  </a:cubicBezTo>
                  <a:cubicBezTo>
                    <a:pt x="23279" y="491121"/>
                    <a:pt x="53480" y="581558"/>
                    <a:pt x="85559" y="674712"/>
                  </a:cubicBezTo>
                  <a:cubicBezTo>
                    <a:pt x="99491" y="715162"/>
                    <a:pt x="111251" y="754659"/>
                    <a:pt x="132105" y="792937"/>
                  </a:cubicBezTo>
                  <a:cubicBezTo>
                    <a:pt x="153072" y="831418"/>
                    <a:pt x="174192" y="866978"/>
                    <a:pt x="197599" y="904163"/>
                  </a:cubicBezTo>
                  <a:cubicBezTo>
                    <a:pt x="230276" y="956081"/>
                    <a:pt x="275132" y="1013612"/>
                    <a:pt x="327227" y="1051178"/>
                  </a:cubicBezTo>
                  <a:cubicBezTo>
                    <a:pt x="374217" y="1085049"/>
                    <a:pt x="432358" y="1117396"/>
                    <a:pt x="491134" y="1130757"/>
                  </a:cubicBezTo>
                  <a:cubicBezTo>
                    <a:pt x="543127" y="1142568"/>
                    <a:pt x="596328" y="1139240"/>
                    <a:pt x="648067" y="1131798"/>
                  </a:cubicBezTo>
                  <a:cubicBezTo>
                    <a:pt x="666343" y="1129182"/>
                    <a:pt x="687107" y="1126655"/>
                    <a:pt x="704811" y="1121727"/>
                  </a:cubicBezTo>
                  <a:cubicBezTo>
                    <a:pt x="714806" y="1112519"/>
                    <a:pt x="739914" y="1105966"/>
                    <a:pt x="760894" y="1107097"/>
                  </a:cubicBezTo>
                </a:path>
              </a:pathLst>
            </a:custGeom>
            <a:noFill/>
            <a:ln w="11175" cap="flat" cmpd="sng" algn="ctr">
              <a:solidFill>
                <a:srgbClr val="EE3338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6" name="Freeform 1587"/>
            <p:cNvSpPr/>
            <p:nvPr/>
          </p:nvSpPr>
          <p:spPr>
            <a:xfrm flipV="1">
              <a:off x="8550774" y="3043673"/>
              <a:ext cx="335777" cy="89266"/>
            </a:xfrm>
            <a:custGeom>
              <a:avLst/>
              <a:gdLst/>
              <a:ahLst/>
              <a:cxnLst/>
              <a:rect l="0" t="0" r="0" b="0"/>
              <a:pathLst>
                <a:path w="551764" h="138696">
                  <a:moveTo>
                    <a:pt x="551764" y="0"/>
                  </a:moveTo>
                  <a:cubicBezTo>
                    <a:pt x="531762" y="7264"/>
                    <a:pt x="497599" y="32435"/>
                    <a:pt x="479311" y="42570"/>
                  </a:cubicBezTo>
                  <a:cubicBezTo>
                    <a:pt x="452870" y="57213"/>
                    <a:pt x="423672" y="64135"/>
                    <a:pt x="396393" y="78359"/>
                  </a:cubicBezTo>
                  <a:cubicBezTo>
                    <a:pt x="361519" y="96558"/>
                    <a:pt x="323063" y="104190"/>
                    <a:pt x="284836" y="114693"/>
                  </a:cubicBezTo>
                  <a:cubicBezTo>
                    <a:pt x="248412" y="124688"/>
                    <a:pt x="217805" y="132778"/>
                    <a:pt x="179375" y="132816"/>
                  </a:cubicBezTo>
                  <a:cubicBezTo>
                    <a:pt x="158458" y="132842"/>
                    <a:pt x="139027" y="136969"/>
                    <a:pt x="118860" y="137947"/>
                  </a:cubicBezTo>
                  <a:cubicBezTo>
                    <a:pt x="103607" y="138696"/>
                    <a:pt x="89738" y="133489"/>
                    <a:pt x="74575" y="132562"/>
                  </a:cubicBezTo>
                  <a:cubicBezTo>
                    <a:pt x="55334" y="131394"/>
                    <a:pt x="9106" y="111163"/>
                    <a:pt x="0" y="94602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7" name="Picture 1588"/>
            <p:cNvPicPr>
              <a:picLocks noChangeArrowheads="1"/>
            </p:cNvPicPr>
            <p:nvPr/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65207" y="3156159"/>
              <a:ext cx="165357" cy="127385"/>
            </a:xfrm>
            <a:prstGeom prst="rect">
              <a:avLst/>
            </a:prstGeom>
            <a:noFill/>
          </p:spPr>
        </p:pic>
        <p:pic>
          <p:nvPicPr>
            <p:cNvPr id="368" name="Picture 1589"/>
            <p:cNvPicPr>
              <a:picLocks noChangeArrowheads="1"/>
            </p:cNvPicPr>
            <p:nvPr/>
          </p:nvPicPr>
          <p:blipFill>
            <a:blip r:embed="rId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56115" y="3212434"/>
              <a:ext cx="165357" cy="127392"/>
            </a:xfrm>
            <a:prstGeom prst="rect">
              <a:avLst/>
            </a:prstGeom>
            <a:noFill/>
          </p:spPr>
        </p:pic>
        <p:sp>
          <p:nvSpPr>
            <p:cNvPr id="369" name="Freeform 1590"/>
            <p:cNvSpPr/>
            <p:nvPr/>
          </p:nvSpPr>
          <p:spPr>
            <a:xfrm flipV="1">
              <a:off x="8190723" y="3157824"/>
              <a:ext cx="182943" cy="113362"/>
            </a:xfrm>
            <a:custGeom>
              <a:avLst/>
              <a:gdLst/>
              <a:ahLst/>
              <a:cxnLst/>
              <a:rect l="0" t="0" r="0" b="0"/>
              <a:pathLst>
                <a:path w="300621" h="176135">
                  <a:moveTo>
                    <a:pt x="0" y="4241"/>
                  </a:moveTo>
                  <a:lnTo>
                    <a:pt x="2336" y="125068"/>
                  </a:lnTo>
                  <a:lnTo>
                    <a:pt x="9131" y="176135"/>
                  </a:lnTo>
                  <a:lnTo>
                    <a:pt x="300621" y="125259"/>
                  </a:lnTo>
                  <a:lnTo>
                    <a:pt x="9321" y="0"/>
                  </a:lnTo>
                  <a:close/>
                  <a:moveTo>
                    <a:pt x="0" y="4241"/>
                  </a:moveTo>
                </a:path>
              </a:pathLst>
            </a:custGeom>
            <a:solidFill>
              <a:srgbClr val="E2A359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0" name="Picture 1591"/>
            <p:cNvPicPr>
              <a:picLocks noChangeArrowheads="1"/>
            </p:cNvPicPr>
            <p:nvPr/>
          </p:nvPicPr>
          <p:blipFill>
            <a:blip r:embed="rId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86101" y="3061261"/>
              <a:ext cx="481634" cy="164934"/>
            </a:xfrm>
            <a:prstGeom prst="rect">
              <a:avLst/>
            </a:prstGeom>
            <a:noFill/>
          </p:spPr>
        </p:pic>
        <p:pic>
          <p:nvPicPr>
            <p:cNvPr id="371" name="Picture 1592"/>
            <p:cNvPicPr>
              <a:picLocks noChangeArrowheads="1"/>
            </p:cNvPicPr>
            <p:nvPr/>
          </p:nvPicPr>
          <p:blipFill>
            <a:blip r:embed="rId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461843" y="3119617"/>
              <a:ext cx="224445" cy="220510"/>
            </a:xfrm>
            <a:prstGeom prst="rect">
              <a:avLst/>
            </a:prstGeom>
            <a:noFill/>
          </p:spPr>
        </p:pic>
        <p:pic>
          <p:nvPicPr>
            <p:cNvPr id="372" name="Picture 1593"/>
            <p:cNvPicPr>
              <a:picLocks noChangeArrowheads="1"/>
            </p:cNvPicPr>
            <p:nvPr/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70490" y="3140420"/>
              <a:ext cx="336886" cy="199707"/>
            </a:xfrm>
            <a:prstGeom prst="rect">
              <a:avLst/>
            </a:prstGeom>
            <a:noFill/>
          </p:spPr>
        </p:pic>
        <p:pic>
          <p:nvPicPr>
            <p:cNvPr id="373" name="Picture 1594"/>
            <p:cNvPicPr>
              <a:picLocks noChangeArrowheads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4074" y="3140776"/>
              <a:ext cx="59417" cy="38455"/>
            </a:xfrm>
            <a:prstGeom prst="rect">
              <a:avLst/>
            </a:prstGeom>
            <a:noFill/>
          </p:spPr>
        </p:pic>
        <p:sp>
          <p:nvSpPr>
            <p:cNvPr id="374" name="Freeform 1595"/>
            <p:cNvSpPr/>
            <p:nvPr/>
          </p:nvSpPr>
          <p:spPr>
            <a:xfrm flipV="1">
              <a:off x="8515979" y="3153002"/>
              <a:ext cx="35605" cy="13527"/>
            </a:xfrm>
            <a:custGeom>
              <a:avLst/>
              <a:gdLst/>
              <a:ahLst/>
              <a:cxnLst/>
              <a:rect l="0" t="0" r="0" b="0"/>
              <a:pathLst>
                <a:path w="58508" h="21018">
                  <a:moveTo>
                    <a:pt x="28905" y="0"/>
                  </a:moveTo>
                  <a:cubicBezTo>
                    <a:pt x="44983" y="0"/>
                    <a:pt x="58508" y="4025"/>
                    <a:pt x="57111" y="16306"/>
                  </a:cubicBezTo>
                  <a:cubicBezTo>
                    <a:pt x="56565" y="21018"/>
                    <a:pt x="44449" y="20231"/>
                    <a:pt x="29260" y="20231"/>
                  </a:cubicBezTo>
                  <a:cubicBezTo>
                    <a:pt x="14059" y="20231"/>
                    <a:pt x="1943" y="20383"/>
                    <a:pt x="1397" y="15659"/>
                  </a:cubicBezTo>
                  <a:cubicBezTo>
                    <a:pt x="0" y="3390"/>
                    <a:pt x="13704" y="0"/>
                    <a:pt x="28905" y="0"/>
                  </a:cubicBezTo>
                  <a:close/>
                  <a:moveTo>
                    <a:pt x="28905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5" name="Picture 1596"/>
            <p:cNvPicPr>
              <a:picLocks noChangeArrowheads="1"/>
            </p:cNvPicPr>
            <p:nvPr/>
          </p:nvPicPr>
          <p:blipFill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5973" y="3105000"/>
              <a:ext cx="59426" cy="38455"/>
            </a:xfrm>
            <a:prstGeom prst="rect">
              <a:avLst/>
            </a:prstGeom>
            <a:noFill/>
          </p:spPr>
        </p:pic>
        <p:sp>
          <p:nvSpPr>
            <p:cNvPr id="376" name="Freeform 1597"/>
            <p:cNvSpPr/>
            <p:nvPr/>
          </p:nvSpPr>
          <p:spPr>
            <a:xfrm flipV="1">
              <a:off x="8307886" y="3117220"/>
              <a:ext cx="35605" cy="13535"/>
            </a:xfrm>
            <a:custGeom>
              <a:avLst/>
              <a:gdLst/>
              <a:ahLst/>
              <a:cxnLst/>
              <a:rect l="0" t="0" r="0" b="0"/>
              <a:pathLst>
                <a:path w="58508" h="21031">
                  <a:moveTo>
                    <a:pt x="29603" y="0"/>
                  </a:moveTo>
                  <a:cubicBezTo>
                    <a:pt x="13525" y="0"/>
                    <a:pt x="0" y="4025"/>
                    <a:pt x="1397" y="16306"/>
                  </a:cubicBezTo>
                  <a:cubicBezTo>
                    <a:pt x="1943" y="21031"/>
                    <a:pt x="14059" y="20243"/>
                    <a:pt x="29248" y="20243"/>
                  </a:cubicBezTo>
                  <a:cubicBezTo>
                    <a:pt x="44449" y="20243"/>
                    <a:pt x="56565" y="20383"/>
                    <a:pt x="57098" y="15671"/>
                  </a:cubicBezTo>
                  <a:cubicBezTo>
                    <a:pt x="58508" y="3390"/>
                    <a:pt x="44804" y="0"/>
                    <a:pt x="29603" y="0"/>
                  </a:cubicBezTo>
                  <a:close/>
                  <a:moveTo>
                    <a:pt x="29603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7" name="Picture 1598"/>
            <p:cNvPicPr>
              <a:picLocks noChangeArrowheads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4337" y="3137398"/>
              <a:ext cx="58889" cy="36461"/>
            </a:xfrm>
            <a:prstGeom prst="rect">
              <a:avLst/>
            </a:prstGeom>
            <a:noFill/>
          </p:spPr>
        </p:pic>
        <p:sp>
          <p:nvSpPr>
            <p:cNvPr id="378" name="Freeform 1599"/>
            <p:cNvSpPr/>
            <p:nvPr/>
          </p:nvSpPr>
          <p:spPr>
            <a:xfrm flipV="1">
              <a:off x="8517034" y="3150095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42721" y="0"/>
                    <a:pt x="55040" y="3848"/>
                    <a:pt x="55040" y="8597"/>
                  </a:cubicBezTo>
                  <a:cubicBezTo>
                    <a:pt x="55040" y="13334"/>
                    <a:pt x="42721" y="17183"/>
                    <a:pt x="27520" y="17183"/>
                  </a:cubicBezTo>
                  <a:cubicBezTo>
                    <a:pt x="12319" y="17183"/>
                    <a:pt x="0" y="13334"/>
                    <a:pt x="0" y="8597"/>
                  </a:cubicBezTo>
                  <a:cubicBezTo>
                    <a:pt x="0" y="3848"/>
                    <a:pt x="12319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9" name="Picture 1600"/>
            <p:cNvPicPr>
              <a:picLocks noChangeArrowheads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6248" y="3101622"/>
              <a:ext cx="58889" cy="36461"/>
            </a:xfrm>
            <a:prstGeom prst="rect">
              <a:avLst/>
            </a:prstGeom>
            <a:noFill/>
          </p:spPr>
        </p:pic>
        <p:sp>
          <p:nvSpPr>
            <p:cNvPr id="380" name="Freeform 1601"/>
            <p:cNvSpPr/>
            <p:nvPr/>
          </p:nvSpPr>
          <p:spPr>
            <a:xfrm flipV="1">
              <a:off x="8308941" y="3114317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12319" y="0"/>
                    <a:pt x="0" y="3848"/>
                    <a:pt x="0" y="8585"/>
                  </a:cubicBezTo>
                  <a:cubicBezTo>
                    <a:pt x="0" y="13334"/>
                    <a:pt x="12319" y="17183"/>
                    <a:pt x="27520" y="17183"/>
                  </a:cubicBezTo>
                  <a:cubicBezTo>
                    <a:pt x="42721" y="17183"/>
                    <a:pt x="55040" y="13334"/>
                    <a:pt x="55040" y="8585"/>
                  </a:cubicBezTo>
                  <a:cubicBezTo>
                    <a:pt x="55040" y="3848"/>
                    <a:pt x="42721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1" name="Picture 1602"/>
            <p:cNvPicPr>
              <a:picLocks noChangeArrowheads="1"/>
            </p:cNvPicPr>
            <p:nvPr/>
          </p:nvPicPr>
          <p:blipFill>
            <a:blip r:embed="rId8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9379" y="3118614"/>
              <a:ext cx="49783" cy="52064"/>
            </a:xfrm>
            <a:prstGeom prst="rect">
              <a:avLst/>
            </a:prstGeom>
            <a:noFill/>
          </p:spPr>
        </p:pic>
        <p:sp>
          <p:nvSpPr>
            <p:cNvPr id="382" name="Freeform 1603"/>
            <p:cNvSpPr/>
            <p:nvPr/>
          </p:nvSpPr>
          <p:spPr>
            <a:xfrm flipV="1">
              <a:off x="8522079" y="3131312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0" y="46456"/>
                  </a:moveTo>
                  <a:lnTo>
                    <a:pt x="0" y="9042"/>
                  </a:lnTo>
                  <a:cubicBezTo>
                    <a:pt x="0" y="9042"/>
                    <a:pt x="15379" y="0"/>
                    <a:pt x="39649" y="9042"/>
                  </a:cubicBezTo>
                  <a:lnTo>
                    <a:pt x="40081" y="46456"/>
                  </a:lnTo>
                  <a:lnTo>
                    <a:pt x="0" y="46456"/>
                  </a:lnTo>
                  <a:close/>
                  <a:moveTo>
                    <a:pt x="0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3" name="Picture 1604"/>
            <p:cNvPicPr>
              <a:picLocks noChangeArrowheads="1"/>
            </p:cNvPicPr>
            <p:nvPr/>
          </p:nvPicPr>
          <p:blipFill>
            <a:blip r:embed="rId8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00299" y="3082838"/>
              <a:ext cx="49796" cy="52065"/>
            </a:xfrm>
            <a:prstGeom prst="rect">
              <a:avLst/>
            </a:prstGeom>
            <a:noFill/>
          </p:spPr>
        </p:pic>
        <p:sp>
          <p:nvSpPr>
            <p:cNvPr id="384" name="Freeform 1605"/>
            <p:cNvSpPr/>
            <p:nvPr/>
          </p:nvSpPr>
          <p:spPr>
            <a:xfrm flipV="1">
              <a:off x="8312999" y="3095536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40081" y="46456"/>
                  </a:moveTo>
                  <a:lnTo>
                    <a:pt x="40081" y="9042"/>
                  </a:lnTo>
                  <a:cubicBezTo>
                    <a:pt x="40081" y="9042"/>
                    <a:pt x="24702" y="0"/>
                    <a:pt x="432" y="9042"/>
                  </a:cubicBezTo>
                  <a:lnTo>
                    <a:pt x="0" y="46456"/>
                  </a:lnTo>
                  <a:lnTo>
                    <a:pt x="40081" y="46456"/>
                  </a:lnTo>
                  <a:close/>
                  <a:moveTo>
                    <a:pt x="40081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5" name="Picture 1606"/>
            <p:cNvPicPr>
              <a:picLocks noChangeArrowheads="1"/>
            </p:cNvPicPr>
            <p:nvPr/>
          </p:nvPicPr>
          <p:blipFill>
            <a:blip r:embed="rId8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4967" y="3047875"/>
              <a:ext cx="58648" cy="74612"/>
            </a:xfrm>
            <a:prstGeom prst="rect">
              <a:avLst/>
            </a:prstGeom>
            <a:noFill/>
          </p:spPr>
        </p:pic>
        <p:sp>
          <p:nvSpPr>
            <p:cNvPr id="386" name="Freeform 1607"/>
            <p:cNvSpPr/>
            <p:nvPr/>
          </p:nvSpPr>
          <p:spPr>
            <a:xfrm rot="-115379" flipV="1">
              <a:off x="8527550" y="3058024"/>
              <a:ext cx="34370" cy="51598"/>
            </a:xfrm>
            <a:custGeom>
              <a:avLst/>
              <a:gdLst/>
              <a:ahLst/>
              <a:cxnLst/>
              <a:rect l="0" t="0" r="0" b="0"/>
              <a:pathLst>
                <a:path w="56476" h="80175">
                  <a:moveTo>
                    <a:pt x="19215" y="0"/>
                  </a:moveTo>
                  <a:lnTo>
                    <a:pt x="55613" y="57251"/>
                  </a:lnTo>
                  <a:cubicBezTo>
                    <a:pt x="55613" y="57251"/>
                    <a:pt x="56476" y="80175"/>
                    <a:pt x="39052" y="74955"/>
                  </a:cubicBezTo>
                  <a:cubicBezTo>
                    <a:pt x="39052" y="74955"/>
                    <a:pt x="24815" y="61912"/>
                    <a:pt x="9157" y="37719"/>
                  </a:cubicBezTo>
                  <a:lnTo>
                    <a:pt x="0" y="32588"/>
                  </a:lnTo>
                  <a:lnTo>
                    <a:pt x="19215" y="0"/>
                  </a:lnTo>
                  <a:close/>
                  <a:moveTo>
                    <a:pt x="19215" y="0"/>
                  </a:moveTo>
                </a:path>
              </a:pathLst>
            </a:custGeom>
            <a:noFill/>
            <a:ln w="80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7" name="Picture 1608"/>
            <p:cNvPicPr>
              <a:picLocks noChangeArrowheads="1"/>
            </p:cNvPicPr>
            <p:nvPr/>
          </p:nvPicPr>
          <p:blipFill>
            <a:blip r:embed="rId9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79331" y="3009953"/>
              <a:ext cx="65151" cy="76796"/>
            </a:xfrm>
            <a:prstGeom prst="rect">
              <a:avLst/>
            </a:prstGeom>
            <a:noFill/>
          </p:spPr>
        </p:pic>
        <p:sp>
          <p:nvSpPr>
            <p:cNvPr id="388" name="Freeform 1609"/>
            <p:cNvSpPr/>
            <p:nvPr/>
          </p:nvSpPr>
          <p:spPr>
            <a:xfrm rot="-10684620">
              <a:off x="8290890" y="3020033"/>
              <a:ext cx="41009" cy="53812"/>
            </a:xfrm>
            <a:custGeom>
              <a:avLst/>
              <a:gdLst/>
              <a:ahLst/>
              <a:cxnLst/>
              <a:rect l="0" t="0" r="0" b="0"/>
              <a:pathLst>
                <a:path w="67385" h="83616">
                  <a:moveTo>
                    <a:pt x="22923" y="0"/>
                  </a:moveTo>
                  <a:lnTo>
                    <a:pt x="66357" y="59702"/>
                  </a:lnTo>
                  <a:cubicBezTo>
                    <a:pt x="66357" y="59702"/>
                    <a:pt x="67385" y="83616"/>
                    <a:pt x="46595" y="78168"/>
                  </a:cubicBezTo>
                  <a:cubicBezTo>
                    <a:pt x="46595" y="78168"/>
                    <a:pt x="29603" y="64566"/>
                    <a:pt x="10922" y="39331"/>
                  </a:cubicBezTo>
                  <a:lnTo>
                    <a:pt x="0" y="33985"/>
                  </a:lnTo>
                  <a:lnTo>
                    <a:pt x="22923" y="0"/>
                  </a:lnTo>
                  <a:close/>
                  <a:moveTo>
                    <a:pt x="22923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9" name="Picture 1610"/>
            <p:cNvPicPr>
              <a:picLocks noChangeArrowheads="1"/>
            </p:cNvPicPr>
            <p:nvPr/>
          </p:nvPicPr>
          <p:blipFill>
            <a:blip r:embed="rId9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8020" y="3066112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390" name="Freeform 1611"/>
            <p:cNvSpPr/>
            <p:nvPr/>
          </p:nvSpPr>
          <p:spPr>
            <a:xfrm flipV="1">
              <a:off x="8520722" y="3078819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0" y="118694"/>
                  </a:moveTo>
                  <a:lnTo>
                    <a:pt x="0" y="12726"/>
                  </a:lnTo>
                  <a:cubicBezTo>
                    <a:pt x="0" y="12726"/>
                    <a:pt x="16764" y="0"/>
                    <a:pt x="44069" y="12726"/>
                  </a:cubicBezTo>
                  <a:lnTo>
                    <a:pt x="44551" y="118694"/>
                  </a:lnTo>
                  <a:lnTo>
                    <a:pt x="0" y="118694"/>
                  </a:lnTo>
                  <a:close/>
                  <a:moveTo>
                    <a:pt x="0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1" name="Picture 1612"/>
            <p:cNvPicPr>
              <a:picLocks noChangeArrowheads="1"/>
            </p:cNvPicPr>
            <p:nvPr/>
          </p:nvPicPr>
          <p:blipFill>
            <a:blip r:embed="rId9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8940" y="3030337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392" name="Freeform 1613"/>
            <p:cNvSpPr/>
            <p:nvPr/>
          </p:nvSpPr>
          <p:spPr>
            <a:xfrm flipV="1">
              <a:off x="8311636" y="3043041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44551" y="118694"/>
                  </a:moveTo>
                  <a:lnTo>
                    <a:pt x="44551" y="12726"/>
                  </a:lnTo>
                  <a:cubicBezTo>
                    <a:pt x="44551" y="12726"/>
                    <a:pt x="27787" y="0"/>
                    <a:pt x="482" y="12726"/>
                  </a:cubicBezTo>
                  <a:lnTo>
                    <a:pt x="0" y="118694"/>
                  </a:lnTo>
                  <a:lnTo>
                    <a:pt x="44551" y="118694"/>
                  </a:lnTo>
                  <a:close/>
                  <a:moveTo>
                    <a:pt x="44551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3" name="Picture 1614"/>
            <p:cNvPicPr>
              <a:picLocks noChangeArrowheads="1"/>
            </p:cNvPicPr>
            <p:nvPr/>
          </p:nvPicPr>
          <p:blipFill>
            <a:blip r:embed="rId9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7881" y="3060995"/>
              <a:ext cx="52514" cy="33184"/>
            </a:xfrm>
            <a:prstGeom prst="rect">
              <a:avLst/>
            </a:prstGeom>
            <a:noFill/>
          </p:spPr>
        </p:pic>
        <p:sp>
          <p:nvSpPr>
            <p:cNvPr id="394" name="Freeform 1615"/>
            <p:cNvSpPr/>
            <p:nvPr/>
          </p:nvSpPr>
          <p:spPr>
            <a:xfrm flipV="1">
              <a:off x="8520581" y="3073687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34581" y="0"/>
                    <a:pt x="44550" y="2705"/>
                    <a:pt x="44550" y="6057"/>
                  </a:cubicBezTo>
                  <a:cubicBezTo>
                    <a:pt x="44550" y="9398"/>
                    <a:pt x="34581" y="12103"/>
                    <a:pt x="22275" y="12103"/>
                  </a:cubicBezTo>
                  <a:cubicBezTo>
                    <a:pt x="9969" y="12103"/>
                    <a:pt x="0" y="9398"/>
                    <a:pt x="0" y="6057"/>
                  </a:cubicBezTo>
                  <a:cubicBezTo>
                    <a:pt x="0" y="2705"/>
                    <a:pt x="9969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5" name="Picture 1616"/>
            <p:cNvPicPr>
              <a:picLocks noChangeArrowheads="1"/>
            </p:cNvPicPr>
            <p:nvPr/>
          </p:nvPicPr>
          <p:blipFill>
            <a:blip r:embed="rId9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9080" y="3025205"/>
              <a:ext cx="52514" cy="33197"/>
            </a:xfrm>
            <a:prstGeom prst="rect">
              <a:avLst/>
            </a:prstGeom>
            <a:noFill/>
          </p:spPr>
        </p:pic>
        <p:sp>
          <p:nvSpPr>
            <p:cNvPr id="396" name="Freeform 1617"/>
            <p:cNvSpPr/>
            <p:nvPr/>
          </p:nvSpPr>
          <p:spPr>
            <a:xfrm flipV="1">
              <a:off x="8311778" y="3037909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9969" y="0"/>
                    <a:pt x="0" y="2705"/>
                    <a:pt x="0" y="6057"/>
                  </a:cubicBezTo>
                  <a:cubicBezTo>
                    <a:pt x="0" y="9385"/>
                    <a:pt x="9969" y="12103"/>
                    <a:pt x="22275" y="12103"/>
                  </a:cubicBezTo>
                  <a:cubicBezTo>
                    <a:pt x="34581" y="12103"/>
                    <a:pt x="44550" y="9385"/>
                    <a:pt x="44550" y="6057"/>
                  </a:cubicBezTo>
                  <a:cubicBezTo>
                    <a:pt x="44550" y="2705"/>
                    <a:pt x="34581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7" name="Freeform 1618"/>
            <p:cNvSpPr/>
            <p:nvPr/>
          </p:nvSpPr>
          <p:spPr>
            <a:xfrm flipV="1">
              <a:off x="8525915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8" name="Freeform 1619"/>
            <p:cNvSpPr/>
            <p:nvPr/>
          </p:nvSpPr>
          <p:spPr>
            <a:xfrm flipV="1">
              <a:off x="8525915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9" name="Freeform 1620"/>
            <p:cNvSpPr/>
            <p:nvPr/>
          </p:nvSpPr>
          <p:spPr>
            <a:xfrm flipV="1">
              <a:off x="8316660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0" name="Freeform 1621"/>
            <p:cNvSpPr/>
            <p:nvPr/>
          </p:nvSpPr>
          <p:spPr>
            <a:xfrm flipV="1">
              <a:off x="8316660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1" name="Freeform 1622"/>
            <p:cNvSpPr/>
            <p:nvPr/>
          </p:nvSpPr>
          <p:spPr>
            <a:xfrm flipV="1">
              <a:off x="8332150" y="3089611"/>
              <a:ext cx="196321" cy="77822"/>
            </a:xfrm>
            <a:custGeom>
              <a:avLst/>
              <a:gdLst/>
              <a:ahLst/>
              <a:cxnLst/>
              <a:rect l="0" t="0" r="0" b="0"/>
              <a:pathLst>
                <a:path w="322604" h="120916">
                  <a:moveTo>
                    <a:pt x="161302" y="0"/>
                  </a:moveTo>
                  <a:cubicBezTo>
                    <a:pt x="250392" y="0"/>
                    <a:pt x="322604" y="27063"/>
                    <a:pt x="322604" y="60452"/>
                  </a:cubicBezTo>
                  <a:cubicBezTo>
                    <a:pt x="322604" y="93840"/>
                    <a:pt x="250392" y="120916"/>
                    <a:pt x="161302" y="120916"/>
                  </a:cubicBezTo>
                  <a:cubicBezTo>
                    <a:pt x="72212" y="120916"/>
                    <a:pt x="0" y="93840"/>
                    <a:pt x="0" y="60452"/>
                  </a:cubicBezTo>
                  <a:cubicBezTo>
                    <a:pt x="0" y="27063"/>
                    <a:pt x="72212" y="0"/>
                    <a:pt x="161302" y="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02" name="Picture 1623"/>
            <p:cNvPicPr>
              <a:picLocks noChangeArrowheads="1"/>
            </p:cNvPicPr>
            <p:nvPr/>
          </p:nvPicPr>
          <p:blipFill>
            <a:blip r:embed="rId9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66796" y="3016634"/>
              <a:ext cx="386585" cy="290575"/>
            </a:xfrm>
            <a:prstGeom prst="rect">
              <a:avLst/>
            </a:prstGeom>
            <a:noFill/>
          </p:spPr>
        </p:pic>
        <p:pic>
          <p:nvPicPr>
            <p:cNvPr id="403" name="Picture 1624"/>
            <p:cNvPicPr>
              <a:picLocks noChangeArrowheads="1"/>
            </p:cNvPicPr>
            <p:nvPr/>
          </p:nvPicPr>
          <p:blipFill>
            <a:blip r:embed="rId9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36979" y="3091398"/>
              <a:ext cx="183113" cy="77419"/>
            </a:xfrm>
            <a:prstGeom prst="rect">
              <a:avLst/>
            </a:prstGeom>
            <a:noFill/>
          </p:spPr>
        </p:pic>
        <p:pic>
          <p:nvPicPr>
            <p:cNvPr id="404" name="Picture 1625"/>
            <p:cNvPicPr>
              <a:picLocks noChangeArrowheads="1"/>
            </p:cNvPicPr>
            <p:nvPr/>
          </p:nvPicPr>
          <p:blipFill>
            <a:blip r:embed="rId9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37040" y="3075384"/>
              <a:ext cx="182791" cy="76796"/>
            </a:xfrm>
            <a:prstGeom prst="rect">
              <a:avLst/>
            </a:prstGeom>
            <a:noFill/>
          </p:spPr>
        </p:pic>
        <p:pic>
          <p:nvPicPr>
            <p:cNvPr id="405" name="Picture 1626"/>
            <p:cNvPicPr>
              <a:picLocks noChangeArrowheads="1"/>
            </p:cNvPicPr>
            <p:nvPr/>
          </p:nvPicPr>
          <p:blipFill>
            <a:blip r:embed="rId9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56868" y="3121550"/>
              <a:ext cx="134296" cy="42729"/>
            </a:xfrm>
            <a:prstGeom prst="rect">
              <a:avLst/>
            </a:prstGeom>
            <a:noFill/>
          </p:spPr>
        </p:pic>
        <p:pic>
          <p:nvPicPr>
            <p:cNvPr id="406" name="Picture 1627"/>
            <p:cNvPicPr>
              <a:picLocks noChangeArrowheads="1"/>
            </p:cNvPicPr>
            <p:nvPr/>
          </p:nvPicPr>
          <p:blipFill>
            <a:blip r:embed="rId9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3992" y="3090179"/>
              <a:ext cx="86614" cy="44195"/>
            </a:xfrm>
            <a:prstGeom prst="rect">
              <a:avLst/>
            </a:prstGeom>
            <a:noFill/>
          </p:spPr>
        </p:pic>
        <p:sp>
          <p:nvSpPr>
            <p:cNvPr id="407" name="Freeform 1628"/>
            <p:cNvSpPr/>
            <p:nvPr/>
          </p:nvSpPr>
          <p:spPr>
            <a:xfrm flipV="1">
              <a:off x="8396690" y="3102888"/>
              <a:ext cx="61210" cy="18791"/>
            </a:xfrm>
            <a:custGeom>
              <a:avLst/>
              <a:gdLst/>
              <a:ahLst/>
              <a:cxnLst/>
              <a:rect l="0" t="0" r="0" b="0"/>
              <a:pathLst>
                <a:path w="100584" h="29197">
                  <a:moveTo>
                    <a:pt x="0" y="0"/>
                  </a:moveTo>
                  <a:lnTo>
                    <a:pt x="100584" y="0"/>
                  </a:lnTo>
                  <a:lnTo>
                    <a:pt x="100584" y="29197"/>
                  </a:lnTo>
                  <a:lnTo>
                    <a:pt x="0" y="291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9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08" name="Picture 1629"/>
            <p:cNvPicPr>
              <a:picLocks noChangeArrowheads="1"/>
            </p:cNvPicPr>
            <p:nvPr/>
          </p:nvPicPr>
          <p:blipFill>
            <a:blip r:embed="rId10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3992" y="3086813"/>
              <a:ext cx="86601" cy="31598"/>
            </a:xfrm>
            <a:prstGeom prst="rect">
              <a:avLst/>
            </a:prstGeom>
            <a:noFill/>
          </p:spPr>
        </p:pic>
        <p:sp>
          <p:nvSpPr>
            <p:cNvPr id="409" name="Freeform 1630"/>
            <p:cNvSpPr/>
            <p:nvPr/>
          </p:nvSpPr>
          <p:spPr>
            <a:xfrm flipV="1">
              <a:off x="8396689" y="3099516"/>
              <a:ext cx="61210" cy="6195"/>
            </a:xfrm>
            <a:custGeom>
              <a:avLst/>
              <a:gdLst/>
              <a:ahLst/>
              <a:cxnLst/>
              <a:rect l="0" t="0" r="0" b="0"/>
              <a:pathLst>
                <a:path w="100584" h="9626">
                  <a:moveTo>
                    <a:pt x="50292" y="0"/>
                  </a:moveTo>
                  <a:cubicBezTo>
                    <a:pt x="78066" y="0"/>
                    <a:pt x="100584" y="2159"/>
                    <a:pt x="100584" y="4813"/>
                  </a:cubicBezTo>
                  <a:cubicBezTo>
                    <a:pt x="100584" y="7467"/>
                    <a:pt x="78066" y="9626"/>
                    <a:pt x="50292" y="9626"/>
                  </a:cubicBezTo>
                  <a:cubicBezTo>
                    <a:pt x="22518" y="9626"/>
                    <a:pt x="0" y="7467"/>
                    <a:pt x="0" y="4813"/>
                  </a:cubicBezTo>
                  <a:cubicBezTo>
                    <a:pt x="0" y="2159"/>
                    <a:pt x="22518" y="0"/>
                    <a:pt x="50292" y="0"/>
                  </a:cubicBezTo>
                  <a:close/>
                  <a:moveTo>
                    <a:pt x="50292" y="0"/>
                  </a:moveTo>
                </a:path>
              </a:pathLst>
            </a:custGeom>
            <a:noFill/>
            <a:ln w="79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0" name="Freeform 1631"/>
            <p:cNvSpPr/>
            <p:nvPr/>
          </p:nvSpPr>
          <p:spPr>
            <a:xfrm flipV="1">
              <a:off x="8350720" y="2954473"/>
              <a:ext cx="153149" cy="147758"/>
            </a:xfrm>
            <a:custGeom>
              <a:avLst/>
              <a:gdLst/>
              <a:ahLst/>
              <a:cxnLst/>
              <a:rect l="0" t="0" r="0" b="0"/>
              <a:pathLst>
                <a:path w="251662" h="229577">
                  <a:moveTo>
                    <a:pt x="125831" y="0"/>
                  </a:moveTo>
                  <a:cubicBezTo>
                    <a:pt x="195325" y="0"/>
                    <a:pt x="251662" y="51396"/>
                    <a:pt x="251662" y="114795"/>
                  </a:cubicBezTo>
                  <a:cubicBezTo>
                    <a:pt x="251662" y="178180"/>
                    <a:pt x="195325" y="229577"/>
                    <a:pt x="125831" y="229577"/>
                  </a:cubicBezTo>
                  <a:cubicBezTo>
                    <a:pt x="56337" y="229577"/>
                    <a:pt x="0" y="178180"/>
                    <a:pt x="0" y="114795"/>
                  </a:cubicBezTo>
                  <a:cubicBezTo>
                    <a:pt x="0" y="51396"/>
                    <a:pt x="56337" y="0"/>
                    <a:pt x="125831" y="0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1" name="Freeform 1632"/>
            <p:cNvSpPr/>
            <p:nvPr/>
          </p:nvSpPr>
          <p:spPr>
            <a:xfrm flipV="1">
              <a:off x="8350349" y="2954368"/>
              <a:ext cx="153892" cy="147962"/>
            </a:xfrm>
            <a:custGeom>
              <a:avLst/>
              <a:gdLst/>
              <a:ahLst/>
              <a:cxnLst/>
              <a:rect l="0" t="0" r="0" b="0"/>
              <a:pathLst>
                <a:path w="252882" h="229895">
                  <a:moveTo>
                    <a:pt x="126441" y="0"/>
                  </a:moveTo>
                  <a:cubicBezTo>
                    <a:pt x="196265" y="0"/>
                    <a:pt x="252882" y="51460"/>
                    <a:pt x="252882" y="114947"/>
                  </a:cubicBezTo>
                  <a:cubicBezTo>
                    <a:pt x="252882" y="178422"/>
                    <a:pt x="196265" y="229895"/>
                    <a:pt x="126441" y="229895"/>
                  </a:cubicBezTo>
                  <a:cubicBezTo>
                    <a:pt x="56617" y="229895"/>
                    <a:pt x="0" y="178422"/>
                    <a:pt x="0" y="114947"/>
                  </a:cubicBezTo>
                  <a:cubicBezTo>
                    <a:pt x="0" y="51460"/>
                    <a:pt x="56617" y="0"/>
                    <a:pt x="126441" y="0"/>
                  </a:cubicBezTo>
                  <a:close/>
                  <a:moveTo>
                    <a:pt x="126441" y="0"/>
                  </a:moveTo>
                </a:path>
              </a:pathLst>
            </a:custGeom>
            <a:noFill/>
            <a:ln w="421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2" name="Freeform 1633"/>
            <p:cNvSpPr/>
            <p:nvPr/>
          </p:nvSpPr>
          <p:spPr>
            <a:xfrm flipV="1">
              <a:off x="8385417" y="3014941"/>
              <a:ext cx="82502" cy="86102"/>
            </a:xfrm>
            <a:custGeom>
              <a:avLst/>
              <a:gdLst/>
              <a:ahLst/>
              <a:cxnLst/>
              <a:rect l="0" t="0" r="0" b="0"/>
              <a:pathLst>
                <a:path w="135571" h="133781">
                  <a:moveTo>
                    <a:pt x="40093" y="0"/>
                  </a:moveTo>
                  <a:lnTo>
                    <a:pt x="0" y="115315"/>
                  </a:lnTo>
                  <a:cubicBezTo>
                    <a:pt x="20675" y="79349"/>
                    <a:pt x="40448" y="105625"/>
                    <a:pt x="40448" y="105625"/>
                  </a:cubicBezTo>
                  <a:cubicBezTo>
                    <a:pt x="42366" y="108013"/>
                    <a:pt x="43687" y="113093"/>
                    <a:pt x="43687" y="118973"/>
                  </a:cubicBezTo>
                  <a:cubicBezTo>
                    <a:pt x="43687" y="127152"/>
                    <a:pt x="41134" y="133781"/>
                    <a:pt x="37985" y="133781"/>
                  </a:cubicBezTo>
                  <a:cubicBezTo>
                    <a:pt x="34823" y="133781"/>
                    <a:pt x="32270" y="127152"/>
                    <a:pt x="32270" y="118973"/>
                  </a:cubicBezTo>
                  <a:cubicBezTo>
                    <a:pt x="32270" y="113309"/>
                    <a:pt x="33502" y="108394"/>
                    <a:pt x="35306" y="105905"/>
                  </a:cubicBezTo>
                  <a:cubicBezTo>
                    <a:pt x="35306" y="105905"/>
                    <a:pt x="40473" y="98031"/>
                    <a:pt x="52221" y="94551"/>
                  </a:cubicBezTo>
                  <a:cubicBezTo>
                    <a:pt x="66775" y="95008"/>
                    <a:pt x="72223" y="105625"/>
                    <a:pt x="72223" y="105625"/>
                  </a:cubicBezTo>
                  <a:cubicBezTo>
                    <a:pt x="74141" y="108013"/>
                    <a:pt x="75462" y="113093"/>
                    <a:pt x="75462" y="118973"/>
                  </a:cubicBezTo>
                  <a:cubicBezTo>
                    <a:pt x="75462" y="127152"/>
                    <a:pt x="72909" y="133781"/>
                    <a:pt x="69760" y="133781"/>
                  </a:cubicBezTo>
                  <a:cubicBezTo>
                    <a:pt x="66597" y="133781"/>
                    <a:pt x="64045" y="127152"/>
                    <a:pt x="64045" y="118973"/>
                  </a:cubicBezTo>
                  <a:cubicBezTo>
                    <a:pt x="64045" y="113309"/>
                    <a:pt x="65277" y="108394"/>
                    <a:pt x="67080" y="105905"/>
                  </a:cubicBezTo>
                  <a:cubicBezTo>
                    <a:pt x="67080" y="105905"/>
                    <a:pt x="79653" y="84924"/>
                    <a:pt x="98805" y="100469"/>
                  </a:cubicBezTo>
                  <a:cubicBezTo>
                    <a:pt x="104875" y="105397"/>
                    <a:pt x="104456" y="118973"/>
                    <a:pt x="104456" y="118973"/>
                  </a:cubicBezTo>
                  <a:cubicBezTo>
                    <a:pt x="104456" y="127152"/>
                    <a:pt x="101891" y="133781"/>
                    <a:pt x="98741" y="133781"/>
                  </a:cubicBezTo>
                  <a:cubicBezTo>
                    <a:pt x="95591" y="133781"/>
                    <a:pt x="93039" y="127152"/>
                    <a:pt x="93039" y="118973"/>
                  </a:cubicBezTo>
                  <a:cubicBezTo>
                    <a:pt x="93039" y="113309"/>
                    <a:pt x="94258" y="108394"/>
                    <a:pt x="96061" y="105905"/>
                  </a:cubicBezTo>
                  <a:cubicBezTo>
                    <a:pt x="96061" y="105905"/>
                    <a:pt x="115657" y="75171"/>
                    <a:pt x="135571" y="114388"/>
                  </a:cubicBezTo>
                  <a:lnTo>
                    <a:pt x="98817" y="1739"/>
                  </a:lnTo>
                </a:path>
              </a:pathLst>
            </a:custGeom>
            <a:noFill/>
            <a:ln w="117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3" name="Freeform 1634"/>
            <p:cNvSpPr/>
            <p:nvPr/>
          </p:nvSpPr>
          <p:spPr>
            <a:xfrm flipV="1">
              <a:off x="8577369" y="2251053"/>
              <a:ext cx="759923" cy="887556"/>
            </a:xfrm>
            <a:custGeom>
              <a:avLst/>
              <a:gdLst/>
              <a:ahLst/>
              <a:cxnLst/>
              <a:rect l="0" t="0" r="0" b="0"/>
              <a:pathLst>
                <a:path w="1248739" h="1379028">
                  <a:moveTo>
                    <a:pt x="956030" y="774"/>
                  </a:moveTo>
                  <a:cubicBezTo>
                    <a:pt x="984719" y="1078"/>
                    <a:pt x="1010335" y="0"/>
                    <a:pt x="1038745" y="7632"/>
                  </a:cubicBezTo>
                  <a:cubicBezTo>
                    <a:pt x="1088224" y="20928"/>
                    <a:pt x="1179689" y="60019"/>
                    <a:pt x="1203197" y="105079"/>
                  </a:cubicBezTo>
                  <a:cubicBezTo>
                    <a:pt x="1226324" y="149402"/>
                    <a:pt x="1248739" y="215543"/>
                    <a:pt x="1248422" y="265492"/>
                  </a:cubicBezTo>
                  <a:cubicBezTo>
                    <a:pt x="1248053" y="321017"/>
                    <a:pt x="1217611" y="352868"/>
                    <a:pt x="1184083" y="393419"/>
                  </a:cubicBezTo>
                  <a:cubicBezTo>
                    <a:pt x="1145641" y="439901"/>
                    <a:pt x="1106448" y="462787"/>
                    <a:pt x="1047597" y="487031"/>
                  </a:cubicBezTo>
                  <a:cubicBezTo>
                    <a:pt x="986814" y="512075"/>
                    <a:pt x="925779" y="545121"/>
                    <a:pt x="862597" y="564222"/>
                  </a:cubicBezTo>
                  <a:cubicBezTo>
                    <a:pt x="766546" y="593267"/>
                    <a:pt x="682028" y="626947"/>
                    <a:pt x="610781" y="694689"/>
                  </a:cubicBezTo>
                  <a:cubicBezTo>
                    <a:pt x="591972" y="709573"/>
                    <a:pt x="556108" y="741996"/>
                    <a:pt x="530682" y="767117"/>
                  </a:cubicBezTo>
                  <a:cubicBezTo>
                    <a:pt x="514794" y="781658"/>
                    <a:pt x="487261" y="814780"/>
                    <a:pt x="469176" y="841069"/>
                  </a:cubicBezTo>
                  <a:cubicBezTo>
                    <a:pt x="460794" y="847737"/>
                    <a:pt x="445922" y="863180"/>
                    <a:pt x="435991" y="875562"/>
                  </a:cubicBezTo>
                  <a:cubicBezTo>
                    <a:pt x="409156" y="923911"/>
                    <a:pt x="406336" y="980629"/>
                    <a:pt x="391757" y="1031988"/>
                  </a:cubicBezTo>
                  <a:cubicBezTo>
                    <a:pt x="384861" y="1056283"/>
                    <a:pt x="374129" y="1079829"/>
                    <a:pt x="368046" y="1104327"/>
                  </a:cubicBezTo>
                  <a:cubicBezTo>
                    <a:pt x="363461" y="1122780"/>
                    <a:pt x="367106" y="1139329"/>
                    <a:pt x="362915" y="1157223"/>
                  </a:cubicBezTo>
                  <a:cubicBezTo>
                    <a:pt x="356336" y="1185404"/>
                    <a:pt x="335369" y="1225943"/>
                    <a:pt x="319113" y="1250619"/>
                  </a:cubicBezTo>
                  <a:cubicBezTo>
                    <a:pt x="295897" y="1285874"/>
                    <a:pt x="264109" y="1314728"/>
                    <a:pt x="226860" y="1338452"/>
                  </a:cubicBezTo>
                  <a:cubicBezTo>
                    <a:pt x="176339" y="1370621"/>
                    <a:pt x="143993" y="1379028"/>
                    <a:pt x="89027" y="1368348"/>
                  </a:cubicBezTo>
                  <a:cubicBezTo>
                    <a:pt x="65125" y="1352041"/>
                    <a:pt x="25260" y="1340115"/>
                    <a:pt x="0" y="1341703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489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35"/>
          <p:cNvSpPr txBox="1"/>
          <p:nvPr/>
        </p:nvSpPr>
        <p:spPr>
          <a:xfrm>
            <a:off x="871031" y="273878"/>
            <a:ext cx="10044917" cy="390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Dans cette séance on va réaliser une tâche expérimentale. À la fin de cette séance vous serez capable de : 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35" name="Google Shape;1135;p35"/>
          <p:cNvSpPr/>
          <p:nvPr/>
        </p:nvSpPr>
        <p:spPr>
          <a:xfrm>
            <a:off x="886492" y="3225977"/>
            <a:ext cx="10429566" cy="75713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 panose="020F0502020204030204" pitchFamily="34" charset="0"/>
              <a:ea typeface="Calibri" panose="020F0502020204030204"/>
              <a:cs typeface="Calibri" panose="020F0502020204030204" pitchFamily="34" charset="0"/>
              <a:sym typeface="Calibri" panose="020F0502020204030204"/>
            </a:endParaRPr>
          </a:p>
        </p:txBody>
      </p:sp>
      <p:pic>
        <p:nvPicPr>
          <p:cNvPr id="1137" name="Google Shape;1137;p3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80052" y="2942700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35"/>
          <p:cNvSpPr/>
          <p:nvPr/>
        </p:nvSpPr>
        <p:spPr>
          <a:xfrm>
            <a:off x="866309" y="664599"/>
            <a:ext cx="9366191" cy="32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ensiegnant.e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déclare la tâche et explique ce qui est demandé. Possible d’avoir recours à l’alternance linguistique si nécessaire.</a:t>
            </a:r>
            <a:endParaRPr dirty="0"/>
          </a:p>
        </p:txBody>
      </p:sp>
      <p:pic>
        <p:nvPicPr>
          <p:cNvPr id="1142" name="Google Shape;1142;p35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428845" y="3225977"/>
            <a:ext cx="975230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342900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Déterminer, </a:t>
            </a:r>
            <a:r>
              <a:rPr lang="fr-FR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expérimentalement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les </a:t>
            </a:r>
            <a:r>
              <a:rPr lang="fr-FR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caractéristiques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propres à chaque type de circuit électrique.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/>
          <p:cNvSpPr/>
          <p:nvPr/>
        </p:nvSpPr>
        <p:spPr>
          <a:xfrm>
            <a:off x="785941" y="1566742"/>
            <a:ext cx="10400755" cy="4112283"/>
          </a:xfrm>
          <a:prstGeom prst="roundRect">
            <a:avLst>
              <a:gd name="adj" fmla="val 6996"/>
            </a:avLst>
          </a:prstGeom>
          <a:solidFill>
            <a:srgbClr val="FCED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  <p:sp>
        <p:nvSpPr>
          <p:cNvPr id="37" name="Google Shape;1050;p27"/>
          <p:cNvSpPr/>
          <p:nvPr/>
        </p:nvSpPr>
        <p:spPr>
          <a:xfrm>
            <a:off x="888251" y="176100"/>
            <a:ext cx="10306376" cy="59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</a:rPr>
              <a:t>Je vais vous montrer comment réaliser cette tâche à partir d’un exemple. Suivez-moi et soyez attentifs</a:t>
            </a:r>
            <a:endParaRPr sz="1600" b="1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Google Shape;1049;p27"/>
          <p:cNvSpPr txBox="1"/>
          <p:nvPr/>
        </p:nvSpPr>
        <p:spPr>
          <a:xfrm>
            <a:off x="785942" y="654520"/>
            <a:ext cx="9900109" cy="42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présente 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la situation et explique ce qui est attendu.</a:t>
            </a:r>
            <a:endParaRPr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289541" y="1808981"/>
            <a:ext cx="4770053" cy="3251179"/>
            <a:chOff x="7438014" y="2251053"/>
            <a:chExt cx="1899278" cy="1089074"/>
          </a:xfrm>
        </p:grpSpPr>
        <p:pic>
          <p:nvPicPr>
            <p:cNvPr id="11" name="Picture 1437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38014" y="3156159"/>
              <a:ext cx="165357" cy="127385"/>
            </a:xfrm>
            <a:prstGeom prst="rect">
              <a:avLst/>
            </a:prstGeom>
            <a:noFill/>
          </p:spPr>
        </p:pic>
        <p:pic>
          <p:nvPicPr>
            <p:cNvPr id="12" name="Picture 1438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28923" y="3212434"/>
              <a:ext cx="165357" cy="127392"/>
            </a:xfrm>
            <a:prstGeom prst="rect">
              <a:avLst/>
            </a:prstGeom>
            <a:noFill/>
          </p:spPr>
        </p:pic>
        <p:sp>
          <p:nvSpPr>
            <p:cNvPr id="13" name="Freeform 1439"/>
            <p:cNvSpPr/>
            <p:nvPr/>
          </p:nvSpPr>
          <p:spPr>
            <a:xfrm flipV="1">
              <a:off x="7563530" y="3157824"/>
              <a:ext cx="182943" cy="113362"/>
            </a:xfrm>
            <a:custGeom>
              <a:avLst/>
              <a:gdLst/>
              <a:ahLst/>
              <a:cxnLst/>
              <a:rect l="0" t="0" r="0" b="0"/>
              <a:pathLst>
                <a:path w="300621" h="176135">
                  <a:moveTo>
                    <a:pt x="0" y="4241"/>
                  </a:moveTo>
                  <a:lnTo>
                    <a:pt x="2336" y="125068"/>
                  </a:lnTo>
                  <a:lnTo>
                    <a:pt x="9131" y="176135"/>
                  </a:lnTo>
                  <a:lnTo>
                    <a:pt x="300621" y="125259"/>
                  </a:lnTo>
                  <a:lnTo>
                    <a:pt x="9321" y="0"/>
                  </a:lnTo>
                  <a:close/>
                  <a:moveTo>
                    <a:pt x="0" y="4241"/>
                  </a:moveTo>
                </a:path>
              </a:pathLst>
            </a:custGeom>
            <a:solidFill>
              <a:srgbClr val="E2A359">
                <a:alpha val="100000"/>
              </a:srgbClr>
            </a:solidFill>
            <a:ln w="386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" name="Picture 1440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58899" y="3061261"/>
              <a:ext cx="481634" cy="164934"/>
            </a:xfrm>
            <a:prstGeom prst="rect">
              <a:avLst/>
            </a:prstGeom>
            <a:noFill/>
          </p:spPr>
        </p:pic>
        <p:pic>
          <p:nvPicPr>
            <p:cNvPr id="15" name="Picture 144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34641" y="3119617"/>
              <a:ext cx="224459" cy="220510"/>
            </a:xfrm>
            <a:prstGeom prst="rect">
              <a:avLst/>
            </a:prstGeom>
            <a:noFill/>
          </p:spPr>
        </p:pic>
        <p:pic>
          <p:nvPicPr>
            <p:cNvPr id="16" name="Picture 1442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43297" y="3140420"/>
              <a:ext cx="336886" cy="199707"/>
            </a:xfrm>
            <a:prstGeom prst="rect">
              <a:avLst/>
            </a:prstGeom>
            <a:noFill/>
          </p:spPr>
        </p:pic>
        <p:pic>
          <p:nvPicPr>
            <p:cNvPr id="17" name="Picture 1443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6883" y="3140776"/>
              <a:ext cx="59407" cy="38455"/>
            </a:xfrm>
            <a:prstGeom prst="rect">
              <a:avLst/>
            </a:prstGeom>
            <a:noFill/>
          </p:spPr>
        </p:pic>
        <p:sp>
          <p:nvSpPr>
            <p:cNvPr id="18" name="Freeform 1444"/>
            <p:cNvSpPr/>
            <p:nvPr/>
          </p:nvSpPr>
          <p:spPr>
            <a:xfrm flipV="1">
              <a:off x="7888785" y="3153002"/>
              <a:ext cx="35605" cy="13527"/>
            </a:xfrm>
            <a:custGeom>
              <a:avLst/>
              <a:gdLst/>
              <a:ahLst/>
              <a:cxnLst/>
              <a:rect l="0" t="0" r="0" b="0"/>
              <a:pathLst>
                <a:path w="58508" h="21018">
                  <a:moveTo>
                    <a:pt x="28905" y="0"/>
                  </a:moveTo>
                  <a:cubicBezTo>
                    <a:pt x="44983" y="0"/>
                    <a:pt x="58508" y="4025"/>
                    <a:pt x="57111" y="16306"/>
                  </a:cubicBezTo>
                  <a:cubicBezTo>
                    <a:pt x="56565" y="21018"/>
                    <a:pt x="44449" y="20231"/>
                    <a:pt x="29260" y="20231"/>
                  </a:cubicBezTo>
                  <a:cubicBezTo>
                    <a:pt x="14059" y="20231"/>
                    <a:pt x="1943" y="20383"/>
                    <a:pt x="1397" y="15659"/>
                  </a:cubicBezTo>
                  <a:cubicBezTo>
                    <a:pt x="0" y="3390"/>
                    <a:pt x="13704" y="0"/>
                    <a:pt x="28905" y="0"/>
                  </a:cubicBezTo>
                  <a:close/>
                  <a:moveTo>
                    <a:pt x="28905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Picture 1445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8793" y="3105000"/>
              <a:ext cx="59405" cy="38455"/>
            </a:xfrm>
            <a:prstGeom prst="rect">
              <a:avLst/>
            </a:prstGeom>
            <a:noFill/>
          </p:spPr>
        </p:pic>
        <p:sp>
          <p:nvSpPr>
            <p:cNvPr id="20" name="Freeform 1446"/>
            <p:cNvSpPr/>
            <p:nvPr/>
          </p:nvSpPr>
          <p:spPr>
            <a:xfrm flipV="1">
              <a:off x="7680692" y="3117220"/>
              <a:ext cx="35605" cy="13535"/>
            </a:xfrm>
            <a:custGeom>
              <a:avLst/>
              <a:gdLst/>
              <a:ahLst/>
              <a:cxnLst/>
              <a:rect l="0" t="0" r="0" b="0"/>
              <a:pathLst>
                <a:path w="58508" h="21031">
                  <a:moveTo>
                    <a:pt x="29603" y="0"/>
                  </a:moveTo>
                  <a:cubicBezTo>
                    <a:pt x="13525" y="0"/>
                    <a:pt x="0" y="4025"/>
                    <a:pt x="1397" y="16306"/>
                  </a:cubicBezTo>
                  <a:cubicBezTo>
                    <a:pt x="1943" y="21031"/>
                    <a:pt x="14059" y="20243"/>
                    <a:pt x="29248" y="20243"/>
                  </a:cubicBezTo>
                  <a:cubicBezTo>
                    <a:pt x="44449" y="20243"/>
                    <a:pt x="56565" y="20383"/>
                    <a:pt x="57098" y="15671"/>
                  </a:cubicBezTo>
                  <a:cubicBezTo>
                    <a:pt x="58508" y="3390"/>
                    <a:pt x="44804" y="0"/>
                    <a:pt x="29603" y="0"/>
                  </a:cubicBezTo>
                  <a:close/>
                  <a:moveTo>
                    <a:pt x="29603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Picture 14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7135" y="3137398"/>
              <a:ext cx="58902" cy="36461"/>
            </a:xfrm>
            <a:prstGeom prst="rect">
              <a:avLst/>
            </a:prstGeom>
            <a:noFill/>
          </p:spPr>
        </p:pic>
        <p:sp>
          <p:nvSpPr>
            <p:cNvPr id="22" name="Freeform 1448"/>
            <p:cNvSpPr/>
            <p:nvPr/>
          </p:nvSpPr>
          <p:spPr>
            <a:xfrm flipV="1">
              <a:off x="7889840" y="3150095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42721" y="0"/>
                    <a:pt x="55040" y="3848"/>
                    <a:pt x="55040" y="8597"/>
                  </a:cubicBezTo>
                  <a:cubicBezTo>
                    <a:pt x="55040" y="13334"/>
                    <a:pt x="42721" y="17183"/>
                    <a:pt x="27520" y="17183"/>
                  </a:cubicBezTo>
                  <a:cubicBezTo>
                    <a:pt x="12319" y="17183"/>
                    <a:pt x="0" y="13334"/>
                    <a:pt x="0" y="8597"/>
                  </a:cubicBezTo>
                  <a:cubicBezTo>
                    <a:pt x="0" y="3848"/>
                    <a:pt x="12319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Picture 1449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9046" y="3101622"/>
              <a:ext cx="58902" cy="36461"/>
            </a:xfrm>
            <a:prstGeom prst="rect">
              <a:avLst/>
            </a:prstGeom>
            <a:noFill/>
          </p:spPr>
        </p:pic>
        <p:sp>
          <p:nvSpPr>
            <p:cNvPr id="24" name="Freeform 1450"/>
            <p:cNvSpPr/>
            <p:nvPr/>
          </p:nvSpPr>
          <p:spPr>
            <a:xfrm flipV="1">
              <a:off x="7681747" y="3114317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12319" y="0"/>
                    <a:pt x="0" y="3848"/>
                    <a:pt x="0" y="8585"/>
                  </a:cubicBezTo>
                  <a:cubicBezTo>
                    <a:pt x="0" y="13334"/>
                    <a:pt x="12319" y="17183"/>
                    <a:pt x="27520" y="17183"/>
                  </a:cubicBezTo>
                  <a:cubicBezTo>
                    <a:pt x="42721" y="17183"/>
                    <a:pt x="55040" y="13334"/>
                    <a:pt x="55040" y="8585"/>
                  </a:cubicBezTo>
                  <a:cubicBezTo>
                    <a:pt x="55040" y="3848"/>
                    <a:pt x="42721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Picture 1451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2190" y="3118614"/>
              <a:ext cx="49796" cy="52064"/>
            </a:xfrm>
            <a:prstGeom prst="rect">
              <a:avLst/>
            </a:prstGeom>
            <a:noFill/>
          </p:spPr>
        </p:pic>
        <p:sp>
          <p:nvSpPr>
            <p:cNvPr id="26" name="Freeform 1452"/>
            <p:cNvSpPr/>
            <p:nvPr/>
          </p:nvSpPr>
          <p:spPr>
            <a:xfrm flipV="1">
              <a:off x="7894887" y="3131312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0" y="46456"/>
                  </a:moveTo>
                  <a:lnTo>
                    <a:pt x="0" y="9042"/>
                  </a:lnTo>
                  <a:cubicBezTo>
                    <a:pt x="0" y="9042"/>
                    <a:pt x="15379" y="0"/>
                    <a:pt x="39649" y="9042"/>
                  </a:cubicBezTo>
                  <a:lnTo>
                    <a:pt x="40081" y="46456"/>
                  </a:lnTo>
                  <a:lnTo>
                    <a:pt x="0" y="46456"/>
                  </a:lnTo>
                  <a:close/>
                  <a:moveTo>
                    <a:pt x="0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" name="Picture 1453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3097" y="3082838"/>
              <a:ext cx="49796" cy="52065"/>
            </a:xfrm>
            <a:prstGeom prst="rect">
              <a:avLst/>
            </a:prstGeom>
            <a:noFill/>
          </p:spPr>
        </p:pic>
        <p:sp>
          <p:nvSpPr>
            <p:cNvPr id="28" name="Freeform 1454"/>
            <p:cNvSpPr/>
            <p:nvPr/>
          </p:nvSpPr>
          <p:spPr>
            <a:xfrm flipV="1">
              <a:off x="7685806" y="3095536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40081" y="46456"/>
                  </a:moveTo>
                  <a:lnTo>
                    <a:pt x="40081" y="9042"/>
                  </a:lnTo>
                  <a:cubicBezTo>
                    <a:pt x="40081" y="9042"/>
                    <a:pt x="24702" y="0"/>
                    <a:pt x="432" y="9042"/>
                  </a:cubicBezTo>
                  <a:lnTo>
                    <a:pt x="0" y="46456"/>
                  </a:lnTo>
                  <a:lnTo>
                    <a:pt x="40081" y="46456"/>
                  </a:lnTo>
                  <a:close/>
                  <a:moveTo>
                    <a:pt x="40081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" name="Picture 1455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7765" y="3047875"/>
              <a:ext cx="58648" cy="74612"/>
            </a:xfrm>
            <a:prstGeom prst="rect">
              <a:avLst/>
            </a:prstGeom>
            <a:noFill/>
          </p:spPr>
        </p:pic>
        <p:sp>
          <p:nvSpPr>
            <p:cNvPr id="30" name="Freeform 1456"/>
            <p:cNvSpPr/>
            <p:nvPr/>
          </p:nvSpPr>
          <p:spPr>
            <a:xfrm rot="-115379" flipV="1">
              <a:off x="7900357" y="3058024"/>
              <a:ext cx="34370" cy="51598"/>
            </a:xfrm>
            <a:custGeom>
              <a:avLst/>
              <a:gdLst/>
              <a:ahLst/>
              <a:cxnLst/>
              <a:rect l="0" t="0" r="0" b="0"/>
              <a:pathLst>
                <a:path w="56476" h="80175">
                  <a:moveTo>
                    <a:pt x="19215" y="0"/>
                  </a:moveTo>
                  <a:lnTo>
                    <a:pt x="55613" y="57251"/>
                  </a:lnTo>
                  <a:cubicBezTo>
                    <a:pt x="55613" y="57251"/>
                    <a:pt x="56476" y="80175"/>
                    <a:pt x="39052" y="74955"/>
                  </a:cubicBezTo>
                  <a:cubicBezTo>
                    <a:pt x="39052" y="74955"/>
                    <a:pt x="24815" y="61912"/>
                    <a:pt x="9157" y="37719"/>
                  </a:cubicBezTo>
                  <a:lnTo>
                    <a:pt x="0" y="32588"/>
                  </a:lnTo>
                  <a:lnTo>
                    <a:pt x="19215" y="0"/>
                  </a:lnTo>
                  <a:close/>
                  <a:moveTo>
                    <a:pt x="19215" y="0"/>
                  </a:moveTo>
                </a:path>
              </a:pathLst>
            </a:custGeom>
            <a:noFill/>
            <a:ln w="80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" name="Picture 1457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52129" y="3009953"/>
              <a:ext cx="65163" cy="76796"/>
            </a:xfrm>
            <a:prstGeom prst="rect">
              <a:avLst/>
            </a:prstGeom>
            <a:noFill/>
          </p:spPr>
        </p:pic>
        <p:sp>
          <p:nvSpPr>
            <p:cNvPr id="32" name="Freeform 1458"/>
            <p:cNvSpPr/>
            <p:nvPr/>
          </p:nvSpPr>
          <p:spPr>
            <a:xfrm rot="-10684620">
              <a:off x="7663697" y="3020033"/>
              <a:ext cx="41009" cy="53812"/>
            </a:xfrm>
            <a:custGeom>
              <a:avLst/>
              <a:gdLst/>
              <a:ahLst/>
              <a:cxnLst/>
              <a:rect l="0" t="0" r="0" b="0"/>
              <a:pathLst>
                <a:path w="67385" h="83616">
                  <a:moveTo>
                    <a:pt x="22923" y="0"/>
                  </a:moveTo>
                  <a:lnTo>
                    <a:pt x="66357" y="59702"/>
                  </a:lnTo>
                  <a:cubicBezTo>
                    <a:pt x="66357" y="59702"/>
                    <a:pt x="67385" y="83616"/>
                    <a:pt x="46595" y="78168"/>
                  </a:cubicBezTo>
                  <a:cubicBezTo>
                    <a:pt x="46595" y="78168"/>
                    <a:pt x="29603" y="64566"/>
                    <a:pt x="10922" y="39331"/>
                  </a:cubicBezTo>
                  <a:lnTo>
                    <a:pt x="0" y="33985"/>
                  </a:lnTo>
                  <a:lnTo>
                    <a:pt x="22923" y="0"/>
                  </a:lnTo>
                  <a:close/>
                  <a:moveTo>
                    <a:pt x="22923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" name="Picture 1459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0831" y="3066112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34" name="Freeform 1460"/>
            <p:cNvSpPr/>
            <p:nvPr/>
          </p:nvSpPr>
          <p:spPr>
            <a:xfrm flipV="1">
              <a:off x="7893529" y="3078819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0" y="118694"/>
                  </a:moveTo>
                  <a:lnTo>
                    <a:pt x="0" y="12726"/>
                  </a:lnTo>
                  <a:cubicBezTo>
                    <a:pt x="0" y="12726"/>
                    <a:pt x="16764" y="0"/>
                    <a:pt x="44069" y="12726"/>
                  </a:cubicBezTo>
                  <a:lnTo>
                    <a:pt x="44551" y="118694"/>
                  </a:lnTo>
                  <a:lnTo>
                    <a:pt x="0" y="118694"/>
                  </a:lnTo>
                  <a:close/>
                  <a:moveTo>
                    <a:pt x="0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" name="Picture 1461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1738" y="3030337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36" name="Freeform 1462"/>
            <p:cNvSpPr/>
            <p:nvPr/>
          </p:nvSpPr>
          <p:spPr>
            <a:xfrm flipV="1">
              <a:off x="7684442" y="3043041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44551" y="118694"/>
                  </a:moveTo>
                  <a:lnTo>
                    <a:pt x="44551" y="12726"/>
                  </a:lnTo>
                  <a:cubicBezTo>
                    <a:pt x="44551" y="12726"/>
                    <a:pt x="27787" y="0"/>
                    <a:pt x="482" y="12726"/>
                  </a:cubicBezTo>
                  <a:lnTo>
                    <a:pt x="0" y="118694"/>
                  </a:lnTo>
                  <a:lnTo>
                    <a:pt x="44551" y="118694"/>
                  </a:lnTo>
                  <a:close/>
                  <a:moveTo>
                    <a:pt x="44551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" name="Picture 1463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0679" y="3060995"/>
              <a:ext cx="52527" cy="33184"/>
            </a:xfrm>
            <a:prstGeom prst="rect">
              <a:avLst/>
            </a:prstGeom>
            <a:noFill/>
          </p:spPr>
        </p:pic>
        <p:sp>
          <p:nvSpPr>
            <p:cNvPr id="39" name="Freeform 1464"/>
            <p:cNvSpPr/>
            <p:nvPr/>
          </p:nvSpPr>
          <p:spPr>
            <a:xfrm flipV="1">
              <a:off x="7893387" y="3073687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34581" y="0"/>
                    <a:pt x="44550" y="2705"/>
                    <a:pt x="44550" y="6057"/>
                  </a:cubicBezTo>
                  <a:cubicBezTo>
                    <a:pt x="44550" y="9398"/>
                    <a:pt x="34581" y="12103"/>
                    <a:pt x="22275" y="12103"/>
                  </a:cubicBezTo>
                  <a:cubicBezTo>
                    <a:pt x="9969" y="12103"/>
                    <a:pt x="0" y="9398"/>
                    <a:pt x="0" y="6057"/>
                  </a:cubicBezTo>
                  <a:cubicBezTo>
                    <a:pt x="0" y="2705"/>
                    <a:pt x="9969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0" name="Picture 1465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1878" y="3025205"/>
              <a:ext cx="52527" cy="33197"/>
            </a:xfrm>
            <a:prstGeom prst="rect">
              <a:avLst/>
            </a:prstGeom>
            <a:noFill/>
          </p:spPr>
        </p:pic>
        <p:sp>
          <p:nvSpPr>
            <p:cNvPr id="41" name="Freeform 1466"/>
            <p:cNvSpPr/>
            <p:nvPr/>
          </p:nvSpPr>
          <p:spPr>
            <a:xfrm flipV="1">
              <a:off x="7684584" y="3037909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9969" y="0"/>
                    <a:pt x="0" y="2705"/>
                    <a:pt x="0" y="6057"/>
                  </a:cubicBezTo>
                  <a:cubicBezTo>
                    <a:pt x="0" y="9385"/>
                    <a:pt x="9969" y="12103"/>
                    <a:pt x="22275" y="12103"/>
                  </a:cubicBezTo>
                  <a:cubicBezTo>
                    <a:pt x="34581" y="12103"/>
                    <a:pt x="44550" y="9385"/>
                    <a:pt x="44550" y="6057"/>
                  </a:cubicBezTo>
                  <a:cubicBezTo>
                    <a:pt x="44550" y="2705"/>
                    <a:pt x="34581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Freeform 1467"/>
            <p:cNvSpPr/>
            <p:nvPr/>
          </p:nvSpPr>
          <p:spPr>
            <a:xfrm flipV="1">
              <a:off x="7898722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Freeform 1468"/>
            <p:cNvSpPr/>
            <p:nvPr/>
          </p:nvSpPr>
          <p:spPr>
            <a:xfrm flipV="1">
              <a:off x="7898722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Freeform 1469"/>
            <p:cNvSpPr/>
            <p:nvPr/>
          </p:nvSpPr>
          <p:spPr>
            <a:xfrm flipV="1">
              <a:off x="7689468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1470"/>
            <p:cNvSpPr/>
            <p:nvPr/>
          </p:nvSpPr>
          <p:spPr>
            <a:xfrm flipV="1">
              <a:off x="7689468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1471"/>
            <p:cNvSpPr/>
            <p:nvPr/>
          </p:nvSpPr>
          <p:spPr>
            <a:xfrm flipV="1">
              <a:off x="7701425" y="3086815"/>
              <a:ext cx="203385" cy="80618"/>
            </a:xfrm>
            <a:custGeom>
              <a:avLst/>
              <a:gdLst/>
              <a:ahLst/>
              <a:cxnLst/>
              <a:rect l="0" t="0" r="0" b="0"/>
              <a:pathLst>
                <a:path w="334212" h="125260">
                  <a:moveTo>
                    <a:pt x="167106" y="0"/>
                  </a:moveTo>
                  <a:cubicBezTo>
                    <a:pt x="259396" y="0"/>
                    <a:pt x="334212" y="28041"/>
                    <a:pt x="334212" y="62623"/>
                  </a:cubicBezTo>
                  <a:cubicBezTo>
                    <a:pt x="334212" y="97218"/>
                    <a:pt x="259396" y="125260"/>
                    <a:pt x="167106" y="125260"/>
                  </a:cubicBezTo>
                  <a:cubicBezTo>
                    <a:pt x="74816" y="125260"/>
                    <a:pt x="0" y="97218"/>
                    <a:pt x="0" y="62623"/>
                  </a:cubicBezTo>
                  <a:cubicBezTo>
                    <a:pt x="0" y="28041"/>
                    <a:pt x="74816" y="0"/>
                    <a:pt x="167106" y="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7" name="Picture 1472"/>
            <p:cNvPicPr>
              <a:picLocks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3485" y="3011149"/>
              <a:ext cx="400293" cy="299718"/>
            </a:xfrm>
            <a:prstGeom prst="rect">
              <a:avLst/>
            </a:prstGeom>
            <a:noFill/>
          </p:spPr>
        </p:pic>
        <p:pic>
          <p:nvPicPr>
            <p:cNvPr id="48" name="Picture 1473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06890" y="3089125"/>
              <a:ext cx="188777" cy="79285"/>
            </a:xfrm>
            <a:prstGeom prst="rect">
              <a:avLst/>
            </a:prstGeom>
            <a:noFill/>
          </p:spPr>
        </p:pic>
        <p:pic>
          <p:nvPicPr>
            <p:cNvPr id="49" name="Picture 1474"/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06955" y="3072539"/>
              <a:ext cx="188442" cy="78625"/>
            </a:xfrm>
            <a:prstGeom prst="rect">
              <a:avLst/>
            </a:prstGeom>
            <a:noFill/>
          </p:spPr>
        </p:pic>
        <p:pic>
          <p:nvPicPr>
            <p:cNvPr id="50" name="Picture 1475"/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27488" y="3120356"/>
              <a:ext cx="138214" cy="43357"/>
            </a:xfrm>
            <a:prstGeom prst="rect">
              <a:avLst/>
            </a:prstGeom>
            <a:noFill/>
          </p:spPr>
        </p:pic>
        <p:pic>
          <p:nvPicPr>
            <p:cNvPr id="51" name="Picture 1476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5583" y="3087867"/>
              <a:ext cx="88811" cy="44869"/>
            </a:xfrm>
            <a:prstGeom prst="rect">
              <a:avLst/>
            </a:prstGeom>
            <a:noFill/>
          </p:spPr>
        </p:pic>
        <p:sp>
          <p:nvSpPr>
            <p:cNvPr id="52" name="Freeform 1477"/>
            <p:cNvSpPr/>
            <p:nvPr/>
          </p:nvSpPr>
          <p:spPr>
            <a:xfrm flipV="1">
              <a:off x="7768283" y="3100566"/>
              <a:ext cx="63413" cy="19469"/>
            </a:xfrm>
            <a:custGeom>
              <a:avLst/>
              <a:gdLst/>
              <a:ahLst/>
              <a:cxnLst/>
              <a:rect l="0" t="0" r="0" b="0"/>
              <a:pathLst>
                <a:path w="104203" h="30251">
                  <a:moveTo>
                    <a:pt x="0" y="0"/>
                  </a:moveTo>
                  <a:lnTo>
                    <a:pt x="104203" y="0"/>
                  </a:lnTo>
                  <a:lnTo>
                    <a:pt x="104203" y="30251"/>
                  </a:lnTo>
                  <a:lnTo>
                    <a:pt x="0" y="302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8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3" name="Picture 1478"/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5596" y="3084375"/>
              <a:ext cx="88810" cy="31812"/>
            </a:xfrm>
            <a:prstGeom prst="rect">
              <a:avLst/>
            </a:prstGeom>
            <a:noFill/>
          </p:spPr>
        </p:pic>
        <p:sp>
          <p:nvSpPr>
            <p:cNvPr id="54" name="Freeform 1479"/>
            <p:cNvSpPr/>
            <p:nvPr/>
          </p:nvSpPr>
          <p:spPr>
            <a:xfrm flipV="1">
              <a:off x="7768282" y="3097078"/>
              <a:ext cx="63420" cy="6416"/>
            </a:xfrm>
            <a:custGeom>
              <a:avLst/>
              <a:gdLst/>
              <a:ahLst/>
              <a:cxnLst/>
              <a:rect l="0" t="0" r="0" b="0"/>
              <a:pathLst>
                <a:path w="104216" h="9969">
                  <a:moveTo>
                    <a:pt x="52108" y="0"/>
                  </a:moveTo>
                  <a:cubicBezTo>
                    <a:pt x="80886" y="0"/>
                    <a:pt x="104216" y="2235"/>
                    <a:pt x="104216" y="4991"/>
                  </a:cubicBezTo>
                  <a:cubicBezTo>
                    <a:pt x="104216" y="7747"/>
                    <a:pt x="80886" y="9969"/>
                    <a:pt x="52108" y="9969"/>
                  </a:cubicBezTo>
                  <a:cubicBezTo>
                    <a:pt x="23330" y="9969"/>
                    <a:pt x="0" y="7747"/>
                    <a:pt x="0" y="4991"/>
                  </a:cubicBezTo>
                  <a:cubicBezTo>
                    <a:pt x="0" y="2235"/>
                    <a:pt x="23330" y="0"/>
                    <a:pt x="52108" y="0"/>
                  </a:cubicBezTo>
                  <a:close/>
                  <a:moveTo>
                    <a:pt x="52108" y="0"/>
                  </a:moveTo>
                </a:path>
              </a:pathLst>
            </a:custGeom>
            <a:noFill/>
            <a:ln w="8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Freeform 1480"/>
            <p:cNvSpPr/>
            <p:nvPr/>
          </p:nvSpPr>
          <p:spPr>
            <a:xfrm flipV="1">
              <a:off x="7720666" y="2946813"/>
              <a:ext cx="158652" cy="153071"/>
            </a:xfrm>
            <a:custGeom>
              <a:avLst/>
              <a:gdLst/>
              <a:ahLst/>
              <a:cxnLst/>
              <a:rect l="0" t="0" r="0" b="0"/>
              <a:pathLst>
                <a:path w="260704" h="237832">
                  <a:moveTo>
                    <a:pt x="130352" y="0"/>
                  </a:moveTo>
                  <a:cubicBezTo>
                    <a:pt x="202348" y="0"/>
                    <a:pt x="260704" y="53238"/>
                    <a:pt x="260704" y="118910"/>
                  </a:cubicBezTo>
                  <a:cubicBezTo>
                    <a:pt x="260704" y="184594"/>
                    <a:pt x="202348" y="237832"/>
                    <a:pt x="130352" y="237832"/>
                  </a:cubicBezTo>
                  <a:cubicBezTo>
                    <a:pt x="58356" y="237832"/>
                    <a:pt x="0" y="184594"/>
                    <a:pt x="0" y="118910"/>
                  </a:cubicBezTo>
                  <a:cubicBezTo>
                    <a:pt x="0" y="53238"/>
                    <a:pt x="58356" y="0"/>
                    <a:pt x="130352" y="0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Freeform 1481"/>
            <p:cNvSpPr/>
            <p:nvPr/>
          </p:nvSpPr>
          <p:spPr>
            <a:xfrm flipV="1">
              <a:off x="7720280" y="2946714"/>
              <a:ext cx="159425" cy="153275"/>
            </a:xfrm>
            <a:custGeom>
              <a:avLst/>
              <a:gdLst/>
              <a:ahLst/>
              <a:cxnLst/>
              <a:rect l="0" t="0" r="0" b="0"/>
              <a:pathLst>
                <a:path w="261974" h="238150">
                  <a:moveTo>
                    <a:pt x="130987" y="0"/>
                  </a:moveTo>
                  <a:cubicBezTo>
                    <a:pt x="203326" y="0"/>
                    <a:pt x="261974" y="53314"/>
                    <a:pt x="261974" y="119075"/>
                  </a:cubicBezTo>
                  <a:cubicBezTo>
                    <a:pt x="261974" y="184835"/>
                    <a:pt x="203326" y="238150"/>
                    <a:pt x="130987" y="238150"/>
                  </a:cubicBezTo>
                  <a:cubicBezTo>
                    <a:pt x="58648" y="238150"/>
                    <a:pt x="0" y="184835"/>
                    <a:pt x="0" y="119075"/>
                  </a:cubicBezTo>
                  <a:cubicBezTo>
                    <a:pt x="0" y="53314"/>
                    <a:pt x="58648" y="0"/>
                    <a:pt x="130987" y="0"/>
                  </a:cubicBezTo>
                  <a:close/>
                  <a:moveTo>
                    <a:pt x="130987" y="0"/>
                  </a:moveTo>
                </a:path>
              </a:pathLst>
            </a:custGeom>
            <a:noFill/>
            <a:ln w="436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Freeform 1482"/>
            <p:cNvSpPr/>
            <p:nvPr/>
          </p:nvSpPr>
          <p:spPr>
            <a:xfrm flipV="1">
              <a:off x="7756606" y="3009459"/>
              <a:ext cx="85470" cy="89201"/>
            </a:xfrm>
            <a:custGeom>
              <a:avLst/>
              <a:gdLst/>
              <a:ahLst/>
              <a:cxnLst/>
              <a:rect l="0" t="0" r="0" b="0"/>
              <a:pathLst>
                <a:path w="140448" h="138595">
                  <a:moveTo>
                    <a:pt x="41541" y="0"/>
                  </a:moveTo>
                  <a:lnTo>
                    <a:pt x="0" y="119456"/>
                  </a:lnTo>
                  <a:cubicBezTo>
                    <a:pt x="21425" y="82207"/>
                    <a:pt x="41909" y="109423"/>
                    <a:pt x="41909" y="109423"/>
                  </a:cubicBezTo>
                  <a:cubicBezTo>
                    <a:pt x="43890" y="111899"/>
                    <a:pt x="45262" y="117157"/>
                    <a:pt x="45262" y="123253"/>
                  </a:cubicBezTo>
                  <a:cubicBezTo>
                    <a:pt x="45262" y="131724"/>
                    <a:pt x="42620" y="138595"/>
                    <a:pt x="39357" y="138595"/>
                  </a:cubicBezTo>
                  <a:cubicBezTo>
                    <a:pt x="36080" y="138595"/>
                    <a:pt x="33439" y="131724"/>
                    <a:pt x="33439" y="123253"/>
                  </a:cubicBezTo>
                  <a:cubicBezTo>
                    <a:pt x="33439" y="117386"/>
                    <a:pt x="34709" y="112293"/>
                    <a:pt x="36576" y="109715"/>
                  </a:cubicBezTo>
                  <a:cubicBezTo>
                    <a:pt x="36576" y="109715"/>
                    <a:pt x="41934" y="101549"/>
                    <a:pt x="54101" y="97942"/>
                  </a:cubicBezTo>
                  <a:cubicBezTo>
                    <a:pt x="69176" y="98425"/>
                    <a:pt x="74827" y="109423"/>
                    <a:pt x="74827" y="109423"/>
                  </a:cubicBezTo>
                  <a:cubicBezTo>
                    <a:pt x="76808" y="111899"/>
                    <a:pt x="78180" y="117157"/>
                    <a:pt x="78180" y="123253"/>
                  </a:cubicBezTo>
                  <a:cubicBezTo>
                    <a:pt x="78180" y="131724"/>
                    <a:pt x="75538" y="138595"/>
                    <a:pt x="72275" y="138595"/>
                  </a:cubicBezTo>
                  <a:cubicBezTo>
                    <a:pt x="68998" y="138595"/>
                    <a:pt x="66356" y="131724"/>
                    <a:pt x="66356" y="123253"/>
                  </a:cubicBezTo>
                  <a:cubicBezTo>
                    <a:pt x="66356" y="117386"/>
                    <a:pt x="67626" y="112293"/>
                    <a:pt x="69493" y="109715"/>
                  </a:cubicBezTo>
                  <a:cubicBezTo>
                    <a:pt x="69493" y="109715"/>
                    <a:pt x="82523" y="87972"/>
                    <a:pt x="102361" y="104076"/>
                  </a:cubicBezTo>
                  <a:cubicBezTo>
                    <a:pt x="108647" y="109181"/>
                    <a:pt x="108216" y="123253"/>
                    <a:pt x="108216" y="123253"/>
                  </a:cubicBezTo>
                  <a:cubicBezTo>
                    <a:pt x="108216" y="131724"/>
                    <a:pt x="105561" y="138595"/>
                    <a:pt x="102297" y="138595"/>
                  </a:cubicBezTo>
                  <a:cubicBezTo>
                    <a:pt x="99033" y="138595"/>
                    <a:pt x="96379" y="131724"/>
                    <a:pt x="96379" y="123253"/>
                  </a:cubicBezTo>
                  <a:cubicBezTo>
                    <a:pt x="96379" y="117386"/>
                    <a:pt x="97662" y="112293"/>
                    <a:pt x="99529" y="109715"/>
                  </a:cubicBezTo>
                  <a:cubicBezTo>
                    <a:pt x="99529" y="109715"/>
                    <a:pt x="119811" y="77876"/>
                    <a:pt x="140448" y="118503"/>
                  </a:cubicBezTo>
                  <a:lnTo>
                    <a:pt x="102373" y="1803"/>
                  </a:lnTo>
                </a:path>
              </a:pathLst>
            </a:custGeom>
            <a:noFill/>
            <a:ln w="121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8" name="Picture 1483"/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934" y="2458608"/>
              <a:ext cx="379107" cy="352449"/>
            </a:xfrm>
            <a:prstGeom prst="rect">
              <a:avLst/>
            </a:prstGeom>
            <a:noFill/>
          </p:spPr>
        </p:pic>
        <p:pic>
          <p:nvPicPr>
            <p:cNvPr id="59" name="Picture 148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934" y="2415364"/>
              <a:ext cx="379369" cy="173539"/>
            </a:xfrm>
            <a:prstGeom prst="rect">
              <a:avLst/>
            </a:prstGeom>
            <a:noFill/>
          </p:spPr>
        </p:pic>
        <p:sp>
          <p:nvSpPr>
            <p:cNvPr id="60" name="Freeform 1485"/>
            <p:cNvSpPr/>
            <p:nvPr/>
          </p:nvSpPr>
          <p:spPr>
            <a:xfrm flipV="1">
              <a:off x="8182914" y="2471244"/>
              <a:ext cx="351736" cy="324485"/>
            </a:xfrm>
            <a:custGeom>
              <a:avLst/>
              <a:gdLst/>
              <a:ahLst/>
              <a:cxnLst/>
              <a:rect l="0" t="0" r="0" b="0"/>
              <a:pathLst>
                <a:path w="577989" h="504164">
                  <a:moveTo>
                    <a:pt x="0" y="50622"/>
                  </a:moveTo>
                  <a:lnTo>
                    <a:pt x="0" y="504164"/>
                  </a:lnTo>
                  <a:lnTo>
                    <a:pt x="577989" y="504164"/>
                  </a:lnTo>
                  <a:lnTo>
                    <a:pt x="577989" y="50622"/>
                  </a:lnTo>
                  <a:cubicBezTo>
                    <a:pt x="577989" y="50622"/>
                    <a:pt x="571119" y="5271"/>
                    <a:pt x="477266" y="0"/>
                  </a:cubicBezTo>
                  <a:lnTo>
                    <a:pt x="91567" y="0"/>
                  </a:lnTo>
                  <a:cubicBezTo>
                    <a:pt x="91567" y="0"/>
                    <a:pt x="3429" y="4217"/>
                    <a:pt x="0" y="50622"/>
                  </a:cubicBezTo>
                  <a:close/>
                  <a:moveTo>
                    <a:pt x="0" y="50622"/>
                  </a:moveTo>
                </a:path>
              </a:pathLst>
            </a:custGeom>
            <a:noFill/>
            <a:ln w="307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1" name="Picture 148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066" y="2414879"/>
              <a:ext cx="379747" cy="100838"/>
            </a:xfrm>
            <a:prstGeom prst="rect">
              <a:avLst/>
            </a:prstGeom>
            <a:noFill/>
          </p:spPr>
        </p:pic>
        <p:sp>
          <p:nvSpPr>
            <p:cNvPr id="62" name="Freeform 1487"/>
            <p:cNvSpPr/>
            <p:nvPr/>
          </p:nvSpPr>
          <p:spPr>
            <a:xfrm flipV="1">
              <a:off x="8178515" y="2425718"/>
              <a:ext cx="359828" cy="77299"/>
            </a:xfrm>
            <a:custGeom>
              <a:avLst/>
              <a:gdLst/>
              <a:ahLst/>
              <a:cxnLst/>
              <a:rect l="0" t="0" r="0" b="0"/>
              <a:pathLst>
                <a:path w="591285" h="120103">
                  <a:moveTo>
                    <a:pt x="68465" y="0"/>
                  </a:moveTo>
                  <a:cubicBezTo>
                    <a:pt x="68465" y="0"/>
                    <a:pt x="0" y="1079"/>
                    <a:pt x="5677" y="62636"/>
                  </a:cubicBezTo>
                  <a:cubicBezTo>
                    <a:pt x="5677" y="62636"/>
                    <a:pt x="5677" y="116052"/>
                    <a:pt x="117499" y="117195"/>
                  </a:cubicBezTo>
                  <a:lnTo>
                    <a:pt x="511682" y="117195"/>
                  </a:lnTo>
                  <a:cubicBezTo>
                    <a:pt x="511682" y="117195"/>
                    <a:pt x="591285" y="120103"/>
                    <a:pt x="587488" y="48488"/>
                  </a:cubicBezTo>
                  <a:cubicBezTo>
                    <a:pt x="587488" y="48488"/>
                    <a:pt x="589317" y="3695"/>
                    <a:pt x="545311" y="1079"/>
                  </a:cubicBezTo>
                  <a:lnTo>
                    <a:pt x="68465" y="0"/>
                  </a:lnTo>
                  <a:close/>
                  <a:moveTo>
                    <a:pt x="68465" y="0"/>
                  </a:moveTo>
                </a:path>
              </a:pathLst>
            </a:custGeom>
            <a:noFill/>
            <a:ln w="119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3" name="Picture 1488"/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57462" y="2313346"/>
              <a:ext cx="92455" cy="42505"/>
            </a:xfrm>
            <a:prstGeom prst="rect">
              <a:avLst/>
            </a:prstGeom>
            <a:noFill/>
          </p:spPr>
        </p:pic>
        <p:sp>
          <p:nvSpPr>
            <p:cNvPr id="64" name="Freeform 1489"/>
            <p:cNvSpPr/>
            <p:nvPr/>
          </p:nvSpPr>
          <p:spPr>
            <a:xfrm flipV="1">
              <a:off x="8070153" y="2326043"/>
              <a:ext cx="67068" cy="18579"/>
            </a:xfrm>
            <a:custGeom>
              <a:avLst/>
              <a:gdLst/>
              <a:ahLst/>
              <a:cxnLst/>
              <a:rect l="0" t="0" r="0" b="0"/>
              <a:pathLst>
                <a:path w="110210" h="28867">
                  <a:moveTo>
                    <a:pt x="73469" y="28867"/>
                  </a:moveTo>
                  <a:cubicBezTo>
                    <a:pt x="73469" y="28867"/>
                    <a:pt x="11481" y="16498"/>
                    <a:pt x="0" y="20625"/>
                  </a:cubicBezTo>
                  <a:lnTo>
                    <a:pt x="4585" y="4128"/>
                  </a:lnTo>
                  <a:cubicBezTo>
                    <a:pt x="4585" y="4128"/>
                    <a:pt x="82651" y="0"/>
                    <a:pt x="110210" y="4128"/>
                  </a:cubicBezTo>
                  <a:lnTo>
                    <a:pt x="73469" y="28867"/>
                  </a:lnTo>
                  <a:close/>
                  <a:moveTo>
                    <a:pt x="73469" y="28867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5" name="Picture 1490"/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38894" y="2285774"/>
              <a:ext cx="92456" cy="42511"/>
            </a:xfrm>
            <a:prstGeom prst="rect">
              <a:avLst/>
            </a:prstGeom>
            <a:noFill/>
          </p:spPr>
        </p:pic>
        <p:sp>
          <p:nvSpPr>
            <p:cNvPr id="66" name="Freeform 1491"/>
            <p:cNvSpPr/>
            <p:nvPr/>
          </p:nvSpPr>
          <p:spPr>
            <a:xfrm flipV="1">
              <a:off x="8551584" y="2298480"/>
              <a:ext cx="67068" cy="18579"/>
            </a:xfrm>
            <a:custGeom>
              <a:avLst/>
              <a:gdLst/>
              <a:ahLst/>
              <a:cxnLst/>
              <a:rect l="0" t="0" r="0" b="0"/>
              <a:pathLst>
                <a:path w="110210" h="28867">
                  <a:moveTo>
                    <a:pt x="36741" y="28867"/>
                  </a:moveTo>
                  <a:cubicBezTo>
                    <a:pt x="36741" y="28867"/>
                    <a:pt x="98729" y="16498"/>
                    <a:pt x="110210" y="20625"/>
                  </a:cubicBezTo>
                  <a:lnTo>
                    <a:pt x="105625" y="4128"/>
                  </a:lnTo>
                  <a:cubicBezTo>
                    <a:pt x="105625" y="4128"/>
                    <a:pt x="27559" y="0"/>
                    <a:pt x="0" y="4128"/>
                  </a:cubicBezTo>
                  <a:lnTo>
                    <a:pt x="36741" y="28867"/>
                  </a:lnTo>
                  <a:close/>
                  <a:moveTo>
                    <a:pt x="36741" y="28867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7" name="Picture 1492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73020" y="2280745"/>
              <a:ext cx="101219" cy="87426"/>
            </a:xfrm>
            <a:prstGeom prst="rect">
              <a:avLst/>
            </a:prstGeom>
            <a:noFill/>
          </p:spPr>
        </p:pic>
        <p:sp>
          <p:nvSpPr>
            <p:cNvPr id="68" name="Freeform 1493"/>
            <p:cNvSpPr/>
            <p:nvPr/>
          </p:nvSpPr>
          <p:spPr>
            <a:xfrm flipV="1">
              <a:off x="8085720" y="2293443"/>
              <a:ext cx="75825" cy="62022"/>
            </a:xfrm>
            <a:custGeom>
              <a:avLst/>
              <a:gdLst/>
              <a:ahLst/>
              <a:cxnLst/>
              <a:rect l="0" t="0" r="0" b="0"/>
              <a:pathLst>
                <a:path w="124599" h="96367">
                  <a:moveTo>
                    <a:pt x="103835" y="0"/>
                  </a:moveTo>
                  <a:lnTo>
                    <a:pt x="124599" y="25133"/>
                  </a:lnTo>
                  <a:lnTo>
                    <a:pt x="23076" y="96367"/>
                  </a:lnTo>
                  <a:lnTo>
                    <a:pt x="0" y="70180"/>
                  </a:lnTo>
                  <a:lnTo>
                    <a:pt x="103835" y="0"/>
                  </a:lnTo>
                  <a:close/>
                  <a:moveTo>
                    <a:pt x="103835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9" name="Picture 1494"/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4561" y="2253173"/>
              <a:ext cx="101231" cy="87427"/>
            </a:xfrm>
            <a:prstGeom prst="rect">
              <a:avLst/>
            </a:prstGeom>
            <a:noFill/>
          </p:spPr>
        </p:pic>
        <p:sp>
          <p:nvSpPr>
            <p:cNvPr id="70" name="Freeform 1495"/>
            <p:cNvSpPr/>
            <p:nvPr/>
          </p:nvSpPr>
          <p:spPr>
            <a:xfrm flipV="1">
              <a:off x="8527259" y="2265879"/>
              <a:ext cx="75825" cy="62022"/>
            </a:xfrm>
            <a:custGeom>
              <a:avLst/>
              <a:gdLst/>
              <a:ahLst/>
              <a:cxnLst/>
              <a:rect l="0" t="0" r="0" b="0"/>
              <a:pathLst>
                <a:path w="124599" h="96367">
                  <a:moveTo>
                    <a:pt x="20764" y="0"/>
                  </a:moveTo>
                  <a:lnTo>
                    <a:pt x="0" y="25133"/>
                  </a:lnTo>
                  <a:lnTo>
                    <a:pt x="101523" y="96367"/>
                  </a:lnTo>
                  <a:lnTo>
                    <a:pt x="124599" y="70180"/>
                  </a:lnTo>
                  <a:lnTo>
                    <a:pt x="20764" y="0"/>
                  </a:lnTo>
                  <a:close/>
                  <a:moveTo>
                    <a:pt x="20764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1" name="Picture 1496"/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72653" y="2280580"/>
              <a:ext cx="39610" cy="41716"/>
            </a:xfrm>
            <a:prstGeom prst="rect">
              <a:avLst/>
            </a:prstGeom>
            <a:noFill/>
          </p:spPr>
        </p:pic>
        <p:sp>
          <p:nvSpPr>
            <p:cNvPr id="72" name="Freeform 1497"/>
            <p:cNvSpPr/>
            <p:nvPr/>
          </p:nvSpPr>
          <p:spPr>
            <a:xfrm rot="-8466283">
              <a:off x="8091175" y="2290408"/>
              <a:ext cx="1917" cy="21539"/>
            </a:xfrm>
            <a:custGeom>
              <a:avLst/>
              <a:gdLst/>
              <a:ahLst/>
              <a:cxnLst/>
              <a:rect l="0" t="0" r="0" b="0"/>
              <a:pathLst>
                <a:path w="3085" h="34188">
                  <a:moveTo>
                    <a:pt x="1498" y="0"/>
                  </a:moveTo>
                  <a:cubicBezTo>
                    <a:pt x="2336" y="0"/>
                    <a:pt x="3034" y="7658"/>
                    <a:pt x="3060" y="17094"/>
                  </a:cubicBezTo>
                  <a:cubicBezTo>
                    <a:pt x="3085" y="26542"/>
                    <a:pt x="2425" y="34188"/>
                    <a:pt x="1586" y="34188"/>
                  </a:cubicBezTo>
                  <a:cubicBezTo>
                    <a:pt x="749" y="34188"/>
                    <a:pt x="51" y="26530"/>
                    <a:pt x="25" y="17094"/>
                  </a:cubicBezTo>
                  <a:cubicBezTo>
                    <a:pt x="0" y="7658"/>
                    <a:pt x="660" y="0"/>
                    <a:pt x="1498" y="0"/>
                  </a:cubicBezTo>
                  <a:close/>
                  <a:moveTo>
                    <a:pt x="149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3" name="Picture 1498"/>
            <p:cNvPicPr>
              <a:picLocks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76536" y="2253008"/>
              <a:ext cx="39612" cy="41718"/>
            </a:xfrm>
            <a:prstGeom prst="rect">
              <a:avLst/>
            </a:prstGeom>
            <a:noFill/>
          </p:spPr>
        </p:pic>
        <p:sp>
          <p:nvSpPr>
            <p:cNvPr id="74" name="Freeform 1499"/>
            <p:cNvSpPr/>
            <p:nvPr/>
          </p:nvSpPr>
          <p:spPr>
            <a:xfrm rot="-2333716" flipV="1">
              <a:off x="8595707" y="2262837"/>
              <a:ext cx="1917" cy="21539"/>
            </a:xfrm>
            <a:custGeom>
              <a:avLst/>
              <a:gdLst/>
              <a:ahLst/>
              <a:cxnLst/>
              <a:rect l="0" t="0" r="0" b="0"/>
              <a:pathLst>
                <a:path w="3085" h="34188">
                  <a:moveTo>
                    <a:pt x="1498" y="0"/>
                  </a:moveTo>
                  <a:cubicBezTo>
                    <a:pt x="2336" y="0"/>
                    <a:pt x="3034" y="7658"/>
                    <a:pt x="3060" y="17094"/>
                  </a:cubicBezTo>
                  <a:cubicBezTo>
                    <a:pt x="3085" y="26530"/>
                    <a:pt x="2425" y="34188"/>
                    <a:pt x="1586" y="34188"/>
                  </a:cubicBezTo>
                  <a:cubicBezTo>
                    <a:pt x="749" y="34175"/>
                    <a:pt x="51" y="26530"/>
                    <a:pt x="25" y="17094"/>
                  </a:cubicBezTo>
                  <a:cubicBezTo>
                    <a:pt x="0" y="7645"/>
                    <a:pt x="660" y="0"/>
                    <a:pt x="1498" y="0"/>
                  </a:cubicBezTo>
                  <a:close/>
                  <a:moveTo>
                    <a:pt x="149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5" name="Picture 1500"/>
            <p:cNvPicPr>
              <a:picLocks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36344" y="2327277"/>
              <a:ext cx="38778" cy="40688"/>
            </a:xfrm>
            <a:prstGeom prst="rect">
              <a:avLst/>
            </a:prstGeom>
            <a:noFill/>
          </p:spPr>
        </p:pic>
        <p:sp>
          <p:nvSpPr>
            <p:cNvPr id="76" name="Freeform 1501"/>
            <p:cNvSpPr/>
            <p:nvPr/>
          </p:nvSpPr>
          <p:spPr>
            <a:xfrm rot="-8466283">
              <a:off x="8153893" y="2337336"/>
              <a:ext cx="3078" cy="20082"/>
            </a:xfrm>
            <a:custGeom>
              <a:avLst/>
              <a:gdLst/>
              <a:ahLst/>
              <a:cxnLst/>
              <a:rect l="0" t="0" r="0" b="0"/>
              <a:pathLst>
                <a:path w="4952" h="31876">
                  <a:moveTo>
                    <a:pt x="2438" y="0"/>
                  </a:moveTo>
                  <a:cubicBezTo>
                    <a:pt x="3796" y="0"/>
                    <a:pt x="4914" y="7137"/>
                    <a:pt x="4927" y="15938"/>
                  </a:cubicBezTo>
                  <a:cubicBezTo>
                    <a:pt x="4952" y="24752"/>
                    <a:pt x="3873" y="31876"/>
                    <a:pt x="2514" y="31876"/>
                  </a:cubicBezTo>
                  <a:cubicBezTo>
                    <a:pt x="1168" y="31876"/>
                    <a:pt x="51" y="24739"/>
                    <a:pt x="26" y="15925"/>
                  </a:cubicBezTo>
                  <a:cubicBezTo>
                    <a:pt x="0" y="7137"/>
                    <a:pt x="1080" y="0"/>
                    <a:pt x="2438" y="0"/>
                  </a:cubicBezTo>
                  <a:close/>
                  <a:moveTo>
                    <a:pt x="243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7" name="Picture 1502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3678" y="2299706"/>
              <a:ext cx="38786" cy="40702"/>
            </a:xfrm>
            <a:prstGeom prst="rect">
              <a:avLst/>
            </a:prstGeom>
            <a:noFill/>
          </p:spPr>
        </p:pic>
        <p:sp>
          <p:nvSpPr>
            <p:cNvPr id="78" name="Freeform 1503"/>
            <p:cNvSpPr/>
            <p:nvPr/>
          </p:nvSpPr>
          <p:spPr>
            <a:xfrm rot="-2333716" flipV="1">
              <a:off x="8531833" y="2309773"/>
              <a:ext cx="3078" cy="20082"/>
            </a:xfrm>
            <a:custGeom>
              <a:avLst/>
              <a:gdLst/>
              <a:ahLst/>
              <a:cxnLst/>
              <a:rect l="0" t="0" r="0" b="0"/>
              <a:pathLst>
                <a:path w="4952" h="31876">
                  <a:moveTo>
                    <a:pt x="2438" y="0"/>
                  </a:moveTo>
                  <a:cubicBezTo>
                    <a:pt x="3796" y="0"/>
                    <a:pt x="4914" y="7137"/>
                    <a:pt x="4927" y="15938"/>
                  </a:cubicBezTo>
                  <a:cubicBezTo>
                    <a:pt x="4952" y="24752"/>
                    <a:pt x="3873" y="31876"/>
                    <a:pt x="2514" y="31876"/>
                  </a:cubicBezTo>
                  <a:cubicBezTo>
                    <a:pt x="1168" y="31876"/>
                    <a:pt x="51" y="24739"/>
                    <a:pt x="26" y="15938"/>
                  </a:cubicBezTo>
                  <a:cubicBezTo>
                    <a:pt x="0" y="7137"/>
                    <a:pt x="1080" y="0"/>
                    <a:pt x="2438" y="0"/>
                  </a:cubicBezTo>
                  <a:close/>
                  <a:moveTo>
                    <a:pt x="243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9" name="Picture 1504"/>
            <p:cNvPicPr>
              <a:picLocks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57114" y="2318845"/>
              <a:ext cx="27968" cy="35728"/>
            </a:xfrm>
            <a:prstGeom prst="rect">
              <a:avLst/>
            </a:prstGeom>
            <a:noFill/>
          </p:spPr>
        </p:pic>
        <p:sp>
          <p:nvSpPr>
            <p:cNvPr id="80" name="Freeform 1505"/>
            <p:cNvSpPr/>
            <p:nvPr/>
          </p:nvSpPr>
          <p:spPr>
            <a:xfrm rot="-693012" flipV="1">
              <a:off x="8070305" y="2331415"/>
              <a:ext cx="1756" cy="10545"/>
            </a:xfrm>
            <a:custGeom>
              <a:avLst/>
              <a:gdLst/>
              <a:ahLst/>
              <a:cxnLst/>
              <a:rect l="0" t="0" r="0" b="0"/>
              <a:pathLst>
                <a:path w="2881" h="16420">
                  <a:moveTo>
                    <a:pt x="1231" y="12"/>
                  </a:moveTo>
                  <a:cubicBezTo>
                    <a:pt x="1967" y="24"/>
                    <a:pt x="2653" y="3720"/>
                    <a:pt x="2767" y="8241"/>
                  </a:cubicBezTo>
                  <a:cubicBezTo>
                    <a:pt x="2881" y="12762"/>
                    <a:pt x="2374" y="16420"/>
                    <a:pt x="1637" y="16407"/>
                  </a:cubicBezTo>
                  <a:cubicBezTo>
                    <a:pt x="914" y="16382"/>
                    <a:pt x="228" y="12699"/>
                    <a:pt x="114" y="8178"/>
                  </a:cubicBezTo>
                  <a:cubicBezTo>
                    <a:pt x="0" y="3656"/>
                    <a:pt x="495" y="0"/>
                    <a:pt x="1231" y="12"/>
                  </a:cubicBezTo>
                  <a:close/>
                  <a:moveTo>
                    <a:pt x="1231" y="12"/>
                  </a:moveTo>
                </a:path>
              </a:pathLst>
            </a:custGeom>
            <a:noFill/>
            <a:ln w="154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54961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1" name="Picture 1506"/>
            <p:cNvPicPr>
              <a:picLocks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603722" y="2291273"/>
              <a:ext cx="27964" cy="35728"/>
            </a:xfrm>
            <a:prstGeom prst="rect">
              <a:avLst/>
            </a:prstGeom>
            <a:noFill/>
          </p:spPr>
        </p:pic>
        <p:sp>
          <p:nvSpPr>
            <p:cNvPr id="82" name="Freeform 1507"/>
            <p:cNvSpPr/>
            <p:nvPr/>
          </p:nvSpPr>
          <p:spPr>
            <a:xfrm rot="-10106987">
              <a:off x="8616741" y="2303842"/>
              <a:ext cx="1756" cy="10545"/>
            </a:xfrm>
            <a:custGeom>
              <a:avLst/>
              <a:gdLst/>
              <a:ahLst/>
              <a:cxnLst/>
              <a:rect l="0" t="0" r="0" b="0"/>
              <a:pathLst>
                <a:path w="2881" h="16420">
                  <a:moveTo>
                    <a:pt x="1231" y="12"/>
                  </a:moveTo>
                  <a:cubicBezTo>
                    <a:pt x="1967" y="24"/>
                    <a:pt x="2653" y="3707"/>
                    <a:pt x="2767" y="8228"/>
                  </a:cubicBezTo>
                  <a:cubicBezTo>
                    <a:pt x="2881" y="12762"/>
                    <a:pt x="2374" y="16420"/>
                    <a:pt x="1637" y="16394"/>
                  </a:cubicBezTo>
                  <a:cubicBezTo>
                    <a:pt x="914" y="16382"/>
                    <a:pt x="228" y="12699"/>
                    <a:pt x="114" y="8178"/>
                  </a:cubicBezTo>
                  <a:cubicBezTo>
                    <a:pt x="0" y="3644"/>
                    <a:pt x="495" y="0"/>
                    <a:pt x="1231" y="12"/>
                  </a:cubicBezTo>
                  <a:close/>
                  <a:moveTo>
                    <a:pt x="1231" y="12"/>
                  </a:moveTo>
                </a:path>
              </a:pathLst>
            </a:custGeom>
            <a:noFill/>
            <a:ln w="154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54961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3" name="Picture 1508"/>
            <p:cNvPicPr>
              <a:picLocks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76496" y="2422311"/>
              <a:ext cx="362182" cy="86271"/>
            </a:xfrm>
            <a:prstGeom prst="rect">
              <a:avLst/>
            </a:prstGeom>
            <a:noFill/>
          </p:spPr>
        </p:pic>
        <p:sp>
          <p:nvSpPr>
            <p:cNvPr id="84" name="Freeform 1509"/>
            <p:cNvSpPr/>
            <p:nvPr/>
          </p:nvSpPr>
          <p:spPr>
            <a:xfrm flipV="1">
              <a:off x="8186103" y="2433515"/>
              <a:ext cx="341998" cy="62366"/>
            </a:xfrm>
            <a:custGeom>
              <a:avLst/>
              <a:gdLst/>
              <a:ahLst/>
              <a:cxnLst/>
              <a:rect l="0" t="0" r="0" b="0"/>
              <a:pathLst>
                <a:path w="561986" h="96901">
                  <a:moveTo>
                    <a:pt x="65074" y="0"/>
                  </a:moveTo>
                  <a:cubicBezTo>
                    <a:pt x="65074" y="0"/>
                    <a:pt x="0" y="876"/>
                    <a:pt x="5397" y="50533"/>
                  </a:cubicBezTo>
                  <a:cubicBezTo>
                    <a:pt x="5397" y="50533"/>
                    <a:pt x="5397" y="93649"/>
                    <a:pt x="111670" y="94551"/>
                  </a:cubicBezTo>
                  <a:lnTo>
                    <a:pt x="486332" y="94551"/>
                  </a:lnTo>
                  <a:cubicBezTo>
                    <a:pt x="486332" y="94551"/>
                    <a:pt x="561986" y="96901"/>
                    <a:pt x="558380" y="39128"/>
                  </a:cubicBezTo>
                  <a:cubicBezTo>
                    <a:pt x="558380" y="39128"/>
                    <a:pt x="560119" y="2971"/>
                    <a:pt x="518286" y="876"/>
                  </a:cubicBezTo>
                  <a:lnTo>
                    <a:pt x="65074" y="0"/>
                  </a:lnTo>
                  <a:close/>
                  <a:moveTo>
                    <a:pt x="65074" y="0"/>
                  </a:moveTo>
                </a:path>
              </a:pathLst>
            </a:custGeom>
            <a:noFill/>
            <a:ln w="119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5" name="Picture 1510"/>
            <p:cNvPicPr>
              <a:picLocks noChangeArrowheads="1"/>
            </p:cNvPicPr>
            <p:nvPr/>
          </p:nvPicPr>
          <p:blipFill>
            <a:blip r:embed="rId41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124" y="2454580"/>
              <a:ext cx="110330" cy="18456"/>
            </a:xfrm>
            <a:prstGeom prst="rect">
              <a:avLst/>
            </a:prstGeom>
            <a:noFill/>
          </p:spPr>
        </p:pic>
        <p:pic>
          <p:nvPicPr>
            <p:cNvPr id="86" name="Picture 1511"/>
            <p:cNvPicPr>
              <a:picLocks noChangeArrowheads="1"/>
            </p:cNvPicPr>
            <p:nvPr/>
          </p:nvPicPr>
          <p:blipFill>
            <a:blip r:embed="rId42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13032" y="2454580"/>
              <a:ext cx="70551" cy="18456"/>
            </a:xfrm>
            <a:prstGeom prst="rect">
              <a:avLst/>
            </a:prstGeom>
            <a:noFill/>
          </p:spPr>
        </p:pic>
        <p:pic>
          <p:nvPicPr>
            <p:cNvPr id="87" name="Picture 1512"/>
            <p:cNvPicPr>
              <a:picLocks noChangeArrowheads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14637" y="2368166"/>
              <a:ext cx="73757" cy="82784"/>
            </a:xfrm>
            <a:prstGeom prst="rect">
              <a:avLst/>
            </a:prstGeom>
            <a:noFill/>
          </p:spPr>
        </p:pic>
        <p:pic>
          <p:nvPicPr>
            <p:cNvPr id="88" name="Picture 1513"/>
            <p:cNvPicPr>
              <a:picLocks noChangeArrowheads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99566" y="2339579"/>
              <a:ext cx="73757" cy="82783"/>
            </a:xfrm>
            <a:prstGeom prst="rect">
              <a:avLst/>
            </a:prstGeom>
            <a:noFill/>
          </p:spPr>
        </p:pic>
        <p:pic>
          <p:nvPicPr>
            <p:cNvPr id="89" name="Picture 1514"/>
            <p:cNvPicPr>
              <a:picLocks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05722" y="2330452"/>
              <a:ext cx="95444" cy="124866"/>
            </a:xfrm>
            <a:prstGeom prst="rect">
              <a:avLst/>
            </a:prstGeom>
            <a:noFill/>
          </p:spPr>
        </p:pic>
        <p:sp>
          <p:nvSpPr>
            <p:cNvPr id="90" name="Freeform 1515"/>
            <p:cNvSpPr/>
            <p:nvPr/>
          </p:nvSpPr>
          <p:spPr>
            <a:xfrm flipV="1">
              <a:off x="8218424" y="2334859"/>
              <a:ext cx="77099" cy="107763"/>
            </a:xfrm>
            <a:custGeom>
              <a:avLst/>
              <a:gdLst/>
              <a:ahLst/>
              <a:cxnLst/>
              <a:rect l="0" t="0" r="0" b="0"/>
              <a:pathLst>
                <a:path w="126694" h="167436">
                  <a:moveTo>
                    <a:pt x="5092" y="75374"/>
                  </a:moveTo>
                  <a:cubicBezTo>
                    <a:pt x="5092" y="75374"/>
                    <a:pt x="15036" y="88493"/>
                    <a:pt x="15036" y="101116"/>
                  </a:cubicBezTo>
                  <a:cubicBezTo>
                    <a:pt x="15036" y="101116"/>
                    <a:pt x="23125" y="114807"/>
                    <a:pt x="17347" y="119023"/>
                  </a:cubicBezTo>
                  <a:cubicBezTo>
                    <a:pt x="17347" y="119023"/>
                    <a:pt x="0" y="121132"/>
                    <a:pt x="0" y="131647"/>
                  </a:cubicBezTo>
                  <a:cubicBezTo>
                    <a:pt x="0" y="131647"/>
                    <a:pt x="1155" y="167436"/>
                    <a:pt x="27748" y="149542"/>
                  </a:cubicBezTo>
                  <a:cubicBezTo>
                    <a:pt x="27748" y="149542"/>
                    <a:pt x="43928" y="130593"/>
                    <a:pt x="47395" y="114807"/>
                  </a:cubicBezTo>
                  <a:cubicBezTo>
                    <a:pt x="47395" y="114807"/>
                    <a:pt x="54329" y="84276"/>
                    <a:pt x="68210" y="76910"/>
                  </a:cubicBezTo>
                  <a:cubicBezTo>
                    <a:pt x="68210" y="76910"/>
                    <a:pt x="87857" y="57963"/>
                    <a:pt x="94792" y="47434"/>
                  </a:cubicBezTo>
                  <a:cubicBezTo>
                    <a:pt x="94792" y="47434"/>
                    <a:pt x="126694" y="23165"/>
                    <a:pt x="110514" y="0"/>
                  </a:cubicBezTo>
                  <a:cubicBezTo>
                    <a:pt x="110514" y="0"/>
                    <a:pt x="90169" y="5334"/>
                    <a:pt x="84390" y="15862"/>
                  </a:cubicBezTo>
                  <a:cubicBezTo>
                    <a:pt x="78612" y="26391"/>
                    <a:pt x="92480" y="24282"/>
                    <a:pt x="89013" y="26391"/>
                  </a:cubicBezTo>
                  <a:cubicBezTo>
                    <a:pt x="85546" y="28499"/>
                    <a:pt x="77456" y="30594"/>
                    <a:pt x="73989" y="39014"/>
                  </a:cubicBezTo>
                  <a:cubicBezTo>
                    <a:pt x="70522" y="47434"/>
                    <a:pt x="72833" y="48489"/>
                    <a:pt x="69366" y="48489"/>
                  </a:cubicBezTo>
                  <a:cubicBezTo>
                    <a:pt x="65899" y="48489"/>
                    <a:pt x="70522" y="60071"/>
                    <a:pt x="61276" y="60071"/>
                  </a:cubicBezTo>
                  <a:cubicBezTo>
                    <a:pt x="52018" y="60071"/>
                    <a:pt x="49707" y="68491"/>
                    <a:pt x="49707" y="72708"/>
                  </a:cubicBezTo>
                  <a:cubicBezTo>
                    <a:pt x="49707" y="76910"/>
                    <a:pt x="34682" y="71653"/>
                    <a:pt x="34682" y="71653"/>
                  </a:cubicBezTo>
                  <a:cubicBezTo>
                    <a:pt x="34682" y="71653"/>
                    <a:pt x="38150" y="88493"/>
                    <a:pt x="30060" y="88493"/>
                  </a:cubicBezTo>
                  <a:cubicBezTo>
                    <a:pt x="21970" y="88493"/>
                    <a:pt x="32371" y="63233"/>
                    <a:pt x="17347" y="67437"/>
                  </a:cubicBezTo>
                  <a:cubicBezTo>
                    <a:pt x="2311" y="71653"/>
                    <a:pt x="5092" y="75374"/>
                    <a:pt x="5092" y="75374"/>
                  </a:cubicBezTo>
                  <a:close/>
                  <a:moveTo>
                    <a:pt x="5092" y="75374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1" name="Picture 1516"/>
            <p:cNvPicPr>
              <a:picLocks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795" y="2301864"/>
              <a:ext cx="95431" cy="124866"/>
            </a:xfrm>
            <a:prstGeom prst="rect">
              <a:avLst/>
            </a:prstGeom>
            <a:noFill/>
          </p:spPr>
        </p:pic>
        <p:sp>
          <p:nvSpPr>
            <p:cNvPr id="92" name="Freeform 1517"/>
            <p:cNvSpPr/>
            <p:nvPr/>
          </p:nvSpPr>
          <p:spPr>
            <a:xfrm flipV="1">
              <a:off x="8392437" y="2306271"/>
              <a:ext cx="77099" cy="107763"/>
            </a:xfrm>
            <a:custGeom>
              <a:avLst/>
              <a:gdLst/>
              <a:ahLst/>
              <a:cxnLst/>
              <a:rect l="0" t="0" r="0" b="0"/>
              <a:pathLst>
                <a:path w="126694" h="167436">
                  <a:moveTo>
                    <a:pt x="121602" y="75374"/>
                  </a:moveTo>
                  <a:cubicBezTo>
                    <a:pt x="121602" y="75374"/>
                    <a:pt x="111658" y="88493"/>
                    <a:pt x="111658" y="101116"/>
                  </a:cubicBezTo>
                  <a:cubicBezTo>
                    <a:pt x="111658" y="101116"/>
                    <a:pt x="103569" y="114807"/>
                    <a:pt x="109347" y="119023"/>
                  </a:cubicBezTo>
                  <a:cubicBezTo>
                    <a:pt x="109347" y="119023"/>
                    <a:pt x="126694" y="121119"/>
                    <a:pt x="126694" y="131647"/>
                  </a:cubicBezTo>
                  <a:cubicBezTo>
                    <a:pt x="126694" y="131647"/>
                    <a:pt x="125539" y="167436"/>
                    <a:pt x="98946" y="149542"/>
                  </a:cubicBezTo>
                  <a:cubicBezTo>
                    <a:pt x="98946" y="149542"/>
                    <a:pt x="82766" y="130593"/>
                    <a:pt x="79299" y="114807"/>
                  </a:cubicBezTo>
                  <a:cubicBezTo>
                    <a:pt x="79299" y="114807"/>
                    <a:pt x="72365" y="84276"/>
                    <a:pt x="58484" y="76910"/>
                  </a:cubicBezTo>
                  <a:cubicBezTo>
                    <a:pt x="58484" y="76910"/>
                    <a:pt x="38837" y="57963"/>
                    <a:pt x="31902" y="47434"/>
                  </a:cubicBezTo>
                  <a:cubicBezTo>
                    <a:pt x="31902" y="47434"/>
                    <a:pt x="0" y="23165"/>
                    <a:pt x="16180" y="0"/>
                  </a:cubicBezTo>
                  <a:cubicBezTo>
                    <a:pt x="16180" y="0"/>
                    <a:pt x="36525" y="5334"/>
                    <a:pt x="42304" y="15850"/>
                  </a:cubicBezTo>
                  <a:cubicBezTo>
                    <a:pt x="48082" y="26391"/>
                    <a:pt x="34214" y="24282"/>
                    <a:pt x="37681" y="26391"/>
                  </a:cubicBezTo>
                  <a:cubicBezTo>
                    <a:pt x="41148" y="28486"/>
                    <a:pt x="49238" y="30594"/>
                    <a:pt x="52705" y="39014"/>
                  </a:cubicBezTo>
                  <a:cubicBezTo>
                    <a:pt x="56172" y="47434"/>
                    <a:pt x="53861" y="48489"/>
                    <a:pt x="57328" y="48489"/>
                  </a:cubicBezTo>
                  <a:cubicBezTo>
                    <a:pt x="60795" y="48489"/>
                    <a:pt x="56172" y="60071"/>
                    <a:pt x="65418" y="60071"/>
                  </a:cubicBezTo>
                  <a:cubicBezTo>
                    <a:pt x="74676" y="60071"/>
                    <a:pt x="76987" y="68491"/>
                    <a:pt x="76987" y="72708"/>
                  </a:cubicBezTo>
                  <a:cubicBezTo>
                    <a:pt x="76987" y="76910"/>
                    <a:pt x="92012" y="71653"/>
                    <a:pt x="92012" y="71653"/>
                  </a:cubicBezTo>
                  <a:cubicBezTo>
                    <a:pt x="92012" y="71653"/>
                    <a:pt x="88544" y="88493"/>
                    <a:pt x="96634" y="88493"/>
                  </a:cubicBezTo>
                  <a:cubicBezTo>
                    <a:pt x="104724" y="88493"/>
                    <a:pt x="94323" y="63221"/>
                    <a:pt x="109347" y="67437"/>
                  </a:cubicBezTo>
                  <a:cubicBezTo>
                    <a:pt x="124370" y="71653"/>
                    <a:pt x="121602" y="75374"/>
                    <a:pt x="121602" y="75374"/>
                  </a:cubicBezTo>
                  <a:close/>
                  <a:moveTo>
                    <a:pt x="121602" y="75374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3" name="Picture 1518"/>
            <p:cNvPicPr>
              <a:picLocks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99753" y="2395870"/>
              <a:ext cx="117224" cy="89306"/>
            </a:xfrm>
            <a:prstGeom prst="rect">
              <a:avLst/>
            </a:prstGeom>
            <a:noFill/>
          </p:spPr>
        </p:pic>
        <p:sp>
          <p:nvSpPr>
            <p:cNvPr id="94" name="Freeform 1519"/>
            <p:cNvSpPr/>
            <p:nvPr/>
          </p:nvSpPr>
          <p:spPr>
            <a:xfrm flipV="1">
              <a:off x="8212452" y="2408578"/>
              <a:ext cx="102735" cy="63894"/>
            </a:xfrm>
            <a:custGeom>
              <a:avLst/>
              <a:gdLst/>
              <a:ahLst/>
              <a:cxnLst/>
              <a:rect l="0" t="0" r="0" b="0"/>
              <a:pathLst>
                <a:path w="168820" h="99275">
                  <a:moveTo>
                    <a:pt x="1790" y="31737"/>
                  </a:moveTo>
                  <a:lnTo>
                    <a:pt x="0" y="0"/>
                  </a:lnTo>
                  <a:lnTo>
                    <a:pt x="131101" y="66725"/>
                  </a:lnTo>
                  <a:cubicBezTo>
                    <a:pt x="131101" y="66725"/>
                    <a:pt x="168820" y="91147"/>
                    <a:pt x="140080" y="99275"/>
                  </a:cubicBezTo>
                  <a:cubicBezTo>
                    <a:pt x="140080" y="99275"/>
                    <a:pt x="123925" y="99275"/>
                    <a:pt x="102374" y="87883"/>
                  </a:cubicBezTo>
                  <a:lnTo>
                    <a:pt x="1790" y="31737"/>
                  </a:lnTo>
                  <a:close/>
                  <a:moveTo>
                    <a:pt x="1790" y="31737"/>
                  </a:moveTo>
                </a:path>
              </a:pathLst>
            </a:custGeom>
            <a:noFill/>
            <a:ln w="1190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5" name="Picture 1520"/>
            <p:cNvPicPr>
              <a:picLocks noChangeArrowheads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40120" y="2332941"/>
              <a:ext cx="161015" cy="132979"/>
            </a:xfrm>
            <a:prstGeom prst="rect">
              <a:avLst/>
            </a:prstGeom>
            <a:noFill/>
          </p:spPr>
        </p:pic>
        <p:sp>
          <p:nvSpPr>
            <p:cNvPr id="96" name="Freeform 1521"/>
            <p:cNvSpPr/>
            <p:nvPr/>
          </p:nvSpPr>
          <p:spPr>
            <a:xfrm flipV="1">
              <a:off x="8145535" y="2339605"/>
              <a:ext cx="144648" cy="115250"/>
            </a:xfrm>
            <a:custGeom>
              <a:avLst/>
              <a:gdLst/>
              <a:ahLst/>
              <a:cxnLst/>
              <a:rect l="0" t="0" r="0" b="0"/>
              <a:pathLst>
                <a:path w="237692" h="179069">
                  <a:moveTo>
                    <a:pt x="226796" y="16433"/>
                  </a:moveTo>
                  <a:cubicBezTo>
                    <a:pt x="226796" y="16433"/>
                    <a:pt x="217983" y="29488"/>
                    <a:pt x="211023" y="27380"/>
                  </a:cubicBezTo>
                  <a:cubicBezTo>
                    <a:pt x="204076" y="25272"/>
                    <a:pt x="201752" y="35813"/>
                    <a:pt x="201752" y="35813"/>
                  </a:cubicBezTo>
                  <a:lnTo>
                    <a:pt x="192481" y="46341"/>
                  </a:lnTo>
                  <a:lnTo>
                    <a:pt x="180886" y="58990"/>
                  </a:lnTo>
                  <a:lnTo>
                    <a:pt x="171602" y="67410"/>
                  </a:lnTo>
                  <a:lnTo>
                    <a:pt x="160007" y="77951"/>
                  </a:lnTo>
                  <a:lnTo>
                    <a:pt x="153048" y="90588"/>
                  </a:lnTo>
                  <a:lnTo>
                    <a:pt x="146101" y="101116"/>
                  </a:lnTo>
                  <a:cubicBezTo>
                    <a:pt x="146101" y="101116"/>
                    <a:pt x="136817" y="124294"/>
                    <a:pt x="118275" y="122185"/>
                  </a:cubicBezTo>
                  <a:lnTo>
                    <a:pt x="97396" y="120077"/>
                  </a:lnTo>
                  <a:cubicBezTo>
                    <a:pt x="97396" y="120077"/>
                    <a:pt x="57975" y="141146"/>
                    <a:pt x="46380" y="151675"/>
                  </a:cubicBezTo>
                  <a:cubicBezTo>
                    <a:pt x="16231" y="179069"/>
                    <a:pt x="16510" y="167105"/>
                    <a:pt x="14960" y="167105"/>
                  </a:cubicBezTo>
                  <a:cubicBezTo>
                    <a:pt x="14960" y="167105"/>
                    <a:pt x="0" y="162216"/>
                    <a:pt x="37109" y="134822"/>
                  </a:cubicBezTo>
                  <a:cubicBezTo>
                    <a:pt x="37109" y="134822"/>
                    <a:pt x="81166" y="94792"/>
                    <a:pt x="99720" y="86371"/>
                  </a:cubicBezTo>
                  <a:cubicBezTo>
                    <a:pt x="99720" y="86371"/>
                    <a:pt x="134506" y="71627"/>
                    <a:pt x="153048" y="54774"/>
                  </a:cubicBezTo>
                  <a:cubicBezTo>
                    <a:pt x="153048" y="54774"/>
                    <a:pt x="178562" y="29488"/>
                    <a:pt x="194793" y="16852"/>
                  </a:cubicBezTo>
                  <a:cubicBezTo>
                    <a:pt x="194793" y="16852"/>
                    <a:pt x="211023" y="2946"/>
                    <a:pt x="224942" y="2946"/>
                  </a:cubicBezTo>
                  <a:cubicBezTo>
                    <a:pt x="224942" y="2946"/>
                    <a:pt x="237692" y="0"/>
                    <a:pt x="234212" y="10109"/>
                  </a:cubicBezTo>
                  <a:lnTo>
                    <a:pt x="226796" y="16433"/>
                  </a:lnTo>
                  <a:close/>
                  <a:moveTo>
                    <a:pt x="226796" y="16433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Freeform 1522"/>
            <p:cNvSpPr/>
            <p:nvPr/>
          </p:nvSpPr>
          <p:spPr>
            <a:xfrm flipV="1">
              <a:off x="8225425" y="2389868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2235" y="0"/>
                    <a:pt x="0" y="2031"/>
                    <a:pt x="0" y="4546"/>
                  </a:cubicBezTo>
                  <a:cubicBezTo>
                    <a:pt x="0" y="7061"/>
                    <a:pt x="2235" y="9105"/>
                    <a:pt x="5003" y="9105"/>
                  </a:cubicBezTo>
                  <a:cubicBezTo>
                    <a:pt x="7771" y="9105"/>
                    <a:pt x="10006" y="7061"/>
                    <a:pt x="10006" y="4546"/>
                  </a:cubicBezTo>
                  <a:cubicBezTo>
                    <a:pt x="10006" y="2031"/>
                    <a:pt x="7771" y="0"/>
                    <a:pt x="5003" y="0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Freeform 1523"/>
            <p:cNvSpPr/>
            <p:nvPr/>
          </p:nvSpPr>
          <p:spPr>
            <a:xfrm flipV="1">
              <a:off x="8225425" y="2389868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2235" y="0"/>
                    <a:pt x="0" y="2031"/>
                    <a:pt x="0" y="4546"/>
                  </a:cubicBezTo>
                  <a:cubicBezTo>
                    <a:pt x="0" y="7061"/>
                    <a:pt x="2235" y="9105"/>
                    <a:pt x="5003" y="9105"/>
                  </a:cubicBezTo>
                  <a:cubicBezTo>
                    <a:pt x="7771" y="9105"/>
                    <a:pt x="10006" y="7061"/>
                    <a:pt x="10006" y="4546"/>
                  </a:cubicBezTo>
                  <a:cubicBezTo>
                    <a:pt x="10006" y="2031"/>
                    <a:pt x="7771" y="0"/>
                    <a:pt x="5003" y="0"/>
                  </a:cubicBezTo>
                  <a:close/>
                  <a:moveTo>
                    <a:pt x="5003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9" name="Picture 1524"/>
            <p:cNvPicPr>
              <a:picLocks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61556" y="2339114"/>
              <a:ext cx="152903" cy="147611"/>
            </a:xfrm>
            <a:prstGeom prst="rect">
              <a:avLst/>
            </a:prstGeom>
            <a:noFill/>
          </p:spPr>
        </p:pic>
        <p:sp>
          <p:nvSpPr>
            <p:cNvPr id="100" name="Freeform 1525"/>
            <p:cNvSpPr/>
            <p:nvPr/>
          </p:nvSpPr>
          <p:spPr>
            <a:xfrm flipV="1">
              <a:off x="8369353" y="2344250"/>
              <a:ext cx="132398" cy="129783"/>
            </a:xfrm>
            <a:custGeom>
              <a:avLst/>
              <a:gdLst/>
              <a:ahLst/>
              <a:cxnLst/>
              <a:rect l="0" t="0" r="0" b="0"/>
              <a:pathLst>
                <a:path w="217563" h="201650">
                  <a:moveTo>
                    <a:pt x="207670" y="0"/>
                  </a:moveTo>
                  <a:lnTo>
                    <a:pt x="217563" y="40005"/>
                  </a:lnTo>
                  <a:lnTo>
                    <a:pt x="55740" y="168998"/>
                  </a:lnTo>
                  <a:cubicBezTo>
                    <a:pt x="55740" y="168998"/>
                    <a:pt x="17983" y="201650"/>
                    <a:pt x="8992" y="185318"/>
                  </a:cubicBezTo>
                  <a:cubicBezTo>
                    <a:pt x="8992" y="185318"/>
                    <a:pt x="0" y="164096"/>
                    <a:pt x="37757" y="137972"/>
                  </a:cubicBezTo>
                  <a:lnTo>
                    <a:pt x="207670" y="0"/>
                  </a:lnTo>
                  <a:close/>
                  <a:moveTo>
                    <a:pt x="207670" y="0"/>
                  </a:moveTo>
                </a:path>
              </a:pathLst>
            </a:custGeom>
            <a:noFill/>
            <a:ln w="1190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1" name="Picture 1526"/>
            <p:cNvPicPr>
              <a:picLocks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826" y="2306284"/>
              <a:ext cx="160215" cy="131043"/>
            </a:xfrm>
            <a:prstGeom prst="rect">
              <a:avLst/>
            </a:prstGeom>
            <a:noFill/>
          </p:spPr>
        </p:pic>
        <p:sp>
          <p:nvSpPr>
            <p:cNvPr id="102" name="Freeform 1527"/>
            <p:cNvSpPr/>
            <p:nvPr/>
          </p:nvSpPr>
          <p:spPr>
            <a:xfrm flipV="1">
              <a:off x="8397778" y="2317038"/>
              <a:ext cx="144640" cy="109234"/>
            </a:xfrm>
            <a:custGeom>
              <a:avLst/>
              <a:gdLst/>
              <a:ahLst/>
              <a:cxnLst/>
              <a:rect l="0" t="0" r="0" b="0"/>
              <a:pathLst>
                <a:path w="237679" h="169721">
                  <a:moveTo>
                    <a:pt x="10896" y="16433"/>
                  </a:moveTo>
                  <a:cubicBezTo>
                    <a:pt x="10896" y="16433"/>
                    <a:pt x="19709" y="29488"/>
                    <a:pt x="26669" y="27380"/>
                  </a:cubicBezTo>
                  <a:cubicBezTo>
                    <a:pt x="33616" y="25284"/>
                    <a:pt x="35940" y="35813"/>
                    <a:pt x="35940" y="35813"/>
                  </a:cubicBezTo>
                  <a:lnTo>
                    <a:pt x="45211" y="46341"/>
                  </a:lnTo>
                  <a:lnTo>
                    <a:pt x="56806" y="58990"/>
                  </a:lnTo>
                  <a:lnTo>
                    <a:pt x="66090" y="67410"/>
                  </a:lnTo>
                  <a:lnTo>
                    <a:pt x="77685" y="77939"/>
                  </a:lnTo>
                  <a:lnTo>
                    <a:pt x="84632" y="90575"/>
                  </a:lnTo>
                  <a:lnTo>
                    <a:pt x="91591" y="101116"/>
                  </a:lnTo>
                  <a:cubicBezTo>
                    <a:pt x="91591" y="101116"/>
                    <a:pt x="100875" y="124281"/>
                    <a:pt x="119417" y="122185"/>
                  </a:cubicBezTo>
                  <a:lnTo>
                    <a:pt x="140296" y="120077"/>
                  </a:lnTo>
                  <a:cubicBezTo>
                    <a:pt x="140296" y="120077"/>
                    <a:pt x="179717" y="141134"/>
                    <a:pt x="191312" y="151675"/>
                  </a:cubicBezTo>
                  <a:cubicBezTo>
                    <a:pt x="202907" y="162203"/>
                    <a:pt x="219785" y="169721"/>
                    <a:pt x="220369" y="165518"/>
                  </a:cubicBezTo>
                  <a:cubicBezTo>
                    <a:pt x="220369" y="165518"/>
                    <a:pt x="237679" y="162203"/>
                    <a:pt x="200583" y="134822"/>
                  </a:cubicBezTo>
                  <a:cubicBezTo>
                    <a:pt x="200583" y="134822"/>
                    <a:pt x="156526" y="94792"/>
                    <a:pt x="137972" y="86371"/>
                  </a:cubicBezTo>
                  <a:cubicBezTo>
                    <a:pt x="137972" y="86371"/>
                    <a:pt x="103186" y="71627"/>
                    <a:pt x="84632" y="54774"/>
                  </a:cubicBezTo>
                  <a:cubicBezTo>
                    <a:pt x="84632" y="54774"/>
                    <a:pt x="59130" y="29488"/>
                    <a:pt x="42899" y="16852"/>
                  </a:cubicBezTo>
                  <a:cubicBezTo>
                    <a:pt x="42899" y="16852"/>
                    <a:pt x="26669" y="2946"/>
                    <a:pt x="12750" y="2946"/>
                  </a:cubicBezTo>
                  <a:cubicBezTo>
                    <a:pt x="12750" y="2946"/>
                    <a:pt x="0" y="0"/>
                    <a:pt x="3480" y="10109"/>
                  </a:cubicBezTo>
                  <a:lnTo>
                    <a:pt x="10896" y="16433"/>
                  </a:lnTo>
                  <a:close/>
                  <a:moveTo>
                    <a:pt x="10896" y="16433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Freeform 1528"/>
            <p:cNvSpPr/>
            <p:nvPr/>
          </p:nvSpPr>
          <p:spPr>
            <a:xfrm flipV="1">
              <a:off x="8456446" y="2361283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7771" y="0"/>
                    <a:pt x="10006" y="2044"/>
                    <a:pt x="10006" y="4546"/>
                  </a:cubicBezTo>
                  <a:cubicBezTo>
                    <a:pt x="10006" y="7061"/>
                    <a:pt x="7771" y="9105"/>
                    <a:pt x="5003" y="9105"/>
                  </a:cubicBezTo>
                  <a:cubicBezTo>
                    <a:pt x="2235" y="9105"/>
                    <a:pt x="0" y="7061"/>
                    <a:pt x="0" y="4546"/>
                  </a:cubicBezTo>
                  <a:cubicBezTo>
                    <a:pt x="0" y="2044"/>
                    <a:pt x="2235" y="0"/>
                    <a:pt x="5003" y="0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Freeform 1529"/>
            <p:cNvSpPr/>
            <p:nvPr/>
          </p:nvSpPr>
          <p:spPr>
            <a:xfrm flipV="1">
              <a:off x="8456446" y="2361283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7771" y="0"/>
                    <a:pt x="10006" y="2044"/>
                    <a:pt x="10006" y="4546"/>
                  </a:cubicBezTo>
                  <a:cubicBezTo>
                    <a:pt x="10006" y="7061"/>
                    <a:pt x="7771" y="9105"/>
                    <a:pt x="5003" y="9105"/>
                  </a:cubicBezTo>
                  <a:cubicBezTo>
                    <a:pt x="2235" y="9105"/>
                    <a:pt x="0" y="7061"/>
                    <a:pt x="0" y="4546"/>
                  </a:cubicBezTo>
                  <a:cubicBezTo>
                    <a:pt x="0" y="2044"/>
                    <a:pt x="2235" y="0"/>
                    <a:pt x="5003" y="0"/>
                  </a:cubicBezTo>
                  <a:close/>
                  <a:moveTo>
                    <a:pt x="5003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Freeform 1530"/>
            <p:cNvSpPr/>
            <p:nvPr/>
          </p:nvSpPr>
          <p:spPr>
            <a:xfrm flipV="1">
              <a:off x="8250106" y="2523206"/>
              <a:ext cx="33046" cy="31820"/>
            </a:xfrm>
            <a:custGeom>
              <a:avLst/>
              <a:gdLst/>
              <a:ahLst/>
              <a:cxnLst/>
              <a:rect l="0" t="0" r="0" b="0"/>
              <a:pathLst>
                <a:path w="54304" h="49441">
                  <a:moveTo>
                    <a:pt x="22377" y="0"/>
                  </a:moveTo>
                  <a:lnTo>
                    <a:pt x="22377" y="20510"/>
                  </a:lnTo>
                  <a:lnTo>
                    <a:pt x="0" y="20510"/>
                  </a:lnTo>
                  <a:lnTo>
                    <a:pt x="0" y="29082"/>
                  </a:lnTo>
                  <a:lnTo>
                    <a:pt x="22377" y="29082"/>
                  </a:lnTo>
                  <a:lnTo>
                    <a:pt x="22377" y="49441"/>
                  </a:lnTo>
                  <a:lnTo>
                    <a:pt x="31914" y="49441"/>
                  </a:lnTo>
                  <a:lnTo>
                    <a:pt x="31914" y="29082"/>
                  </a:lnTo>
                  <a:lnTo>
                    <a:pt x="54304" y="29082"/>
                  </a:lnTo>
                  <a:lnTo>
                    <a:pt x="54304" y="20510"/>
                  </a:lnTo>
                  <a:lnTo>
                    <a:pt x="31914" y="20510"/>
                  </a:lnTo>
                  <a:lnTo>
                    <a:pt x="31914" y="0"/>
                  </a:lnTo>
                  <a:close/>
                  <a:moveTo>
                    <a:pt x="22377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Freeform 1531"/>
            <p:cNvSpPr/>
            <p:nvPr/>
          </p:nvSpPr>
          <p:spPr>
            <a:xfrm flipV="1">
              <a:off x="8450357" y="2539015"/>
              <a:ext cx="28325" cy="5942"/>
            </a:xfrm>
            <a:custGeom>
              <a:avLst/>
              <a:gdLst/>
              <a:ahLst/>
              <a:cxnLst/>
              <a:rect l="0" t="0" r="0" b="0"/>
              <a:pathLst>
                <a:path w="46545" h="9233">
                  <a:moveTo>
                    <a:pt x="0" y="9233"/>
                  </a:moveTo>
                  <a:lnTo>
                    <a:pt x="46545" y="9233"/>
                  </a:lnTo>
                  <a:lnTo>
                    <a:pt x="46545" y="0"/>
                  </a:lnTo>
                  <a:lnTo>
                    <a:pt x="0" y="0"/>
                  </a:lnTo>
                  <a:lnTo>
                    <a:pt x="0" y="9233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7" name="Picture 1532"/>
            <p:cNvPicPr>
              <a:picLocks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43211" y="3243252"/>
              <a:ext cx="57124" cy="64452"/>
            </a:xfrm>
            <a:prstGeom prst="rect">
              <a:avLst/>
            </a:prstGeom>
            <a:noFill/>
          </p:spPr>
        </p:pic>
        <p:pic>
          <p:nvPicPr>
            <p:cNvPr id="108" name="Picture 1533"/>
            <p:cNvPicPr>
              <a:picLocks noChangeArrowheads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31997" y="3243252"/>
              <a:ext cx="57137" cy="64452"/>
            </a:xfrm>
            <a:prstGeom prst="rect">
              <a:avLst/>
            </a:prstGeom>
            <a:noFill/>
          </p:spPr>
        </p:pic>
        <p:pic>
          <p:nvPicPr>
            <p:cNvPr id="109" name="Picture 1534"/>
            <p:cNvPicPr>
              <a:picLocks noChangeArrowheads="1"/>
            </p:cNvPicPr>
            <p:nvPr/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1418" y="3222576"/>
              <a:ext cx="402234" cy="64719"/>
            </a:xfrm>
            <a:prstGeom prst="rect">
              <a:avLst/>
            </a:prstGeom>
            <a:noFill/>
          </p:spPr>
        </p:pic>
        <p:sp>
          <p:nvSpPr>
            <p:cNvPr id="110" name="Freeform 1535"/>
            <p:cNvSpPr/>
            <p:nvPr/>
          </p:nvSpPr>
          <p:spPr>
            <a:xfrm flipV="1">
              <a:off x="8834122" y="3235271"/>
              <a:ext cx="376839" cy="39324"/>
            </a:xfrm>
            <a:custGeom>
              <a:avLst/>
              <a:gdLst/>
              <a:ahLst/>
              <a:cxnLst/>
              <a:rect l="0" t="0" r="0" b="0"/>
              <a:pathLst>
                <a:path w="619239" h="61100">
                  <a:moveTo>
                    <a:pt x="619239" y="0"/>
                  </a:moveTo>
                  <a:lnTo>
                    <a:pt x="0" y="0"/>
                  </a:lnTo>
                  <a:lnTo>
                    <a:pt x="0" y="61100"/>
                  </a:lnTo>
                  <a:lnTo>
                    <a:pt x="619239" y="61100"/>
                  </a:lnTo>
                  <a:lnTo>
                    <a:pt x="619239" y="0"/>
                  </a:lnTo>
                  <a:close/>
                </a:path>
              </a:pathLst>
            </a:custGeom>
            <a:noFill/>
            <a:ln w="1692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1" name="Picture 1536"/>
            <p:cNvPicPr>
              <a:picLocks noChangeArrowheads="1"/>
            </p:cNvPicPr>
            <p:nvPr/>
          </p:nvPicPr>
          <p:blipFill>
            <a:blip r:embed="rId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1165" y="3191665"/>
              <a:ext cx="402234" cy="56412"/>
            </a:xfrm>
            <a:prstGeom prst="rect">
              <a:avLst/>
            </a:prstGeom>
            <a:noFill/>
          </p:spPr>
        </p:pic>
        <p:sp>
          <p:nvSpPr>
            <p:cNvPr id="112" name="Freeform 1537"/>
            <p:cNvSpPr/>
            <p:nvPr/>
          </p:nvSpPr>
          <p:spPr>
            <a:xfrm flipV="1">
              <a:off x="8833859" y="3204364"/>
              <a:ext cx="376831" cy="31011"/>
            </a:xfrm>
            <a:custGeom>
              <a:avLst/>
              <a:gdLst/>
              <a:ahLst/>
              <a:cxnLst/>
              <a:rect l="0" t="0" r="0" b="0"/>
              <a:pathLst>
                <a:path w="619225" h="48183">
                  <a:moveTo>
                    <a:pt x="538873" y="48183"/>
                  </a:moveTo>
                  <a:lnTo>
                    <a:pt x="619225" y="0"/>
                  </a:lnTo>
                  <a:lnTo>
                    <a:pt x="0" y="0"/>
                  </a:lnTo>
                  <a:lnTo>
                    <a:pt x="70307" y="48183"/>
                  </a:lnTo>
                  <a:lnTo>
                    <a:pt x="538873" y="48183"/>
                  </a:lnTo>
                  <a:close/>
                  <a:moveTo>
                    <a:pt x="538873" y="48183"/>
                  </a:moveTo>
                </a:path>
              </a:pathLst>
            </a:custGeom>
            <a:noFill/>
            <a:ln w="1692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3" name="Picture 1538"/>
            <p:cNvPicPr>
              <a:picLocks noChangeArrowheads="1"/>
            </p:cNvPicPr>
            <p:nvPr/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16638" y="3198841"/>
              <a:ext cx="56397" cy="37591"/>
            </a:xfrm>
            <a:prstGeom prst="rect">
              <a:avLst/>
            </a:prstGeom>
            <a:noFill/>
          </p:spPr>
        </p:pic>
        <p:sp>
          <p:nvSpPr>
            <p:cNvPr id="114" name="Freeform 1539"/>
            <p:cNvSpPr/>
            <p:nvPr/>
          </p:nvSpPr>
          <p:spPr>
            <a:xfrm flipV="1">
              <a:off x="9128616" y="3211095"/>
              <a:ext cx="32443" cy="12636"/>
            </a:xfrm>
            <a:custGeom>
              <a:avLst/>
              <a:gdLst/>
              <a:ahLst/>
              <a:cxnLst/>
              <a:rect l="0" t="0" r="0" b="0"/>
              <a:pathLst>
                <a:path w="53313" h="19634">
                  <a:moveTo>
                    <a:pt x="26339" y="0"/>
                  </a:moveTo>
                  <a:cubicBezTo>
                    <a:pt x="40994" y="0"/>
                    <a:pt x="53313" y="3759"/>
                    <a:pt x="52043" y="15227"/>
                  </a:cubicBezTo>
                  <a:cubicBezTo>
                    <a:pt x="51548" y="19634"/>
                    <a:pt x="40512" y="18897"/>
                    <a:pt x="26656" y="18897"/>
                  </a:cubicBezTo>
                  <a:cubicBezTo>
                    <a:pt x="12801" y="18897"/>
                    <a:pt x="1765" y="19037"/>
                    <a:pt x="1282" y="14630"/>
                  </a:cubicBezTo>
                  <a:cubicBezTo>
                    <a:pt x="0" y="3162"/>
                    <a:pt x="12484" y="0"/>
                    <a:pt x="26339" y="0"/>
                  </a:cubicBezTo>
                  <a:close/>
                  <a:moveTo>
                    <a:pt x="26339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5" name="Picture 1540"/>
            <p:cNvPicPr>
              <a:picLocks noChangeArrowheads="1"/>
            </p:cNvPicPr>
            <p:nvPr/>
          </p:nvPicPr>
          <p:blipFill>
            <a:blip r:embed="rId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16871" y="3195817"/>
              <a:ext cx="55943" cy="35801"/>
            </a:xfrm>
            <a:prstGeom prst="rect">
              <a:avLst/>
            </a:prstGeom>
            <a:noFill/>
          </p:spPr>
        </p:pic>
        <p:sp>
          <p:nvSpPr>
            <p:cNvPr id="116" name="Freeform 1541"/>
            <p:cNvSpPr/>
            <p:nvPr/>
          </p:nvSpPr>
          <p:spPr>
            <a:xfrm flipV="1">
              <a:off x="9129575" y="3208507"/>
              <a:ext cx="30527" cy="10405"/>
            </a:xfrm>
            <a:custGeom>
              <a:avLst/>
              <a:gdLst/>
              <a:ahLst/>
              <a:cxnLst/>
              <a:rect l="0" t="0" r="0" b="0"/>
              <a:pathLst>
                <a:path w="50164" h="16167">
                  <a:moveTo>
                    <a:pt x="25082" y="0"/>
                  </a:moveTo>
                  <a:cubicBezTo>
                    <a:pt x="38937" y="0"/>
                    <a:pt x="50164" y="3619"/>
                    <a:pt x="50164" y="8077"/>
                  </a:cubicBezTo>
                  <a:cubicBezTo>
                    <a:pt x="50164" y="12547"/>
                    <a:pt x="38937" y="16167"/>
                    <a:pt x="25082" y="16167"/>
                  </a:cubicBezTo>
                  <a:cubicBezTo>
                    <a:pt x="11227" y="16167"/>
                    <a:pt x="0" y="12547"/>
                    <a:pt x="0" y="8077"/>
                  </a:cubicBezTo>
                  <a:cubicBezTo>
                    <a:pt x="0" y="3619"/>
                    <a:pt x="11227" y="0"/>
                    <a:pt x="25082" y="0"/>
                  </a:cubicBezTo>
                  <a:close/>
                  <a:moveTo>
                    <a:pt x="25082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7" name="Picture 1542"/>
            <p:cNvPicPr>
              <a:picLocks noChangeArrowheads="1"/>
            </p:cNvPicPr>
            <p:nvPr/>
          </p:nvPicPr>
          <p:blipFill>
            <a:blip r:embed="rId5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1418" y="3179003"/>
              <a:ext cx="47726" cy="49735"/>
            </a:xfrm>
            <a:prstGeom prst="rect">
              <a:avLst/>
            </a:prstGeom>
            <a:noFill/>
          </p:spPr>
        </p:pic>
        <p:sp>
          <p:nvSpPr>
            <p:cNvPr id="118" name="Freeform 1543"/>
            <p:cNvSpPr/>
            <p:nvPr/>
          </p:nvSpPr>
          <p:spPr>
            <a:xfrm flipV="1">
              <a:off x="9134121" y="3191698"/>
              <a:ext cx="22327" cy="27292"/>
            </a:xfrm>
            <a:custGeom>
              <a:avLst/>
              <a:gdLst/>
              <a:ahLst/>
              <a:cxnLst/>
              <a:rect l="0" t="0" r="0" b="0"/>
              <a:pathLst>
                <a:path w="36690" h="42405">
                  <a:moveTo>
                    <a:pt x="0" y="42405"/>
                  </a:moveTo>
                  <a:lnTo>
                    <a:pt x="0" y="8255"/>
                  </a:lnTo>
                  <a:cubicBezTo>
                    <a:pt x="0" y="8255"/>
                    <a:pt x="14084" y="0"/>
                    <a:pt x="36296" y="8255"/>
                  </a:cubicBezTo>
                  <a:lnTo>
                    <a:pt x="36690" y="42405"/>
                  </a:lnTo>
                  <a:lnTo>
                    <a:pt x="0" y="42405"/>
                  </a:lnTo>
                  <a:close/>
                  <a:moveTo>
                    <a:pt x="0" y="42405"/>
                  </a:moveTo>
                </a:path>
              </a:pathLst>
            </a:custGeom>
            <a:noFill/>
            <a:ln w="51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9" name="Picture 1544"/>
            <p:cNvPicPr>
              <a:picLocks noChangeArrowheads="1"/>
            </p:cNvPicPr>
            <p:nvPr/>
          </p:nvPicPr>
          <p:blipFill>
            <a:blip r:embed="rId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6320" y="3115579"/>
              <a:ext cx="55791" cy="70243"/>
            </a:xfrm>
            <a:prstGeom prst="rect">
              <a:avLst/>
            </a:prstGeom>
            <a:noFill/>
          </p:spPr>
        </p:pic>
        <p:sp>
          <p:nvSpPr>
            <p:cNvPr id="120" name="Freeform 1545"/>
            <p:cNvSpPr/>
            <p:nvPr/>
          </p:nvSpPr>
          <p:spPr>
            <a:xfrm rot="-115379" flipV="1">
              <a:off x="9138916" y="3125945"/>
              <a:ext cx="31410" cy="47029"/>
            </a:xfrm>
            <a:custGeom>
              <a:avLst/>
              <a:gdLst/>
              <a:ahLst/>
              <a:cxnLst/>
              <a:rect l="0" t="0" r="0" b="0"/>
              <a:pathLst>
                <a:path w="51612" h="73075">
                  <a:moveTo>
                    <a:pt x="17564" y="0"/>
                  </a:moveTo>
                  <a:lnTo>
                    <a:pt x="50825" y="52184"/>
                  </a:lnTo>
                  <a:cubicBezTo>
                    <a:pt x="50825" y="52184"/>
                    <a:pt x="51612" y="73075"/>
                    <a:pt x="35686" y="68326"/>
                  </a:cubicBezTo>
                  <a:cubicBezTo>
                    <a:pt x="35686" y="68326"/>
                    <a:pt x="22682" y="56438"/>
                    <a:pt x="8370" y="34378"/>
                  </a:cubicBezTo>
                  <a:lnTo>
                    <a:pt x="0" y="29705"/>
                  </a:lnTo>
                  <a:lnTo>
                    <a:pt x="17564" y="0"/>
                  </a:lnTo>
                  <a:close/>
                  <a:moveTo>
                    <a:pt x="1756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1" name="Picture 1546"/>
            <p:cNvPicPr>
              <a:picLocks noChangeArrowheads="1"/>
            </p:cNvPicPr>
            <p:nvPr/>
          </p:nvPicPr>
          <p:blipFill>
            <a:blip r:embed="rId5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0186" y="3131911"/>
              <a:ext cx="50203" cy="90299"/>
            </a:xfrm>
            <a:prstGeom prst="rect">
              <a:avLst/>
            </a:prstGeom>
            <a:noFill/>
          </p:spPr>
        </p:pic>
        <p:sp>
          <p:nvSpPr>
            <p:cNvPr id="122" name="Freeform 1547"/>
            <p:cNvSpPr/>
            <p:nvPr/>
          </p:nvSpPr>
          <p:spPr>
            <a:xfrm flipV="1">
              <a:off x="9132880" y="3144624"/>
              <a:ext cx="24808" cy="68986"/>
            </a:xfrm>
            <a:custGeom>
              <a:avLst/>
              <a:gdLst/>
              <a:ahLst/>
              <a:cxnLst/>
              <a:rect l="0" t="0" r="0" b="0"/>
              <a:pathLst>
                <a:path w="40767" h="107187">
                  <a:moveTo>
                    <a:pt x="0" y="107187"/>
                  </a:moveTo>
                  <a:lnTo>
                    <a:pt x="0" y="11480"/>
                  </a:lnTo>
                  <a:cubicBezTo>
                    <a:pt x="0" y="11480"/>
                    <a:pt x="15341" y="0"/>
                    <a:pt x="40335" y="11480"/>
                  </a:cubicBezTo>
                  <a:lnTo>
                    <a:pt x="40767" y="107187"/>
                  </a:lnTo>
                  <a:lnTo>
                    <a:pt x="0" y="107187"/>
                  </a:lnTo>
                  <a:close/>
                  <a:moveTo>
                    <a:pt x="0" y="107187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3" name="Picture 1548"/>
            <p:cNvPicPr>
              <a:picLocks noChangeArrowheads="1"/>
            </p:cNvPicPr>
            <p:nvPr/>
          </p:nvPicPr>
          <p:blipFill>
            <a:blip r:embed="rId6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0046" y="3127326"/>
              <a:ext cx="50215" cy="32867"/>
            </a:xfrm>
            <a:prstGeom prst="rect">
              <a:avLst/>
            </a:prstGeom>
            <a:noFill/>
          </p:spPr>
        </p:pic>
        <p:sp>
          <p:nvSpPr>
            <p:cNvPr id="124" name="Freeform 1549"/>
            <p:cNvSpPr/>
            <p:nvPr/>
          </p:nvSpPr>
          <p:spPr>
            <a:xfrm flipV="1">
              <a:off x="9132753" y="3140022"/>
              <a:ext cx="24808" cy="7470"/>
            </a:xfrm>
            <a:custGeom>
              <a:avLst/>
              <a:gdLst/>
              <a:ahLst/>
              <a:cxnLst/>
              <a:rect l="0" t="0" r="0" b="0"/>
              <a:pathLst>
                <a:path w="40766" h="11607">
                  <a:moveTo>
                    <a:pt x="20383" y="0"/>
                  </a:moveTo>
                  <a:cubicBezTo>
                    <a:pt x="31635" y="0"/>
                    <a:pt x="40766" y="2590"/>
                    <a:pt x="40766" y="5803"/>
                  </a:cubicBezTo>
                  <a:cubicBezTo>
                    <a:pt x="40766" y="9004"/>
                    <a:pt x="31635" y="11607"/>
                    <a:pt x="20383" y="11607"/>
                  </a:cubicBezTo>
                  <a:cubicBezTo>
                    <a:pt x="9119" y="11607"/>
                    <a:pt x="0" y="9004"/>
                    <a:pt x="0" y="5803"/>
                  </a:cubicBezTo>
                  <a:cubicBezTo>
                    <a:pt x="0" y="2590"/>
                    <a:pt x="9119" y="0"/>
                    <a:pt x="20383" y="0"/>
                  </a:cubicBezTo>
                  <a:close/>
                  <a:moveTo>
                    <a:pt x="20383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Freeform 1550"/>
            <p:cNvSpPr/>
            <p:nvPr/>
          </p:nvSpPr>
          <p:spPr>
            <a:xfrm flipV="1">
              <a:off x="9137615" y="3142005"/>
              <a:ext cx="15487" cy="3015"/>
            </a:xfrm>
            <a:custGeom>
              <a:avLst/>
              <a:gdLst/>
              <a:ahLst/>
              <a:cxnLst/>
              <a:rect l="0" t="0" r="0" b="0"/>
              <a:pathLst>
                <a:path w="25450" h="4686">
                  <a:moveTo>
                    <a:pt x="12725" y="0"/>
                  </a:moveTo>
                  <a:cubicBezTo>
                    <a:pt x="19760" y="0"/>
                    <a:pt x="25450" y="1041"/>
                    <a:pt x="25450" y="2336"/>
                  </a:cubicBezTo>
                  <a:cubicBezTo>
                    <a:pt x="25450" y="3632"/>
                    <a:pt x="19760" y="4686"/>
                    <a:pt x="12725" y="4686"/>
                  </a:cubicBezTo>
                  <a:cubicBezTo>
                    <a:pt x="5690" y="4686"/>
                    <a:pt x="0" y="3632"/>
                    <a:pt x="0" y="2336"/>
                  </a:cubicBezTo>
                  <a:cubicBezTo>
                    <a:pt x="0" y="1041"/>
                    <a:pt x="5690" y="0"/>
                    <a:pt x="12725" y="0"/>
                  </a:cubicBezTo>
                </a:path>
              </a:pathLst>
            </a:custGeom>
            <a:solidFill>
              <a:srgbClr val="B6B8BA">
                <a:alpha val="100000"/>
              </a:srgbClr>
            </a:solidFill>
            <a:ln w="5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" name="Freeform 1551"/>
            <p:cNvSpPr/>
            <p:nvPr/>
          </p:nvSpPr>
          <p:spPr>
            <a:xfrm flipV="1">
              <a:off x="9137615" y="3142005"/>
              <a:ext cx="15487" cy="3015"/>
            </a:xfrm>
            <a:custGeom>
              <a:avLst/>
              <a:gdLst/>
              <a:ahLst/>
              <a:cxnLst/>
              <a:rect l="0" t="0" r="0" b="0"/>
              <a:pathLst>
                <a:path w="25450" h="4686">
                  <a:moveTo>
                    <a:pt x="12725" y="0"/>
                  </a:moveTo>
                  <a:cubicBezTo>
                    <a:pt x="19760" y="0"/>
                    <a:pt x="25450" y="1041"/>
                    <a:pt x="25450" y="2336"/>
                  </a:cubicBezTo>
                  <a:cubicBezTo>
                    <a:pt x="25450" y="3632"/>
                    <a:pt x="19760" y="4686"/>
                    <a:pt x="12725" y="4686"/>
                  </a:cubicBezTo>
                  <a:cubicBezTo>
                    <a:pt x="5690" y="4686"/>
                    <a:pt x="0" y="3632"/>
                    <a:pt x="0" y="2336"/>
                  </a:cubicBezTo>
                  <a:cubicBezTo>
                    <a:pt x="0" y="1041"/>
                    <a:pt x="5690" y="0"/>
                    <a:pt x="12725" y="0"/>
                  </a:cubicBezTo>
                  <a:close/>
                  <a:moveTo>
                    <a:pt x="12725" y="0"/>
                  </a:moveTo>
                </a:path>
              </a:pathLst>
            </a:custGeom>
            <a:noFill/>
            <a:ln w="38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7" name="Picture 1552"/>
            <p:cNvPicPr>
              <a:picLocks noChangeArrowheads="1"/>
            </p:cNvPicPr>
            <p:nvPr/>
          </p:nvPicPr>
          <p:blipFill>
            <a:blip r:embed="rId6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3784" y="3198841"/>
              <a:ext cx="56397" cy="37591"/>
            </a:xfrm>
            <a:prstGeom prst="rect">
              <a:avLst/>
            </a:prstGeom>
            <a:noFill/>
          </p:spPr>
        </p:pic>
        <p:sp>
          <p:nvSpPr>
            <p:cNvPr id="128" name="Freeform 1553"/>
            <p:cNvSpPr/>
            <p:nvPr/>
          </p:nvSpPr>
          <p:spPr>
            <a:xfrm flipV="1">
              <a:off x="8895764" y="3211095"/>
              <a:ext cx="32443" cy="12636"/>
            </a:xfrm>
            <a:custGeom>
              <a:avLst/>
              <a:gdLst/>
              <a:ahLst/>
              <a:cxnLst/>
              <a:rect l="0" t="0" r="0" b="0"/>
              <a:pathLst>
                <a:path w="53313" h="19634">
                  <a:moveTo>
                    <a:pt x="26974" y="0"/>
                  </a:moveTo>
                  <a:cubicBezTo>
                    <a:pt x="12319" y="0"/>
                    <a:pt x="0" y="3759"/>
                    <a:pt x="1270" y="15227"/>
                  </a:cubicBezTo>
                  <a:cubicBezTo>
                    <a:pt x="1765" y="19634"/>
                    <a:pt x="12801" y="18897"/>
                    <a:pt x="26657" y="18897"/>
                  </a:cubicBezTo>
                  <a:cubicBezTo>
                    <a:pt x="40512" y="18897"/>
                    <a:pt x="51548" y="19037"/>
                    <a:pt x="52031" y="14630"/>
                  </a:cubicBezTo>
                  <a:cubicBezTo>
                    <a:pt x="53313" y="3162"/>
                    <a:pt x="40829" y="0"/>
                    <a:pt x="26974" y="0"/>
                  </a:cubicBezTo>
                  <a:close/>
                  <a:moveTo>
                    <a:pt x="2697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9" name="Picture 1554"/>
            <p:cNvPicPr>
              <a:picLocks noChangeArrowheads="1"/>
            </p:cNvPicPr>
            <p:nvPr/>
          </p:nvPicPr>
          <p:blipFill>
            <a:blip r:embed="rId6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4017" y="3195817"/>
              <a:ext cx="55930" cy="35801"/>
            </a:xfrm>
            <a:prstGeom prst="rect">
              <a:avLst/>
            </a:prstGeom>
            <a:noFill/>
          </p:spPr>
        </p:pic>
        <p:sp>
          <p:nvSpPr>
            <p:cNvPr id="130" name="Freeform 1555"/>
            <p:cNvSpPr/>
            <p:nvPr/>
          </p:nvSpPr>
          <p:spPr>
            <a:xfrm flipV="1">
              <a:off x="8896721" y="3208507"/>
              <a:ext cx="30527" cy="10405"/>
            </a:xfrm>
            <a:custGeom>
              <a:avLst/>
              <a:gdLst/>
              <a:ahLst/>
              <a:cxnLst/>
              <a:rect l="0" t="0" r="0" b="0"/>
              <a:pathLst>
                <a:path w="50164" h="16167">
                  <a:moveTo>
                    <a:pt x="25082" y="0"/>
                  </a:moveTo>
                  <a:cubicBezTo>
                    <a:pt x="11227" y="0"/>
                    <a:pt x="0" y="3619"/>
                    <a:pt x="0" y="8077"/>
                  </a:cubicBezTo>
                  <a:cubicBezTo>
                    <a:pt x="0" y="12547"/>
                    <a:pt x="11227" y="16167"/>
                    <a:pt x="25082" y="16167"/>
                  </a:cubicBezTo>
                  <a:cubicBezTo>
                    <a:pt x="38937" y="16167"/>
                    <a:pt x="50164" y="12547"/>
                    <a:pt x="50164" y="8077"/>
                  </a:cubicBezTo>
                  <a:cubicBezTo>
                    <a:pt x="50164" y="3619"/>
                    <a:pt x="38937" y="0"/>
                    <a:pt x="25082" y="0"/>
                  </a:cubicBezTo>
                  <a:close/>
                  <a:moveTo>
                    <a:pt x="25082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1" name="Picture 1556"/>
            <p:cNvPicPr>
              <a:picLocks noChangeArrowheads="1"/>
            </p:cNvPicPr>
            <p:nvPr/>
          </p:nvPicPr>
          <p:blipFill>
            <a:blip r:embed="rId6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7674" y="3179003"/>
              <a:ext cx="47738" cy="49736"/>
            </a:xfrm>
            <a:prstGeom prst="rect">
              <a:avLst/>
            </a:prstGeom>
            <a:noFill/>
          </p:spPr>
        </p:pic>
        <p:sp>
          <p:nvSpPr>
            <p:cNvPr id="132" name="Freeform 1557"/>
            <p:cNvSpPr/>
            <p:nvPr/>
          </p:nvSpPr>
          <p:spPr>
            <a:xfrm flipV="1">
              <a:off x="8900376" y="3191698"/>
              <a:ext cx="22327" cy="27292"/>
            </a:xfrm>
            <a:custGeom>
              <a:avLst/>
              <a:gdLst/>
              <a:ahLst/>
              <a:cxnLst/>
              <a:rect l="0" t="0" r="0" b="0"/>
              <a:pathLst>
                <a:path w="36690" h="42405">
                  <a:moveTo>
                    <a:pt x="36690" y="42405"/>
                  </a:moveTo>
                  <a:lnTo>
                    <a:pt x="36690" y="8255"/>
                  </a:lnTo>
                  <a:cubicBezTo>
                    <a:pt x="36690" y="8255"/>
                    <a:pt x="22606" y="0"/>
                    <a:pt x="394" y="8255"/>
                  </a:cubicBezTo>
                  <a:lnTo>
                    <a:pt x="0" y="42405"/>
                  </a:lnTo>
                  <a:lnTo>
                    <a:pt x="36690" y="42405"/>
                  </a:lnTo>
                  <a:close/>
                  <a:moveTo>
                    <a:pt x="36690" y="42405"/>
                  </a:moveTo>
                </a:path>
              </a:pathLst>
            </a:custGeom>
            <a:noFill/>
            <a:ln w="51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3" name="Picture 1558"/>
            <p:cNvPicPr>
              <a:picLocks noChangeArrowheads="1"/>
            </p:cNvPicPr>
            <p:nvPr/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68852" y="3113649"/>
              <a:ext cx="61659" cy="72161"/>
            </a:xfrm>
            <a:prstGeom prst="rect">
              <a:avLst/>
            </a:prstGeom>
            <a:noFill/>
          </p:spPr>
        </p:pic>
        <p:sp>
          <p:nvSpPr>
            <p:cNvPr id="134" name="Freeform 1559"/>
            <p:cNvSpPr/>
            <p:nvPr/>
          </p:nvSpPr>
          <p:spPr>
            <a:xfrm rot="-10684620">
              <a:off x="8880529" y="3123963"/>
              <a:ext cx="37385" cy="48966"/>
            </a:xfrm>
            <a:custGeom>
              <a:avLst/>
              <a:gdLst/>
              <a:ahLst/>
              <a:cxnLst/>
              <a:rect l="0" t="0" r="0" b="0"/>
              <a:pathLst>
                <a:path w="61429" h="76085">
                  <a:moveTo>
                    <a:pt x="20904" y="0"/>
                  </a:moveTo>
                  <a:lnTo>
                    <a:pt x="60502" y="54330"/>
                  </a:lnTo>
                  <a:cubicBezTo>
                    <a:pt x="60502" y="54330"/>
                    <a:pt x="61429" y="76085"/>
                    <a:pt x="42481" y="71132"/>
                  </a:cubicBezTo>
                  <a:cubicBezTo>
                    <a:pt x="42481" y="71132"/>
                    <a:pt x="26987" y="58750"/>
                    <a:pt x="9957" y="35801"/>
                  </a:cubicBezTo>
                  <a:lnTo>
                    <a:pt x="0" y="30924"/>
                  </a:lnTo>
                  <a:lnTo>
                    <a:pt x="20904" y="0"/>
                  </a:lnTo>
                  <a:close/>
                  <a:moveTo>
                    <a:pt x="2090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5" name="Picture 1560"/>
            <p:cNvPicPr>
              <a:picLocks noChangeArrowheads="1"/>
            </p:cNvPicPr>
            <p:nvPr/>
          </p:nvPicPr>
          <p:blipFill>
            <a:blip r:embed="rId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6430" y="3131911"/>
              <a:ext cx="50215" cy="90293"/>
            </a:xfrm>
            <a:prstGeom prst="rect">
              <a:avLst/>
            </a:prstGeom>
            <a:noFill/>
          </p:spPr>
        </p:pic>
        <p:sp>
          <p:nvSpPr>
            <p:cNvPr id="136" name="Freeform 1561"/>
            <p:cNvSpPr/>
            <p:nvPr/>
          </p:nvSpPr>
          <p:spPr>
            <a:xfrm flipV="1">
              <a:off x="8899135" y="3144622"/>
              <a:ext cx="24808" cy="68986"/>
            </a:xfrm>
            <a:custGeom>
              <a:avLst/>
              <a:gdLst/>
              <a:ahLst/>
              <a:cxnLst/>
              <a:rect l="0" t="0" r="0" b="0"/>
              <a:pathLst>
                <a:path w="40767" h="107187">
                  <a:moveTo>
                    <a:pt x="40767" y="107187"/>
                  </a:moveTo>
                  <a:lnTo>
                    <a:pt x="40767" y="11480"/>
                  </a:lnTo>
                  <a:cubicBezTo>
                    <a:pt x="40767" y="11480"/>
                    <a:pt x="25426" y="0"/>
                    <a:pt x="432" y="11480"/>
                  </a:cubicBezTo>
                  <a:lnTo>
                    <a:pt x="0" y="107187"/>
                  </a:lnTo>
                  <a:lnTo>
                    <a:pt x="40767" y="107187"/>
                  </a:lnTo>
                  <a:close/>
                  <a:moveTo>
                    <a:pt x="40767" y="107187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7" name="Picture 1562"/>
            <p:cNvPicPr>
              <a:picLocks noChangeArrowheads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6569" y="3127326"/>
              <a:ext cx="50203" cy="32867"/>
            </a:xfrm>
            <a:prstGeom prst="rect">
              <a:avLst/>
            </a:prstGeom>
            <a:noFill/>
          </p:spPr>
        </p:pic>
        <p:sp>
          <p:nvSpPr>
            <p:cNvPr id="138" name="Freeform 1563"/>
            <p:cNvSpPr/>
            <p:nvPr/>
          </p:nvSpPr>
          <p:spPr>
            <a:xfrm flipV="1">
              <a:off x="8899263" y="3140022"/>
              <a:ext cx="24808" cy="7470"/>
            </a:xfrm>
            <a:custGeom>
              <a:avLst/>
              <a:gdLst/>
              <a:ahLst/>
              <a:cxnLst/>
              <a:rect l="0" t="0" r="0" b="0"/>
              <a:pathLst>
                <a:path w="40766" h="11607">
                  <a:moveTo>
                    <a:pt x="20383" y="0"/>
                  </a:moveTo>
                  <a:cubicBezTo>
                    <a:pt x="9131" y="0"/>
                    <a:pt x="0" y="2590"/>
                    <a:pt x="0" y="5803"/>
                  </a:cubicBezTo>
                  <a:cubicBezTo>
                    <a:pt x="0" y="9004"/>
                    <a:pt x="9131" y="11607"/>
                    <a:pt x="20383" y="11607"/>
                  </a:cubicBezTo>
                  <a:cubicBezTo>
                    <a:pt x="31647" y="11607"/>
                    <a:pt x="40766" y="9004"/>
                    <a:pt x="40766" y="5803"/>
                  </a:cubicBezTo>
                  <a:cubicBezTo>
                    <a:pt x="40766" y="2590"/>
                    <a:pt x="31647" y="0"/>
                    <a:pt x="20383" y="0"/>
                  </a:cubicBezTo>
                  <a:close/>
                  <a:moveTo>
                    <a:pt x="20383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Freeform 1564"/>
            <p:cNvSpPr/>
            <p:nvPr/>
          </p:nvSpPr>
          <p:spPr>
            <a:xfrm flipV="1">
              <a:off x="8903883" y="3142171"/>
              <a:ext cx="15162" cy="2689"/>
            </a:xfrm>
            <a:custGeom>
              <a:avLst/>
              <a:gdLst/>
              <a:ahLst/>
              <a:cxnLst/>
              <a:rect l="0" t="0" r="0" b="0"/>
              <a:pathLst>
                <a:path w="24916" h="4178">
                  <a:moveTo>
                    <a:pt x="12458" y="0"/>
                  </a:moveTo>
                  <a:cubicBezTo>
                    <a:pt x="5575" y="0"/>
                    <a:pt x="0" y="939"/>
                    <a:pt x="0" y="2095"/>
                  </a:cubicBezTo>
                  <a:cubicBezTo>
                    <a:pt x="0" y="3238"/>
                    <a:pt x="5575" y="4178"/>
                    <a:pt x="12458" y="4178"/>
                  </a:cubicBezTo>
                  <a:cubicBezTo>
                    <a:pt x="19341" y="4178"/>
                    <a:pt x="24916" y="3238"/>
                    <a:pt x="24916" y="2095"/>
                  </a:cubicBezTo>
                  <a:cubicBezTo>
                    <a:pt x="24916" y="939"/>
                    <a:pt x="19341" y="0"/>
                    <a:pt x="12458" y="0"/>
                  </a:cubicBezTo>
                </a:path>
              </a:pathLst>
            </a:custGeom>
            <a:solidFill>
              <a:srgbClr val="552C2C">
                <a:alpha val="100000"/>
              </a:srgbClr>
            </a:solidFill>
            <a:ln w="5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0" name="Picture 1565"/>
            <p:cNvPicPr>
              <a:picLocks noChangeArrowheads="1"/>
            </p:cNvPicPr>
            <p:nvPr/>
          </p:nvPicPr>
          <p:blipFill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0221" y="3007172"/>
              <a:ext cx="265979" cy="170954"/>
            </a:xfrm>
            <a:prstGeom prst="rect">
              <a:avLst/>
            </a:prstGeom>
            <a:noFill/>
          </p:spPr>
        </p:pic>
        <p:sp>
          <p:nvSpPr>
            <p:cNvPr id="141" name="Freeform 1566"/>
            <p:cNvSpPr/>
            <p:nvPr/>
          </p:nvSpPr>
          <p:spPr>
            <a:xfrm rot="9131366">
              <a:off x="8919832" y="3077513"/>
              <a:ext cx="261837" cy="29843"/>
            </a:xfrm>
            <a:custGeom>
              <a:avLst/>
              <a:gdLst/>
              <a:ahLst/>
              <a:cxnLst/>
              <a:rect l="0" t="0" r="0" b="0"/>
              <a:pathLst>
                <a:path w="425272" h="46913">
                  <a:moveTo>
                    <a:pt x="0" y="0"/>
                  </a:moveTo>
                  <a:lnTo>
                    <a:pt x="425069" y="2209"/>
                  </a:lnTo>
                  <a:lnTo>
                    <a:pt x="425195" y="24599"/>
                  </a:lnTo>
                  <a:cubicBezTo>
                    <a:pt x="425272" y="36969"/>
                    <a:pt x="409409" y="46913"/>
                    <a:pt x="389763" y="46812"/>
                  </a:cubicBezTo>
                  <a:lnTo>
                    <a:pt x="253" y="44780"/>
                  </a:lnTo>
                </a:path>
              </a:pathLst>
            </a:custGeom>
            <a:noFill/>
            <a:ln w="2408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113934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2" name="Picture 1567"/>
            <p:cNvPicPr>
              <a:picLocks noChangeArrowheads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7122" y="2944282"/>
              <a:ext cx="146643" cy="107136"/>
            </a:xfrm>
            <a:prstGeom prst="rect">
              <a:avLst/>
            </a:prstGeom>
            <a:noFill/>
          </p:spPr>
        </p:pic>
        <p:pic>
          <p:nvPicPr>
            <p:cNvPr id="143" name="Picture 1568"/>
            <p:cNvPicPr>
              <a:picLocks noChangeArrowheads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34756" y="2986039"/>
              <a:ext cx="62605" cy="86979"/>
            </a:xfrm>
            <a:prstGeom prst="rect">
              <a:avLst/>
            </a:prstGeom>
            <a:noFill/>
          </p:spPr>
        </p:pic>
        <p:pic>
          <p:nvPicPr>
            <p:cNvPr id="144" name="Picture 1569"/>
            <p:cNvPicPr>
              <a:picLocks noChangeArrowheads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92485" y="3070329"/>
              <a:ext cx="121820" cy="79209"/>
            </a:xfrm>
            <a:prstGeom prst="rect">
              <a:avLst/>
            </a:prstGeom>
            <a:noFill/>
          </p:spPr>
        </p:pic>
        <p:sp>
          <p:nvSpPr>
            <p:cNvPr id="145" name="Freeform 1570"/>
            <p:cNvSpPr/>
            <p:nvPr/>
          </p:nvSpPr>
          <p:spPr>
            <a:xfrm rot="10684620">
              <a:off x="8995123" y="3084592"/>
              <a:ext cx="107085" cy="51131"/>
            </a:xfrm>
            <a:custGeom>
              <a:avLst/>
              <a:gdLst/>
              <a:ahLst/>
              <a:cxnLst/>
              <a:rect l="0" t="0" r="0" b="0"/>
              <a:pathLst>
                <a:path w="175957" h="79450">
                  <a:moveTo>
                    <a:pt x="149707" y="48882"/>
                  </a:moveTo>
                  <a:cubicBezTo>
                    <a:pt x="120510" y="64528"/>
                    <a:pt x="108204" y="37884"/>
                    <a:pt x="108204" y="37884"/>
                  </a:cubicBezTo>
                  <a:lnTo>
                    <a:pt x="10706" y="79450"/>
                  </a:lnTo>
                  <a:lnTo>
                    <a:pt x="0" y="61124"/>
                  </a:lnTo>
                  <a:lnTo>
                    <a:pt x="143281" y="0"/>
                  </a:lnTo>
                  <a:cubicBezTo>
                    <a:pt x="175957" y="33477"/>
                    <a:pt x="149707" y="48882"/>
                    <a:pt x="149707" y="48882"/>
                  </a:cubicBezTo>
                  <a:close/>
                  <a:moveTo>
                    <a:pt x="149707" y="48882"/>
                  </a:moveTo>
                  <a:moveTo>
                    <a:pt x="145936" y="30912"/>
                  </a:moveTo>
                  <a:cubicBezTo>
                    <a:pt x="145936" y="25197"/>
                    <a:pt x="140856" y="20561"/>
                    <a:pt x="134582" y="20561"/>
                  </a:cubicBezTo>
                  <a:cubicBezTo>
                    <a:pt x="128308" y="20561"/>
                    <a:pt x="123228" y="25197"/>
                    <a:pt x="123228" y="30925"/>
                  </a:cubicBezTo>
                  <a:cubicBezTo>
                    <a:pt x="123228" y="36640"/>
                    <a:pt x="128308" y="41288"/>
                    <a:pt x="134582" y="41288"/>
                  </a:cubicBezTo>
                  <a:cubicBezTo>
                    <a:pt x="140843" y="41275"/>
                    <a:pt x="145936" y="36640"/>
                    <a:pt x="145936" y="30912"/>
                  </a:cubicBezTo>
                  <a:close/>
                  <a:moveTo>
                    <a:pt x="167677" y="48882"/>
                  </a:moveTo>
                </a:path>
              </a:pathLst>
            </a:custGeom>
            <a:noFill/>
            <a:ln w="23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6" name="Picture 1571"/>
            <p:cNvPicPr>
              <a:picLocks noChangeArrowheads="1"/>
            </p:cNvPicPr>
            <p:nvPr/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52549"/>
              <a:ext cx="57201" cy="73583"/>
            </a:xfrm>
            <a:prstGeom prst="rect">
              <a:avLst/>
            </a:prstGeom>
            <a:noFill/>
          </p:spPr>
        </p:pic>
        <p:sp>
          <p:nvSpPr>
            <p:cNvPr id="147" name="Freeform 1572"/>
            <p:cNvSpPr/>
            <p:nvPr/>
          </p:nvSpPr>
          <p:spPr>
            <a:xfrm flipV="1">
              <a:off x="8942110" y="3165243"/>
              <a:ext cx="31795" cy="48184"/>
            </a:xfrm>
            <a:custGeom>
              <a:avLst/>
              <a:gdLst/>
              <a:ahLst/>
              <a:cxnLst/>
              <a:rect l="0" t="0" r="0" b="0"/>
              <a:pathLst>
                <a:path w="52247" h="74866">
                  <a:moveTo>
                    <a:pt x="37058" y="74866"/>
                  </a:moveTo>
                  <a:cubicBezTo>
                    <a:pt x="45440" y="74866"/>
                    <a:pt x="52247" y="68072"/>
                    <a:pt x="52247" y="59677"/>
                  </a:cubicBezTo>
                  <a:lnTo>
                    <a:pt x="52247" y="15189"/>
                  </a:lnTo>
                  <a:cubicBezTo>
                    <a:pt x="52247" y="6807"/>
                    <a:pt x="45440" y="0"/>
                    <a:pt x="37058" y="0"/>
                  </a:cubicBezTo>
                  <a:lnTo>
                    <a:pt x="15189" y="0"/>
                  </a:lnTo>
                  <a:cubicBezTo>
                    <a:pt x="6794" y="0"/>
                    <a:pt x="0" y="6807"/>
                    <a:pt x="0" y="15189"/>
                  </a:cubicBezTo>
                  <a:lnTo>
                    <a:pt x="0" y="59677"/>
                  </a:lnTo>
                  <a:cubicBezTo>
                    <a:pt x="0" y="68072"/>
                    <a:pt x="6794" y="74866"/>
                    <a:pt x="15189" y="74866"/>
                  </a:cubicBezTo>
                  <a:lnTo>
                    <a:pt x="37058" y="74866"/>
                  </a:lnTo>
                  <a:close/>
                  <a:moveTo>
                    <a:pt x="37058" y="74866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8" name="Picture 1573"/>
            <p:cNvPicPr>
              <a:picLocks noChangeArrowheads="1"/>
            </p:cNvPicPr>
            <p:nvPr/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703" y="3152549"/>
              <a:ext cx="57174" cy="73583"/>
            </a:xfrm>
            <a:prstGeom prst="rect">
              <a:avLst/>
            </a:prstGeom>
            <a:noFill/>
          </p:spPr>
        </p:pic>
        <p:sp>
          <p:nvSpPr>
            <p:cNvPr id="149" name="Freeform 1574"/>
            <p:cNvSpPr/>
            <p:nvPr/>
          </p:nvSpPr>
          <p:spPr>
            <a:xfrm flipV="1">
              <a:off x="9074393" y="3165243"/>
              <a:ext cx="31795" cy="48184"/>
            </a:xfrm>
            <a:custGeom>
              <a:avLst/>
              <a:gdLst/>
              <a:ahLst/>
              <a:cxnLst/>
              <a:rect l="0" t="0" r="0" b="0"/>
              <a:pathLst>
                <a:path w="52247" h="74866">
                  <a:moveTo>
                    <a:pt x="37058" y="74866"/>
                  </a:moveTo>
                  <a:cubicBezTo>
                    <a:pt x="45440" y="74866"/>
                    <a:pt x="52247" y="68072"/>
                    <a:pt x="52247" y="59677"/>
                  </a:cubicBezTo>
                  <a:lnTo>
                    <a:pt x="52247" y="15189"/>
                  </a:lnTo>
                  <a:cubicBezTo>
                    <a:pt x="52247" y="6807"/>
                    <a:pt x="45440" y="0"/>
                    <a:pt x="37058" y="0"/>
                  </a:cubicBezTo>
                  <a:lnTo>
                    <a:pt x="15189" y="0"/>
                  </a:lnTo>
                  <a:cubicBezTo>
                    <a:pt x="6794" y="0"/>
                    <a:pt x="0" y="6807"/>
                    <a:pt x="0" y="15189"/>
                  </a:cubicBezTo>
                  <a:lnTo>
                    <a:pt x="0" y="59677"/>
                  </a:lnTo>
                  <a:cubicBezTo>
                    <a:pt x="0" y="68072"/>
                    <a:pt x="6794" y="74866"/>
                    <a:pt x="15189" y="74866"/>
                  </a:cubicBezTo>
                  <a:lnTo>
                    <a:pt x="37058" y="74866"/>
                  </a:lnTo>
                  <a:close/>
                  <a:moveTo>
                    <a:pt x="37058" y="74866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0" name="Picture 1575"/>
            <p:cNvPicPr>
              <a:picLocks noChangeArrowheads="1"/>
            </p:cNvPicPr>
            <p:nvPr/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47520"/>
              <a:ext cx="57201" cy="43942"/>
            </a:xfrm>
            <a:prstGeom prst="rect">
              <a:avLst/>
            </a:prstGeom>
            <a:noFill/>
          </p:spPr>
        </p:pic>
        <p:sp>
          <p:nvSpPr>
            <p:cNvPr id="151" name="Freeform 1576"/>
            <p:cNvSpPr/>
            <p:nvPr/>
          </p:nvSpPr>
          <p:spPr>
            <a:xfrm flipV="1">
              <a:off x="8942109" y="3160224"/>
              <a:ext cx="31795" cy="18529"/>
            </a:xfrm>
            <a:custGeom>
              <a:avLst/>
              <a:gdLst/>
              <a:ahLst/>
              <a:cxnLst/>
              <a:rect l="0" t="0" r="0" b="0"/>
              <a:pathLst>
                <a:path w="52247" h="28790">
                  <a:moveTo>
                    <a:pt x="52247" y="28790"/>
                  </a:moveTo>
                  <a:lnTo>
                    <a:pt x="52247" y="2879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28790"/>
                  </a:lnTo>
                  <a:lnTo>
                    <a:pt x="52247" y="28790"/>
                  </a:lnTo>
                  <a:close/>
                  <a:moveTo>
                    <a:pt x="52247" y="2879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2" name="Picture 1577"/>
            <p:cNvPicPr>
              <a:picLocks noChangeArrowheads="1"/>
            </p:cNvPicPr>
            <p:nvPr/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689" y="3147520"/>
              <a:ext cx="57201" cy="43942"/>
            </a:xfrm>
            <a:prstGeom prst="rect">
              <a:avLst/>
            </a:prstGeom>
            <a:noFill/>
          </p:spPr>
        </p:pic>
        <p:sp>
          <p:nvSpPr>
            <p:cNvPr id="153" name="Freeform 1578"/>
            <p:cNvSpPr/>
            <p:nvPr/>
          </p:nvSpPr>
          <p:spPr>
            <a:xfrm flipV="1">
              <a:off x="9074391" y="3160224"/>
              <a:ext cx="31795" cy="18529"/>
            </a:xfrm>
            <a:custGeom>
              <a:avLst/>
              <a:gdLst/>
              <a:ahLst/>
              <a:cxnLst/>
              <a:rect l="0" t="0" r="0" b="0"/>
              <a:pathLst>
                <a:path w="52247" h="28790">
                  <a:moveTo>
                    <a:pt x="52247" y="28790"/>
                  </a:moveTo>
                  <a:lnTo>
                    <a:pt x="52247" y="2879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28790"/>
                  </a:lnTo>
                  <a:lnTo>
                    <a:pt x="52247" y="28790"/>
                  </a:lnTo>
                  <a:close/>
                  <a:moveTo>
                    <a:pt x="52247" y="2879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4" name="Picture 1579"/>
            <p:cNvPicPr>
              <a:picLocks noChangeArrowheads="1"/>
            </p:cNvPicPr>
            <p:nvPr/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20189"/>
              <a:ext cx="57201" cy="53708"/>
            </a:xfrm>
            <a:prstGeom prst="rect">
              <a:avLst/>
            </a:prstGeom>
            <a:noFill/>
          </p:spPr>
        </p:pic>
        <p:sp>
          <p:nvSpPr>
            <p:cNvPr id="155" name="Freeform 1580"/>
            <p:cNvSpPr/>
            <p:nvPr/>
          </p:nvSpPr>
          <p:spPr>
            <a:xfrm flipV="1">
              <a:off x="8942109" y="3132893"/>
              <a:ext cx="31795" cy="28305"/>
            </a:xfrm>
            <a:custGeom>
              <a:avLst/>
              <a:gdLst/>
              <a:ahLst/>
              <a:cxnLst/>
              <a:rect l="0" t="0" r="0" b="0"/>
              <a:pathLst>
                <a:path w="52247" h="43980">
                  <a:moveTo>
                    <a:pt x="52247" y="43980"/>
                  </a:moveTo>
                  <a:lnTo>
                    <a:pt x="52247" y="4398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43980"/>
                  </a:lnTo>
                  <a:lnTo>
                    <a:pt x="52247" y="43980"/>
                  </a:lnTo>
                  <a:close/>
                  <a:moveTo>
                    <a:pt x="52247" y="4398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6" name="Picture 1581"/>
            <p:cNvPicPr>
              <a:picLocks noChangeArrowheads="1"/>
            </p:cNvPicPr>
            <p:nvPr/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703" y="3120189"/>
              <a:ext cx="57187" cy="53708"/>
            </a:xfrm>
            <a:prstGeom prst="rect">
              <a:avLst/>
            </a:prstGeom>
            <a:noFill/>
          </p:spPr>
        </p:pic>
        <p:sp>
          <p:nvSpPr>
            <p:cNvPr id="157" name="Freeform 1582"/>
            <p:cNvSpPr/>
            <p:nvPr/>
          </p:nvSpPr>
          <p:spPr>
            <a:xfrm flipV="1">
              <a:off x="9074393" y="3132893"/>
              <a:ext cx="31795" cy="28305"/>
            </a:xfrm>
            <a:custGeom>
              <a:avLst/>
              <a:gdLst/>
              <a:ahLst/>
              <a:cxnLst/>
              <a:rect l="0" t="0" r="0" b="0"/>
              <a:pathLst>
                <a:path w="52247" h="43980">
                  <a:moveTo>
                    <a:pt x="0" y="0"/>
                  </a:moveTo>
                  <a:lnTo>
                    <a:pt x="0" y="0"/>
                  </a:lnTo>
                  <a:lnTo>
                    <a:pt x="0" y="43980"/>
                  </a:lnTo>
                  <a:lnTo>
                    <a:pt x="52247" y="43980"/>
                  </a:lnTo>
                  <a:lnTo>
                    <a:pt x="52247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moveTo>
                    <a:pt x="18427" y="26403"/>
                  </a:moveTo>
                  <a:cubicBezTo>
                    <a:pt x="18427" y="22567"/>
                    <a:pt x="21844" y="19456"/>
                    <a:pt x="26060" y="19456"/>
                  </a:cubicBezTo>
                  <a:cubicBezTo>
                    <a:pt x="30276" y="19456"/>
                    <a:pt x="33693" y="22567"/>
                    <a:pt x="33693" y="26403"/>
                  </a:cubicBezTo>
                  <a:cubicBezTo>
                    <a:pt x="33693" y="30238"/>
                    <a:pt x="30276" y="33350"/>
                    <a:pt x="26060" y="33350"/>
                  </a:cubicBezTo>
                  <a:cubicBezTo>
                    <a:pt x="21844" y="33350"/>
                    <a:pt x="18427" y="30238"/>
                    <a:pt x="18427" y="26403"/>
                  </a:cubicBezTo>
                  <a:close/>
                  <a:moveTo>
                    <a:pt x="-26403" y="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8" name="Picture 1583"/>
            <p:cNvPicPr>
              <a:picLocks noChangeArrowheads="1"/>
            </p:cNvPicPr>
            <p:nvPr/>
          </p:nvPicPr>
          <p:blipFill>
            <a:blip r:embed="rId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40062" y="3128647"/>
              <a:ext cx="35470" cy="35077"/>
            </a:xfrm>
            <a:prstGeom prst="rect">
              <a:avLst/>
            </a:prstGeom>
            <a:noFill/>
          </p:spPr>
        </p:pic>
        <p:sp>
          <p:nvSpPr>
            <p:cNvPr id="159" name="Freeform 1584"/>
            <p:cNvSpPr/>
            <p:nvPr/>
          </p:nvSpPr>
          <p:spPr>
            <a:xfrm flipV="1">
              <a:off x="8952758" y="3141344"/>
              <a:ext cx="10077" cy="9685"/>
            </a:xfrm>
            <a:custGeom>
              <a:avLst/>
              <a:gdLst/>
              <a:ahLst/>
              <a:cxnLst/>
              <a:rect l="0" t="0" r="0" b="0"/>
              <a:pathLst>
                <a:path w="16560" h="15049">
                  <a:moveTo>
                    <a:pt x="8280" y="0"/>
                  </a:moveTo>
                  <a:cubicBezTo>
                    <a:pt x="3708" y="0"/>
                    <a:pt x="0" y="3365"/>
                    <a:pt x="0" y="7531"/>
                  </a:cubicBezTo>
                  <a:cubicBezTo>
                    <a:pt x="0" y="11684"/>
                    <a:pt x="3708" y="15049"/>
                    <a:pt x="8280" y="15049"/>
                  </a:cubicBezTo>
                  <a:cubicBezTo>
                    <a:pt x="12852" y="15049"/>
                    <a:pt x="16560" y="11684"/>
                    <a:pt x="16560" y="7531"/>
                  </a:cubicBezTo>
                  <a:cubicBezTo>
                    <a:pt x="16560" y="3365"/>
                    <a:pt x="12852" y="0"/>
                    <a:pt x="8280" y="0"/>
                  </a:cubicBezTo>
                  <a:close/>
                  <a:moveTo>
                    <a:pt x="8280" y="0"/>
                  </a:moveTo>
                </a:path>
              </a:pathLst>
            </a:custGeom>
            <a:noFill/>
            <a:ln w="116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0" name="Freeform 1585"/>
            <p:cNvSpPr/>
            <p:nvPr/>
          </p:nvSpPr>
          <p:spPr>
            <a:xfrm flipV="1">
              <a:off x="7913148" y="3006787"/>
              <a:ext cx="392714" cy="67393"/>
            </a:xfrm>
            <a:custGeom>
              <a:avLst/>
              <a:gdLst/>
              <a:ahLst/>
              <a:cxnLst/>
              <a:rect l="0" t="0" r="0" b="0"/>
              <a:pathLst>
                <a:path w="645325" h="104711">
                  <a:moveTo>
                    <a:pt x="645325" y="62903"/>
                  </a:moveTo>
                  <a:cubicBezTo>
                    <a:pt x="628485" y="66395"/>
                    <a:pt x="590792" y="81025"/>
                    <a:pt x="573469" y="83019"/>
                  </a:cubicBezTo>
                  <a:cubicBezTo>
                    <a:pt x="560528" y="84518"/>
                    <a:pt x="549669" y="82587"/>
                    <a:pt x="536842" y="85064"/>
                  </a:cubicBezTo>
                  <a:cubicBezTo>
                    <a:pt x="521526" y="88036"/>
                    <a:pt x="508940" y="92227"/>
                    <a:pt x="493281" y="94233"/>
                  </a:cubicBezTo>
                  <a:cubicBezTo>
                    <a:pt x="411747" y="104711"/>
                    <a:pt x="315570" y="104000"/>
                    <a:pt x="234773" y="94233"/>
                  </a:cubicBezTo>
                  <a:cubicBezTo>
                    <a:pt x="188964" y="88683"/>
                    <a:pt x="141186" y="73063"/>
                    <a:pt x="97270" y="58204"/>
                  </a:cubicBezTo>
                  <a:cubicBezTo>
                    <a:pt x="84582" y="53912"/>
                    <a:pt x="68606" y="46482"/>
                    <a:pt x="57023" y="41644"/>
                  </a:cubicBezTo>
                  <a:cubicBezTo>
                    <a:pt x="43041" y="35814"/>
                    <a:pt x="31192" y="23927"/>
                    <a:pt x="24829" y="21882"/>
                  </a:cubicBezTo>
                  <a:cubicBezTo>
                    <a:pt x="21324" y="20752"/>
                    <a:pt x="17692" y="17857"/>
                    <a:pt x="16726" y="15431"/>
                  </a:cubicBezTo>
                  <a:cubicBezTo>
                    <a:pt x="13475" y="12459"/>
                    <a:pt x="5982" y="5550"/>
                    <a:pt x="0" y="0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Freeform 1586"/>
            <p:cNvSpPr/>
            <p:nvPr/>
          </p:nvSpPr>
          <p:spPr>
            <a:xfrm flipV="1">
              <a:off x="7640571" y="2292196"/>
              <a:ext cx="463044" cy="735368"/>
            </a:xfrm>
            <a:custGeom>
              <a:avLst/>
              <a:gdLst/>
              <a:ahLst/>
              <a:cxnLst/>
              <a:rect l="0" t="0" r="0" b="0"/>
              <a:pathLst>
                <a:path w="760894" h="1142568">
                  <a:moveTo>
                    <a:pt x="60947" y="0"/>
                  </a:moveTo>
                  <a:cubicBezTo>
                    <a:pt x="56083" y="5930"/>
                    <a:pt x="57163" y="7632"/>
                    <a:pt x="56261" y="11036"/>
                  </a:cubicBezTo>
                  <a:cubicBezTo>
                    <a:pt x="55766" y="12928"/>
                    <a:pt x="55741" y="16497"/>
                    <a:pt x="56198" y="19011"/>
                  </a:cubicBezTo>
                  <a:cubicBezTo>
                    <a:pt x="57658" y="22542"/>
                    <a:pt x="56223" y="32511"/>
                    <a:pt x="52997" y="41249"/>
                  </a:cubicBezTo>
                  <a:cubicBezTo>
                    <a:pt x="47371" y="59296"/>
                    <a:pt x="39967" y="67132"/>
                    <a:pt x="37198" y="88455"/>
                  </a:cubicBezTo>
                  <a:cubicBezTo>
                    <a:pt x="30683" y="138544"/>
                    <a:pt x="8839" y="185546"/>
                    <a:pt x="4471" y="236054"/>
                  </a:cubicBezTo>
                  <a:cubicBezTo>
                    <a:pt x="0" y="287858"/>
                    <a:pt x="1740" y="342417"/>
                    <a:pt x="9195" y="393890"/>
                  </a:cubicBezTo>
                  <a:cubicBezTo>
                    <a:pt x="23279" y="491121"/>
                    <a:pt x="53480" y="581558"/>
                    <a:pt x="85559" y="674712"/>
                  </a:cubicBezTo>
                  <a:cubicBezTo>
                    <a:pt x="99491" y="715162"/>
                    <a:pt x="111251" y="754659"/>
                    <a:pt x="132105" y="792937"/>
                  </a:cubicBezTo>
                  <a:cubicBezTo>
                    <a:pt x="153072" y="831418"/>
                    <a:pt x="174192" y="866978"/>
                    <a:pt x="197599" y="904163"/>
                  </a:cubicBezTo>
                  <a:cubicBezTo>
                    <a:pt x="230276" y="956081"/>
                    <a:pt x="275132" y="1013612"/>
                    <a:pt x="327227" y="1051178"/>
                  </a:cubicBezTo>
                  <a:cubicBezTo>
                    <a:pt x="374217" y="1085049"/>
                    <a:pt x="432358" y="1117396"/>
                    <a:pt x="491134" y="1130757"/>
                  </a:cubicBezTo>
                  <a:cubicBezTo>
                    <a:pt x="543127" y="1142568"/>
                    <a:pt x="596328" y="1139240"/>
                    <a:pt x="648067" y="1131798"/>
                  </a:cubicBezTo>
                  <a:cubicBezTo>
                    <a:pt x="666343" y="1129182"/>
                    <a:pt x="687107" y="1126655"/>
                    <a:pt x="704811" y="1121727"/>
                  </a:cubicBezTo>
                  <a:cubicBezTo>
                    <a:pt x="714806" y="1112519"/>
                    <a:pt x="739914" y="1105966"/>
                    <a:pt x="760894" y="1107097"/>
                  </a:cubicBezTo>
                </a:path>
              </a:pathLst>
            </a:custGeom>
            <a:noFill/>
            <a:ln w="11175" cap="flat" cmpd="sng" algn="ctr">
              <a:solidFill>
                <a:srgbClr val="EE3338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Freeform 1587"/>
            <p:cNvSpPr/>
            <p:nvPr/>
          </p:nvSpPr>
          <p:spPr>
            <a:xfrm flipV="1">
              <a:off x="8550774" y="3043673"/>
              <a:ext cx="335777" cy="89266"/>
            </a:xfrm>
            <a:custGeom>
              <a:avLst/>
              <a:gdLst/>
              <a:ahLst/>
              <a:cxnLst/>
              <a:rect l="0" t="0" r="0" b="0"/>
              <a:pathLst>
                <a:path w="551764" h="138696">
                  <a:moveTo>
                    <a:pt x="551764" y="0"/>
                  </a:moveTo>
                  <a:cubicBezTo>
                    <a:pt x="531762" y="7264"/>
                    <a:pt x="497599" y="32435"/>
                    <a:pt x="479311" y="42570"/>
                  </a:cubicBezTo>
                  <a:cubicBezTo>
                    <a:pt x="452870" y="57213"/>
                    <a:pt x="423672" y="64135"/>
                    <a:pt x="396393" y="78359"/>
                  </a:cubicBezTo>
                  <a:cubicBezTo>
                    <a:pt x="361519" y="96558"/>
                    <a:pt x="323063" y="104190"/>
                    <a:pt x="284836" y="114693"/>
                  </a:cubicBezTo>
                  <a:cubicBezTo>
                    <a:pt x="248412" y="124688"/>
                    <a:pt x="217805" y="132778"/>
                    <a:pt x="179375" y="132816"/>
                  </a:cubicBezTo>
                  <a:cubicBezTo>
                    <a:pt x="158458" y="132842"/>
                    <a:pt x="139027" y="136969"/>
                    <a:pt x="118860" y="137947"/>
                  </a:cubicBezTo>
                  <a:cubicBezTo>
                    <a:pt x="103607" y="138696"/>
                    <a:pt x="89738" y="133489"/>
                    <a:pt x="74575" y="132562"/>
                  </a:cubicBezTo>
                  <a:cubicBezTo>
                    <a:pt x="55334" y="131394"/>
                    <a:pt x="9106" y="111163"/>
                    <a:pt x="0" y="94602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3" name="Picture 1588"/>
            <p:cNvPicPr>
              <a:picLocks noChangeArrowheads="1"/>
            </p:cNvPicPr>
            <p:nvPr/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65207" y="3156159"/>
              <a:ext cx="165357" cy="127385"/>
            </a:xfrm>
            <a:prstGeom prst="rect">
              <a:avLst/>
            </a:prstGeom>
            <a:noFill/>
          </p:spPr>
        </p:pic>
        <p:pic>
          <p:nvPicPr>
            <p:cNvPr id="164" name="Picture 1589"/>
            <p:cNvPicPr>
              <a:picLocks noChangeArrowheads="1"/>
            </p:cNvPicPr>
            <p:nvPr/>
          </p:nvPicPr>
          <p:blipFill>
            <a:blip r:embed="rId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56115" y="3212434"/>
              <a:ext cx="165357" cy="127392"/>
            </a:xfrm>
            <a:prstGeom prst="rect">
              <a:avLst/>
            </a:prstGeom>
            <a:noFill/>
          </p:spPr>
        </p:pic>
        <p:sp>
          <p:nvSpPr>
            <p:cNvPr id="165" name="Freeform 1590"/>
            <p:cNvSpPr/>
            <p:nvPr/>
          </p:nvSpPr>
          <p:spPr>
            <a:xfrm flipV="1">
              <a:off x="8190723" y="3157824"/>
              <a:ext cx="182943" cy="113362"/>
            </a:xfrm>
            <a:custGeom>
              <a:avLst/>
              <a:gdLst/>
              <a:ahLst/>
              <a:cxnLst/>
              <a:rect l="0" t="0" r="0" b="0"/>
              <a:pathLst>
                <a:path w="300621" h="176135">
                  <a:moveTo>
                    <a:pt x="0" y="4241"/>
                  </a:moveTo>
                  <a:lnTo>
                    <a:pt x="2336" y="125068"/>
                  </a:lnTo>
                  <a:lnTo>
                    <a:pt x="9131" y="176135"/>
                  </a:lnTo>
                  <a:lnTo>
                    <a:pt x="300621" y="125259"/>
                  </a:lnTo>
                  <a:lnTo>
                    <a:pt x="9321" y="0"/>
                  </a:lnTo>
                  <a:close/>
                  <a:moveTo>
                    <a:pt x="0" y="4241"/>
                  </a:moveTo>
                </a:path>
              </a:pathLst>
            </a:custGeom>
            <a:solidFill>
              <a:srgbClr val="E2A359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6" name="Picture 1591"/>
            <p:cNvPicPr>
              <a:picLocks noChangeArrowheads="1"/>
            </p:cNvPicPr>
            <p:nvPr/>
          </p:nvPicPr>
          <p:blipFill>
            <a:blip r:embed="rId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86101" y="3061261"/>
              <a:ext cx="481634" cy="164934"/>
            </a:xfrm>
            <a:prstGeom prst="rect">
              <a:avLst/>
            </a:prstGeom>
            <a:noFill/>
          </p:spPr>
        </p:pic>
        <p:pic>
          <p:nvPicPr>
            <p:cNvPr id="167" name="Picture 1592"/>
            <p:cNvPicPr>
              <a:picLocks noChangeArrowheads="1"/>
            </p:cNvPicPr>
            <p:nvPr/>
          </p:nvPicPr>
          <p:blipFill>
            <a:blip r:embed="rId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461843" y="3119617"/>
              <a:ext cx="224445" cy="220510"/>
            </a:xfrm>
            <a:prstGeom prst="rect">
              <a:avLst/>
            </a:prstGeom>
            <a:noFill/>
          </p:spPr>
        </p:pic>
        <p:pic>
          <p:nvPicPr>
            <p:cNvPr id="168" name="Picture 1593"/>
            <p:cNvPicPr>
              <a:picLocks noChangeArrowheads="1"/>
            </p:cNvPicPr>
            <p:nvPr/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70490" y="3140420"/>
              <a:ext cx="336886" cy="199707"/>
            </a:xfrm>
            <a:prstGeom prst="rect">
              <a:avLst/>
            </a:prstGeom>
            <a:noFill/>
          </p:spPr>
        </p:pic>
        <p:pic>
          <p:nvPicPr>
            <p:cNvPr id="169" name="Picture 1594"/>
            <p:cNvPicPr>
              <a:picLocks noChangeArrowheads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4074" y="3140776"/>
              <a:ext cx="59417" cy="38455"/>
            </a:xfrm>
            <a:prstGeom prst="rect">
              <a:avLst/>
            </a:prstGeom>
            <a:noFill/>
          </p:spPr>
        </p:pic>
        <p:sp>
          <p:nvSpPr>
            <p:cNvPr id="170" name="Freeform 1595"/>
            <p:cNvSpPr/>
            <p:nvPr/>
          </p:nvSpPr>
          <p:spPr>
            <a:xfrm flipV="1">
              <a:off x="8515979" y="3153002"/>
              <a:ext cx="35605" cy="13527"/>
            </a:xfrm>
            <a:custGeom>
              <a:avLst/>
              <a:gdLst/>
              <a:ahLst/>
              <a:cxnLst/>
              <a:rect l="0" t="0" r="0" b="0"/>
              <a:pathLst>
                <a:path w="58508" h="21018">
                  <a:moveTo>
                    <a:pt x="28905" y="0"/>
                  </a:moveTo>
                  <a:cubicBezTo>
                    <a:pt x="44983" y="0"/>
                    <a:pt x="58508" y="4025"/>
                    <a:pt x="57111" y="16306"/>
                  </a:cubicBezTo>
                  <a:cubicBezTo>
                    <a:pt x="56565" y="21018"/>
                    <a:pt x="44449" y="20231"/>
                    <a:pt x="29260" y="20231"/>
                  </a:cubicBezTo>
                  <a:cubicBezTo>
                    <a:pt x="14059" y="20231"/>
                    <a:pt x="1943" y="20383"/>
                    <a:pt x="1397" y="15659"/>
                  </a:cubicBezTo>
                  <a:cubicBezTo>
                    <a:pt x="0" y="3390"/>
                    <a:pt x="13704" y="0"/>
                    <a:pt x="28905" y="0"/>
                  </a:cubicBezTo>
                  <a:close/>
                  <a:moveTo>
                    <a:pt x="28905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1" name="Picture 1596"/>
            <p:cNvPicPr>
              <a:picLocks noChangeArrowheads="1"/>
            </p:cNvPicPr>
            <p:nvPr/>
          </p:nvPicPr>
          <p:blipFill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5973" y="3105000"/>
              <a:ext cx="59426" cy="38455"/>
            </a:xfrm>
            <a:prstGeom prst="rect">
              <a:avLst/>
            </a:prstGeom>
            <a:noFill/>
          </p:spPr>
        </p:pic>
        <p:sp>
          <p:nvSpPr>
            <p:cNvPr id="172" name="Freeform 1597"/>
            <p:cNvSpPr/>
            <p:nvPr/>
          </p:nvSpPr>
          <p:spPr>
            <a:xfrm flipV="1">
              <a:off x="8307886" y="3117220"/>
              <a:ext cx="35605" cy="13535"/>
            </a:xfrm>
            <a:custGeom>
              <a:avLst/>
              <a:gdLst/>
              <a:ahLst/>
              <a:cxnLst/>
              <a:rect l="0" t="0" r="0" b="0"/>
              <a:pathLst>
                <a:path w="58508" h="21031">
                  <a:moveTo>
                    <a:pt x="29603" y="0"/>
                  </a:moveTo>
                  <a:cubicBezTo>
                    <a:pt x="13525" y="0"/>
                    <a:pt x="0" y="4025"/>
                    <a:pt x="1397" y="16306"/>
                  </a:cubicBezTo>
                  <a:cubicBezTo>
                    <a:pt x="1943" y="21031"/>
                    <a:pt x="14059" y="20243"/>
                    <a:pt x="29248" y="20243"/>
                  </a:cubicBezTo>
                  <a:cubicBezTo>
                    <a:pt x="44449" y="20243"/>
                    <a:pt x="56565" y="20383"/>
                    <a:pt x="57098" y="15671"/>
                  </a:cubicBezTo>
                  <a:cubicBezTo>
                    <a:pt x="58508" y="3390"/>
                    <a:pt x="44804" y="0"/>
                    <a:pt x="29603" y="0"/>
                  </a:cubicBezTo>
                  <a:close/>
                  <a:moveTo>
                    <a:pt x="29603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3" name="Picture 1598"/>
            <p:cNvPicPr>
              <a:picLocks noChangeArrowheads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4337" y="3137398"/>
              <a:ext cx="58889" cy="36461"/>
            </a:xfrm>
            <a:prstGeom prst="rect">
              <a:avLst/>
            </a:prstGeom>
            <a:noFill/>
          </p:spPr>
        </p:pic>
        <p:sp>
          <p:nvSpPr>
            <p:cNvPr id="174" name="Freeform 1599"/>
            <p:cNvSpPr/>
            <p:nvPr/>
          </p:nvSpPr>
          <p:spPr>
            <a:xfrm flipV="1">
              <a:off x="8517034" y="3150095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42721" y="0"/>
                    <a:pt x="55040" y="3848"/>
                    <a:pt x="55040" y="8597"/>
                  </a:cubicBezTo>
                  <a:cubicBezTo>
                    <a:pt x="55040" y="13334"/>
                    <a:pt x="42721" y="17183"/>
                    <a:pt x="27520" y="17183"/>
                  </a:cubicBezTo>
                  <a:cubicBezTo>
                    <a:pt x="12319" y="17183"/>
                    <a:pt x="0" y="13334"/>
                    <a:pt x="0" y="8597"/>
                  </a:cubicBezTo>
                  <a:cubicBezTo>
                    <a:pt x="0" y="3848"/>
                    <a:pt x="12319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5" name="Picture 1600"/>
            <p:cNvPicPr>
              <a:picLocks noChangeArrowheads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6248" y="3101622"/>
              <a:ext cx="58889" cy="36461"/>
            </a:xfrm>
            <a:prstGeom prst="rect">
              <a:avLst/>
            </a:prstGeom>
            <a:noFill/>
          </p:spPr>
        </p:pic>
        <p:sp>
          <p:nvSpPr>
            <p:cNvPr id="176" name="Freeform 1601"/>
            <p:cNvSpPr/>
            <p:nvPr/>
          </p:nvSpPr>
          <p:spPr>
            <a:xfrm flipV="1">
              <a:off x="8308941" y="3114317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12319" y="0"/>
                    <a:pt x="0" y="3848"/>
                    <a:pt x="0" y="8585"/>
                  </a:cubicBezTo>
                  <a:cubicBezTo>
                    <a:pt x="0" y="13334"/>
                    <a:pt x="12319" y="17183"/>
                    <a:pt x="27520" y="17183"/>
                  </a:cubicBezTo>
                  <a:cubicBezTo>
                    <a:pt x="42721" y="17183"/>
                    <a:pt x="55040" y="13334"/>
                    <a:pt x="55040" y="8585"/>
                  </a:cubicBezTo>
                  <a:cubicBezTo>
                    <a:pt x="55040" y="3848"/>
                    <a:pt x="42721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7" name="Picture 1602"/>
            <p:cNvPicPr>
              <a:picLocks noChangeArrowheads="1"/>
            </p:cNvPicPr>
            <p:nvPr/>
          </p:nvPicPr>
          <p:blipFill>
            <a:blip r:embed="rId8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9379" y="3118614"/>
              <a:ext cx="49783" cy="52064"/>
            </a:xfrm>
            <a:prstGeom prst="rect">
              <a:avLst/>
            </a:prstGeom>
            <a:noFill/>
          </p:spPr>
        </p:pic>
        <p:sp>
          <p:nvSpPr>
            <p:cNvPr id="178" name="Freeform 1603"/>
            <p:cNvSpPr/>
            <p:nvPr/>
          </p:nvSpPr>
          <p:spPr>
            <a:xfrm flipV="1">
              <a:off x="8522079" y="3131312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0" y="46456"/>
                  </a:moveTo>
                  <a:lnTo>
                    <a:pt x="0" y="9042"/>
                  </a:lnTo>
                  <a:cubicBezTo>
                    <a:pt x="0" y="9042"/>
                    <a:pt x="15379" y="0"/>
                    <a:pt x="39649" y="9042"/>
                  </a:cubicBezTo>
                  <a:lnTo>
                    <a:pt x="40081" y="46456"/>
                  </a:lnTo>
                  <a:lnTo>
                    <a:pt x="0" y="46456"/>
                  </a:lnTo>
                  <a:close/>
                  <a:moveTo>
                    <a:pt x="0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9" name="Picture 1604"/>
            <p:cNvPicPr>
              <a:picLocks noChangeArrowheads="1"/>
            </p:cNvPicPr>
            <p:nvPr/>
          </p:nvPicPr>
          <p:blipFill>
            <a:blip r:embed="rId8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00299" y="3082838"/>
              <a:ext cx="49796" cy="52065"/>
            </a:xfrm>
            <a:prstGeom prst="rect">
              <a:avLst/>
            </a:prstGeom>
            <a:noFill/>
          </p:spPr>
        </p:pic>
        <p:sp>
          <p:nvSpPr>
            <p:cNvPr id="180" name="Freeform 1605"/>
            <p:cNvSpPr/>
            <p:nvPr/>
          </p:nvSpPr>
          <p:spPr>
            <a:xfrm flipV="1">
              <a:off x="8312999" y="3095536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40081" y="46456"/>
                  </a:moveTo>
                  <a:lnTo>
                    <a:pt x="40081" y="9042"/>
                  </a:lnTo>
                  <a:cubicBezTo>
                    <a:pt x="40081" y="9042"/>
                    <a:pt x="24702" y="0"/>
                    <a:pt x="432" y="9042"/>
                  </a:cubicBezTo>
                  <a:lnTo>
                    <a:pt x="0" y="46456"/>
                  </a:lnTo>
                  <a:lnTo>
                    <a:pt x="40081" y="46456"/>
                  </a:lnTo>
                  <a:close/>
                  <a:moveTo>
                    <a:pt x="40081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1" name="Picture 1606"/>
            <p:cNvPicPr>
              <a:picLocks noChangeArrowheads="1"/>
            </p:cNvPicPr>
            <p:nvPr/>
          </p:nvPicPr>
          <p:blipFill>
            <a:blip r:embed="rId8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4967" y="3047875"/>
              <a:ext cx="58648" cy="74612"/>
            </a:xfrm>
            <a:prstGeom prst="rect">
              <a:avLst/>
            </a:prstGeom>
            <a:noFill/>
          </p:spPr>
        </p:pic>
        <p:sp>
          <p:nvSpPr>
            <p:cNvPr id="182" name="Freeform 1607"/>
            <p:cNvSpPr/>
            <p:nvPr/>
          </p:nvSpPr>
          <p:spPr>
            <a:xfrm rot="-115379" flipV="1">
              <a:off x="8527550" y="3058024"/>
              <a:ext cx="34370" cy="51598"/>
            </a:xfrm>
            <a:custGeom>
              <a:avLst/>
              <a:gdLst/>
              <a:ahLst/>
              <a:cxnLst/>
              <a:rect l="0" t="0" r="0" b="0"/>
              <a:pathLst>
                <a:path w="56476" h="80175">
                  <a:moveTo>
                    <a:pt x="19215" y="0"/>
                  </a:moveTo>
                  <a:lnTo>
                    <a:pt x="55613" y="57251"/>
                  </a:lnTo>
                  <a:cubicBezTo>
                    <a:pt x="55613" y="57251"/>
                    <a:pt x="56476" y="80175"/>
                    <a:pt x="39052" y="74955"/>
                  </a:cubicBezTo>
                  <a:cubicBezTo>
                    <a:pt x="39052" y="74955"/>
                    <a:pt x="24815" y="61912"/>
                    <a:pt x="9157" y="37719"/>
                  </a:cubicBezTo>
                  <a:lnTo>
                    <a:pt x="0" y="32588"/>
                  </a:lnTo>
                  <a:lnTo>
                    <a:pt x="19215" y="0"/>
                  </a:lnTo>
                  <a:close/>
                  <a:moveTo>
                    <a:pt x="19215" y="0"/>
                  </a:moveTo>
                </a:path>
              </a:pathLst>
            </a:custGeom>
            <a:noFill/>
            <a:ln w="80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3" name="Picture 1608"/>
            <p:cNvPicPr>
              <a:picLocks noChangeArrowheads="1"/>
            </p:cNvPicPr>
            <p:nvPr/>
          </p:nvPicPr>
          <p:blipFill>
            <a:blip r:embed="rId9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79331" y="3009953"/>
              <a:ext cx="65151" cy="76796"/>
            </a:xfrm>
            <a:prstGeom prst="rect">
              <a:avLst/>
            </a:prstGeom>
            <a:noFill/>
          </p:spPr>
        </p:pic>
        <p:sp>
          <p:nvSpPr>
            <p:cNvPr id="184" name="Freeform 1609"/>
            <p:cNvSpPr/>
            <p:nvPr/>
          </p:nvSpPr>
          <p:spPr>
            <a:xfrm rot="-10684620">
              <a:off x="8290890" y="3020033"/>
              <a:ext cx="41009" cy="53812"/>
            </a:xfrm>
            <a:custGeom>
              <a:avLst/>
              <a:gdLst/>
              <a:ahLst/>
              <a:cxnLst/>
              <a:rect l="0" t="0" r="0" b="0"/>
              <a:pathLst>
                <a:path w="67385" h="83616">
                  <a:moveTo>
                    <a:pt x="22923" y="0"/>
                  </a:moveTo>
                  <a:lnTo>
                    <a:pt x="66357" y="59702"/>
                  </a:lnTo>
                  <a:cubicBezTo>
                    <a:pt x="66357" y="59702"/>
                    <a:pt x="67385" y="83616"/>
                    <a:pt x="46595" y="78168"/>
                  </a:cubicBezTo>
                  <a:cubicBezTo>
                    <a:pt x="46595" y="78168"/>
                    <a:pt x="29603" y="64566"/>
                    <a:pt x="10922" y="39331"/>
                  </a:cubicBezTo>
                  <a:lnTo>
                    <a:pt x="0" y="33985"/>
                  </a:lnTo>
                  <a:lnTo>
                    <a:pt x="22923" y="0"/>
                  </a:lnTo>
                  <a:close/>
                  <a:moveTo>
                    <a:pt x="22923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5" name="Picture 1610"/>
            <p:cNvPicPr>
              <a:picLocks noChangeArrowheads="1"/>
            </p:cNvPicPr>
            <p:nvPr/>
          </p:nvPicPr>
          <p:blipFill>
            <a:blip r:embed="rId9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8020" y="3066112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186" name="Freeform 1611"/>
            <p:cNvSpPr/>
            <p:nvPr/>
          </p:nvSpPr>
          <p:spPr>
            <a:xfrm flipV="1">
              <a:off x="8520722" y="3078819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0" y="118694"/>
                  </a:moveTo>
                  <a:lnTo>
                    <a:pt x="0" y="12726"/>
                  </a:lnTo>
                  <a:cubicBezTo>
                    <a:pt x="0" y="12726"/>
                    <a:pt x="16764" y="0"/>
                    <a:pt x="44069" y="12726"/>
                  </a:cubicBezTo>
                  <a:lnTo>
                    <a:pt x="44551" y="118694"/>
                  </a:lnTo>
                  <a:lnTo>
                    <a:pt x="0" y="118694"/>
                  </a:lnTo>
                  <a:close/>
                  <a:moveTo>
                    <a:pt x="0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7" name="Picture 1612"/>
            <p:cNvPicPr>
              <a:picLocks noChangeArrowheads="1"/>
            </p:cNvPicPr>
            <p:nvPr/>
          </p:nvPicPr>
          <p:blipFill>
            <a:blip r:embed="rId9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8940" y="3030337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188" name="Freeform 1613"/>
            <p:cNvSpPr/>
            <p:nvPr/>
          </p:nvSpPr>
          <p:spPr>
            <a:xfrm flipV="1">
              <a:off x="8311636" y="3043041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44551" y="118694"/>
                  </a:moveTo>
                  <a:lnTo>
                    <a:pt x="44551" y="12726"/>
                  </a:lnTo>
                  <a:cubicBezTo>
                    <a:pt x="44551" y="12726"/>
                    <a:pt x="27787" y="0"/>
                    <a:pt x="482" y="12726"/>
                  </a:cubicBezTo>
                  <a:lnTo>
                    <a:pt x="0" y="118694"/>
                  </a:lnTo>
                  <a:lnTo>
                    <a:pt x="44551" y="118694"/>
                  </a:lnTo>
                  <a:close/>
                  <a:moveTo>
                    <a:pt x="44551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9" name="Picture 1614"/>
            <p:cNvPicPr>
              <a:picLocks noChangeArrowheads="1"/>
            </p:cNvPicPr>
            <p:nvPr/>
          </p:nvPicPr>
          <p:blipFill>
            <a:blip r:embed="rId9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7881" y="3060995"/>
              <a:ext cx="52514" cy="33184"/>
            </a:xfrm>
            <a:prstGeom prst="rect">
              <a:avLst/>
            </a:prstGeom>
            <a:noFill/>
          </p:spPr>
        </p:pic>
        <p:sp>
          <p:nvSpPr>
            <p:cNvPr id="190" name="Freeform 1615"/>
            <p:cNvSpPr/>
            <p:nvPr/>
          </p:nvSpPr>
          <p:spPr>
            <a:xfrm flipV="1">
              <a:off x="8520581" y="3073687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34581" y="0"/>
                    <a:pt x="44550" y="2705"/>
                    <a:pt x="44550" y="6057"/>
                  </a:cubicBezTo>
                  <a:cubicBezTo>
                    <a:pt x="44550" y="9398"/>
                    <a:pt x="34581" y="12103"/>
                    <a:pt x="22275" y="12103"/>
                  </a:cubicBezTo>
                  <a:cubicBezTo>
                    <a:pt x="9969" y="12103"/>
                    <a:pt x="0" y="9398"/>
                    <a:pt x="0" y="6057"/>
                  </a:cubicBezTo>
                  <a:cubicBezTo>
                    <a:pt x="0" y="2705"/>
                    <a:pt x="9969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1" name="Picture 1616"/>
            <p:cNvPicPr>
              <a:picLocks noChangeArrowheads="1"/>
            </p:cNvPicPr>
            <p:nvPr/>
          </p:nvPicPr>
          <p:blipFill>
            <a:blip r:embed="rId9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9080" y="3025205"/>
              <a:ext cx="52514" cy="33197"/>
            </a:xfrm>
            <a:prstGeom prst="rect">
              <a:avLst/>
            </a:prstGeom>
            <a:noFill/>
          </p:spPr>
        </p:pic>
        <p:sp>
          <p:nvSpPr>
            <p:cNvPr id="192" name="Freeform 1617"/>
            <p:cNvSpPr/>
            <p:nvPr/>
          </p:nvSpPr>
          <p:spPr>
            <a:xfrm flipV="1">
              <a:off x="8311778" y="3037909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9969" y="0"/>
                    <a:pt x="0" y="2705"/>
                    <a:pt x="0" y="6057"/>
                  </a:cubicBezTo>
                  <a:cubicBezTo>
                    <a:pt x="0" y="9385"/>
                    <a:pt x="9969" y="12103"/>
                    <a:pt x="22275" y="12103"/>
                  </a:cubicBezTo>
                  <a:cubicBezTo>
                    <a:pt x="34581" y="12103"/>
                    <a:pt x="44550" y="9385"/>
                    <a:pt x="44550" y="6057"/>
                  </a:cubicBezTo>
                  <a:cubicBezTo>
                    <a:pt x="44550" y="2705"/>
                    <a:pt x="34581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3" name="Freeform 1618"/>
            <p:cNvSpPr/>
            <p:nvPr/>
          </p:nvSpPr>
          <p:spPr>
            <a:xfrm flipV="1">
              <a:off x="8525915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" name="Freeform 1619"/>
            <p:cNvSpPr/>
            <p:nvPr/>
          </p:nvSpPr>
          <p:spPr>
            <a:xfrm flipV="1">
              <a:off x="8525915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5" name="Freeform 1620"/>
            <p:cNvSpPr/>
            <p:nvPr/>
          </p:nvSpPr>
          <p:spPr>
            <a:xfrm flipV="1">
              <a:off x="8316660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6" name="Freeform 1621"/>
            <p:cNvSpPr/>
            <p:nvPr/>
          </p:nvSpPr>
          <p:spPr>
            <a:xfrm flipV="1">
              <a:off x="8316660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7" name="Freeform 1622"/>
            <p:cNvSpPr/>
            <p:nvPr/>
          </p:nvSpPr>
          <p:spPr>
            <a:xfrm flipV="1">
              <a:off x="8332150" y="3089611"/>
              <a:ext cx="196321" cy="77822"/>
            </a:xfrm>
            <a:custGeom>
              <a:avLst/>
              <a:gdLst/>
              <a:ahLst/>
              <a:cxnLst/>
              <a:rect l="0" t="0" r="0" b="0"/>
              <a:pathLst>
                <a:path w="322604" h="120916">
                  <a:moveTo>
                    <a:pt x="161302" y="0"/>
                  </a:moveTo>
                  <a:cubicBezTo>
                    <a:pt x="250392" y="0"/>
                    <a:pt x="322604" y="27063"/>
                    <a:pt x="322604" y="60452"/>
                  </a:cubicBezTo>
                  <a:cubicBezTo>
                    <a:pt x="322604" y="93840"/>
                    <a:pt x="250392" y="120916"/>
                    <a:pt x="161302" y="120916"/>
                  </a:cubicBezTo>
                  <a:cubicBezTo>
                    <a:pt x="72212" y="120916"/>
                    <a:pt x="0" y="93840"/>
                    <a:pt x="0" y="60452"/>
                  </a:cubicBezTo>
                  <a:cubicBezTo>
                    <a:pt x="0" y="27063"/>
                    <a:pt x="72212" y="0"/>
                    <a:pt x="161302" y="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8" name="Picture 1623"/>
            <p:cNvPicPr>
              <a:picLocks noChangeArrowheads="1"/>
            </p:cNvPicPr>
            <p:nvPr/>
          </p:nvPicPr>
          <p:blipFill>
            <a:blip r:embed="rId9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66796" y="3016634"/>
              <a:ext cx="386585" cy="290575"/>
            </a:xfrm>
            <a:prstGeom prst="rect">
              <a:avLst/>
            </a:prstGeom>
            <a:noFill/>
          </p:spPr>
        </p:pic>
        <p:pic>
          <p:nvPicPr>
            <p:cNvPr id="199" name="Picture 1624"/>
            <p:cNvPicPr>
              <a:picLocks noChangeArrowheads="1"/>
            </p:cNvPicPr>
            <p:nvPr/>
          </p:nvPicPr>
          <p:blipFill>
            <a:blip r:embed="rId9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36979" y="3091398"/>
              <a:ext cx="183113" cy="77419"/>
            </a:xfrm>
            <a:prstGeom prst="rect">
              <a:avLst/>
            </a:prstGeom>
            <a:noFill/>
          </p:spPr>
        </p:pic>
        <p:pic>
          <p:nvPicPr>
            <p:cNvPr id="200" name="Picture 1625"/>
            <p:cNvPicPr>
              <a:picLocks noChangeArrowheads="1"/>
            </p:cNvPicPr>
            <p:nvPr/>
          </p:nvPicPr>
          <p:blipFill>
            <a:blip r:embed="rId9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37040" y="3075384"/>
              <a:ext cx="182791" cy="76796"/>
            </a:xfrm>
            <a:prstGeom prst="rect">
              <a:avLst/>
            </a:prstGeom>
            <a:noFill/>
          </p:spPr>
        </p:pic>
        <p:pic>
          <p:nvPicPr>
            <p:cNvPr id="201" name="Picture 1626"/>
            <p:cNvPicPr>
              <a:picLocks noChangeArrowheads="1"/>
            </p:cNvPicPr>
            <p:nvPr/>
          </p:nvPicPr>
          <p:blipFill>
            <a:blip r:embed="rId9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56868" y="3121550"/>
              <a:ext cx="134296" cy="42729"/>
            </a:xfrm>
            <a:prstGeom prst="rect">
              <a:avLst/>
            </a:prstGeom>
            <a:noFill/>
          </p:spPr>
        </p:pic>
        <p:pic>
          <p:nvPicPr>
            <p:cNvPr id="202" name="Picture 1627"/>
            <p:cNvPicPr>
              <a:picLocks noChangeArrowheads="1"/>
            </p:cNvPicPr>
            <p:nvPr/>
          </p:nvPicPr>
          <p:blipFill>
            <a:blip r:embed="rId9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3992" y="3090179"/>
              <a:ext cx="86614" cy="44195"/>
            </a:xfrm>
            <a:prstGeom prst="rect">
              <a:avLst/>
            </a:prstGeom>
            <a:noFill/>
          </p:spPr>
        </p:pic>
        <p:sp>
          <p:nvSpPr>
            <p:cNvPr id="203" name="Freeform 1628"/>
            <p:cNvSpPr/>
            <p:nvPr/>
          </p:nvSpPr>
          <p:spPr>
            <a:xfrm flipV="1">
              <a:off x="8396690" y="3102888"/>
              <a:ext cx="61210" cy="18791"/>
            </a:xfrm>
            <a:custGeom>
              <a:avLst/>
              <a:gdLst/>
              <a:ahLst/>
              <a:cxnLst/>
              <a:rect l="0" t="0" r="0" b="0"/>
              <a:pathLst>
                <a:path w="100584" h="29197">
                  <a:moveTo>
                    <a:pt x="0" y="0"/>
                  </a:moveTo>
                  <a:lnTo>
                    <a:pt x="100584" y="0"/>
                  </a:lnTo>
                  <a:lnTo>
                    <a:pt x="100584" y="29197"/>
                  </a:lnTo>
                  <a:lnTo>
                    <a:pt x="0" y="291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9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4" name="Picture 1629"/>
            <p:cNvPicPr>
              <a:picLocks noChangeArrowheads="1"/>
            </p:cNvPicPr>
            <p:nvPr/>
          </p:nvPicPr>
          <p:blipFill>
            <a:blip r:embed="rId10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3992" y="3086813"/>
              <a:ext cx="86601" cy="31598"/>
            </a:xfrm>
            <a:prstGeom prst="rect">
              <a:avLst/>
            </a:prstGeom>
            <a:noFill/>
          </p:spPr>
        </p:pic>
        <p:sp>
          <p:nvSpPr>
            <p:cNvPr id="205" name="Freeform 1630"/>
            <p:cNvSpPr/>
            <p:nvPr/>
          </p:nvSpPr>
          <p:spPr>
            <a:xfrm flipV="1">
              <a:off x="8396689" y="3099516"/>
              <a:ext cx="61210" cy="6195"/>
            </a:xfrm>
            <a:custGeom>
              <a:avLst/>
              <a:gdLst/>
              <a:ahLst/>
              <a:cxnLst/>
              <a:rect l="0" t="0" r="0" b="0"/>
              <a:pathLst>
                <a:path w="100584" h="9626">
                  <a:moveTo>
                    <a:pt x="50292" y="0"/>
                  </a:moveTo>
                  <a:cubicBezTo>
                    <a:pt x="78066" y="0"/>
                    <a:pt x="100584" y="2159"/>
                    <a:pt x="100584" y="4813"/>
                  </a:cubicBezTo>
                  <a:cubicBezTo>
                    <a:pt x="100584" y="7467"/>
                    <a:pt x="78066" y="9626"/>
                    <a:pt x="50292" y="9626"/>
                  </a:cubicBezTo>
                  <a:cubicBezTo>
                    <a:pt x="22518" y="9626"/>
                    <a:pt x="0" y="7467"/>
                    <a:pt x="0" y="4813"/>
                  </a:cubicBezTo>
                  <a:cubicBezTo>
                    <a:pt x="0" y="2159"/>
                    <a:pt x="22518" y="0"/>
                    <a:pt x="50292" y="0"/>
                  </a:cubicBezTo>
                  <a:close/>
                  <a:moveTo>
                    <a:pt x="50292" y="0"/>
                  </a:moveTo>
                </a:path>
              </a:pathLst>
            </a:custGeom>
            <a:noFill/>
            <a:ln w="79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6" name="Freeform 1631"/>
            <p:cNvSpPr/>
            <p:nvPr/>
          </p:nvSpPr>
          <p:spPr>
            <a:xfrm flipV="1">
              <a:off x="8350720" y="2954473"/>
              <a:ext cx="153149" cy="147758"/>
            </a:xfrm>
            <a:custGeom>
              <a:avLst/>
              <a:gdLst/>
              <a:ahLst/>
              <a:cxnLst/>
              <a:rect l="0" t="0" r="0" b="0"/>
              <a:pathLst>
                <a:path w="251662" h="229577">
                  <a:moveTo>
                    <a:pt x="125831" y="0"/>
                  </a:moveTo>
                  <a:cubicBezTo>
                    <a:pt x="195325" y="0"/>
                    <a:pt x="251662" y="51396"/>
                    <a:pt x="251662" y="114795"/>
                  </a:cubicBezTo>
                  <a:cubicBezTo>
                    <a:pt x="251662" y="178180"/>
                    <a:pt x="195325" y="229577"/>
                    <a:pt x="125831" y="229577"/>
                  </a:cubicBezTo>
                  <a:cubicBezTo>
                    <a:pt x="56337" y="229577"/>
                    <a:pt x="0" y="178180"/>
                    <a:pt x="0" y="114795"/>
                  </a:cubicBezTo>
                  <a:cubicBezTo>
                    <a:pt x="0" y="51396"/>
                    <a:pt x="56337" y="0"/>
                    <a:pt x="125831" y="0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Freeform 1632"/>
            <p:cNvSpPr/>
            <p:nvPr/>
          </p:nvSpPr>
          <p:spPr>
            <a:xfrm flipV="1">
              <a:off x="8350349" y="2954368"/>
              <a:ext cx="153892" cy="147962"/>
            </a:xfrm>
            <a:custGeom>
              <a:avLst/>
              <a:gdLst/>
              <a:ahLst/>
              <a:cxnLst/>
              <a:rect l="0" t="0" r="0" b="0"/>
              <a:pathLst>
                <a:path w="252882" h="229895">
                  <a:moveTo>
                    <a:pt x="126441" y="0"/>
                  </a:moveTo>
                  <a:cubicBezTo>
                    <a:pt x="196265" y="0"/>
                    <a:pt x="252882" y="51460"/>
                    <a:pt x="252882" y="114947"/>
                  </a:cubicBezTo>
                  <a:cubicBezTo>
                    <a:pt x="252882" y="178422"/>
                    <a:pt x="196265" y="229895"/>
                    <a:pt x="126441" y="229895"/>
                  </a:cubicBezTo>
                  <a:cubicBezTo>
                    <a:pt x="56617" y="229895"/>
                    <a:pt x="0" y="178422"/>
                    <a:pt x="0" y="114947"/>
                  </a:cubicBezTo>
                  <a:cubicBezTo>
                    <a:pt x="0" y="51460"/>
                    <a:pt x="56617" y="0"/>
                    <a:pt x="126441" y="0"/>
                  </a:cubicBezTo>
                  <a:close/>
                  <a:moveTo>
                    <a:pt x="126441" y="0"/>
                  </a:moveTo>
                </a:path>
              </a:pathLst>
            </a:custGeom>
            <a:noFill/>
            <a:ln w="421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8" name="Freeform 1633"/>
            <p:cNvSpPr/>
            <p:nvPr/>
          </p:nvSpPr>
          <p:spPr>
            <a:xfrm flipV="1">
              <a:off x="8385417" y="3014941"/>
              <a:ext cx="82502" cy="86102"/>
            </a:xfrm>
            <a:custGeom>
              <a:avLst/>
              <a:gdLst/>
              <a:ahLst/>
              <a:cxnLst/>
              <a:rect l="0" t="0" r="0" b="0"/>
              <a:pathLst>
                <a:path w="135571" h="133781">
                  <a:moveTo>
                    <a:pt x="40093" y="0"/>
                  </a:moveTo>
                  <a:lnTo>
                    <a:pt x="0" y="115315"/>
                  </a:lnTo>
                  <a:cubicBezTo>
                    <a:pt x="20675" y="79349"/>
                    <a:pt x="40448" y="105625"/>
                    <a:pt x="40448" y="105625"/>
                  </a:cubicBezTo>
                  <a:cubicBezTo>
                    <a:pt x="42366" y="108013"/>
                    <a:pt x="43687" y="113093"/>
                    <a:pt x="43687" y="118973"/>
                  </a:cubicBezTo>
                  <a:cubicBezTo>
                    <a:pt x="43687" y="127152"/>
                    <a:pt x="41134" y="133781"/>
                    <a:pt x="37985" y="133781"/>
                  </a:cubicBezTo>
                  <a:cubicBezTo>
                    <a:pt x="34823" y="133781"/>
                    <a:pt x="32270" y="127152"/>
                    <a:pt x="32270" y="118973"/>
                  </a:cubicBezTo>
                  <a:cubicBezTo>
                    <a:pt x="32270" y="113309"/>
                    <a:pt x="33502" y="108394"/>
                    <a:pt x="35306" y="105905"/>
                  </a:cubicBezTo>
                  <a:cubicBezTo>
                    <a:pt x="35306" y="105905"/>
                    <a:pt x="40473" y="98031"/>
                    <a:pt x="52221" y="94551"/>
                  </a:cubicBezTo>
                  <a:cubicBezTo>
                    <a:pt x="66775" y="95008"/>
                    <a:pt x="72223" y="105625"/>
                    <a:pt x="72223" y="105625"/>
                  </a:cubicBezTo>
                  <a:cubicBezTo>
                    <a:pt x="74141" y="108013"/>
                    <a:pt x="75462" y="113093"/>
                    <a:pt x="75462" y="118973"/>
                  </a:cubicBezTo>
                  <a:cubicBezTo>
                    <a:pt x="75462" y="127152"/>
                    <a:pt x="72909" y="133781"/>
                    <a:pt x="69760" y="133781"/>
                  </a:cubicBezTo>
                  <a:cubicBezTo>
                    <a:pt x="66597" y="133781"/>
                    <a:pt x="64045" y="127152"/>
                    <a:pt x="64045" y="118973"/>
                  </a:cubicBezTo>
                  <a:cubicBezTo>
                    <a:pt x="64045" y="113309"/>
                    <a:pt x="65277" y="108394"/>
                    <a:pt x="67080" y="105905"/>
                  </a:cubicBezTo>
                  <a:cubicBezTo>
                    <a:pt x="67080" y="105905"/>
                    <a:pt x="79653" y="84924"/>
                    <a:pt x="98805" y="100469"/>
                  </a:cubicBezTo>
                  <a:cubicBezTo>
                    <a:pt x="104875" y="105397"/>
                    <a:pt x="104456" y="118973"/>
                    <a:pt x="104456" y="118973"/>
                  </a:cubicBezTo>
                  <a:cubicBezTo>
                    <a:pt x="104456" y="127152"/>
                    <a:pt x="101891" y="133781"/>
                    <a:pt x="98741" y="133781"/>
                  </a:cubicBezTo>
                  <a:cubicBezTo>
                    <a:pt x="95591" y="133781"/>
                    <a:pt x="93039" y="127152"/>
                    <a:pt x="93039" y="118973"/>
                  </a:cubicBezTo>
                  <a:cubicBezTo>
                    <a:pt x="93039" y="113309"/>
                    <a:pt x="94258" y="108394"/>
                    <a:pt x="96061" y="105905"/>
                  </a:cubicBezTo>
                  <a:cubicBezTo>
                    <a:pt x="96061" y="105905"/>
                    <a:pt x="115657" y="75171"/>
                    <a:pt x="135571" y="114388"/>
                  </a:cubicBezTo>
                  <a:lnTo>
                    <a:pt x="98817" y="1739"/>
                  </a:lnTo>
                </a:path>
              </a:pathLst>
            </a:custGeom>
            <a:noFill/>
            <a:ln w="117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Freeform 1634"/>
            <p:cNvSpPr/>
            <p:nvPr/>
          </p:nvSpPr>
          <p:spPr>
            <a:xfrm flipV="1">
              <a:off x="8577369" y="2251053"/>
              <a:ext cx="759923" cy="887556"/>
            </a:xfrm>
            <a:custGeom>
              <a:avLst/>
              <a:gdLst/>
              <a:ahLst/>
              <a:cxnLst/>
              <a:rect l="0" t="0" r="0" b="0"/>
              <a:pathLst>
                <a:path w="1248739" h="1379028">
                  <a:moveTo>
                    <a:pt x="956030" y="774"/>
                  </a:moveTo>
                  <a:cubicBezTo>
                    <a:pt x="984719" y="1078"/>
                    <a:pt x="1010335" y="0"/>
                    <a:pt x="1038745" y="7632"/>
                  </a:cubicBezTo>
                  <a:cubicBezTo>
                    <a:pt x="1088224" y="20928"/>
                    <a:pt x="1179689" y="60019"/>
                    <a:pt x="1203197" y="105079"/>
                  </a:cubicBezTo>
                  <a:cubicBezTo>
                    <a:pt x="1226324" y="149402"/>
                    <a:pt x="1248739" y="215543"/>
                    <a:pt x="1248422" y="265492"/>
                  </a:cubicBezTo>
                  <a:cubicBezTo>
                    <a:pt x="1248053" y="321017"/>
                    <a:pt x="1217611" y="352868"/>
                    <a:pt x="1184083" y="393419"/>
                  </a:cubicBezTo>
                  <a:cubicBezTo>
                    <a:pt x="1145641" y="439901"/>
                    <a:pt x="1106448" y="462787"/>
                    <a:pt x="1047597" y="487031"/>
                  </a:cubicBezTo>
                  <a:cubicBezTo>
                    <a:pt x="986814" y="512075"/>
                    <a:pt x="925779" y="545121"/>
                    <a:pt x="862597" y="564222"/>
                  </a:cubicBezTo>
                  <a:cubicBezTo>
                    <a:pt x="766546" y="593267"/>
                    <a:pt x="682028" y="626947"/>
                    <a:pt x="610781" y="694689"/>
                  </a:cubicBezTo>
                  <a:cubicBezTo>
                    <a:pt x="591972" y="709573"/>
                    <a:pt x="556108" y="741996"/>
                    <a:pt x="530682" y="767117"/>
                  </a:cubicBezTo>
                  <a:cubicBezTo>
                    <a:pt x="514794" y="781658"/>
                    <a:pt x="487261" y="814780"/>
                    <a:pt x="469176" y="841069"/>
                  </a:cubicBezTo>
                  <a:cubicBezTo>
                    <a:pt x="460794" y="847737"/>
                    <a:pt x="445922" y="863180"/>
                    <a:pt x="435991" y="875562"/>
                  </a:cubicBezTo>
                  <a:cubicBezTo>
                    <a:pt x="409156" y="923911"/>
                    <a:pt x="406336" y="980629"/>
                    <a:pt x="391757" y="1031988"/>
                  </a:cubicBezTo>
                  <a:cubicBezTo>
                    <a:pt x="384861" y="1056283"/>
                    <a:pt x="374129" y="1079829"/>
                    <a:pt x="368046" y="1104327"/>
                  </a:cubicBezTo>
                  <a:cubicBezTo>
                    <a:pt x="363461" y="1122780"/>
                    <a:pt x="367106" y="1139329"/>
                    <a:pt x="362915" y="1157223"/>
                  </a:cubicBezTo>
                  <a:cubicBezTo>
                    <a:pt x="356336" y="1185404"/>
                    <a:pt x="335369" y="1225943"/>
                    <a:pt x="319113" y="1250619"/>
                  </a:cubicBezTo>
                  <a:cubicBezTo>
                    <a:pt x="295897" y="1285874"/>
                    <a:pt x="264109" y="1314728"/>
                    <a:pt x="226860" y="1338452"/>
                  </a:cubicBezTo>
                  <a:cubicBezTo>
                    <a:pt x="176339" y="1370621"/>
                    <a:pt x="143993" y="1379028"/>
                    <a:pt x="89027" y="1368348"/>
                  </a:cubicBezTo>
                  <a:cubicBezTo>
                    <a:pt x="65125" y="1352041"/>
                    <a:pt x="25260" y="1340115"/>
                    <a:pt x="0" y="1341703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0" name="Rectangle 1680"/>
          <p:cNvSpPr/>
          <p:nvPr/>
        </p:nvSpPr>
        <p:spPr>
          <a:xfrm>
            <a:off x="912077" y="5020091"/>
            <a:ext cx="1014848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marR="0" lvl="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Déterminer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expérimentalement, les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caractéristiques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circuit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électrique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814009" y="1582350"/>
            <a:ext cx="61020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 circuit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électrique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ci-dessous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comporte deux lampes montées en série: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050;p27"/>
          <p:cNvSpPr/>
          <p:nvPr/>
        </p:nvSpPr>
        <p:spPr>
          <a:xfrm>
            <a:off x="1005304" y="323226"/>
            <a:ext cx="103063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Dans cette tâche : </a:t>
            </a:r>
            <a:endParaRPr sz="1600" b="1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4" name="Google Shape;1049;p27"/>
          <p:cNvSpPr txBox="1"/>
          <p:nvPr/>
        </p:nvSpPr>
        <p:spPr>
          <a:xfrm>
            <a:off x="785942" y="654520"/>
            <a:ext cx="9900109" cy="42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explique ce qui un protocole expérimental</a:t>
            </a:r>
            <a:endParaRPr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651568-0A3C-FC48-0560-5D6353FFF049}"/>
              </a:ext>
            </a:extLst>
          </p:cNvPr>
          <p:cNvSpPr/>
          <p:nvPr/>
        </p:nvSpPr>
        <p:spPr>
          <a:xfrm>
            <a:off x="360891" y="5328522"/>
            <a:ext cx="11328982" cy="1200329"/>
          </a:xfrm>
          <a:prstGeom prst="rect">
            <a:avLst/>
          </a:prstGeom>
          <a:noFill/>
          <a:ln>
            <a:solidFill>
              <a:schemeClr val="tx2">
                <a:lumMod val="25000"/>
                <a:lumOff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dispose de l’image d’un circuit électrique. </a:t>
            </a:r>
          </a:p>
          <a:p>
            <a:pPr algn="just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 me demande de </a:t>
            </a:r>
            <a:r>
              <a:rPr lang="fr-F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déterminer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par </a:t>
            </a:r>
            <a:r>
              <a:rPr lang="fr-F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expérience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les </a:t>
            </a:r>
            <a:r>
              <a:rPr lang="fr-F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caractéristiques</a:t>
            </a:r>
            <a:r>
              <a:rPr lang="fr-FR" sz="2000" dirty="0"/>
              <a:t>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d’un </a:t>
            </a:r>
            <a:r>
              <a:rPr lang="fr-F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circuit en série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comportant deux lampes, en suivant un protocole expérimental.</a:t>
            </a:r>
          </a:p>
        </p:txBody>
      </p:sp>
      <p:sp>
        <p:nvSpPr>
          <p:cNvPr id="218" name="Rectangle : coins arrondis 4"/>
          <p:cNvSpPr/>
          <p:nvPr/>
        </p:nvSpPr>
        <p:spPr>
          <a:xfrm>
            <a:off x="605939" y="1083297"/>
            <a:ext cx="10400755" cy="4112283"/>
          </a:xfrm>
          <a:prstGeom prst="roundRect">
            <a:avLst>
              <a:gd name="adj" fmla="val 6996"/>
            </a:avLst>
          </a:prstGeom>
          <a:solidFill>
            <a:srgbClr val="FCED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9" name="Group 218"/>
          <p:cNvGrpSpPr/>
          <p:nvPr/>
        </p:nvGrpSpPr>
        <p:grpSpPr>
          <a:xfrm>
            <a:off x="6109539" y="1325536"/>
            <a:ext cx="4770053" cy="3251179"/>
            <a:chOff x="7438014" y="2251053"/>
            <a:chExt cx="1899278" cy="1089074"/>
          </a:xfrm>
        </p:grpSpPr>
        <p:pic>
          <p:nvPicPr>
            <p:cNvPr id="220" name="Picture 1437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38014" y="3156159"/>
              <a:ext cx="165357" cy="127385"/>
            </a:xfrm>
            <a:prstGeom prst="rect">
              <a:avLst/>
            </a:prstGeom>
            <a:noFill/>
          </p:spPr>
        </p:pic>
        <p:pic>
          <p:nvPicPr>
            <p:cNvPr id="221" name="Picture 143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28923" y="3212434"/>
              <a:ext cx="165357" cy="127392"/>
            </a:xfrm>
            <a:prstGeom prst="rect">
              <a:avLst/>
            </a:prstGeom>
            <a:noFill/>
          </p:spPr>
        </p:pic>
        <p:sp>
          <p:nvSpPr>
            <p:cNvPr id="222" name="Freeform 1439"/>
            <p:cNvSpPr/>
            <p:nvPr/>
          </p:nvSpPr>
          <p:spPr>
            <a:xfrm flipV="1">
              <a:off x="7563530" y="3157824"/>
              <a:ext cx="182943" cy="113362"/>
            </a:xfrm>
            <a:custGeom>
              <a:avLst/>
              <a:gdLst/>
              <a:ahLst/>
              <a:cxnLst/>
              <a:rect l="0" t="0" r="0" b="0"/>
              <a:pathLst>
                <a:path w="300621" h="176135">
                  <a:moveTo>
                    <a:pt x="0" y="4241"/>
                  </a:moveTo>
                  <a:lnTo>
                    <a:pt x="2336" y="125068"/>
                  </a:lnTo>
                  <a:lnTo>
                    <a:pt x="9131" y="176135"/>
                  </a:lnTo>
                  <a:lnTo>
                    <a:pt x="300621" y="125259"/>
                  </a:lnTo>
                  <a:lnTo>
                    <a:pt x="9321" y="0"/>
                  </a:lnTo>
                  <a:close/>
                  <a:moveTo>
                    <a:pt x="0" y="4241"/>
                  </a:moveTo>
                </a:path>
              </a:pathLst>
            </a:custGeom>
            <a:solidFill>
              <a:srgbClr val="E2A359">
                <a:alpha val="100000"/>
              </a:srgbClr>
            </a:solidFill>
            <a:ln w="386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3" name="Picture 1440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58899" y="3061261"/>
              <a:ext cx="481634" cy="164934"/>
            </a:xfrm>
            <a:prstGeom prst="rect">
              <a:avLst/>
            </a:prstGeom>
            <a:noFill/>
          </p:spPr>
        </p:pic>
        <p:pic>
          <p:nvPicPr>
            <p:cNvPr id="224" name="Picture 144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34641" y="3119617"/>
              <a:ext cx="224459" cy="220510"/>
            </a:xfrm>
            <a:prstGeom prst="rect">
              <a:avLst/>
            </a:prstGeom>
            <a:noFill/>
          </p:spPr>
        </p:pic>
        <p:pic>
          <p:nvPicPr>
            <p:cNvPr id="225" name="Picture 1442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43297" y="3140420"/>
              <a:ext cx="336886" cy="199707"/>
            </a:xfrm>
            <a:prstGeom prst="rect">
              <a:avLst/>
            </a:prstGeom>
            <a:noFill/>
          </p:spPr>
        </p:pic>
        <p:pic>
          <p:nvPicPr>
            <p:cNvPr id="226" name="Picture 1443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6883" y="3140776"/>
              <a:ext cx="59407" cy="38455"/>
            </a:xfrm>
            <a:prstGeom prst="rect">
              <a:avLst/>
            </a:prstGeom>
            <a:noFill/>
          </p:spPr>
        </p:pic>
        <p:sp>
          <p:nvSpPr>
            <p:cNvPr id="227" name="Freeform 1444"/>
            <p:cNvSpPr/>
            <p:nvPr/>
          </p:nvSpPr>
          <p:spPr>
            <a:xfrm flipV="1">
              <a:off x="7888785" y="3153002"/>
              <a:ext cx="35605" cy="13527"/>
            </a:xfrm>
            <a:custGeom>
              <a:avLst/>
              <a:gdLst/>
              <a:ahLst/>
              <a:cxnLst/>
              <a:rect l="0" t="0" r="0" b="0"/>
              <a:pathLst>
                <a:path w="58508" h="21018">
                  <a:moveTo>
                    <a:pt x="28905" y="0"/>
                  </a:moveTo>
                  <a:cubicBezTo>
                    <a:pt x="44983" y="0"/>
                    <a:pt x="58508" y="4025"/>
                    <a:pt x="57111" y="16306"/>
                  </a:cubicBezTo>
                  <a:cubicBezTo>
                    <a:pt x="56565" y="21018"/>
                    <a:pt x="44449" y="20231"/>
                    <a:pt x="29260" y="20231"/>
                  </a:cubicBezTo>
                  <a:cubicBezTo>
                    <a:pt x="14059" y="20231"/>
                    <a:pt x="1943" y="20383"/>
                    <a:pt x="1397" y="15659"/>
                  </a:cubicBezTo>
                  <a:cubicBezTo>
                    <a:pt x="0" y="3390"/>
                    <a:pt x="13704" y="0"/>
                    <a:pt x="28905" y="0"/>
                  </a:cubicBezTo>
                  <a:close/>
                  <a:moveTo>
                    <a:pt x="28905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8" name="Picture 1445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8793" y="3105000"/>
              <a:ext cx="59405" cy="38455"/>
            </a:xfrm>
            <a:prstGeom prst="rect">
              <a:avLst/>
            </a:prstGeom>
            <a:noFill/>
          </p:spPr>
        </p:pic>
        <p:sp>
          <p:nvSpPr>
            <p:cNvPr id="229" name="Freeform 1446"/>
            <p:cNvSpPr/>
            <p:nvPr/>
          </p:nvSpPr>
          <p:spPr>
            <a:xfrm flipV="1">
              <a:off x="7680692" y="3117220"/>
              <a:ext cx="35605" cy="13535"/>
            </a:xfrm>
            <a:custGeom>
              <a:avLst/>
              <a:gdLst/>
              <a:ahLst/>
              <a:cxnLst/>
              <a:rect l="0" t="0" r="0" b="0"/>
              <a:pathLst>
                <a:path w="58508" h="21031">
                  <a:moveTo>
                    <a:pt x="29603" y="0"/>
                  </a:moveTo>
                  <a:cubicBezTo>
                    <a:pt x="13525" y="0"/>
                    <a:pt x="0" y="4025"/>
                    <a:pt x="1397" y="16306"/>
                  </a:cubicBezTo>
                  <a:cubicBezTo>
                    <a:pt x="1943" y="21031"/>
                    <a:pt x="14059" y="20243"/>
                    <a:pt x="29248" y="20243"/>
                  </a:cubicBezTo>
                  <a:cubicBezTo>
                    <a:pt x="44449" y="20243"/>
                    <a:pt x="56565" y="20383"/>
                    <a:pt x="57098" y="15671"/>
                  </a:cubicBezTo>
                  <a:cubicBezTo>
                    <a:pt x="58508" y="3390"/>
                    <a:pt x="44804" y="0"/>
                    <a:pt x="29603" y="0"/>
                  </a:cubicBezTo>
                  <a:close/>
                  <a:moveTo>
                    <a:pt x="29603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0" name="Picture 1447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7135" y="3137398"/>
              <a:ext cx="58902" cy="36461"/>
            </a:xfrm>
            <a:prstGeom prst="rect">
              <a:avLst/>
            </a:prstGeom>
            <a:noFill/>
          </p:spPr>
        </p:pic>
        <p:sp>
          <p:nvSpPr>
            <p:cNvPr id="231" name="Freeform 1448"/>
            <p:cNvSpPr/>
            <p:nvPr/>
          </p:nvSpPr>
          <p:spPr>
            <a:xfrm flipV="1">
              <a:off x="7889840" y="3150095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42721" y="0"/>
                    <a:pt x="55040" y="3848"/>
                    <a:pt x="55040" y="8597"/>
                  </a:cubicBezTo>
                  <a:cubicBezTo>
                    <a:pt x="55040" y="13334"/>
                    <a:pt x="42721" y="17183"/>
                    <a:pt x="27520" y="17183"/>
                  </a:cubicBezTo>
                  <a:cubicBezTo>
                    <a:pt x="12319" y="17183"/>
                    <a:pt x="0" y="13334"/>
                    <a:pt x="0" y="8597"/>
                  </a:cubicBezTo>
                  <a:cubicBezTo>
                    <a:pt x="0" y="3848"/>
                    <a:pt x="12319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2" name="Picture 1449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9046" y="3101622"/>
              <a:ext cx="58902" cy="36461"/>
            </a:xfrm>
            <a:prstGeom prst="rect">
              <a:avLst/>
            </a:prstGeom>
            <a:noFill/>
          </p:spPr>
        </p:pic>
        <p:sp>
          <p:nvSpPr>
            <p:cNvPr id="233" name="Freeform 1450"/>
            <p:cNvSpPr/>
            <p:nvPr/>
          </p:nvSpPr>
          <p:spPr>
            <a:xfrm flipV="1">
              <a:off x="7681747" y="3114317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12319" y="0"/>
                    <a:pt x="0" y="3848"/>
                    <a:pt x="0" y="8585"/>
                  </a:cubicBezTo>
                  <a:cubicBezTo>
                    <a:pt x="0" y="13334"/>
                    <a:pt x="12319" y="17183"/>
                    <a:pt x="27520" y="17183"/>
                  </a:cubicBezTo>
                  <a:cubicBezTo>
                    <a:pt x="42721" y="17183"/>
                    <a:pt x="55040" y="13334"/>
                    <a:pt x="55040" y="8585"/>
                  </a:cubicBezTo>
                  <a:cubicBezTo>
                    <a:pt x="55040" y="3848"/>
                    <a:pt x="42721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4" name="Picture 1451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2190" y="3118614"/>
              <a:ext cx="49796" cy="52064"/>
            </a:xfrm>
            <a:prstGeom prst="rect">
              <a:avLst/>
            </a:prstGeom>
            <a:noFill/>
          </p:spPr>
        </p:pic>
        <p:sp>
          <p:nvSpPr>
            <p:cNvPr id="235" name="Freeform 1452"/>
            <p:cNvSpPr/>
            <p:nvPr/>
          </p:nvSpPr>
          <p:spPr>
            <a:xfrm flipV="1">
              <a:off x="7894887" y="3131312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0" y="46456"/>
                  </a:moveTo>
                  <a:lnTo>
                    <a:pt x="0" y="9042"/>
                  </a:lnTo>
                  <a:cubicBezTo>
                    <a:pt x="0" y="9042"/>
                    <a:pt x="15379" y="0"/>
                    <a:pt x="39649" y="9042"/>
                  </a:cubicBezTo>
                  <a:lnTo>
                    <a:pt x="40081" y="46456"/>
                  </a:lnTo>
                  <a:lnTo>
                    <a:pt x="0" y="46456"/>
                  </a:lnTo>
                  <a:close/>
                  <a:moveTo>
                    <a:pt x="0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6" name="Picture 145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3097" y="3082838"/>
              <a:ext cx="49796" cy="52065"/>
            </a:xfrm>
            <a:prstGeom prst="rect">
              <a:avLst/>
            </a:prstGeom>
            <a:noFill/>
          </p:spPr>
        </p:pic>
        <p:sp>
          <p:nvSpPr>
            <p:cNvPr id="237" name="Freeform 1454"/>
            <p:cNvSpPr/>
            <p:nvPr/>
          </p:nvSpPr>
          <p:spPr>
            <a:xfrm flipV="1">
              <a:off x="7685806" y="3095536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40081" y="46456"/>
                  </a:moveTo>
                  <a:lnTo>
                    <a:pt x="40081" y="9042"/>
                  </a:lnTo>
                  <a:cubicBezTo>
                    <a:pt x="40081" y="9042"/>
                    <a:pt x="24702" y="0"/>
                    <a:pt x="432" y="9042"/>
                  </a:cubicBezTo>
                  <a:lnTo>
                    <a:pt x="0" y="46456"/>
                  </a:lnTo>
                  <a:lnTo>
                    <a:pt x="40081" y="46456"/>
                  </a:lnTo>
                  <a:close/>
                  <a:moveTo>
                    <a:pt x="40081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8" name="Picture 1455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7765" y="3047875"/>
              <a:ext cx="58648" cy="74612"/>
            </a:xfrm>
            <a:prstGeom prst="rect">
              <a:avLst/>
            </a:prstGeom>
            <a:noFill/>
          </p:spPr>
        </p:pic>
        <p:sp>
          <p:nvSpPr>
            <p:cNvPr id="239" name="Freeform 1456"/>
            <p:cNvSpPr/>
            <p:nvPr/>
          </p:nvSpPr>
          <p:spPr>
            <a:xfrm rot="-115379" flipV="1">
              <a:off x="7900357" y="3058024"/>
              <a:ext cx="34370" cy="51598"/>
            </a:xfrm>
            <a:custGeom>
              <a:avLst/>
              <a:gdLst/>
              <a:ahLst/>
              <a:cxnLst/>
              <a:rect l="0" t="0" r="0" b="0"/>
              <a:pathLst>
                <a:path w="56476" h="80175">
                  <a:moveTo>
                    <a:pt x="19215" y="0"/>
                  </a:moveTo>
                  <a:lnTo>
                    <a:pt x="55613" y="57251"/>
                  </a:lnTo>
                  <a:cubicBezTo>
                    <a:pt x="55613" y="57251"/>
                    <a:pt x="56476" y="80175"/>
                    <a:pt x="39052" y="74955"/>
                  </a:cubicBezTo>
                  <a:cubicBezTo>
                    <a:pt x="39052" y="74955"/>
                    <a:pt x="24815" y="61912"/>
                    <a:pt x="9157" y="37719"/>
                  </a:cubicBezTo>
                  <a:lnTo>
                    <a:pt x="0" y="32588"/>
                  </a:lnTo>
                  <a:lnTo>
                    <a:pt x="19215" y="0"/>
                  </a:lnTo>
                  <a:close/>
                  <a:moveTo>
                    <a:pt x="19215" y="0"/>
                  </a:moveTo>
                </a:path>
              </a:pathLst>
            </a:custGeom>
            <a:noFill/>
            <a:ln w="80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0" name="Picture 1457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52129" y="3009953"/>
              <a:ext cx="65163" cy="76796"/>
            </a:xfrm>
            <a:prstGeom prst="rect">
              <a:avLst/>
            </a:prstGeom>
            <a:noFill/>
          </p:spPr>
        </p:pic>
        <p:sp>
          <p:nvSpPr>
            <p:cNvPr id="241" name="Freeform 1458"/>
            <p:cNvSpPr/>
            <p:nvPr/>
          </p:nvSpPr>
          <p:spPr>
            <a:xfrm rot="-10684620">
              <a:off x="7663697" y="3020033"/>
              <a:ext cx="41009" cy="53812"/>
            </a:xfrm>
            <a:custGeom>
              <a:avLst/>
              <a:gdLst/>
              <a:ahLst/>
              <a:cxnLst/>
              <a:rect l="0" t="0" r="0" b="0"/>
              <a:pathLst>
                <a:path w="67385" h="83616">
                  <a:moveTo>
                    <a:pt x="22923" y="0"/>
                  </a:moveTo>
                  <a:lnTo>
                    <a:pt x="66357" y="59702"/>
                  </a:lnTo>
                  <a:cubicBezTo>
                    <a:pt x="66357" y="59702"/>
                    <a:pt x="67385" y="83616"/>
                    <a:pt x="46595" y="78168"/>
                  </a:cubicBezTo>
                  <a:cubicBezTo>
                    <a:pt x="46595" y="78168"/>
                    <a:pt x="29603" y="64566"/>
                    <a:pt x="10922" y="39331"/>
                  </a:cubicBezTo>
                  <a:lnTo>
                    <a:pt x="0" y="33985"/>
                  </a:lnTo>
                  <a:lnTo>
                    <a:pt x="22923" y="0"/>
                  </a:lnTo>
                  <a:close/>
                  <a:moveTo>
                    <a:pt x="22923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2" name="Picture 1459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0831" y="3066112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243" name="Freeform 1460"/>
            <p:cNvSpPr/>
            <p:nvPr/>
          </p:nvSpPr>
          <p:spPr>
            <a:xfrm flipV="1">
              <a:off x="7893529" y="3078819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0" y="118694"/>
                  </a:moveTo>
                  <a:lnTo>
                    <a:pt x="0" y="12726"/>
                  </a:lnTo>
                  <a:cubicBezTo>
                    <a:pt x="0" y="12726"/>
                    <a:pt x="16764" y="0"/>
                    <a:pt x="44069" y="12726"/>
                  </a:cubicBezTo>
                  <a:lnTo>
                    <a:pt x="44551" y="118694"/>
                  </a:lnTo>
                  <a:lnTo>
                    <a:pt x="0" y="118694"/>
                  </a:lnTo>
                  <a:close/>
                  <a:moveTo>
                    <a:pt x="0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4" name="Picture 1461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1738" y="3030337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245" name="Freeform 1462"/>
            <p:cNvSpPr/>
            <p:nvPr/>
          </p:nvSpPr>
          <p:spPr>
            <a:xfrm flipV="1">
              <a:off x="7684442" y="3043041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44551" y="118694"/>
                  </a:moveTo>
                  <a:lnTo>
                    <a:pt x="44551" y="12726"/>
                  </a:lnTo>
                  <a:cubicBezTo>
                    <a:pt x="44551" y="12726"/>
                    <a:pt x="27787" y="0"/>
                    <a:pt x="482" y="12726"/>
                  </a:cubicBezTo>
                  <a:lnTo>
                    <a:pt x="0" y="118694"/>
                  </a:lnTo>
                  <a:lnTo>
                    <a:pt x="44551" y="118694"/>
                  </a:lnTo>
                  <a:close/>
                  <a:moveTo>
                    <a:pt x="44551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6" name="Picture 1463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80679" y="3060995"/>
              <a:ext cx="52527" cy="33184"/>
            </a:xfrm>
            <a:prstGeom prst="rect">
              <a:avLst/>
            </a:prstGeom>
            <a:noFill/>
          </p:spPr>
        </p:pic>
        <p:sp>
          <p:nvSpPr>
            <p:cNvPr id="247" name="Freeform 1464"/>
            <p:cNvSpPr/>
            <p:nvPr/>
          </p:nvSpPr>
          <p:spPr>
            <a:xfrm flipV="1">
              <a:off x="7893387" y="3073687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34581" y="0"/>
                    <a:pt x="44550" y="2705"/>
                    <a:pt x="44550" y="6057"/>
                  </a:cubicBezTo>
                  <a:cubicBezTo>
                    <a:pt x="44550" y="9398"/>
                    <a:pt x="34581" y="12103"/>
                    <a:pt x="22275" y="12103"/>
                  </a:cubicBezTo>
                  <a:cubicBezTo>
                    <a:pt x="9969" y="12103"/>
                    <a:pt x="0" y="9398"/>
                    <a:pt x="0" y="6057"/>
                  </a:cubicBezTo>
                  <a:cubicBezTo>
                    <a:pt x="0" y="2705"/>
                    <a:pt x="9969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8" name="Picture 1465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1878" y="3025205"/>
              <a:ext cx="52527" cy="33197"/>
            </a:xfrm>
            <a:prstGeom prst="rect">
              <a:avLst/>
            </a:prstGeom>
            <a:noFill/>
          </p:spPr>
        </p:pic>
        <p:sp>
          <p:nvSpPr>
            <p:cNvPr id="249" name="Freeform 1466"/>
            <p:cNvSpPr/>
            <p:nvPr/>
          </p:nvSpPr>
          <p:spPr>
            <a:xfrm flipV="1">
              <a:off x="7684584" y="3037909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9969" y="0"/>
                    <a:pt x="0" y="2705"/>
                    <a:pt x="0" y="6057"/>
                  </a:cubicBezTo>
                  <a:cubicBezTo>
                    <a:pt x="0" y="9385"/>
                    <a:pt x="9969" y="12103"/>
                    <a:pt x="22275" y="12103"/>
                  </a:cubicBezTo>
                  <a:cubicBezTo>
                    <a:pt x="34581" y="12103"/>
                    <a:pt x="44550" y="9385"/>
                    <a:pt x="44550" y="6057"/>
                  </a:cubicBezTo>
                  <a:cubicBezTo>
                    <a:pt x="44550" y="2705"/>
                    <a:pt x="34581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0" name="Freeform 1467"/>
            <p:cNvSpPr/>
            <p:nvPr/>
          </p:nvSpPr>
          <p:spPr>
            <a:xfrm flipV="1">
              <a:off x="7898722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1" name="Freeform 1468"/>
            <p:cNvSpPr/>
            <p:nvPr/>
          </p:nvSpPr>
          <p:spPr>
            <a:xfrm flipV="1">
              <a:off x="7898722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2" name="Freeform 1469"/>
            <p:cNvSpPr/>
            <p:nvPr/>
          </p:nvSpPr>
          <p:spPr>
            <a:xfrm flipV="1">
              <a:off x="7689468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3" name="Freeform 1470"/>
            <p:cNvSpPr/>
            <p:nvPr/>
          </p:nvSpPr>
          <p:spPr>
            <a:xfrm flipV="1">
              <a:off x="7689468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4" name="Freeform 1471"/>
            <p:cNvSpPr/>
            <p:nvPr/>
          </p:nvSpPr>
          <p:spPr>
            <a:xfrm flipV="1">
              <a:off x="7701425" y="3086815"/>
              <a:ext cx="203385" cy="80618"/>
            </a:xfrm>
            <a:custGeom>
              <a:avLst/>
              <a:gdLst/>
              <a:ahLst/>
              <a:cxnLst/>
              <a:rect l="0" t="0" r="0" b="0"/>
              <a:pathLst>
                <a:path w="334212" h="125260">
                  <a:moveTo>
                    <a:pt x="167106" y="0"/>
                  </a:moveTo>
                  <a:cubicBezTo>
                    <a:pt x="259396" y="0"/>
                    <a:pt x="334212" y="28041"/>
                    <a:pt x="334212" y="62623"/>
                  </a:cubicBezTo>
                  <a:cubicBezTo>
                    <a:pt x="334212" y="97218"/>
                    <a:pt x="259396" y="125260"/>
                    <a:pt x="167106" y="125260"/>
                  </a:cubicBezTo>
                  <a:cubicBezTo>
                    <a:pt x="74816" y="125260"/>
                    <a:pt x="0" y="97218"/>
                    <a:pt x="0" y="62623"/>
                  </a:cubicBezTo>
                  <a:cubicBezTo>
                    <a:pt x="0" y="28041"/>
                    <a:pt x="74816" y="0"/>
                    <a:pt x="167106" y="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5" name="Picture 1472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3485" y="3011149"/>
              <a:ext cx="400293" cy="299718"/>
            </a:xfrm>
            <a:prstGeom prst="rect">
              <a:avLst/>
            </a:prstGeom>
            <a:noFill/>
          </p:spPr>
        </p:pic>
        <p:pic>
          <p:nvPicPr>
            <p:cNvPr id="256" name="Picture 1473"/>
            <p:cNvPicPr>
              <a:picLocks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06890" y="3089125"/>
              <a:ext cx="188777" cy="79285"/>
            </a:xfrm>
            <a:prstGeom prst="rect">
              <a:avLst/>
            </a:prstGeom>
            <a:noFill/>
          </p:spPr>
        </p:pic>
        <p:pic>
          <p:nvPicPr>
            <p:cNvPr id="257" name="Picture 1474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06955" y="3072539"/>
              <a:ext cx="188442" cy="78625"/>
            </a:xfrm>
            <a:prstGeom prst="rect">
              <a:avLst/>
            </a:prstGeom>
            <a:noFill/>
          </p:spPr>
        </p:pic>
        <p:pic>
          <p:nvPicPr>
            <p:cNvPr id="258" name="Picture 1475"/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27488" y="3120356"/>
              <a:ext cx="138214" cy="43357"/>
            </a:xfrm>
            <a:prstGeom prst="rect">
              <a:avLst/>
            </a:prstGeom>
            <a:noFill/>
          </p:spPr>
        </p:pic>
        <p:pic>
          <p:nvPicPr>
            <p:cNvPr id="259" name="Picture 1476"/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5583" y="3087867"/>
              <a:ext cx="88811" cy="44869"/>
            </a:xfrm>
            <a:prstGeom prst="rect">
              <a:avLst/>
            </a:prstGeom>
            <a:noFill/>
          </p:spPr>
        </p:pic>
        <p:sp>
          <p:nvSpPr>
            <p:cNvPr id="260" name="Freeform 1477"/>
            <p:cNvSpPr/>
            <p:nvPr/>
          </p:nvSpPr>
          <p:spPr>
            <a:xfrm flipV="1">
              <a:off x="7768283" y="3100566"/>
              <a:ext cx="63413" cy="19469"/>
            </a:xfrm>
            <a:custGeom>
              <a:avLst/>
              <a:gdLst/>
              <a:ahLst/>
              <a:cxnLst/>
              <a:rect l="0" t="0" r="0" b="0"/>
              <a:pathLst>
                <a:path w="104203" h="30251">
                  <a:moveTo>
                    <a:pt x="0" y="0"/>
                  </a:moveTo>
                  <a:lnTo>
                    <a:pt x="104203" y="0"/>
                  </a:lnTo>
                  <a:lnTo>
                    <a:pt x="104203" y="30251"/>
                  </a:lnTo>
                  <a:lnTo>
                    <a:pt x="0" y="302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8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1" name="Picture 1478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5596" y="3084375"/>
              <a:ext cx="88810" cy="31812"/>
            </a:xfrm>
            <a:prstGeom prst="rect">
              <a:avLst/>
            </a:prstGeom>
            <a:noFill/>
          </p:spPr>
        </p:pic>
        <p:sp>
          <p:nvSpPr>
            <p:cNvPr id="262" name="Freeform 1479"/>
            <p:cNvSpPr/>
            <p:nvPr/>
          </p:nvSpPr>
          <p:spPr>
            <a:xfrm flipV="1">
              <a:off x="7768282" y="3097078"/>
              <a:ext cx="63420" cy="6416"/>
            </a:xfrm>
            <a:custGeom>
              <a:avLst/>
              <a:gdLst/>
              <a:ahLst/>
              <a:cxnLst/>
              <a:rect l="0" t="0" r="0" b="0"/>
              <a:pathLst>
                <a:path w="104216" h="9969">
                  <a:moveTo>
                    <a:pt x="52108" y="0"/>
                  </a:moveTo>
                  <a:cubicBezTo>
                    <a:pt x="80886" y="0"/>
                    <a:pt x="104216" y="2235"/>
                    <a:pt x="104216" y="4991"/>
                  </a:cubicBezTo>
                  <a:cubicBezTo>
                    <a:pt x="104216" y="7747"/>
                    <a:pt x="80886" y="9969"/>
                    <a:pt x="52108" y="9969"/>
                  </a:cubicBezTo>
                  <a:cubicBezTo>
                    <a:pt x="23330" y="9969"/>
                    <a:pt x="0" y="7747"/>
                    <a:pt x="0" y="4991"/>
                  </a:cubicBezTo>
                  <a:cubicBezTo>
                    <a:pt x="0" y="2235"/>
                    <a:pt x="23330" y="0"/>
                    <a:pt x="52108" y="0"/>
                  </a:cubicBezTo>
                  <a:close/>
                  <a:moveTo>
                    <a:pt x="52108" y="0"/>
                  </a:moveTo>
                </a:path>
              </a:pathLst>
            </a:custGeom>
            <a:noFill/>
            <a:ln w="8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3" name="Freeform 1480"/>
            <p:cNvSpPr/>
            <p:nvPr/>
          </p:nvSpPr>
          <p:spPr>
            <a:xfrm flipV="1">
              <a:off x="7720666" y="2946813"/>
              <a:ext cx="158652" cy="153071"/>
            </a:xfrm>
            <a:custGeom>
              <a:avLst/>
              <a:gdLst/>
              <a:ahLst/>
              <a:cxnLst/>
              <a:rect l="0" t="0" r="0" b="0"/>
              <a:pathLst>
                <a:path w="260704" h="237832">
                  <a:moveTo>
                    <a:pt x="130352" y="0"/>
                  </a:moveTo>
                  <a:cubicBezTo>
                    <a:pt x="202348" y="0"/>
                    <a:pt x="260704" y="53238"/>
                    <a:pt x="260704" y="118910"/>
                  </a:cubicBezTo>
                  <a:cubicBezTo>
                    <a:pt x="260704" y="184594"/>
                    <a:pt x="202348" y="237832"/>
                    <a:pt x="130352" y="237832"/>
                  </a:cubicBezTo>
                  <a:cubicBezTo>
                    <a:pt x="58356" y="237832"/>
                    <a:pt x="0" y="184594"/>
                    <a:pt x="0" y="118910"/>
                  </a:cubicBezTo>
                  <a:cubicBezTo>
                    <a:pt x="0" y="53238"/>
                    <a:pt x="58356" y="0"/>
                    <a:pt x="130352" y="0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4" name="Freeform 1481"/>
            <p:cNvSpPr/>
            <p:nvPr/>
          </p:nvSpPr>
          <p:spPr>
            <a:xfrm flipV="1">
              <a:off x="7720280" y="2946714"/>
              <a:ext cx="159425" cy="153275"/>
            </a:xfrm>
            <a:custGeom>
              <a:avLst/>
              <a:gdLst/>
              <a:ahLst/>
              <a:cxnLst/>
              <a:rect l="0" t="0" r="0" b="0"/>
              <a:pathLst>
                <a:path w="261974" h="238150">
                  <a:moveTo>
                    <a:pt x="130987" y="0"/>
                  </a:moveTo>
                  <a:cubicBezTo>
                    <a:pt x="203326" y="0"/>
                    <a:pt x="261974" y="53314"/>
                    <a:pt x="261974" y="119075"/>
                  </a:cubicBezTo>
                  <a:cubicBezTo>
                    <a:pt x="261974" y="184835"/>
                    <a:pt x="203326" y="238150"/>
                    <a:pt x="130987" y="238150"/>
                  </a:cubicBezTo>
                  <a:cubicBezTo>
                    <a:pt x="58648" y="238150"/>
                    <a:pt x="0" y="184835"/>
                    <a:pt x="0" y="119075"/>
                  </a:cubicBezTo>
                  <a:cubicBezTo>
                    <a:pt x="0" y="53314"/>
                    <a:pt x="58648" y="0"/>
                    <a:pt x="130987" y="0"/>
                  </a:cubicBezTo>
                  <a:close/>
                  <a:moveTo>
                    <a:pt x="130987" y="0"/>
                  </a:moveTo>
                </a:path>
              </a:pathLst>
            </a:custGeom>
            <a:noFill/>
            <a:ln w="436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5" name="Freeform 1482"/>
            <p:cNvSpPr/>
            <p:nvPr/>
          </p:nvSpPr>
          <p:spPr>
            <a:xfrm flipV="1">
              <a:off x="7756606" y="3009459"/>
              <a:ext cx="85470" cy="89201"/>
            </a:xfrm>
            <a:custGeom>
              <a:avLst/>
              <a:gdLst/>
              <a:ahLst/>
              <a:cxnLst/>
              <a:rect l="0" t="0" r="0" b="0"/>
              <a:pathLst>
                <a:path w="140448" h="138595">
                  <a:moveTo>
                    <a:pt x="41541" y="0"/>
                  </a:moveTo>
                  <a:lnTo>
                    <a:pt x="0" y="119456"/>
                  </a:lnTo>
                  <a:cubicBezTo>
                    <a:pt x="21425" y="82207"/>
                    <a:pt x="41909" y="109423"/>
                    <a:pt x="41909" y="109423"/>
                  </a:cubicBezTo>
                  <a:cubicBezTo>
                    <a:pt x="43890" y="111899"/>
                    <a:pt x="45262" y="117157"/>
                    <a:pt x="45262" y="123253"/>
                  </a:cubicBezTo>
                  <a:cubicBezTo>
                    <a:pt x="45262" y="131724"/>
                    <a:pt x="42620" y="138595"/>
                    <a:pt x="39357" y="138595"/>
                  </a:cubicBezTo>
                  <a:cubicBezTo>
                    <a:pt x="36080" y="138595"/>
                    <a:pt x="33439" y="131724"/>
                    <a:pt x="33439" y="123253"/>
                  </a:cubicBezTo>
                  <a:cubicBezTo>
                    <a:pt x="33439" y="117386"/>
                    <a:pt x="34709" y="112293"/>
                    <a:pt x="36576" y="109715"/>
                  </a:cubicBezTo>
                  <a:cubicBezTo>
                    <a:pt x="36576" y="109715"/>
                    <a:pt x="41934" y="101549"/>
                    <a:pt x="54101" y="97942"/>
                  </a:cubicBezTo>
                  <a:cubicBezTo>
                    <a:pt x="69176" y="98425"/>
                    <a:pt x="74827" y="109423"/>
                    <a:pt x="74827" y="109423"/>
                  </a:cubicBezTo>
                  <a:cubicBezTo>
                    <a:pt x="76808" y="111899"/>
                    <a:pt x="78180" y="117157"/>
                    <a:pt x="78180" y="123253"/>
                  </a:cubicBezTo>
                  <a:cubicBezTo>
                    <a:pt x="78180" y="131724"/>
                    <a:pt x="75538" y="138595"/>
                    <a:pt x="72275" y="138595"/>
                  </a:cubicBezTo>
                  <a:cubicBezTo>
                    <a:pt x="68998" y="138595"/>
                    <a:pt x="66356" y="131724"/>
                    <a:pt x="66356" y="123253"/>
                  </a:cubicBezTo>
                  <a:cubicBezTo>
                    <a:pt x="66356" y="117386"/>
                    <a:pt x="67626" y="112293"/>
                    <a:pt x="69493" y="109715"/>
                  </a:cubicBezTo>
                  <a:cubicBezTo>
                    <a:pt x="69493" y="109715"/>
                    <a:pt x="82523" y="87972"/>
                    <a:pt x="102361" y="104076"/>
                  </a:cubicBezTo>
                  <a:cubicBezTo>
                    <a:pt x="108647" y="109181"/>
                    <a:pt x="108216" y="123253"/>
                    <a:pt x="108216" y="123253"/>
                  </a:cubicBezTo>
                  <a:cubicBezTo>
                    <a:pt x="108216" y="131724"/>
                    <a:pt x="105561" y="138595"/>
                    <a:pt x="102297" y="138595"/>
                  </a:cubicBezTo>
                  <a:cubicBezTo>
                    <a:pt x="99033" y="138595"/>
                    <a:pt x="96379" y="131724"/>
                    <a:pt x="96379" y="123253"/>
                  </a:cubicBezTo>
                  <a:cubicBezTo>
                    <a:pt x="96379" y="117386"/>
                    <a:pt x="97662" y="112293"/>
                    <a:pt x="99529" y="109715"/>
                  </a:cubicBezTo>
                  <a:cubicBezTo>
                    <a:pt x="99529" y="109715"/>
                    <a:pt x="119811" y="77876"/>
                    <a:pt x="140448" y="118503"/>
                  </a:cubicBezTo>
                  <a:lnTo>
                    <a:pt x="102373" y="1803"/>
                  </a:lnTo>
                </a:path>
              </a:pathLst>
            </a:custGeom>
            <a:noFill/>
            <a:ln w="121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6" name="Picture 1483"/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934" y="2458608"/>
              <a:ext cx="379107" cy="352449"/>
            </a:xfrm>
            <a:prstGeom prst="rect">
              <a:avLst/>
            </a:prstGeom>
            <a:noFill/>
          </p:spPr>
        </p:pic>
        <p:pic>
          <p:nvPicPr>
            <p:cNvPr id="267" name="Picture 1484"/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934" y="2415364"/>
              <a:ext cx="379369" cy="173539"/>
            </a:xfrm>
            <a:prstGeom prst="rect">
              <a:avLst/>
            </a:prstGeom>
            <a:noFill/>
          </p:spPr>
        </p:pic>
        <p:sp>
          <p:nvSpPr>
            <p:cNvPr id="268" name="Freeform 1485"/>
            <p:cNvSpPr/>
            <p:nvPr/>
          </p:nvSpPr>
          <p:spPr>
            <a:xfrm flipV="1">
              <a:off x="8182914" y="2471244"/>
              <a:ext cx="351736" cy="324485"/>
            </a:xfrm>
            <a:custGeom>
              <a:avLst/>
              <a:gdLst/>
              <a:ahLst/>
              <a:cxnLst/>
              <a:rect l="0" t="0" r="0" b="0"/>
              <a:pathLst>
                <a:path w="577989" h="504164">
                  <a:moveTo>
                    <a:pt x="0" y="50622"/>
                  </a:moveTo>
                  <a:lnTo>
                    <a:pt x="0" y="504164"/>
                  </a:lnTo>
                  <a:lnTo>
                    <a:pt x="577989" y="504164"/>
                  </a:lnTo>
                  <a:lnTo>
                    <a:pt x="577989" y="50622"/>
                  </a:lnTo>
                  <a:cubicBezTo>
                    <a:pt x="577989" y="50622"/>
                    <a:pt x="571119" y="5271"/>
                    <a:pt x="477266" y="0"/>
                  </a:cubicBezTo>
                  <a:lnTo>
                    <a:pt x="91567" y="0"/>
                  </a:lnTo>
                  <a:cubicBezTo>
                    <a:pt x="91567" y="0"/>
                    <a:pt x="3429" y="4217"/>
                    <a:pt x="0" y="50622"/>
                  </a:cubicBezTo>
                  <a:close/>
                  <a:moveTo>
                    <a:pt x="0" y="50622"/>
                  </a:moveTo>
                </a:path>
              </a:pathLst>
            </a:custGeom>
            <a:noFill/>
            <a:ln w="307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9" name="Picture 1486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69066" y="2414879"/>
              <a:ext cx="379747" cy="100838"/>
            </a:xfrm>
            <a:prstGeom prst="rect">
              <a:avLst/>
            </a:prstGeom>
            <a:noFill/>
          </p:spPr>
        </p:pic>
        <p:sp>
          <p:nvSpPr>
            <p:cNvPr id="270" name="Freeform 1487"/>
            <p:cNvSpPr/>
            <p:nvPr/>
          </p:nvSpPr>
          <p:spPr>
            <a:xfrm flipV="1">
              <a:off x="8178515" y="2425718"/>
              <a:ext cx="359828" cy="77299"/>
            </a:xfrm>
            <a:custGeom>
              <a:avLst/>
              <a:gdLst/>
              <a:ahLst/>
              <a:cxnLst/>
              <a:rect l="0" t="0" r="0" b="0"/>
              <a:pathLst>
                <a:path w="591285" h="120103">
                  <a:moveTo>
                    <a:pt x="68465" y="0"/>
                  </a:moveTo>
                  <a:cubicBezTo>
                    <a:pt x="68465" y="0"/>
                    <a:pt x="0" y="1079"/>
                    <a:pt x="5677" y="62636"/>
                  </a:cubicBezTo>
                  <a:cubicBezTo>
                    <a:pt x="5677" y="62636"/>
                    <a:pt x="5677" y="116052"/>
                    <a:pt x="117499" y="117195"/>
                  </a:cubicBezTo>
                  <a:lnTo>
                    <a:pt x="511682" y="117195"/>
                  </a:lnTo>
                  <a:cubicBezTo>
                    <a:pt x="511682" y="117195"/>
                    <a:pt x="591285" y="120103"/>
                    <a:pt x="587488" y="48488"/>
                  </a:cubicBezTo>
                  <a:cubicBezTo>
                    <a:pt x="587488" y="48488"/>
                    <a:pt x="589317" y="3695"/>
                    <a:pt x="545311" y="1079"/>
                  </a:cubicBezTo>
                  <a:lnTo>
                    <a:pt x="68465" y="0"/>
                  </a:lnTo>
                  <a:close/>
                  <a:moveTo>
                    <a:pt x="68465" y="0"/>
                  </a:moveTo>
                </a:path>
              </a:pathLst>
            </a:custGeom>
            <a:noFill/>
            <a:ln w="119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1" name="Picture 148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57462" y="2313346"/>
              <a:ext cx="92455" cy="42505"/>
            </a:xfrm>
            <a:prstGeom prst="rect">
              <a:avLst/>
            </a:prstGeom>
            <a:noFill/>
          </p:spPr>
        </p:pic>
        <p:sp>
          <p:nvSpPr>
            <p:cNvPr id="272" name="Freeform 1489"/>
            <p:cNvSpPr/>
            <p:nvPr/>
          </p:nvSpPr>
          <p:spPr>
            <a:xfrm flipV="1">
              <a:off x="8070153" y="2326043"/>
              <a:ext cx="67068" cy="18579"/>
            </a:xfrm>
            <a:custGeom>
              <a:avLst/>
              <a:gdLst/>
              <a:ahLst/>
              <a:cxnLst/>
              <a:rect l="0" t="0" r="0" b="0"/>
              <a:pathLst>
                <a:path w="110210" h="28867">
                  <a:moveTo>
                    <a:pt x="73469" y="28867"/>
                  </a:moveTo>
                  <a:cubicBezTo>
                    <a:pt x="73469" y="28867"/>
                    <a:pt x="11481" y="16498"/>
                    <a:pt x="0" y="20625"/>
                  </a:cubicBezTo>
                  <a:lnTo>
                    <a:pt x="4585" y="4128"/>
                  </a:lnTo>
                  <a:cubicBezTo>
                    <a:pt x="4585" y="4128"/>
                    <a:pt x="82651" y="0"/>
                    <a:pt x="110210" y="4128"/>
                  </a:cubicBezTo>
                  <a:lnTo>
                    <a:pt x="73469" y="28867"/>
                  </a:lnTo>
                  <a:close/>
                  <a:moveTo>
                    <a:pt x="73469" y="28867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3" name="Picture 1490"/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38894" y="2285774"/>
              <a:ext cx="92456" cy="42511"/>
            </a:xfrm>
            <a:prstGeom prst="rect">
              <a:avLst/>
            </a:prstGeom>
            <a:noFill/>
          </p:spPr>
        </p:pic>
        <p:sp>
          <p:nvSpPr>
            <p:cNvPr id="274" name="Freeform 1491"/>
            <p:cNvSpPr/>
            <p:nvPr/>
          </p:nvSpPr>
          <p:spPr>
            <a:xfrm flipV="1">
              <a:off x="8551584" y="2298480"/>
              <a:ext cx="67068" cy="18579"/>
            </a:xfrm>
            <a:custGeom>
              <a:avLst/>
              <a:gdLst/>
              <a:ahLst/>
              <a:cxnLst/>
              <a:rect l="0" t="0" r="0" b="0"/>
              <a:pathLst>
                <a:path w="110210" h="28867">
                  <a:moveTo>
                    <a:pt x="36741" y="28867"/>
                  </a:moveTo>
                  <a:cubicBezTo>
                    <a:pt x="36741" y="28867"/>
                    <a:pt x="98729" y="16498"/>
                    <a:pt x="110210" y="20625"/>
                  </a:cubicBezTo>
                  <a:lnTo>
                    <a:pt x="105625" y="4128"/>
                  </a:lnTo>
                  <a:cubicBezTo>
                    <a:pt x="105625" y="4128"/>
                    <a:pt x="27559" y="0"/>
                    <a:pt x="0" y="4128"/>
                  </a:cubicBezTo>
                  <a:lnTo>
                    <a:pt x="36741" y="28867"/>
                  </a:lnTo>
                  <a:close/>
                  <a:moveTo>
                    <a:pt x="36741" y="28867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5" name="Picture 1492"/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73020" y="2280745"/>
              <a:ext cx="101219" cy="87426"/>
            </a:xfrm>
            <a:prstGeom prst="rect">
              <a:avLst/>
            </a:prstGeom>
            <a:noFill/>
          </p:spPr>
        </p:pic>
        <p:sp>
          <p:nvSpPr>
            <p:cNvPr id="276" name="Freeform 1493"/>
            <p:cNvSpPr/>
            <p:nvPr/>
          </p:nvSpPr>
          <p:spPr>
            <a:xfrm flipV="1">
              <a:off x="8085720" y="2293443"/>
              <a:ext cx="75825" cy="62022"/>
            </a:xfrm>
            <a:custGeom>
              <a:avLst/>
              <a:gdLst/>
              <a:ahLst/>
              <a:cxnLst/>
              <a:rect l="0" t="0" r="0" b="0"/>
              <a:pathLst>
                <a:path w="124599" h="96367">
                  <a:moveTo>
                    <a:pt x="103835" y="0"/>
                  </a:moveTo>
                  <a:lnTo>
                    <a:pt x="124599" y="25133"/>
                  </a:lnTo>
                  <a:lnTo>
                    <a:pt x="23076" y="96367"/>
                  </a:lnTo>
                  <a:lnTo>
                    <a:pt x="0" y="70180"/>
                  </a:lnTo>
                  <a:lnTo>
                    <a:pt x="103835" y="0"/>
                  </a:lnTo>
                  <a:close/>
                  <a:moveTo>
                    <a:pt x="103835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7" name="Picture 1494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4561" y="2253173"/>
              <a:ext cx="101231" cy="87427"/>
            </a:xfrm>
            <a:prstGeom prst="rect">
              <a:avLst/>
            </a:prstGeom>
            <a:noFill/>
          </p:spPr>
        </p:pic>
        <p:sp>
          <p:nvSpPr>
            <p:cNvPr id="278" name="Freeform 1495"/>
            <p:cNvSpPr/>
            <p:nvPr/>
          </p:nvSpPr>
          <p:spPr>
            <a:xfrm flipV="1">
              <a:off x="8527259" y="2265879"/>
              <a:ext cx="75825" cy="62022"/>
            </a:xfrm>
            <a:custGeom>
              <a:avLst/>
              <a:gdLst/>
              <a:ahLst/>
              <a:cxnLst/>
              <a:rect l="0" t="0" r="0" b="0"/>
              <a:pathLst>
                <a:path w="124599" h="96367">
                  <a:moveTo>
                    <a:pt x="20764" y="0"/>
                  </a:moveTo>
                  <a:lnTo>
                    <a:pt x="0" y="25133"/>
                  </a:lnTo>
                  <a:lnTo>
                    <a:pt x="101523" y="96367"/>
                  </a:lnTo>
                  <a:lnTo>
                    <a:pt x="124599" y="70180"/>
                  </a:lnTo>
                  <a:lnTo>
                    <a:pt x="20764" y="0"/>
                  </a:lnTo>
                  <a:close/>
                  <a:moveTo>
                    <a:pt x="20764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9" name="Picture 1496"/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72653" y="2280580"/>
              <a:ext cx="39610" cy="41716"/>
            </a:xfrm>
            <a:prstGeom prst="rect">
              <a:avLst/>
            </a:prstGeom>
            <a:noFill/>
          </p:spPr>
        </p:pic>
        <p:sp>
          <p:nvSpPr>
            <p:cNvPr id="280" name="Freeform 1497"/>
            <p:cNvSpPr/>
            <p:nvPr/>
          </p:nvSpPr>
          <p:spPr>
            <a:xfrm rot="-8466283">
              <a:off x="8091175" y="2290408"/>
              <a:ext cx="1917" cy="21539"/>
            </a:xfrm>
            <a:custGeom>
              <a:avLst/>
              <a:gdLst/>
              <a:ahLst/>
              <a:cxnLst/>
              <a:rect l="0" t="0" r="0" b="0"/>
              <a:pathLst>
                <a:path w="3085" h="34188">
                  <a:moveTo>
                    <a:pt x="1498" y="0"/>
                  </a:moveTo>
                  <a:cubicBezTo>
                    <a:pt x="2336" y="0"/>
                    <a:pt x="3034" y="7658"/>
                    <a:pt x="3060" y="17094"/>
                  </a:cubicBezTo>
                  <a:cubicBezTo>
                    <a:pt x="3085" y="26542"/>
                    <a:pt x="2425" y="34188"/>
                    <a:pt x="1586" y="34188"/>
                  </a:cubicBezTo>
                  <a:cubicBezTo>
                    <a:pt x="749" y="34188"/>
                    <a:pt x="51" y="26530"/>
                    <a:pt x="25" y="17094"/>
                  </a:cubicBezTo>
                  <a:cubicBezTo>
                    <a:pt x="0" y="7658"/>
                    <a:pt x="660" y="0"/>
                    <a:pt x="1498" y="0"/>
                  </a:cubicBezTo>
                  <a:close/>
                  <a:moveTo>
                    <a:pt x="149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1" name="Picture 1498"/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76536" y="2253008"/>
              <a:ext cx="39612" cy="41718"/>
            </a:xfrm>
            <a:prstGeom prst="rect">
              <a:avLst/>
            </a:prstGeom>
            <a:noFill/>
          </p:spPr>
        </p:pic>
        <p:sp>
          <p:nvSpPr>
            <p:cNvPr id="282" name="Freeform 1499"/>
            <p:cNvSpPr/>
            <p:nvPr/>
          </p:nvSpPr>
          <p:spPr>
            <a:xfrm rot="-2333716" flipV="1">
              <a:off x="8595707" y="2262837"/>
              <a:ext cx="1917" cy="21539"/>
            </a:xfrm>
            <a:custGeom>
              <a:avLst/>
              <a:gdLst/>
              <a:ahLst/>
              <a:cxnLst/>
              <a:rect l="0" t="0" r="0" b="0"/>
              <a:pathLst>
                <a:path w="3085" h="34188">
                  <a:moveTo>
                    <a:pt x="1498" y="0"/>
                  </a:moveTo>
                  <a:cubicBezTo>
                    <a:pt x="2336" y="0"/>
                    <a:pt x="3034" y="7658"/>
                    <a:pt x="3060" y="17094"/>
                  </a:cubicBezTo>
                  <a:cubicBezTo>
                    <a:pt x="3085" y="26530"/>
                    <a:pt x="2425" y="34188"/>
                    <a:pt x="1586" y="34188"/>
                  </a:cubicBezTo>
                  <a:cubicBezTo>
                    <a:pt x="749" y="34175"/>
                    <a:pt x="51" y="26530"/>
                    <a:pt x="25" y="17094"/>
                  </a:cubicBezTo>
                  <a:cubicBezTo>
                    <a:pt x="0" y="7645"/>
                    <a:pt x="660" y="0"/>
                    <a:pt x="1498" y="0"/>
                  </a:cubicBezTo>
                  <a:close/>
                  <a:moveTo>
                    <a:pt x="149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3" name="Picture 1500"/>
            <p:cNvPicPr>
              <a:picLocks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36344" y="2327277"/>
              <a:ext cx="38778" cy="40688"/>
            </a:xfrm>
            <a:prstGeom prst="rect">
              <a:avLst/>
            </a:prstGeom>
            <a:noFill/>
          </p:spPr>
        </p:pic>
        <p:sp>
          <p:nvSpPr>
            <p:cNvPr id="284" name="Freeform 1501"/>
            <p:cNvSpPr/>
            <p:nvPr/>
          </p:nvSpPr>
          <p:spPr>
            <a:xfrm rot="-8466283">
              <a:off x="8153893" y="2337336"/>
              <a:ext cx="3078" cy="20082"/>
            </a:xfrm>
            <a:custGeom>
              <a:avLst/>
              <a:gdLst/>
              <a:ahLst/>
              <a:cxnLst/>
              <a:rect l="0" t="0" r="0" b="0"/>
              <a:pathLst>
                <a:path w="4952" h="31876">
                  <a:moveTo>
                    <a:pt x="2438" y="0"/>
                  </a:moveTo>
                  <a:cubicBezTo>
                    <a:pt x="3796" y="0"/>
                    <a:pt x="4914" y="7137"/>
                    <a:pt x="4927" y="15938"/>
                  </a:cubicBezTo>
                  <a:cubicBezTo>
                    <a:pt x="4952" y="24752"/>
                    <a:pt x="3873" y="31876"/>
                    <a:pt x="2514" y="31876"/>
                  </a:cubicBezTo>
                  <a:cubicBezTo>
                    <a:pt x="1168" y="31876"/>
                    <a:pt x="51" y="24739"/>
                    <a:pt x="26" y="15925"/>
                  </a:cubicBezTo>
                  <a:cubicBezTo>
                    <a:pt x="0" y="7137"/>
                    <a:pt x="1080" y="0"/>
                    <a:pt x="2438" y="0"/>
                  </a:cubicBezTo>
                  <a:close/>
                  <a:moveTo>
                    <a:pt x="243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5" name="Picture 1502"/>
            <p:cNvPicPr>
              <a:picLocks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3678" y="2299706"/>
              <a:ext cx="38786" cy="40702"/>
            </a:xfrm>
            <a:prstGeom prst="rect">
              <a:avLst/>
            </a:prstGeom>
            <a:noFill/>
          </p:spPr>
        </p:pic>
        <p:sp>
          <p:nvSpPr>
            <p:cNvPr id="286" name="Freeform 1503"/>
            <p:cNvSpPr/>
            <p:nvPr/>
          </p:nvSpPr>
          <p:spPr>
            <a:xfrm rot="-2333716" flipV="1">
              <a:off x="8531833" y="2309773"/>
              <a:ext cx="3078" cy="20082"/>
            </a:xfrm>
            <a:custGeom>
              <a:avLst/>
              <a:gdLst/>
              <a:ahLst/>
              <a:cxnLst/>
              <a:rect l="0" t="0" r="0" b="0"/>
              <a:pathLst>
                <a:path w="4952" h="31876">
                  <a:moveTo>
                    <a:pt x="2438" y="0"/>
                  </a:moveTo>
                  <a:cubicBezTo>
                    <a:pt x="3796" y="0"/>
                    <a:pt x="4914" y="7137"/>
                    <a:pt x="4927" y="15938"/>
                  </a:cubicBezTo>
                  <a:cubicBezTo>
                    <a:pt x="4952" y="24752"/>
                    <a:pt x="3873" y="31876"/>
                    <a:pt x="2514" y="31876"/>
                  </a:cubicBezTo>
                  <a:cubicBezTo>
                    <a:pt x="1168" y="31876"/>
                    <a:pt x="51" y="24739"/>
                    <a:pt x="26" y="15938"/>
                  </a:cubicBezTo>
                  <a:cubicBezTo>
                    <a:pt x="0" y="7137"/>
                    <a:pt x="1080" y="0"/>
                    <a:pt x="2438" y="0"/>
                  </a:cubicBezTo>
                  <a:close/>
                  <a:moveTo>
                    <a:pt x="2438" y="0"/>
                  </a:moveTo>
                </a:path>
              </a:pathLst>
            </a:custGeom>
            <a:noFill/>
            <a:ln w="163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133020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7" name="Picture 1504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57114" y="2318845"/>
              <a:ext cx="27968" cy="35728"/>
            </a:xfrm>
            <a:prstGeom prst="rect">
              <a:avLst/>
            </a:prstGeom>
            <a:noFill/>
          </p:spPr>
        </p:pic>
        <p:sp>
          <p:nvSpPr>
            <p:cNvPr id="288" name="Freeform 1505"/>
            <p:cNvSpPr/>
            <p:nvPr/>
          </p:nvSpPr>
          <p:spPr>
            <a:xfrm rot="-693012" flipV="1">
              <a:off x="8070305" y="2331415"/>
              <a:ext cx="1756" cy="10545"/>
            </a:xfrm>
            <a:custGeom>
              <a:avLst/>
              <a:gdLst/>
              <a:ahLst/>
              <a:cxnLst/>
              <a:rect l="0" t="0" r="0" b="0"/>
              <a:pathLst>
                <a:path w="2881" h="16420">
                  <a:moveTo>
                    <a:pt x="1231" y="12"/>
                  </a:moveTo>
                  <a:cubicBezTo>
                    <a:pt x="1967" y="24"/>
                    <a:pt x="2653" y="3720"/>
                    <a:pt x="2767" y="8241"/>
                  </a:cubicBezTo>
                  <a:cubicBezTo>
                    <a:pt x="2881" y="12762"/>
                    <a:pt x="2374" y="16420"/>
                    <a:pt x="1637" y="16407"/>
                  </a:cubicBezTo>
                  <a:cubicBezTo>
                    <a:pt x="914" y="16382"/>
                    <a:pt x="228" y="12699"/>
                    <a:pt x="114" y="8178"/>
                  </a:cubicBezTo>
                  <a:cubicBezTo>
                    <a:pt x="0" y="3656"/>
                    <a:pt x="495" y="0"/>
                    <a:pt x="1231" y="12"/>
                  </a:cubicBezTo>
                  <a:close/>
                  <a:moveTo>
                    <a:pt x="1231" y="12"/>
                  </a:moveTo>
                </a:path>
              </a:pathLst>
            </a:custGeom>
            <a:noFill/>
            <a:ln w="154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54961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9" name="Picture 1506"/>
            <p:cNvPicPr>
              <a:picLocks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603722" y="2291273"/>
              <a:ext cx="27964" cy="35728"/>
            </a:xfrm>
            <a:prstGeom prst="rect">
              <a:avLst/>
            </a:prstGeom>
            <a:noFill/>
          </p:spPr>
        </p:pic>
        <p:sp>
          <p:nvSpPr>
            <p:cNvPr id="290" name="Freeform 1507"/>
            <p:cNvSpPr/>
            <p:nvPr/>
          </p:nvSpPr>
          <p:spPr>
            <a:xfrm rot="-10106987">
              <a:off x="8616741" y="2303842"/>
              <a:ext cx="1756" cy="10545"/>
            </a:xfrm>
            <a:custGeom>
              <a:avLst/>
              <a:gdLst/>
              <a:ahLst/>
              <a:cxnLst/>
              <a:rect l="0" t="0" r="0" b="0"/>
              <a:pathLst>
                <a:path w="2881" h="16420">
                  <a:moveTo>
                    <a:pt x="1231" y="12"/>
                  </a:moveTo>
                  <a:cubicBezTo>
                    <a:pt x="1967" y="24"/>
                    <a:pt x="2653" y="3707"/>
                    <a:pt x="2767" y="8228"/>
                  </a:cubicBezTo>
                  <a:cubicBezTo>
                    <a:pt x="2881" y="12762"/>
                    <a:pt x="2374" y="16420"/>
                    <a:pt x="1637" y="16394"/>
                  </a:cubicBezTo>
                  <a:cubicBezTo>
                    <a:pt x="914" y="16382"/>
                    <a:pt x="228" y="12699"/>
                    <a:pt x="114" y="8178"/>
                  </a:cubicBezTo>
                  <a:cubicBezTo>
                    <a:pt x="0" y="3644"/>
                    <a:pt x="495" y="0"/>
                    <a:pt x="1231" y="12"/>
                  </a:cubicBezTo>
                  <a:close/>
                  <a:moveTo>
                    <a:pt x="1231" y="12"/>
                  </a:moveTo>
                </a:path>
              </a:pathLst>
            </a:custGeom>
            <a:noFill/>
            <a:ln w="154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54961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1" name="Picture 1508"/>
            <p:cNvPicPr>
              <a:picLocks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76496" y="2422311"/>
              <a:ext cx="362182" cy="86271"/>
            </a:xfrm>
            <a:prstGeom prst="rect">
              <a:avLst/>
            </a:prstGeom>
            <a:noFill/>
          </p:spPr>
        </p:pic>
        <p:sp>
          <p:nvSpPr>
            <p:cNvPr id="292" name="Freeform 1509"/>
            <p:cNvSpPr/>
            <p:nvPr/>
          </p:nvSpPr>
          <p:spPr>
            <a:xfrm flipV="1">
              <a:off x="8186103" y="2433515"/>
              <a:ext cx="341998" cy="62366"/>
            </a:xfrm>
            <a:custGeom>
              <a:avLst/>
              <a:gdLst/>
              <a:ahLst/>
              <a:cxnLst/>
              <a:rect l="0" t="0" r="0" b="0"/>
              <a:pathLst>
                <a:path w="561986" h="96901">
                  <a:moveTo>
                    <a:pt x="65074" y="0"/>
                  </a:moveTo>
                  <a:cubicBezTo>
                    <a:pt x="65074" y="0"/>
                    <a:pt x="0" y="876"/>
                    <a:pt x="5397" y="50533"/>
                  </a:cubicBezTo>
                  <a:cubicBezTo>
                    <a:pt x="5397" y="50533"/>
                    <a:pt x="5397" y="93649"/>
                    <a:pt x="111670" y="94551"/>
                  </a:cubicBezTo>
                  <a:lnTo>
                    <a:pt x="486332" y="94551"/>
                  </a:lnTo>
                  <a:cubicBezTo>
                    <a:pt x="486332" y="94551"/>
                    <a:pt x="561986" y="96901"/>
                    <a:pt x="558380" y="39128"/>
                  </a:cubicBezTo>
                  <a:cubicBezTo>
                    <a:pt x="558380" y="39128"/>
                    <a:pt x="560119" y="2971"/>
                    <a:pt x="518286" y="876"/>
                  </a:cubicBezTo>
                  <a:lnTo>
                    <a:pt x="65074" y="0"/>
                  </a:lnTo>
                  <a:close/>
                  <a:moveTo>
                    <a:pt x="65074" y="0"/>
                  </a:moveTo>
                </a:path>
              </a:pathLst>
            </a:custGeom>
            <a:noFill/>
            <a:ln w="119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3" name="Picture 1510"/>
            <p:cNvPicPr>
              <a:picLocks noChangeArrowheads="1"/>
            </p:cNvPicPr>
            <p:nvPr/>
          </p:nvPicPr>
          <p:blipFill>
            <a:blip r:embed="rId40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124" y="2454580"/>
              <a:ext cx="110330" cy="18456"/>
            </a:xfrm>
            <a:prstGeom prst="rect">
              <a:avLst/>
            </a:prstGeom>
            <a:noFill/>
          </p:spPr>
        </p:pic>
        <p:pic>
          <p:nvPicPr>
            <p:cNvPr id="294" name="Picture 1511"/>
            <p:cNvPicPr>
              <a:picLocks noChangeArrowheads="1"/>
            </p:cNvPicPr>
            <p:nvPr/>
          </p:nvPicPr>
          <p:blipFill>
            <a:blip r:embed="rId41">
              <a:alphaModFix amt="72999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13032" y="2454580"/>
              <a:ext cx="70551" cy="18456"/>
            </a:xfrm>
            <a:prstGeom prst="rect">
              <a:avLst/>
            </a:prstGeom>
            <a:noFill/>
          </p:spPr>
        </p:pic>
        <p:pic>
          <p:nvPicPr>
            <p:cNvPr id="295" name="Picture 1512"/>
            <p:cNvPicPr>
              <a:picLocks noChangeArrowheads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14637" y="2368166"/>
              <a:ext cx="73757" cy="82784"/>
            </a:xfrm>
            <a:prstGeom prst="rect">
              <a:avLst/>
            </a:prstGeom>
            <a:noFill/>
          </p:spPr>
        </p:pic>
        <p:pic>
          <p:nvPicPr>
            <p:cNvPr id="296" name="Picture 1513"/>
            <p:cNvPicPr>
              <a:picLocks noChangeArrowheads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99566" y="2339579"/>
              <a:ext cx="73757" cy="82783"/>
            </a:xfrm>
            <a:prstGeom prst="rect">
              <a:avLst/>
            </a:prstGeom>
            <a:noFill/>
          </p:spPr>
        </p:pic>
        <p:pic>
          <p:nvPicPr>
            <p:cNvPr id="297" name="Picture 1514"/>
            <p:cNvPicPr>
              <a:picLocks noChangeArrowheads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05722" y="2330452"/>
              <a:ext cx="95444" cy="124866"/>
            </a:xfrm>
            <a:prstGeom prst="rect">
              <a:avLst/>
            </a:prstGeom>
            <a:noFill/>
          </p:spPr>
        </p:pic>
        <p:sp>
          <p:nvSpPr>
            <p:cNvPr id="298" name="Freeform 1515"/>
            <p:cNvSpPr/>
            <p:nvPr/>
          </p:nvSpPr>
          <p:spPr>
            <a:xfrm flipV="1">
              <a:off x="8218424" y="2334859"/>
              <a:ext cx="77099" cy="107763"/>
            </a:xfrm>
            <a:custGeom>
              <a:avLst/>
              <a:gdLst/>
              <a:ahLst/>
              <a:cxnLst/>
              <a:rect l="0" t="0" r="0" b="0"/>
              <a:pathLst>
                <a:path w="126694" h="167436">
                  <a:moveTo>
                    <a:pt x="5092" y="75374"/>
                  </a:moveTo>
                  <a:cubicBezTo>
                    <a:pt x="5092" y="75374"/>
                    <a:pt x="15036" y="88493"/>
                    <a:pt x="15036" y="101116"/>
                  </a:cubicBezTo>
                  <a:cubicBezTo>
                    <a:pt x="15036" y="101116"/>
                    <a:pt x="23125" y="114807"/>
                    <a:pt x="17347" y="119023"/>
                  </a:cubicBezTo>
                  <a:cubicBezTo>
                    <a:pt x="17347" y="119023"/>
                    <a:pt x="0" y="121132"/>
                    <a:pt x="0" y="131647"/>
                  </a:cubicBezTo>
                  <a:cubicBezTo>
                    <a:pt x="0" y="131647"/>
                    <a:pt x="1155" y="167436"/>
                    <a:pt x="27748" y="149542"/>
                  </a:cubicBezTo>
                  <a:cubicBezTo>
                    <a:pt x="27748" y="149542"/>
                    <a:pt x="43928" y="130593"/>
                    <a:pt x="47395" y="114807"/>
                  </a:cubicBezTo>
                  <a:cubicBezTo>
                    <a:pt x="47395" y="114807"/>
                    <a:pt x="54329" y="84276"/>
                    <a:pt x="68210" y="76910"/>
                  </a:cubicBezTo>
                  <a:cubicBezTo>
                    <a:pt x="68210" y="76910"/>
                    <a:pt x="87857" y="57963"/>
                    <a:pt x="94792" y="47434"/>
                  </a:cubicBezTo>
                  <a:cubicBezTo>
                    <a:pt x="94792" y="47434"/>
                    <a:pt x="126694" y="23165"/>
                    <a:pt x="110514" y="0"/>
                  </a:cubicBezTo>
                  <a:cubicBezTo>
                    <a:pt x="110514" y="0"/>
                    <a:pt x="90169" y="5334"/>
                    <a:pt x="84390" y="15862"/>
                  </a:cubicBezTo>
                  <a:cubicBezTo>
                    <a:pt x="78612" y="26391"/>
                    <a:pt x="92480" y="24282"/>
                    <a:pt x="89013" y="26391"/>
                  </a:cubicBezTo>
                  <a:cubicBezTo>
                    <a:pt x="85546" y="28499"/>
                    <a:pt x="77456" y="30594"/>
                    <a:pt x="73989" y="39014"/>
                  </a:cubicBezTo>
                  <a:cubicBezTo>
                    <a:pt x="70522" y="47434"/>
                    <a:pt x="72833" y="48489"/>
                    <a:pt x="69366" y="48489"/>
                  </a:cubicBezTo>
                  <a:cubicBezTo>
                    <a:pt x="65899" y="48489"/>
                    <a:pt x="70522" y="60071"/>
                    <a:pt x="61276" y="60071"/>
                  </a:cubicBezTo>
                  <a:cubicBezTo>
                    <a:pt x="52018" y="60071"/>
                    <a:pt x="49707" y="68491"/>
                    <a:pt x="49707" y="72708"/>
                  </a:cubicBezTo>
                  <a:cubicBezTo>
                    <a:pt x="49707" y="76910"/>
                    <a:pt x="34682" y="71653"/>
                    <a:pt x="34682" y="71653"/>
                  </a:cubicBezTo>
                  <a:cubicBezTo>
                    <a:pt x="34682" y="71653"/>
                    <a:pt x="38150" y="88493"/>
                    <a:pt x="30060" y="88493"/>
                  </a:cubicBezTo>
                  <a:cubicBezTo>
                    <a:pt x="21970" y="88493"/>
                    <a:pt x="32371" y="63233"/>
                    <a:pt x="17347" y="67437"/>
                  </a:cubicBezTo>
                  <a:cubicBezTo>
                    <a:pt x="2311" y="71653"/>
                    <a:pt x="5092" y="75374"/>
                    <a:pt x="5092" y="75374"/>
                  </a:cubicBezTo>
                  <a:close/>
                  <a:moveTo>
                    <a:pt x="5092" y="75374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9" name="Picture 1516"/>
            <p:cNvPicPr>
              <a:picLocks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795" y="2301864"/>
              <a:ext cx="95431" cy="124866"/>
            </a:xfrm>
            <a:prstGeom prst="rect">
              <a:avLst/>
            </a:prstGeom>
            <a:noFill/>
          </p:spPr>
        </p:pic>
        <p:sp>
          <p:nvSpPr>
            <p:cNvPr id="300" name="Freeform 1517"/>
            <p:cNvSpPr/>
            <p:nvPr/>
          </p:nvSpPr>
          <p:spPr>
            <a:xfrm flipV="1">
              <a:off x="8392437" y="2306271"/>
              <a:ext cx="77099" cy="107763"/>
            </a:xfrm>
            <a:custGeom>
              <a:avLst/>
              <a:gdLst/>
              <a:ahLst/>
              <a:cxnLst/>
              <a:rect l="0" t="0" r="0" b="0"/>
              <a:pathLst>
                <a:path w="126694" h="167436">
                  <a:moveTo>
                    <a:pt x="121602" y="75374"/>
                  </a:moveTo>
                  <a:cubicBezTo>
                    <a:pt x="121602" y="75374"/>
                    <a:pt x="111658" y="88493"/>
                    <a:pt x="111658" y="101116"/>
                  </a:cubicBezTo>
                  <a:cubicBezTo>
                    <a:pt x="111658" y="101116"/>
                    <a:pt x="103569" y="114807"/>
                    <a:pt x="109347" y="119023"/>
                  </a:cubicBezTo>
                  <a:cubicBezTo>
                    <a:pt x="109347" y="119023"/>
                    <a:pt x="126694" y="121119"/>
                    <a:pt x="126694" y="131647"/>
                  </a:cubicBezTo>
                  <a:cubicBezTo>
                    <a:pt x="126694" y="131647"/>
                    <a:pt x="125539" y="167436"/>
                    <a:pt x="98946" y="149542"/>
                  </a:cubicBezTo>
                  <a:cubicBezTo>
                    <a:pt x="98946" y="149542"/>
                    <a:pt x="82766" y="130593"/>
                    <a:pt x="79299" y="114807"/>
                  </a:cubicBezTo>
                  <a:cubicBezTo>
                    <a:pt x="79299" y="114807"/>
                    <a:pt x="72365" y="84276"/>
                    <a:pt x="58484" y="76910"/>
                  </a:cubicBezTo>
                  <a:cubicBezTo>
                    <a:pt x="58484" y="76910"/>
                    <a:pt x="38837" y="57963"/>
                    <a:pt x="31902" y="47434"/>
                  </a:cubicBezTo>
                  <a:cubicBezTo>
                    <a:pt x="31902" y="47434"/>
                    <a:pt x="0" y="23165"/>
                    <a:pt x="16180" y="0"/>
                  </a:cubicBezTo>
                  <a:cubicBezTo>
                    <a:pt x="16180" y="0"/>
                    <a:pt x="36525" y="5334"/>
                    <a:pt x="42304" y="15850"/>
                  </a:cubicBezTo>
                  <a:cubicBezTo>
                    <a:pt x="48082" y="26391"/>
                    <a:pt x="34214" y="24282"/>
                    <a:pt x="37681" y="26391"/>
                  </a:cubicBezTo>
                  <a:cubicBezTo>
                    <a:pt x="41148" y="28486"/>
                    <a:pt x="49238" y="30594"/>
                    <a:pt x="52705" y="39014"/>
                  </a:cubicBezTo>
                  <a:cubicBezTo>
                    <a:pt x="56172" y="47434"/>
                    <a:pt x="53861" y="48489"/>
                    <a:pt x="57328" y="48489"/>
                  </a:cubicBezTo>
                  <a:cubicBezTo>
                    <a:pt x="60795" y="48489"/>
                    <a:pt x="56172" y="60071"/>
                    <a:pt x="65418" y="60071"/>
                  </a:cubicBezTo>
                  <a:cubicBezTo>
                    <a:pt x="74676" y="60071"/>
                    <a:pt x="76987" y="68491"/>
                    <a:pt x="76987" y="72708"/>
                  </a:cubicBezTo>
                  <a:cubicBezTo>
                    <a:pt x="76987" y="76910"/>
                    <a:pt x="92012" y="71653"/>
                    <a:pt x="92012" y="71653"/>
                  </a:cubicBezTo>
                  <a:cubicBezTo>
                    <a:pt x="92012" y="71653"/>
                    <a:pt x="88544" y="88493"/>
                    <a:pt x="96634" y="88493"/>
                  </a:cubicBezTo>
                  <a:cubicBezTo>
                    <a:pt x="104724" y="88493"/>
                    <a:pt x="94323" y="63221"/>
                    <a:pt x="109347" y="67437"/>
                  </a:cubicBezTo>
                  <a:cubicBezTo>
                    <a:pt x="124370" y="71653"/>
                    <a:pt x="121602" y="75374"/>
                    <a:pt x="121602" y="75374"/>
                  </a:cubicBezTo>
                  <a:close/>
                  <a:moveTo>
                    <a:pt x="121602" y="75374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1" name="Picture 1518"/>
            <p:cNvPicPr>
              <a:picLocks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99753" y="2395870"/>
              <a:ext cx="117224" cy="89306"/>
            </a:xfrm>
            <a:prstGeom prst="rect">
              <a:avLst/>
            </a:prstGeom>
            <a:noFill/>
          </p:spPr>
        </p:pic>
        <p:sp>
          <p:nvSpPr>
            <p:cNvPr id="302" name="Freeform 1519"/>
            <p:cNvSpPr/>
            <p:nvPr/>
          </p:nvSpPr>
          <p:spPr>
            <a:xfrm flipV="1">
              <a:off x="8212452" y="2408578"/>
              <a:ext cx="102735" cy="63894"/>
            </a:xfrm>
            <a:custGeom>
              <a:avLst/>
              <a:gdLst/>
              <a:ahLst/>
              <a:cxnLst/>
              <a:rect l="0" t="0" r="0" b="0"/>
              <a:pathLst>
                <a:path w="168820" h="99275">
                  <a:moveTo>
                    <a:pt x="1790" y="31737"/>
                  </a:moveTo>
                  <a:lnTo>
                    <a:pt x="0" y="0"/>
                  </a:lnTo>
                  <a:lnTo>
                    <a:pt x="131101" y="66725"/>
                  </a:lnTo>
                  <a:cubicBezTo>
                    <a:pt x="131101" y="66725"/>
                    <a:pt x="168820" y="91147"/>
                    <a:pt x="140080" y="99275"/>
                  </a:cubicBezTo>
                  <a:cubicBezTo>
                    <a:pt x="140080" y="99275"/>
                    <a:pt x="123925" y="99275"/>
                    <a:pt x="102374" y="87883"/>
                  </a:cubicBezTo>
                  <a:lnTo>
                    <a:pt x="1790" y="31737"/>
                  </a:lnTo>
                  <a:close/>
                  <a:moveTo>
                    <a:pt x="1790" y="31737"/>
                  </a:moveTo>
                </a:path>
              </a:pathLst>
            </a:custGeom>
            <a:noFill/>
            <a:ln w="1190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3" name="Picture 1520"/>
            <p:cNvPicPr>
              <a:picLocks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40120" y="2332941"/>
              <a:ext cx="161015" cy="132979"/>
            </a:xfrm>
            <a:prstGeom prst="rect">
              <a:avLst/>
            </a:prstGeom>
            <a:noFill/>
          </p:spPr>
        </p:pic>
        <p:sp>
          <p:nvSpPr>
            <p:cNvPr id="304" name="Freeform 1521"/>
            <p:cNvSpPr/>
            <p:nvPr/>
          </p:nvSpPr>
          <p:spPr>
            <a:xfrm flipV="1">
              <a:off x="8145535" y="2339605"/>
              <a:ext cx="144648" cy="115250"/>
            </a:xfrm>
            <a:custGeom>
              <a:avLst/>
              <a:gdLst/>
              <a:ahLst/>
              <a:cxnLst/>
              <a:rect l="0" t="0" r="0" b="0"/>
              <a:pathLst>
                <a:path w="237692" h="179069">
                  <a:moveTo>
                    <a:pt x="226796" y="16433"/>
                  </a:moveTo>
                  <a:cubicBezTo>
                    <a:pt x="226796" y="16433"/>
                    <a:pt x="217983" y="29488"/>
                    <a:pt x="211023" y="27380"/>
                  </a:cubicBezTo>
                  <a:cubicBezTo>
                    <a:pt x="204076" y="25272"/>
                    <a:pt x="201752" y="35813"/>
                    <a:pt x="201752" y="35813"/>
                  </a:cubicBezTo>
                  <a:lnTo>
                    <a:pt x="192481" y="46341"/>
                  </a:lnTo>
                  <a:lnTo>
                    <a:pt x="180886" y="58990"/>
                  </a:lnTo>
                  <a:lnTo>
                    <a:pt x="171602" y="67410"/>
                  </a:lnTo>
                  <a:lnTo>
                    <a:pt x="160007" y="77951"/>
                  </a:lnTo>
                  <a:lnTo>
                    <a:pt x="153048" y="90588"/>
                  </a:lnTo>
                  <a:lnTo>
                    <a:pt x="146101" y="101116"/>
                  </a:lnTo>
                  <a:cubicBezTo>
                    <a:pt x="146101" y="101116"/>
                    <a:pt x="136817" y="124294"/>
                    <a:pt x="118275" y="122185"/>
                  </a:cubicBezTo>
                  <a:lnTo>
                    <a:pt x="97396" y="120077"/>
                  </a:lnTo>
                  <a:cubicBezTo>
                    <a:pt x="97396" y="120077"/>
                    <a:pt x="57975" y="141146"/>
                    <a:pt x="46380" y="151675"/>
                  </a:cubicBezTo>
                  <a:cubicBezTo>
                    <a:pt x="16231" y="179069"/>
                    <a:pt x="16510" y="167105"/>
                    <a:pt x="14960" y="167105"/>
                  </a:cubicBezTo>
                  <a:cubicBezTo>
                    <a:pt x="14960" y="167105"/>
                    <a:pt x="0" y="162216"/>
                    <a:pt x="37109" y="134822"/>
                  </a:cubicBezTo>
                  <a:cubicBezTo>
                    <a:pt x="37109" y="134822"/>
                    <a:pt x="81166" y="94792"/>
                    <a:pt x="99720" y="86371"/>
                  </a:cubicBezTo>
                  <a:cubicBezTo>
                    <a:pt x="99720" y="86371"/>
                    <a:pt x="134506" y="71627"/>
                    <a:pt x="153048" y="54774"/>
                  </a:cubicBezTo>
                  <a:cubicBezTo>
                    <a:pt x="153048" y="54774"/>
                    <a:pt x="178562" y="29488"/>
                    <a:pt x="194793" y="16852"/>
                  </a:cubicBezTo>
                  <a:cubicBezTo>
                    <a:pt x="194793" y="16852"/>
                    <a:pt x="211023" y="2946"/>
                    <a:pt x="224942" y="2946"/>
                  </a:cubicBezTo>
                  <a:cubicBezTo>
                    <a:pt x="224942" y="2946"/>
                    <a:pt x="237692" y="0"/>
                    <a:pt x="234212" y="10109"/>
                  </a:cubicBezTo>
                  <a:lnTo>
                    <a:pt x="226796" y="16433"/>
                  </a:lnTo>
                  <a:close/>
                  <a:moveTo>
                    <a:pt x="226796" y="16433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5" name="Freeform 1522"/>
            <p:cNvSpPr/>
            <p:nvPr/>
          </p:nvSpPr>
          <p:spPr>
            <a:xfrm flipV="1">
              <a:off x="8225425" y="2389868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2235" y="0"/>
                    <a:pt x="0" y="2031"/>
                    <a:pt x="0" y="4546"/>
                  </a:cubicBezTo>
                  <a:cubicBezTo>
                    <a:pt x="0" y="7061"/>
                    <a:pt x="2235" y="9105"/>
                    <a:pt x="5003" y="9105"/>
                  </a:cubicBezTo>
                  <a:cubicBezTo>
                    <a:pt x="7771" y="9105"/>
                    <a:pt x="10006" y="7061"/>
                    <a:pt x="10006" y="4546"/>
                  </a:cubicBezTo>
                  <a:cubicBezTo>
                    <a:pt x="10006" y="2031"/>
                    <a:pt x="7771" y="0"/>
                    <a:pt x="5003" y="0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6" name="Freeform 1523"/>
            <p:cNvSpPr/>
            <p:nvPr/>
          </p:nvSpPr>
          <p:spPr>
            <a:xfrm flipV="1">
              <a:off x="8225425" y="2389868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2235" y="0"/>
                    <a:pt x="0" y="2031"/>
                    <a:pt x="0" y="4546"/>
                  </a:cubicBezTo>
                  <a:cubicBezTo>
                    <a:pt x="0" y="7061"/>
                    <a:pt x="2235" y="9105"/>
                    <a:pt x="5003" y="9105"/>
                  </a:cubicBezTo>
                  <a:cubicBezTo>
                    <a:pt x="7771" y="9105"/>
                    <a:pt x="10006" y="7061"/>
                    <a:pt x="10006" y="4546"/>
                  </a:cubicBezTo>
                  <a:cubicBezTo>
                    <a:pt x="10006" y="2031"/>
                    <a:pt x="7771" y="0"/>
                    <a:pt x="5003" y="0"/>
                  </a:cubicBezTo>
                  <a:close/>
                  <a:moveTo>
                    <a:pt x="5003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7" name="Picture 1524"/>
            <p:cNvPicPr>
              <a:picLocks noChangeArrowheads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61556" y="2339114"/>
              <a:ext cx="152903" cy="147611"/>
            </a:xfrm>
            <a:prstGeom prst="rect">
              <a:avLst/>
            </a:prstGeom>
            <a:noFill/>
          </p:spPr>
        </p:pic>
        <p:sp>
          <p:nvSpPr>
            <p:cNvPr id="308" name="Freeform 1525"/>
            <p:cNvSpPr/>
            <p:nvPr/>
          </p:nvSpPr>
          <p:spPr>
            <a:xfrm flipV="1">
              <a:off x="8369353" y="2344250"/>
              <a:ext cx="132398" cy="129783"/>
            </a:xfrm>
            <a:custGeom>
              <a:avLst/>
              <a:gdLst/>
              <a:ahLst/>
              <a:cxnLst/>
              <a:rect l="0" t="0" r="0" b="0"/>
              <a:pathLst>
                <a:path w="217563" h="201650">
                  <a:moveTo>
                    <a:pt x="207670" y="0"/>
                  </a:moveTo>
                  <a:lnTo>
                    <a:pt x="217563" y="40005"/>
                  </a:lnTo>
                  <a:lnTo>
                    <a:pt x="55740" y="168998"/>
                  </a:lnTo>
                  <a:cubicBezTo>
                    <a:pt x="55740" y="168998"/>
                    <a:pt x="17983" y="201650"/>
                    <a:pt x="8992" y="185318"/>
                  </a:cubicBezTo>
                  <a:cubicBezTo>
                    <a:pt x="8992" y="185318"/>
                    <a:pt x="0" y="164096"/>
                    <a:pt x="37757" y="137972"/>
                  </a:cubicBezTo>
                  <a:lnTo>
                    <a:pt x="207670" y="0"/>
                  </a:lnTo>
                  <a:close/>
                  <a:moveTo>
                    <a:pt x="207670" y="0"/>
                  </a:moveTo>
                </a:path>
              </a:pathLst>
            </a:custGeom>
            <a:noFill/>
            <a:ln w="1190" cap="flat" cmpd="sng" algn="ctr">
              <a:solidFill>
                <a:srgbClr val="786524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9" name="Picture 1526"/>
            <p:cNvPicPr>
              <a:picLocks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6826" y="2306284"/>
              <a:ext cx="160215" cy="131043"/>
            </a:xfrm>
            <a:prstGeom prst="rect">
              <a:avLst/>
            </a:prstGeom>
            <a:noFill/>
          </p:spPr>
        </p:pic>
        <p:sp>
          <p:nvSpPr>
            <p:cNvPr id="310" name="Freeform 1527"/>
            <p:cNvSpPr/>
            <p:nvPr/>
          </p:nvSpPr>
          <p:spPr>
            <a:xfrm flipV="1">
              <a:off x="8397778" y="2317038"/>
              <a:ext cx="144640" cy="109234"/>
            </a:xfrm>
            <a:custGeom>
              <a:avLst/>
              <a:gdLst/>
              <a:ahLst/>
              <a:cxnLst/>
              <a:rect l="0" t="0" r="0" b="0"/>
              <a:pathLst>
                <a:path w="237679" h="169721">
                  <a:moveTo>
                    <a:pt x="10896" y="16433"/>
                  </a:moveTo>
                  <a:cubicBezTo>
                    <a:pt x="10896" y="16433"/>
                    <a:pt x="19709" y="29488"/>
                    <a:pt x="26669" y="27380"/>
                  </a:cubicBezTo>
                  <a:cubicBezTo>
                    <a:pt x="33616" y="25284"/>
                    <a:pt x="35940" y="35813"/>
                    <a:pt x="35940" y="35813"/>
                  </a:cubicBezTo>
                  <a:lnTo>
                    <a:pt x="45211" y="46341"/>
                  </a:lnTo>
                  <a:lnTo>
                    <a:pt x="56806" y="58990"/>
                  </a:lnTo>
                  <a:lnTo>
                    <a:pt x="66090" y="67410"/>
                  </a:lnTo>
                  <a:lnTo>
                    <a:pt x="77685" y="77939"/>
                  </a:lnTo>
                  <a:lnTo>
                    <a:pt x="84632" y="90575"/>
                  </a:lnTo>
                  <a:lnTo>
                    <a:pt x="91591" y="101116"/>
                  </a:lnTo>
                  <a:cubicBezTo>
                    <a:pt x="91591" y="101116"/>
                    <a:pt x="100875" y="124281"/>
                    <a:pt x="119417" y="122185"/>
                  </a:cubicBezTo>
                  <a:lnTo>
                    <a:pt x="140296" y="120077"/>
                  </a:lnTo>
                  <a:cubicBezTo>
                    <a:pt x="140296" y="120077"/>
                    <a:pt x="179717" y="141134"/>
                    <a:pt x="191312" y="151675"/>
                  </a:cubicBezTo>
                  <a:cubicBezTo>
                    <a:pt x="202907" y="162203"/>
                    <a:pt x="219785" y="169721"/>
                    <a:pt x="220369" y="165518"/>
                  </a:cubicBezTo>
                  <a:cubicBezTo>
                    <a:pt x="220369" y="165518"/>
                    <a:pt x="237679" y="162203"/>
                    <a:pt x="200583" y="134822"/>
                  </a:cubicBezTo>
                  <a:cubicBezTo>
                    <a:pt x="200583" y="134822"/>
                    <a:pt x="156526" y="94792"/>
                    <a:pt x="137972" y="86371"/>
                  </a:cubicBezTo>
                  <a:cubicBezTo>
                    <a:pt x="137972" y="86371"/>
                    <a:pt x="103186" y="71627"/>
                    <a:pt x="84632" y="54774"/>
                  </a:cubicBezTo>
                  <a:cubicBezTo>
                    <a:pt x="84632" y="54774"/>
                    <a:pt x="59130" y="29488"/>
                    <a:pt x="42899" y="16852"/>
                  </a:cubicBezTo>
                  <a:cubicBezTo>
                    <a:pt x="42899" y="16852"/>
                    <a:pt x="26669" y="2946"/>
                    <a:pt x="12750" y="2946"/>
                  </a:cubicBezTo>
                  <a:cubicBezTo>
                    <a:pt x="12750" y="2946"/>
                    <a:pt x="0" y="0"/>
                    <a:pt x="3480" y="10109"/>
                  </a:cubicBezTo>
                  <a:lnTo>
                    <a:pt x="10896" y="16433"/>
                  </a:lnTo>
                  <a:close/>
                  <a:moveTo>
                    <a:pt x="10896" y="16433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1" name="Freeform 1528"/>
            <p:cNvSpPr/>
            <p:nvPr/>
          </p:nvSpPr>
          <p:spPr>
            <a:xfrm flipV="1">
              <a:off x="8456446" y="2361283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7771" y="0"/>
                    <a:pt x="10006" y="2044"/>
                    <a:pt x="10006" y="4546"/>
                  </a:cubicBezTo>
                  <a:cubicBezTo>
                    <a:pt x="10006" y="7061"/>
                    <a:pt x="7771" y="9105"/>
                    <a:pt x="5003" y="9105"/>
                  </a:cubicBezTo>
                  <a:cubicBezTo>
                    <a:pt x="2235" y="9105"/>
                    <a:pt x="0" y="7061"/>
                    <a:pt x="0" y="4546"/>
                  </a:cubicBezTo>
                  <a:cubicBezTo>
                    <a:pt x="0" y="2044"/>
                    <a:pt x="2235" y="0"/>
                    <a:pt x="5003" y="0"/>
                  </a:cubicBezTo>
                </a:path>
              </a:pathLst>
            </a:custGeom>
            <a:solidFill>
              <a:srgbClr val="B1ACA8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2" name="Freeform 1529"/>
            <p:cNvSpPr/>
            <p:nvPr/>
          </p:nvSpPr>
          <p:spPr>
            <a:xfrm flipV="1">
              <a:off x="8456446" y="2361283"/>
              <a:ext cx="6089" cy="5860"/>
            </a:xfrm>
            <a:custGeom>
              <a:avLst/>
              <a:gdLst/>
              <a:ahLst/>
              <a:cxnLst/>
              <a:rect l="0" t="0" r="0" b="0"/>
              <a:pathLst>
                <a:path w="10006" h="9105">
                  <a:moveTo>
                    <a:pt x="5003" y="0"/>
                  </a:moveTo>
                  <a:cubicBezTo>
                    <a:pt x="7771" y="0"/>
                    <a:pt x="10006" y="2044"/>
                    <a:pt x="10006" y="4546"/>
                  </a:cubicBezTo>
                  <a:cubicBezTo>
                    <a:pt x="10006" y="7061"/>
                    <a:pt x="7771" y="9105"/>
                    <a:pt x="5003" y="9105"/>
                  </a:cubicBezTo>
                  <a:cubicBezTo>
                    <a:pt x="2235" y="9105"/>
                    <a:pt x="0" y="7061"/>
                    <a:pt x="0" y="4546"/>
                  </a:cubicBezTo>
                  <a:cubicBezTo>
                    <a:pt x="0" y="2044"/>
                    <a:pt x="2235" y="0"/>
                    <a:pt x="5003" y="0"/>
                  </a:cubicBezTo>
                  <a:close/>
                  <a:moveTo>
                    <a:pt x="5003" y="0"/>
                  </a:moveTo>
                </a:path>
              </a:pathLst>
            </a:custGeom>
            <a:noFill/>
            <a:ln w="1537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3" name="Freeform 1530"/>
            <p:cNvSpPr/>
            <p:nvPr/>
          </p:nvSpPr>
          <p:spPr>
            <a:xfrm flipV="1">
              <a:off x="8250106" y="2523206"/>
              <a:ext cx="33046" cy="31820"/>
            </a:xfrm>
            <a:custGeom>
              <a:avLst/>
              <a:gdLst/>
              <a:ahLst/>
              <a:cxnLst/>
              <a:rect l="0" t="0" r="0" b="0"/>
              <a:pathLst>
                <a:path w="54304" h="49441">
                  <a:moveTo>
                    <a:pt x="22377" y="0"/>
                  </a:moveTo>
                  <a:lnTo>
                    <a:pt x="22377" y="20510"/>
                  </a:lnTo>
                  <a:lnTo>
                    <a:pt x="0" y="20510"/>
                  </a:lnTo>
                  <a:lnTo>
                    <a:pt x="0" y="29082"/>
                  </a:lnTo>
                  <a:lnTo>
                    <a:pt x="22377" y="29082"/>
                  </a:lnTo>
                  <a:lnTo>
                    <a:pt x="22377" y="49441"/>
                  </a:lnTo>
                  <a:lnTo>
                    <a:pt x="31914" y="49441"/>
                  </a:lnTo>
                  <a:lnTo>
                    <a:pt x="31914" y="29082"/>
                  </a:lnTo>
                  <a:lnTo>
                    <a:pt x="54304" y="29082"/>
                  </a:lnTo>
                  <a:lnTo>
                    <a:pt x="54304" y="20510"/>
                  </a:lnTo>
                  <a:lnTo>
                    <a:pt x="31914" y="20510"/>
                  </a:lnTo>
                  <a:lnTo>
                    <a:pt x="31914" y="0"/>
                  </a:lnTo>
                  <a:close/>
                  <a:moveTo>
                    <a:pt x="22377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4" name="Freeform 1531"/>
            <p:cNvSpPr/>
            <p:nvPr/>
          </p:nvSpPr>
          <p:spPr>
            <a:xfrm flipV="1">
              <a:off x="8450357" y="2539015"/>
              <a:ext cx="28325" cy="5942"/>
            </a:xfrm>
            <a:custGeom>
              <a:avLst/>
              <a:gdLst/>
              <a:ahLst/>
              <a:cxnLst/>
              <a:rect l="0" t="0" r="0" b="0"/>
              <a:pathLst>
                <a:path w="46545" h="9233">
                  <a:moveTo>
                    <a:pt x="0" y="9233"/>
                  </a:moveTo>
                  <a:lnTo>
                    <a:pt x="46545" y="9233"/>
                  </a:lnTo>
                  <a:lnTo>
                    <a:pt x="46545" y="0"/>
                  </a:lnTo>
                  <a:lnTo>
                    <a:pt x="0" y="0"/>
                  </a:lnTo>
                  <a:lnTo>
                    <a:pt x="0" y="9233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5" name="Picture 1532"/>
            <p:cNvPicPr>
              <a:picLocks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43211" y="3243252"/>
              <a:ext cx="57124" cy="64452"/>
            </a:xfrm>
            <a:prstGeom prst="rect">
              <a:avLst/>
            </a:prstGeom>
            <a:noFill/>
          </p:spPr>
        </p:pic>
        <p:pic>
          <p:nvPicPr>
            <p:cNvPr id="316" name="Picture 1533"/>
            <p:cNvPicPr>
              <a:picLocks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31997" y="3243252"/>
              <a:ext cx="57137" cy="64452"/>
            </a:xfrm>
            <a:prstGeom prst="rect">
              <a:avLst/>
            </a:prstGeom>
            <a:noFill/>
          </p:spPr>
        </p:pic>
        <p:pic>
          <p:nvPicPr>
            <p:cNvPr id="317" name="Picture 1534"/>
            <p:cNvPicPr>
              <a:picLocks noChangeArrowheads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1418" y="3222576"/>
              <a:ext cx="402234" cy="64719"/>
            </a:xfrm>
            <a:prstGeom prst="rect">
              <a:avLst/>
            </a:prstGeom>
            <a:noFill/>
          </p:spPr>
        </p:pic>
        <p:sp>
          <p:nvSpPr>
            <p:cNvPr id="318" name="Freeform 1535"/>
            <p:cNvSpPr/>
            <p:nvPr/>
          </p:nvSpPr>
          <p:spPr>
            <a:xfrm flipV="1">
              <a:off x="8834122" y="3235271"/>
              <a:ext cx="376839" cy="39324"/>
            </a:xfrm>
            <a:custGeom>
              <a:avLst/>
              <a:gdLst/>
              <a:ahLst/>
              <a:cxnLst/>
              <a:rect l="0" t="0" r="0" b="0"/>
              <a:pathLst>
                <a:path w="619239" h="61100">
                  <a:moveTo>
                    <a:pt x="619239" y="0"/>
                  </a:moveTo>
                  <a:lnTo>
                    <a:pt x="0" y="0"/>
                  </a:lnTo>
                  <a:lnTo>
                    <a:pt x="0" y="61100"/>
                  </a:lnTo>
                  <a:lnTo>
                    <a:pt x="619239" y="61100"/>
                  </a:lnTo>
                  <a:lnTo>
                    <a:pt x="619239" y="0"/>
                  </a:lnTo>
                  <a:close/>
                </a:path>
              </a:pathLst>
            </a:custGeom>
            <a:noFill/>
            <a:ln w="1692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9" name="Picture 1536"/>
            <p:cNvPicPr>
              <a:picLocks noChangeArrowheads="1"/>
            </p:cNvPicPr>
            <p:nvPr/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1165" y="3191665"/>
              <a:ext cx="402234" cy="56412"/>
            </a:xfrm>
            <a:prstGeom prst="rect">
              <a:avLst/>
            </a:prstGeom>
            <a:noFill/>
          </p:spPr>
        </p:pic>
        <p:sp>
          <p:nvSpPr>
            <p:cNvPr id="320" name="Freeform 1537"/>
            <p:cNvSpPr/>
            <p:nvPr/>
          </p:nvSpPr>
          <p:spPr>
            <a:xfrm flipV="1">
              <a:off x="8833859" y="3204364"/>
              <a:ext cx="376831" cy="31011"/>
            </a:xfrm>
            <a:custGeom>
              <a:avLst/>
              <a:gdLst/>
              <a:ahLst/>
              <a:cxnLst/>
              <a:rect l="0" t="0" r="0" b="0"/>
              <a:pathLst>
                <a:path w="619225" h="48183">
                  <a:moveTo>
                    <a:pt x="538873" y="48183"/>
                  </a:moveTo>
                  <a:lnTo>
                    <a:pt x="619225" y="0"/>
                  </a:lnTo>
                  <a:lnTo>
                    <a:pt x="0" y="0"/>
                  </a:lnTo>
                  <a:lnTo>
                    <a:pt x="70307" y="48183"/>
                  </a:lnTo>
                  <a:lnTo>
                    <a:pt x="538873" y="48183"/>
                  </a:lnTo>
                  <a:close/>
                  <a:moveTo>
                    <a:pt x="538873" y="48183"/>
                  </a:moveTo>
                </a:path>
              </a:pathLst>
            </a:custGeom>
            <a:noFill/>
            <a:ln w="1692" cap="rnd" cmpd="sng" algn="ctr">
              <a:solidFill>
                <a:srgbClr val="6695AE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1" name="Picture 1538"/>
            <p:cNvPicPr>
              <a:picLocks noChangeArrowheads="1"/>
            </p:cNvPicPr>
            <p:nvPr/>
          </p:nvPicPr>
          <p:blipFill>
            <a:blip r:embed="rId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16638" y="3198841"/>
              <a:ext cx="56397" cy="37591"/>
            </a:xfrm>
            <a:prstGeom prst="rect">
              <a:avLst/>
            </a:prstGeom>
            <a:noFill/>
          </p:spPr>
        </p:pic>
        <p:sp>
          <p:nvSpPr>
            <p:cNvPr id="322" name="Freeform 1539"/>
            <p:cNvSpPr/>
            <p:nvPr/>
          </p:nvSpPr>
          <p:spPr>
            <a:xfrm flipV="1">
              <a:off x="9128616" y="3211095"/>
              <a:ext cx="32443" cy="12636"/>
            </a:xfrm>
            <a:custGeom>
              <a:avLst/>
              <a:gdLst/>
              <a:ahLst/>
              <a:cxnLst/>
              <a:rect l="0" t="0" r="0" b="0"/>
              <a:pathLst>
                <a:path w="53313" h="19634">
                  <a:moveTo>
                    <a:pt x="26339" y="0"/>
                  </a:moveTo>
                  <a:cubicBezTo>
                    <a:pt x="40994" y="0"/>
                    <a:pt x="53313" y="3759"/>
                    <a:pt x="52043" y="15227"/>
                  </a:cubicBezTo>
                  <a:cubicBezTo>
                    <a:pt x="51548" y="19634"/>
                    <a:pt x="40512" y="18897"/>
                    <a:pt x="26656" y="18897"/>
                  </a:cubicBezTo>
                  <a:cubicBezTo>
                    <a:pt x="12801" y="18897"/>
                    <a:pt x="1765" y="19037"/>
                    <a:pt x="1282" y="14630"/>
                  </a:cubicBezTo>
                  <a:cubicBezTo>
                    <a:pt x="0" y="3162"/>
                    <a:pt x="12484" y="0"/>
                    <a:pt x="26339" y="0"/>
                  </a:cubicBezTo>
                  <a:close/>
                  <a:moveTo>
                    <a:pt x="26339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3" name="Picture 1540"/>
            <p:cNvPicPr>
              <a:picLocks noChangeArrowheads="1"/>
            </p:cNvPicPr>
            <p:nvPr/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16871" y="3195817"/>
              <a:ext cx="55943" cy="35801"/>
            </a:xfrm>
            <a:prstGeom prst="rect">
              <a:avLst/>
            </a:prstGeom>
            <a:noFill/>
          </p:spPr>
        </p:pic>
        <p:sp>
          <p:nvSpPr>
            <p:cNvPr id="324" name="Freeform 1541"/>
            <p:cNvSpPr/>
            <p:nvPr/>
          </p:nvSpPr>
          <p:spPr>
            <a:xfrm flipV="1">
              <a:off x="9129575" y="3208507"/>
              <a:ext cx="30527" cy="10405"/>
            </a:xfrm>
            <a:custGeom>
              <a:avLst/>
              <a:gdLst/>
              <a:ahLst/>
              <a:cxnLst/>
              <a:rect l="0" t="0" r="0" b="0"/>
              <a:pathLst>
                <a:path w="50164" h="16167">
                  <a:moveTo>
                    <a:pt x="25082" y="0"/>
                  </a:moveTo>
                  <a:cubicBezTo>
                    <a:pt x="38937" y="0"/>
                    <a:pt x="50164" y="3619"/>
                    <a:pt x="50164" y="8077"/>
                  </a:cubicBezTo>
                  <a:cubicBezTo>
                    <a:pt x="50164" y="12547"/>
                    <a:pt x="38937" y="16167"/>
                    <a:pt x="25082" y="16167"/>
                  </a:cubicBezTo>
                  <a:cubicBezTo>
                    <a:pt x="11227" y="16167"/>
                    <a:pt x="0" y="12547"/>
                    <a:pt x="0" y="8077"/>
                  </a:cubicBezTo>
                  <a:cubicBezTo>
                    <a:pt x="0" y="3619"/>
                    <a:pt x="11227" y="0"/>
                    <a:pt x="25082" y="0"/>
                  </a:cubicBezTo>
                  <a:close/>
                  <a:moveTo>
                    <a:pt x="25082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5" name="Picture 1542"/>
            <p:cNvPicPr>
              <a:picLocks noChangeArrowheads="1"/>
            </p:cNvPicPr>
            <p:nvPr/>
          </p:nvPicPr>
          <p:blipFill>
            <a:blip r:embed="rId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1418" y="3179003"/>
              <a:ext cx="47726" cy="49735"/>
            </a:xfrm>
            <a:prstGeom prst="rect">
              <a:avLst/>
            </a:prstGeom>
            <a:noFill/>
          </p:spPr>
        </p:pic>
        <p:sp>
          <p:nvSpPr>
            <p:cNvPr id="326" name="Freeform 1543"/>
            <p:cNvSpPr/>
            <p:nvPr/>
          </p:nvSpPr>
          <p:spPr>
            <a:xfrm flipV="1">
              <a:off x="9134121" y="3191698"/>
              <a:ext cx="22327" cy="27292"/>
            </a:xfrm>
            <a:custGeom>
              <a:avLst/>
              <a:gdLst/>
              <a:ahLst/>
              <a:cxnLst/>
              <a:rect l="0" t="0" r="0" b="0"/>
              <a:pathLst>
                <a:path w="36690" h="42405">
                  <a:moveTo>
                    <a:pt x="0" y="42405"/>
                  </a:moveTo>
                  <a:lnTo>
                    <a:pt x="0" y="8255"/>
                  </a:lnTo>
                  <a:cubicBezTo>
                    <a:pt x="0" y="8255"/>
                    <a:pt x="14084" y="0"/>
                    <a:pt x="36296" y="8255"/>
                  </a:cubicBezTo>
                  <a:lnTo>
                    <a:pt x="36690" y="42405"/>
                  </a:lnTo>
                  <a:lnTo>
                    <a:pt x="0" y="42405"/>
                  </a:lnTo>
                  <a:close/>
                  <a:moveTo>
                    <a:pt x="0" y="42405"/>
                  </a:moveTo>
                </a:path>
              </a:pathLst>
            </a:custGeom>
            <a:noFill/>
            <a:ln w="51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7" name="Picture 1544"/>
            <p:cNvPicPr>
              <a:picLocks noChangeArrowheads="1"/>
            </p:cNvPicPr>
            <p:nvPr/>
          </p:nvPicPr>
          <p:blipFill>
            <a:blip r:embed="rId5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6320" y="3115579"/>
              <a:ext cx="55791" cy="70243"/>
            </a:xfrm>
            <a:prstGeom prst="rect">
              <a:avLst/>
            </a:prstGeom>
            <a:noFill/>
          </p:spPr>
        </p:pic>
        <p:sp>
          <p:nvSpPr>
            <p:cNvPr id="328" name="Freeform 1545"/>
            <p:cNvSpPr/>
            <p:nvPr/>
          </p:nvSpPr>
          <p:spPr>
            <a:xfrm rot="-115379" flipV="1">
              <a:off x="9138916" y="3125945"/>
              <a:ext cx="31410" cy="47029"/>
            </a:xfrm>
            <a:custGeom>
              <a:avLst/>
              <a:gdLst/>
              <a:ahLst/>
              <a:cxnLst/>
              <a:rect l="0" t="0" r="0" b="0"/>
              <a:pathLst>
                <a:path w="51612" h="73075">
                  <a:moveTo>
                    <a:pt x="17564" y="0"/>
                  </a:moveTo>
                  <a:lnTo>
                    <a:pt x="50825" y="52184"/>
                  </a:lnTo>
                  <a:cubicBezTo>
                    <a:pt x="50825" y="52184"/>
                    <a:pt x="51612" y="73075"/>
                    <a:pt x="35686" y="68326"/>
                  </a:cubicBezTo>
                  <a:cubicBezTo>
                    <a:pt x="35686" y="68326"/>
                    <a:pt x="22682" y="56438"/>
                    <a:pt x="8370" y="34378"/>
                  </a:cubicBezTo>
                  <a:lnTo>
                    <a:pt x="0" y="29705"/>
                  </a:lnTo>
                  <a:lnTo>
                    <a:pt x="17564" y="0"/>
                  </a:lnTo>
                  <a:close/>
                  <a:moveTo>
                    <a:pt x="1756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29" name="Picture 1546"/>
            <p:cNvPicPr>
              <a:picLocks noChangeArrowheads="1"/>
            </p:cNvPicPr>
            <p:nvPr/>
          </p:nvPicPr>
          <p:blipFill>
            <a:blip r:embed="rId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0186" y="3131911"/>
              <a:ext cx="50203" cy="90299"/>
            </a:xfrm>
            <a:prstGeom prst="rect">
              <a:avLst/>
            </a:prstGeom>
            <a:noFill/>
          </p:spPr>
        </p:pic>
        <p:sp>
          <p:nvSpPr>
            <p:cNvPr id="330" name="Freeform 1547"/>
            <p:cNvSpPr/>
            <p:nvPr/>
          </p:nvSpPr>
          <p:spPr>
            <a:xfrm flipV="1">
              <a:off x="9132880" y="3144624"/>
              <a:ext cx="24808" cy="68986"/>
            </a:xfrm>
            <a:custGeom>
              <a:avLst/>
              <a:gdLst/>
              <a:ahLst/>
              <a:cxnLst/>
              <a:rect l="0" t="0" r="0" b="0"/>
              <a:pathLst>
                <a:path w="40767" h="107187">
                  <a:moveTo>
                    <a:pt x="0" y="107187"/>
                  </a:moveTo>
                  <a:lnTo>
                    <a:pt x="0" y="11480"/>
                  </a:lnTo>
                  <a:cubicBezTo>
                    <a:pt x="0" y="11480"/>
                    <a:pt x="15341" y="0"/>
                    <a:pt x="40335" y="11480"/>
                  </a:cubicBezTo>
                  <a:lnTo>
                    <a:pt x="40767" y="107187"/>
                  </a:lnTo>
                  <a:lnTo>
                    <a:pt x="0" y="107187"/>
                  </a:lnTo>
                  <a:close/>
                  <a:moveTo>
                    <a:pt x="0" y="107187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1" name="Picture 1548"/>
            <p:cNvPicPr>
              <a:picLocks noChangeArrowheads="1"/>
            </p:cNvPicPr>
            <p:nvPr/>
          </p:nvPicPr>
          <p:blipFill>
            <a:blip r:embed="rId5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20046" y="3127326"/>
              <a:ext cx="50215" cy="32867"/>
            </a:xfrm>
            <a:prstGeom prst="rect">
              <a:avLst/>
            </a:prstGeom>
            <a:noFill/>
          </p:spPr>
        </p:pic>
        <p:sp>
          <p:nvSpPr>
            <p:cNvPr id="332" name="Freeform 1549"/>
            <p:cNvSpPr/>
            <p:nvPr/>
          </p:nvSpPr>
          <p:spPr>
            <a:xfrm flipV="1">
              <a:off x="9132753" y="3140022"/>
              <a:ext cx="24808" cy="7470"/>
            </a:xfrm>
            <a:custGeom>
              <a:avLst/>
              <a:gdLst/>
              <a:ahLst/>
              <a:cxnLst/>
              <a:rect l="0" t="0" r="0" b="0"/>
              <a:pathLst>
                <a:path w="40766" h="11607">
                  <a:moveTo>
                    <a:pt x="20383" y="0"/>
                  </a:moveTo>
                  <a:cubicBezTo>
                    <a:pt x="31635" y="0"/>
                    <a:pt x="40766" y="2590"/>
                    <a:pt x="40766" y="5803"/>
                  </a:cubicBezTo>
                  <a:cubicBezTo>
                    <a:pt x="40766" y="9004"/>
                    <a:pt x="31635" y="11607"/>
                    <a:pt x="20383" y="11607"/>
                  </a:cubicBezTo>
                  <a:cubicBezTo>
                    <a:pt x="9119" y="11607"/>
                    <a:pt x="0" y="9004"/>
                    <a:pt x="0" y="5803"/>
                  </a:cubicBezTo>
                  <a:cubicBezTo>
                    <a:pt x="0" y="2590"/>
                    <a:pt x="9119" y="0"/>
                    <a:pt x="20383" y="0"/>
                  </a:cubicBezTo>
                  <a:close/>
                  <a:moveTo>
                    <a:pt x="20383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3" name="Freeform 1550"/>
            <p:cNvSpPr/>
            <p:nvPr/>
          </p:nvSpPr>
          <p:spPr>
            <a:xfrm flipV="1">
              <a:off x="9137615" y="3142005"/>
              <a:ext cx="15487" cy="3015"/>
            </a:xfrm>
            <a:custGeom>
              <a:avLst/>
              <a:gdLst/>
              <a:ahLst/>
              <a:cxnLst/>
              <a:rect l="0" t="0" r="0" b="0"/>
              <a:pathLst>
                <a:path w="25450" h="4686">
                  <a:moveTo>
                    <a:pt x="12725" y="0"/>
                  </a:moveTo>
                  <a:cubicBezTo>
                    <a:pt x="19760" y="0"/>
                    <a:pt x="25450" y="1041"/>
                    <a:pt x="25450" y="2336"/>
                  </a:cubicBezTo>
                  <a:cubicBezTo>
                    <a:pt x="25450" y="3632"/>
                    <a:pt x="19760" y="4686"/>
                    <a:pt x="12725" y="4686"/>
                  </a:cubicBezTo>
                  <a:cubicBezTo>
                    <a:pt x="5690" y="4686"/>
                    <a:pt x="0" y="3632"/>
                    <a:pt x="0" y="2336"/>
                  </a:cubicBezTo>
                  <a:cubicBezTo>
                    <a:pt x="0" y="1041"/>
                    <a:pt x="5690" y="0"/>
                    <a:pt x="12725" y="0"/>
                  </a:cubicBezTo>
                </a:path>
              </a:pathLst>
            </a:custGeom>
            <a:solidFill>
              <a:srgbClr val="B6B8BA">
                <a:alpha val="100000"/>
              </a:srgbClr>
            </a:solidFill>
            <a:ln w="5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4" name="Freeform 1551"/>
            <p:cNvSpPr/>
            <p:nvPr/>
          </p:nvSpPr>
          <p:spPr>
            <a:xfrm flipV="1">
              <a:off x="9137615" y="3142005"/>
              <a:ext cx="15487" cy="3015"/>
            </a:xfrm>
            <a:custGeom>
              <a:avLst/>
              <a:gdLst/>
              <a:ahLst/>
              <a:cxnLst/>
              <a:rect l="0" t="0" r="0" b="0"/>
              <a:pathLst>
                <a:path w="25450" h="4686">
                  <a:moveTo>
                    <a:pt x="12725" y="0"/>
                  </a:moveTo>
                  <a:cubicBezTo>
                    <a:pt x="19760" y="0"/>
                    <a:pt x="25450" y="1041"/>
                    <a:pt x="25450" y="2336"/>
                  </a:cubicBezTo>
                  <a:cubicBezTo>
                    <a:pt x="25450" y="3632"/>
                    <a:pt x="19760" y="4686"/>
                    <a:pt x="12725" y="4686"/>
                  </a:cubicBezTo>
                  <a:cubicBezTo>
                    <a:pt x="5690" y="4686"/>
                    <a:pt x="0" y="3632"/>
                    <a:pt x="0" y="2336"/>
                  </a:cubicBezTo>
                  <a:cubicBezTo>
                    <a:pt x="0" y="1041"/>
                    <a:pt x="5690" y="0"/>
                    <a:pt x="12725" y="0"/>
                  </a:cubicBezTo>
                  <a:close/>
                  <a:moveTo>
                    <a:pt x="12725" y="0"/>
                  </a:moveTo>
                </a:path>
              </a:pathLst>
            </a:custGeom>
            <a:noFill/>
            <a:ln w="38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5" name="Picture 1552"/>
            <p:cNvPicPr>
              <a:picLocks noChangeArrowheads="1"/>
            </p:cNvPicPr>
            <p:nvPr/>
          </p:nvPicPr>
          <p:blipFill>
            <a:blip r:embed="rId6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3784" y="3198841"/>
              <a:ext cx="56397" cy="37591"/>
            </a:xfrm>
            <a:prstGeom prst="rect">
              <a:avLst/>
            </a:prstGeom>
            <a:noFill/>
          </p:spPr>
        </p:pic>
        <p:sp>
          <p:nvSpPr>
            <p:cNvPr id="336" name="Freeform 1553"/>
            <p:cNvSpPr/>
            <p:nvPr/>
          </p:nvSpPr>
          <p:spPr>
            <a:xfrm flipV="1">
              <a:off x="8895764" y="3211095"/>
              <a:ext cx="32443" cy="12636"/>
            </a:xfrm>
            <a:custGeom>
              <a:avLst/>
              <a:gdLst/>
              <a:ahLst/>
              <a:cxnLst/>
              <a:rect l="0" t="0" r="0" b="0"/>
              <a:pathLst>
                <a:path w="53313" h="19634">
                  <a:moveTo>
                    <a:pt x="26974" y="0"/>
                  </a:moveTo>
                  <a:cubicBezTo>
                    <a:pt x="12319" y="0"/>
                    <a:pt x="0" y="3759"/>
                    <a:pt x="1270" y="15227"/>
                  </a:cubicBezTo>
                  <a:cubicBezTo>
                    <a:pt x="1765" y="19634"/>
                    <a:pt x="12801" y="18897"/>
                    <a:pt x="26657" y="18897"/>
                  </a:cubicBezTo>
                  <a:cubicBezTo>
                    <a:pt x="40512" y="18897"/>
                    <a:pt x="51548" y="19037"/>
                    <a:pt x="52031" y="14630"/>
                  </a:cubicBezTo>
                  <a:cubicBezTo>
                    <a:pt x="53313" y="3162"/>
                    <a:pt x="40829" y="0"/>
                    <a:pt x="26974" y="0"/>
                  </a:cubicBezTo>
                  <a:close/>
                  <a:moveTo>
                    <a:pt x="2697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7" name="Picture 1554"/>
            <p:cNvPicPr>
              <a:picLocks noChangeArrowheads="1"/>
            </p:cNvPicPr>
            <p:nvPr/>
          </p:nvPicPr>
          <p:blipFill>
            <a:blip r:embed="rId6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4017" y="3195817"/>
              <a:ext cx="55930" cy="35801"/>
            </a:xfrm>
            <a:prstGeom prst="rect">
              <a:avLst/>
            </a:prstGeom>
            <a:noFill/>
          </p:spPr>
        </p:pic>
        <p:sp>
          <p:nvSpPr>
            <p:cNvPr id="338" name="Freeform 1555"/>
            <p:cNvSpPr/>
            <p:nvPr/>
          </p:nvSpPr>
          <p:spPr>
            <a:xfrm flipV="1">
              <a:off x="8896721" y="3208507"/>
              <a:ext cx="30527" cy="10405"/>
            </a:xfrm>
            <a:custGeom>
              <a:avLst/>
              <a:gdLst/>
              <a:ahLst/>
              <a:cxnLst/>
              <a:rect l="0" t="0" r="0" b="0"/>
              <a:pathLst>
                <a:path w="50164" h="16167">
                  <a:moveTo>
                    <a:pt x="25082" y="0"/>
                  </a:moveTo>
                  <a:cubicBezTo>
                    <a:pt x="11227" y="0"/>
                    <a:pt x="0" y="3619"/>
                    <a:pt x="0" y="8077"/>
                  </a:cubicBezTo>
                  <a:cubicBezTo>
                    <a:pt x="0" y="12547"/>
                    <a:pt x="11227" y="16167"/>
                    <a:pt x="25082" y="16167"/>
                  </a:cubicBezTo>
                  <a:cubicBezTo>
                    <a:pt x="38937" y="16167"/>
                    <a:pt x="50164" y="12547"/>
                    <a:pt x="50164" y="8077"/>
                  </a:cubicBezTo>
                  <a:cubicBezTo>
                    <a:pt x="50164" y="3619"/>
                    <a:pt x="38937" y="0"/>
                    <a:pt x="25082" y="0"/>
                  </a:cubicBezTo>
                  <a:close/>
                  <a:moveTo>
                    <a:pt x="25082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9" name="Picture 1556"/>
            <p:cNvPicPr>
              <a:picLocks noChangeArrowheads="1"/>
            </p:cNvPicPr>
            <p:nvPr/>
          </p:nvPicPr>
          <p:blipFill>
            <a:blip r:embed="rId6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7674" y="3179003"/>
              <a:ext cx="47738" cy="49736"/>
            </a:xfrm>
            <a:prstGeom prst="rect">
              <a:avLst/>
            </a:prstGeom>
            <a:noFill/>
          </p:spPr>
        </p:pic>
        <p:sp>
          <p:nvSpPr>
            <p:cNvPr id="340" name="Freeform 1557"/>
            <p:cNvSpPr/>
            <p:nvPr/>
          </p:nvSpPr>
          <p:spPr>
            <a:xfrm flipV="1">
              <a:off x="8900376" y="3191698"/>
              <a:ext cx="22327" cy="27292"/>
            </a:xfrm>
            <a:custGeom>
              <a:avLst/>
              <a:gdLst/>
              <a:ahLst/>
              <a:cxnLst/>
              <a:rect l="0" t="0" r="0" b="0"/>
              <a:pathLst>
                <a:path w="36690" h="42405">
                  <a:moveTo>
                    <a:pt x="36690" y="42405"/>
                  </a:moveTo>
                  <a:lnTo>
                    <a:pt x="36690" y="8255"/>
                  </a:lnTo>
                  <a:cubicBezTo>
                    <a:pt x="36690" y="8255"/>
                    <a:pt x="22606" y="0"/>
                    <a:pt x="394" y="8255"/>
                  </a:cubicBezTo>
                  <a:lnTo>
                    <a:pt x="0" y="42405"/>
                  </a:lnTo>
                  <a:lnTo>
                    <a:pt x="36690" y="42405"/>
                  </a:lnTo>
                  <a:close/>
                  <a:moveTo>
                    <a:pt x="36690" y="42405"/>
                  </a:moveTo>
                </a:path>
              </a:pathLst>
            </a:custGeom>
            <a:noFill/>
            <a:ln w="510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1" name="Picture 1558"/>
            <p:cNvPicPr>
              <a:picLocks noChangeArrowheads="1"/>
            </p:cNvPicPr>
            <p:nvPr/>
          </p:nvPicPr>
          <p:blipFill>
            <a:blip r:embed="rId6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68852" y="3113649"/>
              <a:ext cx="61659" cy="72161"/>
            </a:xfrm>
            <a:prstGeom prst="rect">
              <a:avLst/>
            </a:prstGeom>
            <a:noFill/>
          </p:spPr>
        </p:pic>
        <p:sp>
          <p:nvSpPr>
            <p:cNvPr id="342" name="Freeform 1559"/>
            <p:cNvSpPr/>
            <p:nvPr/>
          </p:nvSpPr>
          <p:spPr>
            <a:xfrm rot="-10684620">
              <a:off x="8880529" y="3123963"/>
              <a:ext cx="37385" cy="48966"/>
            </a:xfrm>
            <a:custGeom>
              <a:avLst/>
              <a:gdLst/>
              <a:ahLst/>
              <a:cxnLst/>
              <a:rect l="0" t="0" r="0" b="0"/>
              <a:pathLst>
                <a:path w="61429" h="76085">
                  <a:moveTo>
                    <a:pt x="20904" y="0"/>
                  </a:moveTo>
                  <a:lnTo>
                    <a:pt x="60502" y="54330"/>
                  </a:lnTo>
                  <a:cubicBezTo>
                    <a:pt x="60502" y="54330"/>
                    <a:pt x="61429" y="76085"/>
                    <a:pt x="42481" y="71132"/>
                  </a:cubicBezTo>
                  <a:cubicBezTo>
                    <a:pt x="42481" y="71132"/>
                    <a:pt x="26987" y="58750"/>
                    <a:pt x="9957" y="35801"/>
                  </a:cubicBezTo>
                  <a:lnTo>
                    <a:pt x="0" y="30924"/>
                  </a:lnTo>
                  <a:lnTo>
                    <a:pt x="20904" y="0"/>
                  </a:lnTo>
                  <a:close/>
                  <a:moveTo>
                    <a:pt x="20904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3" name="Picture 1560"/>
            <p:cNvPicPr>
              <a:picLocks noChangeArrowheads="1"/>
            </p:cNvPicPr>
            <p:nvPr/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6430" y="3131911"/>
              <a:ext cx="50215" cy="90293"/>
            </a:xfrm>
            <a:prstGeom prst="rect">
              <a:avLst/>
            </a:prstGeom>
            <a:noFill/>
          </p:spPr>
        </p:pic>
        <p:sp>
          <p:nvSpPr>
            <p:cNvPr id="344" name="Freeform 1561"/>
            <p:cNvSpPr/>
            <p:nvPr/>
          </p:nvSpPr>
          <p:spPr>
            <a:xfrm flipV="1">
              <a:off x="8899135" y="3144622"/>
              <a:ext cx="24808" cy="68986"/>
            </a:xfrm>
            <a:custGeom>
              <a:avLst/>
              <a:gdLst/>
              <a:ahLst/>
              <a:cxnLst/>
              <a:rect l="0" t="0" r="0" b="0"/>
              <a:pathLst>
                <a:path w="40767" h="107187">
                  <a:moveTo>
                    <a:pt x="40767" y="107187"/>
                  </a:moveTo>
                  <a:lnTo>
                    <a:pt x="40767" y="11480"/>
                  </a:lnTo>
                  <a:cubicBezTo>
                    <a:pt x="40767" y="11480"/>
                    <a:pt x="25426" y="0"/>
                    <a:pt x="432" y="11480"/>
                  </a:cubicBezTo>
                  <a:lnTo>
                    <a:pt x="0" y="107187"/>
                  </a:lnTo>
                  <a:lnTo>
                    <a:pt x="40767" y="107187"/>
                  </a:lnTo>
                  <a:close/>
                  <a:moveTo>
                    <a:pt x="40767" y="107187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5" name="Picture 1562"/>
            <p:cNvPicPr>
              <a:picLocks noChangeArrowheads="1"/>
            </p:cNvPicPr>
            <p:nvPr/>
          </p:nvPicPr>
          <p:blipFill>
            <a:blip r:embed="rId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86569" y="3127326"/>
              <a:ext cx="50203" cy="32867"/>
            </a:xfrm>
            <a:prstGeom prst="rect">
              <a:avLst/>
            </a:prstGeom>
            <a:noFill/>
          </p:spPr>
        </p:pic>
        <p:sp>
          <p:nvSpPr>
            <p:cNvPr id="346" name="Freeform 1563"/>
            <p:cNvSpPr/>
            <p:nvPr/>
          </p:nvSpPr>
          <p:spPr>
            <a:xfrm flipV="1">
              <a:off x="8899263" y="3140022"/>
              <a:ext cx="24808" cy="7470"/>
            </a:xfrm>
            <a:custGeom>
              <a:avLst/>
              <a:gdLst/>
              <a:ahLst/>
              <a:cxnLst/>
              <a:rect l="0" t="0" r="0" b="0"/>
              <a:pathLst>
                <a:path w="40766" h="11607">
                  <a:moveTo>
                    <a:pt x="20383" y="0"/>
                  </a:moveTo>
                  <a:cubicBezTo>
                    <a:pt x="9131" y="0"/>
                    <a:pt x="0" y="2590"/>
                    <a:pt x="0" y="5803"/>
                  </a:cubicBezTo>
                  <a:cubicBezTo>
                    <a:pt x="0" y="9004"/>
                    <a:pt x="9131" y="11607"/>
                    <a:pt x="20383" y="11607"/>
                  </a:cubicBezTo>
                  <a:cubicBezTo>
                    <a:pt x="31647" y="11607"/>
                    <a:pt x="40766" y="9004"/>
                    <a:pt x="40766" y="5803"/>
                  </a:cubicBezTo>
                  <a:cubicBezTo>
                    <a:pt x="40766" y="2590"/>
                    <a:pt x="31647" y="0"/>
                    <a:pt x="20383" y="0"/>
                  </a:cubicBezTo>
                  <a:close/>
                  <a:moveTo>
                    <a:pt x="20383" y="0"/>
                  </a:moveTo>
                </a:path>
              </a:pathLst>
            </a:custGeom>
            <a:noFill/>
            <a:ln w="57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7" name="Freeform 1564"/>
            <p:cNvSpPr/>
            <p:nvPr/>
          </p:nvSpPr>
          <p:spPr>
            <a:xfrm flipV="1">
              <a:off x="8903883" y="3142171"/>
              <a:ext cx="15162" cy="2689"/>
            </a:xfrm>
            <a:custGeom>
              <a:avLst/>
              <a:gdLst/>
              <a:ahLst/>
              <a:cxnLst/>
              <a:rect l="0" t="0" r="0" b="0"/>
              <a:pathLst>
                <a:path w="24916" h="4178">
                  <a:moveTo>
                    <a:pt x="12458" y="0"/>
                  </a:moveTo>
                  <a:cubicBezTo>
                    <a:pt x="5575" y="0"/>
                    <a:pt x="0" y="939"/>
                    <a:pt x="0" y="2095"/>
                  </a:cubicBezTo>
                  <a:cubicBezTo>
                    <a:pt x="0" y="3238"/>
                    <a:pt x="5575" y="4178"/>
                    <a:pt x="12458" y="4178"/>
                  </a:cubicBezTo>
                  <a:cubicBezTo>
                    <a:pt x="19341" y="4178"/>
                    <a:pt x="24916" y="3238"/>
                    <a:pt x="24916" y="2095"/>
                  </a:cubicBezTo>
                  <a:cubicBezTo>
                    <a:pt x="24916" y="939"/>
                    <a:pt x="19341" y="0"/>
                    <a:pt x="12458" y="0"/>
                  </a:cubicBezTo>
                </a:path>
              </a:pathLst>
            </a:custGeom>
            <a:solidFill>
              <a:srgbClr val="552C2C">
                <a:alpha val="100000"/>
              </a:srgbClr>
            </a:solidFill>
            <a:ln w="5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8" name="Picture 1565"/>
            <p:cNvPicPr>
              <a:picLocks noChangeArrowheads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0221" y="3007172"/>
              <a:ext cx="265979" cy="170954"/>
            </a:xfrm>
            <a:prstGeom prst="rect">
              <a:avLst/>
            </a:prstGeom>
            <a:noFill/>
          </p:spPr>
        </p:pic>
        <p:sp>
          <p:nvSpPr>
            <p:cNvPr id="349" name="Freeform 1566"/>
            <p:cNvSpPr/>
            <p:nvPr/>
          </p:nvSpPr>
          <p:spPr>
            <a:xfrm rot="9131366">
              <a:off x="8919832" y="3077513"/>
              <a:ext cx="261837" cy="29843"/>
            </a:xfrm>
            <a:custGeom>
              <a:avLst/>
              <a:gdLst/>
              <a:ahLst/>
              <a:cxnLst/>
              <a:rect l="0" t="0" r="0" b="0"/>
              <a:pathLst>
                <a:path w="425272" h="46913">
                  <a:moveTo>
                    <a:pt x="0" y="0"/>
                  </a:moveTo>
                  <a:lnTo>
                    <a:pt x="425069" y="2209"/>
                  </a:lnTo>
                  <a:lnTo>
                    <a:pt x="425195" y="24599"/>
                  </a:lnTo>
                  <a:cubicBezTo>
                    <a:pt x="425272" y="36969"/>
                    <a:pt x="409409" y="46913"/>
                    <a:pt x="389763" y="46812"/>
                  </a:cubicBezTo>
                  <a:lnTo>
                    <a:pt x="253" y="44780"/>
                  </a:lnTo>
                </a:path>
              </a:pathLst>
            </a:custGeom>
            <a:noFill/>
            <a:ln w="2408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113934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0" name="Picture 1567"/>
            <p:cNvPicPr>
              <a:picLocks noChangeArrowheads="1"/>
            </p:cNvPicPr>
            <p:nvPr/>
          </p:nvPicPr>
          <p:blipFill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7122" y="2944282"/>
              <a:ext cx="146643" cy="107136"/>
            </a:xfrm>
            <a:prstGeom prst="rect">
              <a:avLst/>
            </a:prstGeom>
            <a:noFill/>
          </p:spPr>
        </p:pic>
        <p:pic>
          <p:nvPicPr>
            <p:cNvPr id="351" name="Picture 1568"/>
            <p:cNvPicPr>
              <a:picLocks noChangeArrowheads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34756" y="2986039"/>
              <a:ext cx="62605" cy="86979"/>
            </a:xfrm>
            <a:prstGeom prst="rect">
              <a:avLst/>
            </a:prstGeom>
            <a:noFill/>
          </p:spPr>
        </p:pic>
        <p:pic>
          <p:nvPicPr>
            <p:cNvPr id="352" name="Picture 1569"/>
            <p:cNvPicPr>
              <a:picLocks noChangeArrowheads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92485" y="3070329"/>
              <a:ext cx="121820" cy="79209"/>
            </a:xfrm>
            <a:prstGeom prst="rect">
              <a:avLst/>
            </a:prstGeom>
            <a:noFill/>
          </p:spPr>
        </p:pic>
        <p:sp>
          <p:nvSpPr>
            <p:cNvPr id="353" name="Freeform 1570"/>
            <p:cNvSpPr/>
            <p:nvPr/>
          </p:nvSpPr>
          <p:spPr>
            <a:xfrm rot="10684620">
              <a:off x="8995123" y="3084592"/>
              <a:ext cx="107085" cy="51131"/>
            </a:xfrm>
            <a:custGeom>
              <a:avLst/>
              <a:gdLst/>
              <a:ahLst/>
              <a:cxnLst/>
              <a:rect l="0" t="0" r="0" b="0"/>
              <a:pathLst>
                <a:path w="175957" h="79450">
                  <a:moveTo>
                    <a:pt x="149707" y="48882"/>
                  </a:moveTo>
                  <a:cubicBezTo>
                    <a:pt x="120510" y="64528"/>
                    <a:pt x="108204" y="37884"/>
                    <a:pt x="108204" y="37884"/>
                  </a:cubicBezTo>
                  <a:lnTo>
                    <a:pt x="10706" y="79450"/>
                  </a:lnTo>
                  <a:lnTo>
                    <a:pt x="0" y="61124"/>
                  </a:lnTo>
                  <a:lnTo>
                    <a:pt x="143281" y="0"/>
                  </a:lnTo>
                  <a:cubicBezTo>
                    <a:pt x="175957" y="33477"/>
                    <a:pt x="149707" y="48882"/>
                    <a:pt x="149707" y="48882"/>
                  </a:cubicBezTo>
                  <a:close/>
                  <a:moveTo>
                    <a:pt x="149707" y="48882"/>
                  </a:moveTo>
                  <a:moveTo>
                    <a:pt x="145936" y="30912"/>
                  </a:moveTo>
                  <a:cubicBezTo>
                    <a:pt x="145936" y="25197"/>
                    <a:pt x="140856" y="20561"/>
                    <a:pt x="134582" y="20561"/>
                  </a:cubicBezTo>
                  <a:cubicBezTo>
                    <a:pt x="128308" y="20561"/>
                    <a:pt x="123228" y="25197"/>
                    <a:pt x="123228" y="30925"/>
                  </a:cubicBezTo>
                  <a:cubicBezTo>
                    <a:pt x="123228" y="36640"/>
                    <a:pt x="128308" y="41288"/>
                    <a:pt x="134582" y="41288"/>
                  </a:cubicBezTo>
                  <a:cubicBezTo>
                    <a:pt x="140843" y="41275"/>
                    <a:pt x="145936" y="36640"/>
                    <a:pt x="145936" y="30912"/>
                  </a:cubicBezTo>
                  <a:close/>
                  <a:moveTo>
                    <a:pt x="167677" y="48882"/>
                  </a:moveTo>
                </a:path>
              </a:pathLst>
            </a:custGeom>
            <a:noFill/>
            <a:ln w="232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4" name="Picture 1571"/>
            <p:cNvPicPr>
              <a:picLocks noChangeArrowheads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52549"/>
              <a:ext cx="57201" cy="73583"/>
            </a:xfrm>
            <a:prstGeom prst="rect">
              <a:avLst/>
            </a:prstGeom>
            <a:noFill/>
          </p:spPr>
        </p:pic>
        <p:sp>
          <p:nvSpPr>
            <p:cNvPr id="355" name="Freeform 1572"/>
            <p:cNvSpPr/>
            <p:nvPr/>
          </p:nvSpPr>
          <p:spPr>
            <a:xfrm flipV="1">
              <a:off x="8942110" y="3165243"/>
              <a:ext cx="31795" cy="48184"/>
            </a:xfrm>
            <a:custGeom>
              <a:avLst/>
              <a:gdLst/>
              <a:ahLst/>
              <a:cxnLst/>
              <a:rect l="0" t="0" r="0" b="0"/>
              <a:pathLst>
                <a:path w="52247" h="74866">
                  <a:moveTo>
                    <a:pt x="37058" y="74866"/>
                  </a:moveTo>
                  <a:cubicBezTo>
                    <a:pt x="45440" y="74866"/>
                    <a:pt x="52247" y="68072"/>
                    <a:pt x="52247" y="59677"/>
                  </a:cubicBezTo>
                  <a:lnTo>
                    <a:pt x="52247" y="15189"/>
                  </a:lnTo>
                  <a:cubicBezTo>
                    <a:pt x="52247" y="6807"/>
                    <a:pt x="45440" y="0"/>
                    <a:pt x="37058" y="0"/>
                  </a:cubicBezTo>
                  <a:lnTo>
                    <a:pt x="15189" y="0"/>
                  </a:lnTo>
                  <a:cubicBezTo>
                    <a:pt x="6794" y="0"/>
                    <a:pt x="0" y="6807"/>
                    <a:pt x="0" y="15189"/>
                  </a:cubicBezTo>
                  <a:lnTo>
                    <a:pt x="0" y="59677"/>
                  </a:lnTo>
                  <a:cubicBezTo>
                    <a:pt x="0" y="68072"/>
                    <a:pt x="6794" y="74866"/>
                    <a:pt x="15189" y="74866"/>
                  </a:cubicBezTo>
                  <a:lnTo>
                    <a:pt x="37058" y="74866"/>
                  </a:lnTo>
                  <a:close/>
                  <a:moveTo>
                    <a:pt x="37058" y="74866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6" name="Picture 1573"/>
            <p:cNvPicPr>
              <a:picLocks noChangeArrowheads="1"/>
            </p:cNvPicPr>
            <p:nvPr/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703" y="3152549"/>
              <a:ext cx="57174" cy="73583"/>
            </a:xfrm>
            <a:prstGeom prst="rect">
              <a:avLst/>
            </a:prstGeom>
            <a:noFill/>
          </p:spPr>
        </p:pic>
        <p:sp>
          <p:nvSpPr>
            <p:cNvPr id="357" name="Freeform 1574"/>
            <p:cNvSpPr/>
            <p:nvPr/>
          </p:nvSpPr>
          <p:spPr>
            <a:xfrm flipV="1">
              <a:off x="9074393" y="3165243"/>
              <a:ext cx="31795" cy="48184"/>
            </a:xfrm>
            <a:custGeom>
              <a:avLst/>
              <a:gdLst/>
              <a:ahLst/>
              <a:cxnLst/>
              <a:rect l="0" t="0" r="0" b="0"/>
              <a:pathLst>
                <a:path w="52247" h="74866">
                  <a:moveTo>
                    <a:pt x="37058" y="74866"/>
                  </a:moveTo>
                  <a:cubicBezTo>
                    <a:pt x="45440" y="74866"/>
                    <a:pt x="52247" y="68072"/>
                    <a:pt x="52247" y="59677"/>
                  </a:cubicBezTo>
                  <a:lnTo>
                    <a:pt x="52247" y="15189"/>
                  </a:lnTo>
                  <a:cubicBezTo>
                    <a:pt x="52247" y="6807"/>
                    <a:pt x="45440" y="0"/>
                    <a:pt x="37058" y="0"/>
                  </a:cubicBezTo>
                  <a:lnTo>
                    <a:pt x="15189" y="0"/>
                  </a:lnTo>
                  <a:cubicBezTo>
                    <a:pt x="6794" y="0"/>
                    <a:pt x="0" y="6807"/>
                    <a:pt x="0" y="15189"/>
                  </a:cubicBezTo>
                  <a:lnTo>
                    <a:pt x="0" y="59677"/>
                  </a:lnTo>
                  <a:cubicBezTo>
                    <a:pt x="0" y="68072"/>
                    <a:pt x="6794" y="74866"/>
                    <a:pt x="15189" y="74866"/>
                  </a:cubicBezTo>
                  <a:lnTo>
                    <a:pt x="37058" y="74866"/>
                  </a:lnTo>
                  <a:close/>
                  <a:moveTo>
                    <a:pt x="37058" y="74866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58" name="Picture 1575"/>
            <p:cNvPicPr>
              <a:picLocks noChangeArrowheads="1"/>
            </p:cNvPicPr>
            <p:nvPr/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47520"/>
              <a:ext cx="57201" cy="43942"/>
            </a:xfrm>
            <a:prstGeom prst="rect">
              <a:avLst/>
            </a:prstGeom>
            <a:noFill/>
          </p:spPr>
        </p:pic>
        <p:sp>
          <p:nvSpPr>
            <p:cNvPr id="359" name="Freeform 1576"/>
            <p:cNvSpPr/>
            <p:nvPr/>
          </p:nvSpPr>
          <p:spPr>
            <a:xfrm flipV="1">
              <a:off x="8942109" y="3160224"/>
              <a:ext cx="31795" cy="18529"/>
            </a:xfrm>
            <a:custGeom>
              <a:avLst/>
              <a:gdLst/>
              <a:ahLst/>
              <a:cxnLst/>
              <a:rect l="0" t="0" r="0" b="0"/>
              <a:pathLst>
                <a:path w="52247" h="28790">
                  <a:moveTo>
                    <a:pt x="52247" y="28790"/>
                  </a:moveTo>
                  <a:lnTo>
                    <a:pt x="52247" y="2879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28790"/>
                  </a:lnTo>
                  <a:lnTo>
                    <a:pt x="52247" y="28790"/>
                  </a:lnTo>
                  <a:close/>
                  <a:moveTo>
                    <a:pt x="52247" y="2879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0" name="Picture 1577"/>
            <p:cNvPicPr>
              <a:picLocks noChangeArrowheads="1"/>
            </p:cNvPicPr>
            <p:nvPr/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689" y="3147520"/>
              <a:ext cx="57201" cy="43942"/>
            </a:xfrm>
            <a:prstGeom prst="rect">
              <a:avLst/>
            </a:prstGeom>
            <a:noFill/>
          </p:spPr>
        </p:pic>
        <p:sp>
          <p:nvSpPr>
            <p:cNvPr id="361" name="Freeform 1578"/>
            <p:cNvSpPr/>
            <p:nvPr/>
          </p:nvSpPr>
          <p:spPr>
            <a:xfrm flipV="1">
              <a:off x="9074391" y="3160224"/>
              <a:ext cx="31795" cy="18529"/>
            </a:xfrm>
            <a:custGeom>
              <a:avLst/>
              <a:gdLst/>
              <a:ahLst/>
              <a:cxnLst/>
              <a:rect l="0" t="0" r="0" b="0"/>
              <a:pathLst>
                <a:path w="52247" h="28790">
                  <a:moveTo>
                    <a:pt x="52247" y="28790"/>
                  </a:moveTo>
                  <a:lnTo>
                    <a:pt x="52247" y="2879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28790"/>
                  </a:lnTo>
                  <a:lnTo>
                    <a:pt x="52247" y="28790"/>
                  </a:lnTo>
                  <a:close/>
                  <a:moveTo>
                    <a:pt x="52247" y="2879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2" name="Picture 1579"/>
            <p:cNvPicPr>
              <a:picLocks noChangeArrowheads="1"/>
            </p:cNvPicPr>
            <p:nvPr/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9406" y="3120189"/>
              <a:ext cx="57201" cy="53708"/>
            </a:xfrm>
            <a:prstGeom prst="rect">
              <a:avLst/>
            </a:prstGeom>
            <a:noFill/>
          </p:spPr>
        </p:pic>
        <p:sp>
          <p:nvSpPr>
            <p:cNvPr id="363" name="Freeform 1580"/>
            <p:cNvSpPr/>
            <p:nvPr/>
          </p:nvSpPr>
          <p:spPr>
            <a:xfrm flipV="1">
              <a:off x="8942109" y="3132893"/>
              <a:ext cx="31795" cy="28305"/>
            </a:xfrm>
            <a:custGeom>
              <a:avLst/>
              <a:gdLst/>
              <a:ahLst/>
              <a:cxnLst/>
              <a:rect l="0" t="0" r="0" b="0"/>
              <a:pathLst>
                <a:path w="52247" h="43980">
                  <a:moveTo>
                    <a:pt x="52247" y="43980"/>
                  </a:moveTo>
                  <a:lnTo>
                    <a:pt x="52247" y="43980"/>
                  </a:lnTo>
                  <a:lnTo>
                    <a:pt x="52247" y="0"/>
                  </a:lnTo>
                  <a:lnTo>
                    <a:pt x="0" y="0"/>
                  </a:lnTo>
                  <a:lnTo>
                    <a:pt x="0" y="43980"/>
                  </a:lnTo>
                  <a:lnTo>
                    <a:pt x="52247" y="43980"/>
                  </a:lnTo>
                  <a:close/>
                  <a:moveTo>
                    <a:pt x="52247" y="4398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4" name="Picture 1581"/>
            <p:cNvPicPr>
              <a:picLocks noChangeArrowheads="1"/>
            </p:cNvPicPr>
            <p:nvPr/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61703" y="3120189"/>
              <a:ext cx="57187" cy="53708"/>
            </a:xfrm>
            <a:prstGeom prst="rect">
              <a:avLst/>
            </a:prstGeom>
            <a:noFill/>
          </p:spPr>
        </p:pic>
        <p:sp>
          <p:nvSpPr>
            <p:cNvPr id="365" name="Freeform 1582"/>
            <p:cNvSpPr/>
            <p:nvPr/>
          </p:nvSpPr>
          <p:spPr>
            <a:xfrm flipV="1">
              <a:off x="9074393" y="3132893"/>
              <a:ext cx="31795" cy="28305"/>
            </a:xfrm>
            <a:custGeom>
              <a:avLst/>
              <a:gdLst/>
              <a:ahLst/>
              <a:cxnLst/>
              <a:rect l="0" t="0" r="0" b="0"/>
              <a:pathLst>
                <a:path w="52247" h="43980">
                  <a:moveTo>
                    <a:pt x="0" y="0"/>
                  </a:moveTo>
                  <a:lnTo>
                    <a:pt x="0" y="0"/>
                  </a:lnTo>
                  <a:lnTo>
                    <a:pt x="0" y="43980"/>
                  </a:lnTo>
                  <a:lnTo>
                    <a:pt x="52247" y="43980"/>
                  </a:lnTo>
                  <a:lnTo>
                    <a:pt x="52247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moveTo>
                    <a:pt x="18427" y="26403"/>
                  </a:moveTo>
                  <a:cubicBezTo>
                    <a:pt x="18427" y="22567"/>
                    <a:pt x="21844" y="19456"/>
                    <a:pt x="26060" y="19456"/>
                  </a:cubicBezTo>
                  <a:cubicBezTo>
                    <a:pt x="30276" y="19456"/>
                    <a:pt x="33693" y="22567"/>
                    <a:pt x="33693" y="26403"/>
                  </a:cubicBezTo>
                  <a:cubicBezTo>
                    <a:pt x="33693" y="30238"/>
                    <a:pt x="30276" y="33350"/>
                    <a:pt x="26060" y="33350"/>
                  </a:cubicBezTo>
                  <a:cubicBezTo>
                    <a:pt x="21844" y="33350"/>
                    <a:pt x="18427" y="30238"/>
                    <a:pt x="18427" y="26403"/>
                  </a:cubicBezTo>
                  <a:close/>
                  <a:moveTo>
                    <a:pt x="-26403" y="0"/>
                  </a:moveTo>
                </a:path>
              </a:pathLst>
            </a:custGeom>
            <a:noFill/>
            <a:ln w="153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6" name="Picture 1583"/>
            <p:cNvPicPr>
              <a:picLocks noChangeArrowheads="1"/>
            </p:cNvPicPr>
            <p:nvPr/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40062" y="3128647"/>
              <a:ext cx="35470" cy="35077"/>
            </a:xfrm>
            <a:prstGeom prst="rect">
              <a:avLst/>
            </a:prstGeom>
            <a:noFill/>
          </p:spPr>
        </p:pic>
        <p:sp>
          <p:nvSpPr>
            <p:cNvPr id="367" name="Freeform 1584"/>
            <p:cNvSpPr/>
            <p:nvPr/>
          </p:nvSpPr>
          <p:spPr>
            <a:xfrm flipV="1">
              <a:off x="8952758" y="3141344"/>
              <a:ext cx="10077" cy="9685"/>
            </a:xfrm>
            <a:custGeom>
              <a:avLst/>
              <a:gdLst/>
              <a:ahLst/>
              <a:cxnLst/>
              <a:rect l="0" t="0" r="0" b="0"/>
              <a:pathLst>
                <a:path w="16560" h="15049">
                  <a:moveTo>
                    <a:pt x="8280" y="0"/>
                  </a:moveTo>
                  <a:cubicBezTo>
                    <a:pt x="3708" y="0"/>
                    <a:pt x="0" y="3365"/>
                    <a:pt x="0" y="7531"/>
                  </a:cubicBezTo>
                  <a:cubicBezTo>
                    <a:pt x="0" y="11684"/>
                    <a:pt x="3708" y="15049"/>
                    <a:pt x="8280" y="15049"/>
                  </a:cubicBezTo>
                  <a:cubicBezTo>
                    <a:pt x="12852" y="15049"/>
                    <a:pt x="16560" y="11684"/>
                    <a:pt x="16560" y="7531"/>
                  </a:cubicBezTo>
                  <a:cubicBezTo>
                    <a:pt x="16560" y="3365"/>
                    <a:pt x="12852" y="0"/>
                    <a:pt x="8280" y="0"/>
                  </a:cubicBezTo>
                  <a:close/>
                  <a:moveTo>
                    <a:pt x="8280" y="0"/>
                  </a:moveTo>
                </a:path>
              </a:pathLst>
            </a:custGeom>
            <a:noFill/>
            <a:ln w="1167" cap="rnd" cmpd="sng" algn="ctr">
              <a:solidFill>
                <a:srgbClr val="4E4E4F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8" name="Freeform 1585"/>
            <p:cNvSpPr/>
            <p:nvPr/>
          </p:nvSpPr>
          <p:spPr>
            <a:xfrm flipV="1">
              <a:off x="7913148" y="3006787"/>
              <a:ext cx="392714" cy="67393"/>
            </a:xfrm>
            <a:custGeom>
              <a:avLst/>
              <a:gdLst/>
              <a:ahLst/>
              <a:cxnLst/>
              <a:rect l="0" t="0" r="0" b="0"/>
              <a:pathLst>
                <a:path w="645325" h="104711">
                  <a:moveTo>
                    <a:pt x="645325" y="62903"/>
                  </a:moveTo>
                  <a:cubicBezTo>
                    <a:pt x="628485" y="66395"/>
                    <a:pt x="590792" y="81025"/>
                    <a:pt x="573469" y="83019"/>
                  </a:cubicBezTo>
                  <a:cubicBezTo>
                    <a:pt x="560528" y="84518"/>
                    <a:pt x="549669" y="82587"/>
                    <a:pt x="536842" y="85064"/>
                  </a:cubicBezTo>
                  <a:cubicBezTo>
                    <a:pt x="521526" y="88036"/>
                    <a:pt x="508940" y="92227"/>
                    <a:pt x="493281" y="94233"/>
                  </a:cubicBezTo>
                  <a:cubicBezTo>
                    <a:pt x="411747" y="104711"/>
                    <a:pt x="315570" y="104000"/>
                    <a:pt x="234773" y="94233"/>
                  </a:cubicBezTo>
                  <a:cubicBezTo>
                    <a:pt x="188964" y="88683"/>
                    <a:pt x="141186" y="73063"/>
                    <a:pt x="97270" y="58204"/>
                  </a:cubicBezTo>
                  <a:cubicBezTo>
                    <a:pt x="84582" y="53912"/>
                    <a:pt x="68606" y="46482"/>
                    <a:pt x="57023" y="41644"/>
                  </a:cubicBezTo>
                  <a:cubicBezTo>
                    <a:pt x="43041" y="35814"/>
                    <a:pt x="31192" y="23927"/>
                    <a:pt x="24829" y="21882"/>
                  </a:cubicBezTo>
                  <a:cubicBezTo>
                    <a:pt x="21324" y="20752"/>
                    <a:pt x="17692" y="17857"/>
                    <a:pt x="16726" y="15431"/>
                  </a:cubicBezTo>
                  <a:cubicBezTo>
                    <a:pt x="13475" y="12459"/>
                    <a:pt x="5982" y="5550"/>
                    <a:pt x="0" y="0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9" name="Freeform 1586"/>
            <p:cNvSpPr/>
            <p:nvPr/>
          </p:nvSpPr>
          <p:spPr>
            <a:xfrm flipV="1">
              <a:off x="7640571" y="2292196"/>
              <a:ext cx="463044" cy="735368"/>
            </a:xfrm>
            <a:custGeom>
              <a:avLst/>
              <a:gdLst/>
              <a:ahLst/>
              <a:cxnLst/>
              <a:rect l="0" t="0" r="0" b="0"/>
              <a:pathLst>
                <a:path w="760894" h="1142568">
                  <a:moveTo>
                    <a:pt x="60947" y="0"/>
                  </a:moveTo>
                  <a:cubicBezTo>
                    <a:pt x="56083" y="5930"/>
                    <a:pt x="57163" y="7632"/>
                    <a:pt x="56261" y="11036"/>
                  </a:cubicBezTo>
                  <a:cubicBezTo>
                    <a:pt x="55766" y="12928"/>
                    <a:pt x="55741" y="16497"/>
                    <a:pt x="56198" y="19011"/>
                  </a:cubicBezTo>
                  <a:cubicBezTo>
                    <a:pt x="57658" y="22542"/>
                    <a:pt x="56223" y="32511"/>
                    <a:pt x="52997" y="41249"/>
                  </a:cubicBezTo>
                  <a:cubicBezTo>
                    <a:pt x="47371" y="59296"/>
                    <a:pt x="39967" y="67132"/>
                    <a:pt x="37198" y="88455"/>
                  </a:cubicBezTo>
                  <a:cubicBezTo>
                    <a:pt x="30683" y="138544"/>
                    <a:pt x="8839" y="185546"/>
                    <a:pt x="4471" y="236054"/>
                  </a:cubicBezTo>
                  <a:cubicBezTo>
                    <a:pt x="0" y="287858"/>
                    <a:pt x="1740" y="342417"/>
                    <a:pt x="9195" y="393890"/>
                  </a:cubicBezTo>
                  <a:cubicBezTo>
                    <a:pt x="23279" y="491121"/>
                    <a:pt x="53480" y="581558"/>
                    <a:pt x="85559" y="674712"/>
                  </a:cubicBezTo>
                  <a:cubicBezTo>
                    <a:pt x="99491" y="715162"/>
                    <a:pt x="111251" y="754659"/>
                    <a:pt x="132105" y="792937"/>
                  </a:cubicBezTo>
                  <a:cubicBezTo>
                    <a:pt x="153072" y="831418"/>
                    <a:pt x="174192" y="866978"/>
                    <a:pt x="197599" y="904163"/>
                  </a:cubicBezTo>
                  <a:cubicBezTo>
                    <a:pt x="230276" y="956081"/>
                    <a:pt x="275132" y="1013612"/>
                    <a:pt x="327227" y="1051178"/>
                  </a:cubicBezTo>
                  <a:cubicBezTo>
                    <a:pt x="374217" y="1085049"/>
                    <a:pt x="432358" y="1117396"/>
                    <a:pt x="491134" y="1130757"/>
                  </a:cubicBezTo>
                  <a:cubicBezTo>
                    <a:pt x="543127" y="1142568"/>
                    <a:pt x="596328" y="1139240"/>
                    <a:pt x="648067" y="1131798"/>
                  </a:cubicBezTo>
                  <a:cubicBezTo>
                    <a:pt x="666343" y="1129182"/>
                    <a:pt x="687107" y="1126655"/>
                    <a:pt x="704811" y="1121727"/>
                  </a:cubicBezTo>
                  <a:cubicBezTo>
                    <a:pt x="714806" y="1112519"/>
                    <a:pt x="739914" y="1105966"/>
                    <a:pt x="760894" y="1107097"/>
                  </a:cubicBezTo>
                </a:path>
              </a:pathLst>
            </a:custGeom>
            <a:noFill/>
            <a:ln w="11175" cap="flat" cmpd="sng" algn="ctr">
              <a:solidFill>
                <a:srgbClr val="EE3338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0" name="Freeform 1587"/>
            <p:cNvSpPr/>
            <p:nvPr/>
          </p:nvSpPr>
          <p:spPr>
            <a:xfrm flipV="1">
              <a:off x="8550774" y="3043673"/>
              <a:ext cx="335777" cy="89266"/>
            </a:xfrm>
            <a:custGeom>
              <a:avLst/>
              <a:gdLst/>
              <a:ahLst/>
              <a:cxnLst/>
              <a:rect l="0" t="0" r="0" b="0"/>
              <a:pathLst>
                <a:path w="551764" h="138696">
                  <a:moveTo>
                    <a:pt x="551764" y="0"/>
                  </a:moveTo>
                  <a:cubicBezTo>
                    <a:pt x="531762" y="7264"/>
                    <a:pt x="497599" y="32435"/>
                    <a:pt x="479311" y="42570"/>
                  </a:cubicBezTo>
                  <a:cubicBezTo>
                    <a:pt x="452870" y="57213"/>
                    <a:pt x="423672" y="64135"/>
                    <a:pt x="396393" y="78359"/>
                  </a:cubicBezTo>
                  <a:cubicBezTo>
                    <a:pt x="361519" y="96558"/>
                    <a:pt x="323063" y="104190"/>
                    <a:pt x="284836" y="114693"/>
                  </a:cubicBezTo>
                  <a:cubicBezTo>
                    <a:pt x="248412" y="124688"/>
                    <a:pt x="217805" y="132778"/>
                    <a:pt x="179375" y="132816"/>
                  </a:cubicBezTo>
                  <a:cubicBezTo>
                    <a:pt x="158458" y="132842"/>
                    <a:pt x="139027" y="136969"/>
                    <a:pt x="118860" y="137947"/>
                  </a:cubicBezTo>
                  <a:cubicBezTo>
                    <a:pt x="103607" y="138696"/>
                    <a:pt x="89738" y="133489"/>
                    <a:pt x="74575" y="132562"/>
                  </a:cubicBezTo>
                  <a:cubicBezTo>
                    <a:pt x="55334" y="131394"/>
                    <a:pt x="9106" y="111163"/>
                    <a:pt x="0" y="94602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1" name="Picture 1588"/>
            <p:cNvPicPr>
              <a:picLocks noChangeArrowheads="1"/>
            </p:cNvPicPr>
            <p:nvPr/>
          </p:nvPicPr>
          <p:blipFill>
            <a:blip r:embed="rId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65207" y="3156159"/>
              <a:ext cx="165357" cy="127385"/>
            </a:xfrm>
            <a:prstGeom prst="rect">
              <a:avLst/>
            </a:prstGeom>
            <a:noFill/>
          </p:spPr>
        </p:pic>
        <p:pic>
          <p:nvPicPr>
            <p:cNvPr id="372" name="Picture 1589"/>
            <p:cNvPicPr>
              <a:picLocks noChangeArrowheads="1"/>
            </p:cNvPicPr>
            <p:nvPr/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56115" y="3212434"/>
              <a:ext cx="165357" cy="127392"/>
            </a:xfrm>
            <a:prstGeom prst="rect">
              <a:avLst/>
            </a:prstGeom>
            <a:noFill/>
          </p:spPr>
        </p:pic>
        <p:sp>
          <p:nvSpPr>
            <p:cNvPr id="373" name="Freeform 1590"/>
            <p:cNvSpPr/>
            <p:nvPr/>
          </p:nvSpPr>
          <p:spPr>
            <a:xfrm flipV="1">
              <a:off x="8190723" y="3157824"/>
              <a:ext cx="182943" cy="113362"/>
            </a:xfrm>
            <a:custGeom>
              <a:avLst/>
              <a:gdLst/>
              <a:ahLst/>
              <a:cxnLst/>
              <a:rect l="0" t="0" r="0" b="0"/>
              <a:pathLst>
                <a:path w="300621" h="176135">
                  <a:moveTo>
                    <a:pt x="0" y="4241"/>
                  </a:moveTo>
                  <a:lnTo>
                    <a:pt x="2336" y="125068"/>
                  </a:lnTo>
                  <a:lnTo>
                    <a:pt x="9131" y="176135"/>
                  </a:lnTo>
                  <a:lnTo>
                    <a:pt x="300621" y="125259"/>
                  </a:lnTo>
                  <a:lnTo>
                    <a:pt x="9321" y="0"/>
                  </a:lnTo>
                  <a:close/>
                  <a:moveTo>
                    <a:pt x="0" y="4241"/>
                  </a:moveTo>
                </a:path>
              </a:pathLst>
            </a:custGeom>
            <a:solidFill>
              <a:srgbClr val="E2A359">
                <a:alpha val="100000"/>
              </a:srgbClr>
            </a:solidFill>
            <a:ln w="153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4" name="Picture 1591"/>
            <p:cNvPicPr>
              <a:picLocks noChangeArrowheads="1"/>
            </p:cNvPicPr>
            <p:nvPr/>
          </p:nvPicPr>
          <p:blipFill>
            <a:blip r:embed="rId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86101" y="3061261"/>
              <a:ext cx="481634" cy="164934"/>
            </a:xfrm>
            <a:prstGeom prst="rect">
              <a:avLst/>
            </a:prstGeom>
            <a:noFill/>
          </p:spPr>
        </p:pic>
        <p:pic>
          <p:nvPicPr>
            <p:cNvPr id="375" name="Picture 1592"/>
            <p:cNvPicPr>
              <a:picLocks noChangeArrowheads="1"/>
            </p:cNvPicPr>
            <p:nvPr/>
          </p:nvPicPr>
          <p:blipFill>
            <a:blip r:embed="rId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461843" y="3119617"/>
              <a:ext cx="224445" cy="220510"/>
            </a:xfrm>
            <a:prstGeom prst="rect">
              <a:avLst/>
            </a:prstGeom>
            <a:noFill/>
          </p:spPr>
        </p:pic>
        <p:pic>
          <p:nvPicPr>
            <p:cNvPr id="376" name="Picture 1593"/>
            <p:cNvPicPr>
              <a:picLocks noChangeArrowheads="1"/>
            </p:cNvPicPr>
            <p:nvPr/>
          </p:nvPicPr>
          <p:blipFill>
            <a:blip r:embed="rId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70490" y="3140420"/>
              <a:ext cx="336886" cy="199707"/>
            </a:xfrm>
            <a:prstGeom prst="rect">
              <a:avLst/>
            </a:prstGeom>
            <a:noFill/>
          </p:spPr>
        </p:pic>
        <p:pic>
          <p:nvPicPr>
            <p:cNvPr id="377" name="Picture 1594"/>
            <p:cNvPicPr>
              <a:picLocks noChangeArrowheads="1"/>
            </p:cNvPicPr>
            <p:nvPr/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4074" y="3140776"/>
              <a:ext cx="59417" cy="38455"/>
            </a:xfrm>
            <a:prstGeom prst="rect">
              <a:avLst/>
            </a:prstGeom>
            <a:noFill/>
          </p:spPr>
        </p:pic>
        <p:sp>
          <p:nvSpPr>
            <p:cNvPr id="378" name="Freeform 1595"/>
            <p:cNvSpPr/>
            <p:nvPr/>
          </p:nvSpPr>
          <p:spPr>
            <a:xfrm flipV="1">
              <a:off x="8515979" y="3153002"/>
              <a:ext cx="35605" cy="13527"/>
            </a:xfrm>
            <a:custGeom>
              <a:avLst/>
              <a:gdLst/>
              <a:ahLst/>
              <a:cxnLst/>
              <a:rect l="0" t="0" r="0" b="0"/>
              <a:pathLst>
                <a:path w="58508" h="21018">
                  <a:moveTo>
                    <a:pt x="28905" y="0"/>
                  </a:moveTo>
                  <a:cubicBezTo>
                    <a:pt x="44983" y="0"/>
                    <a:pt x="58508" y="4025"/>
                    <a:pt x="57111" y="16306"/>
                  </a:cubicBezTo>
                  <a:cubicBezTo>
                    <a:pt x="56565" y="21018"/>
                    <a:pt x="44449" y="20231"/>
                    <a:pt x="29260" y="20231"/>
                  </a:cubicBezTo>
                  <a:cubicBezTo>
                    <a:pt x="14059" y="20231"/>
                    <a:pt x="1943" y="20383"/>
                    <a:pt x="1397" y="15659"/>
                  </a:cubicBezTo>
                  <a:cubicBezTo>
                    <a:pt x="0" y="3390"/>
                    <a:pt x="13704" y="0"/>
                    <a:pt x="28905" y="0"/>
                  </a:cubicBezTo>
                  <a:close/>
                  <a:moveTo>
                    <a:pt x="28905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9" name="Picture 1596"/>
            <p:cNvPicPr>
              <a:picLocks noChangeArrowheads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5973" y="3105000"/>
              <a:ext cx="59426" cy="38455"/>
            </a:xfrm>
            <a:prstGeom prst="rect">
              <a:avLst/>
            </a:prstGeom>
            <a:noFill/>
          </p:spPr>
        </p:pic>
        <p:sp>
          <p:nvSpPr>
            <p:cNvPr id="380" name="Freeform 1597"/>
            <p:cNvSpPr/>
            <p:nvPr/>
          </p:nvSpPr>
          <p:spPr>
            <a:xfrm flipV="1">
              <a:off x="8307886" y="3117220"/>
              <a:ext cx="35605" cy="13535"/>
            </a:xfrm>
            <a:custGeom>
              <a:avLst/>
              <a:gdLst/>
              <a:ahLst/>
              <a:cxnLst/>
              <a:rect l="0" t="0" r="0" b="0"/>
              <a:pathLst>
                <a:path w="58508" h="21031">
                  <a:moveTo>
                    <a:pt x="29603" y="0"/>
                  </a:moveTo>
                  <a:cubicBezTo>
                    <a:pt x="13525" y="0"/>
                    <a:pt x="0" y="4025"/>
                    <a:pt x="1397" y="16306"/>
                  </a:cubicBezTo>
                  <a:cubicBezTo>
                    <a:pt x="1943" y="21031"/>
                    <a:pt x="14059" y="20243"/>
                    <a:pt x="29248" y="20243"/>
                  </a:cubicBezTo>
                  <a:cubicBezTo>
                    <a:pt x="44449" y="20243"/>
                    <a:pt x="56565" y="20383"/>
                    <a:pt x="57098" y="15671"/>
                  </a:cubicBezTo>
                  <a:cubicBezTo>
                    <a:pt x="58508" y="3390"/>
                    <a:pt x="44804" y="0"/>
                    <a:pt x="29603" y="0"/>
                  </a:cubicBezTo>
                  <a:close/>
                  <a:moveTo>
                    <a:pt x="29603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1" name="Picture 1598"/>
            <p:cNvPicPr>
              <a:picLocks noChangeArrowheads="1"/>
            </p:cNvPicPr>
            <p:nvPr/>
          </p:nvPicPr>
          <p:blipFill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4337" y="3137398"/>
              <a:ext cx="58889" cy="36461"/>
            </a:xfrm>
            <a:prstGeom prst="rect">
              <a:avLst/>
            </a:prstGeom>
            <a:noFill/>
          </p:spPr>
        </p:pic>
        <p:sp>
          <p:nvSpPr>
            <p:cNvPr id="382" name="Freeform 1599"/>
            <p:cNvSpPr/>
            <p:nvPr/>
          </p:nvSpPr>
          <p:spPr>
            <a:xfrm flipV="1">
              <a:off x="8517034" y="3150095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42721" y="0"/>
                    <a:pt x="55040" y="3848"/>
                    <a:pt x="55040" y="8597"/>
                  </a:cubicBezTo>
                  <a:cubicBezTo>
                    <a:pt x="55040" y="13334"/>
                    <a:pt x="42721" y="17183"/>
                    <a:pt x="27520" y="17183"/>
                  </a:cubicBezTo>
                  <a:cubicBezTo>
                    <a:pt x="12319" y="17183"/>
                    <a:pt x="0" y="13334"/>
                    <a:pt x="0" y="8597"/>
                  </a:cubicBezTo>
                  <a:cubicBezTo>
                    <a:pt x="0" y="3848"/>
                    <a:pt x="12319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3" name="Picture 1600"/>
            <p:cNvPicPr>
              <a:picLocks noChangeArrowheads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6248" y="3101622"/>
              <a:ext cx="58889" cy="36461"/>
            </a:xfrm>
            <a:prstGeom prst="rect">
              <a:avLst/>
            </a:prstGeom>
            <a:noFill/>
          </p:spPr>
        </p:pic>
        <p:sp>
          <p:nvSpPr>
            <p:cNvPr id="384" name="Freeform 1601"/>
            <p:cNvSpPr/>
            <p:nvPr/>
          </p:nvSpPr>
          <p:spPr>
            <a:xfrm flipV="1">
              <a:off x="8308941" y="3114317"/>
              <a:ext cx="33494" cy="11059"/>
            </a:xfrm>
            <a:custGeom>
              <a:avLst/>
              <a:gdLst/>
              <a:ahLst/>
              <a:cxnLst/>
              <a:rect l="0" t="0" r="0" b="0"/>
              <a:pathLst>
                <a:path w="55040" h="17183">
                  <a:moveTo>
                    <a:pt x="27520" y="0"/>
                  </a:moveTo>
                  <a:cubicBezTo>
                    <a:pt x="12319" y="0"/>
                    <a:pt x="0" y="3848"/>
                    <a:pt x="0" y="8585"/>
                  </a:cubicBezTo>
                  <a:cubicBezTo>
                    <a:pt x="0" y="13334"/>
                    <a:pt x="12319" y="17183"/>
                    <a:pt x="27520" y="17183"/>
                  </a:cubicBezTo>
                  <a:cubicBezTo>
                    <a:pt x="42721" y="17183"/>
                    <a:pt x="55040" y="13334"/>
                    <a:pt x="55040" y="8585"/>
                  </a:cubicBezTo>
                  <a:cubicBezTo>
                    <a:pt x="55040" y="3848"/>
                    <a:pt x="42721" y="0"/>
                    <a:pt x="27520" y="0"/>
                  </a:cubicBezTo>
                  <a:close/>
                  <a:moveTo>
                    <a:pt x="27520" y="0"/>
                  </a:moveTo>
                </a:path>
              </a:pathLst>
            </a:custGeom>
            <a:noFill/>
            <a:ln w="1151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5" name="Picture 1602"/>
            <p:cNvPicPr>
              <a:picLocks noChangeArrowheads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9379" y="3118614"/>
              <a:ext cx="49783" cy="52064"/>
            </a:xfrm>
            <a:prstGeom prst="rect">
              <a:avLst/>
            </a:prstGeom>
            <a:noFill/>
          </p:spPr>
        </p:pic>
        <p:sp>
          <p:nvSpPr>
            <p:cNvPr id="386" name="Freeform 1603"/>
            <p:cNvSpPr/>
            <p:nvPr/>
          </p:nvSpPr>
          <p:spPr>
            <a:xfrm flipV="1">
              <a:off x="8522079" y="3131312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0" y="46456"/>
                  </a:moveTo>
                  <a:lnTo>
                    <a:pt x="0" y="9042"/>
                  </a:lnTo>
                  <a:cubicBezTo>
                    <a:pt x="0" y="9042"/>
                    <a:pt x="15379" y="0"/>
                    <a:pt x="39649" y="9042"/>
                  </a:cubicBezTo>
                  <a:lnTo>
                    <a:pt x="40081" y="46456"/>
                  </a:lnTo>
                  <a:lnTo>
                    <a:pt x="0" y="46456"/>
                  </a:lnTo>
                  <a:close/>
                  <a:moveTo>
                    <a:pt x="0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7" name="Picture 1604"/>
            <p:cNvPicPr>
              <a:picLocks noChangeArrowheads="1"/>
            </p:cNvPicPr>
            <p:nvPr/>
          </p:nvPicPr>
          <p:blipFill>
            <a:blip r:embed="rId8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00299" y="3082838"/>
              <a:ext cx="49796" cy="52065"/>
            </a:xfrm>
            <a:prstGeom prst="rect">
              <a:avLst/>
            </a:prstGeom>
            <a:noFill/>
          </p:spPr>
        </p:pic>
        <p:sp>
          <p:nvSpPr>
            <p:cNvPr id="388" name="Freeform 1605"/>
            <p:cNvSpPr/>
            <p:nvPr/>
          </p:nvSpPr>
          <p:spPr>
            <a:xfrm flipV="1">
              <a:off x="8312999" y="3095536"/>
              <a:ext cx="24391" cy="29899"/>
            </a:xfrm>
            <a:custGeom>
              <a:avLst/>
              <a:gdLst/>
              <a:ahLst/>
              <a:cxnLst/>
              <a:rect l="0" t="0" r="0" b="0"/>
              <a:pathLst>
                <a:path w="40081" h="46456">
                  <a:moveTo>
                    <a:pt x="40081" y="46456"/>
                  </a:moveTo>
                  <a:lnTo>
                    <a:pt x="40081" y="9042"/>
                  </a:lnTo>
                  <a:cubicBezTo>
                    <a:pt x="40081" y="9042"/>
                    <a:pt x="24702" y="0"/>
                    <a:pt x="432" y="9042"/>
                  </a:cubicBezTo>
                  <a:lnTo>
                    <a:pt x="0" y="46456"/>
                  </a:lnTo>
                  <a:lnTo>
                    <a:pt x="40081" y="46456"/>
                  </a:lnTo>
                  <a:close/>
                  <a:moveTo>
                    <a:pt x="40081" y="46456"/>
                  </a:moveTo>
                </a:path>
              </a:pathLst>
            </a:custGeom>
            <a:noFill/>
            <a:ln w="103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9" name="Picture 1606"/>
            <p:cNvPicPr>
              <a:picLocks noChangeArrowheads="1"/>
            </p:cNvPicPr>
            <p:nvPr/>
          </p:nvPicPr>
          <p:blipFill>
            <a:blip r:embed="rId8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14967" y="3047875"/>
              <a:ext cx="58648" cy="74612"/>
            </a:xfrm>
            <a:prstGeom prst="rect">
              <a:avLst/>
            </a:prstGeom>
            <a:noFill/>
          </p:spPr>
        </p:pic>
        <p:sp>
          <p:nvSpPr>
            <p:cNvPr id="390" name="Freeform 1607"/>
            <p:cNvSpPr/>
            <p:nvPr/>
          </p:nvSpPr>
          <p:spPr>
            <a:xfrm rot="-115379" flipV="1">
              <a:off x="8527550" y="3058024"/>
              <a:ext cx="34370" cy="51598"/>
            </a:xfrm>
            <a:custGeom>
              <a:avLst/>
              <a:gdLst/>
              <a:ahLst/>
              <a:cxnLst/>
              <a:rect l="0" t="0" r="0" b="0"/>
              <a:pathLst>
                <a:path w="56476" h="80175">
                  <a:moveTo>
                    <a:pt x="19215" y="0"/>
                  </a:moveTo>
                  <a:lnTo>
                    <a:pt x="55613" y="57251"/>
                  </a:lnTo>
                  <a:cubicBezTo>
                    <a:pt x="55613" y="57251"/>
                    <a:pt x="56476" y="80175"/>
                    <a:pt x="39052" y="74955"/>
                  </a:cubicBezTo>
                  <a:cubicBezTo>
                    <a:pt x="39052" y="74955"/>
                    <a:pt x="24815" y="61912"/>
                    <a:pt x="9157" y="37719"/>
                  </a:cubicBezTo>
                  <a:lnTo>
                    <a:pt x="0" y="32588"/>
                  </a:lnTo>
                  <a:lnTo>
                    <a:pt x="19215" y="0"/>
                  </a:lnTo>
                  <a:close/>
                  <a:moveTo>
                    <a:pt x="19215" y="0"/>
                  </a:moveTo>
                </a:path>
              </a:pathLst>
            </a:custGeom>
            <a:noFill/>
            <a:ln w="80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1" name="Picture 1608"/>
            <p:cNvPicPr>
              <a:picLocks noChangeArrowheads="1"/>
            </p:cNvPicPr>
            <p:nvPr/>
          </p:nvPicPr>
          <p:blipFill>
            <a:blip r:embed="rId8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79331" y="3009953"/>
              <a:ext cx="65151" cy="76796"/>
            </a:xfrm>
            <a:prstGeom prst="rect">
              <a:avLst/>
            </a:prstGeom>
            <a:noFill/>
          </p:spPr>
        </p:pic>
        <p:sp>
          <p:nvSpPr>
            <p:cNvPr id="392" name="Freeform 1609"/>
            <p:cNvSpPr/>
            <p:nvPr/>
          </p:nvSpPr>
          <p:spPr>
            <a:xfrm rot="-10684620">
              <a:off x="8290890" y="3020033"/>
              <a:ext cx="41009" cy="53812"/>
            </a:xfrm>
            <a:custGeom>
              <a:avLst/>
              <a:gdLst/>
              <a:ahLst/>
              <a:cxnLst/>
              <a:rect l="0" t="0" r="0" b="0"/>
              <a:pathLst>
                <a:path w="67385" h="83616">
                  <a:moveTo>
                    <a:pt x="22923" y="0"/>
                  </a:moveTo>
                  <a:lnTo>
                    <a:pt x="66357" y="59702"/>
                  </a:lnTo>
                  <a:cubicBezTo>
                    <a:pt x="66357" y="59702"/>
                    <a:pt x="67385" y="83616"/>
                    <a:pt x="46595" y="78168"/>
                  </a:cubicBezTo>
                  <a:cubicBezTo>
                    <a:pt x="46595" y="78168"/>
                    <a:pt x="29603" y="64566"/>
                    <a:pt x="10922" y="39331"/>
                  </a:cubicBezTo>
                  <a:lnTo>
                    <a:pt x="0" y="33985"/>
                  </a:lnTo>
                  <a:lnTo>
                    <a:pt x="22923" y="0"/>
                  </a:lnTo>
                  <a:close/>
                  <a:moveTo>
                    <a:pt x="22923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Dag name="">
              <a:xfrm kx="-9426"/>
            </a:effectDag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3" name="Picture 1610"/>
            <p:cNvPicPr>
              <a:picLocks noChangeArrowheads="1"/>
            </p:cNvPicPr>
            <p:nvPr/>
          </p:nvPicPr>
          <p:blipFill>
            <a:blip r:embed="rId9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8020" y="3066112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394" name="Freeform 1611"/>
            <p:cNvSpPr/>
            <p:nvPr/>
          </p:nvSpPr>
          <p:spPr>
            <a:xfrm flipV="1">
              <a:off x="8520722" y="3078819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0" y="118694"/>
                  </a:moveTo>
                  <a:lnTo>
                    <a:pt x="0" y="12726"/>
                  </a:lnTo>
                  <a:cubicBezTo>
                    <a:pt x="0" y="12726"/>
                    <a:pt x="16764" y="0"/>
                    <a:pt x="44069" y="12726"/>
                  </a:cubicBezTo>
                  <a:lnTo>
                    <a:pt x="44551" y="118694"/>
                  </a:lnTo>
                  <a:lnTo>
                    <a:pt x="0" y="118694"/>
                  </a:lnTo>
                  <a:close/>
                  <a:moveTo>
                    <a:pt x="0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5" name="Picture 1612"/>
            <p:cNvPicPr>
              <a:picLocks noChangeArrowheads="1"/>
            </p:cNvPicPr>
            <p:nvPr/>
          </p:nvPicPr>
          <p:blipFill>
            <a:blip r:embed="rId9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8940" y="3030337"/>
              <a:ext cx="52514" cy="97252"/>
            </a:xfrm>
            <a:prstGeom prst="rect">
              <a:avLst/>
            </a:prstGeom>
            <a:noFill/>
          </p:spPr>
        </p:pic>
        <p:sp>
          <p:nvSpPr>
            <p:cNvPr id="396" name="Freeform 1613"/>
            <p:cNvSpPr/>
            <p:nvPr/>
          </p:nvSpPr>
          <p:spPr>
            <a:xfrm flipV="1">
              <a:off x="8311636" y="3043041"/>
              <a:ext cx="27111" cy="76392"/>
            </a:xfrm>
            <a:custGeom>
              <a:avLst/>
              <a:gdLst/>
              <a:ahLst/>
              <a:cxnLst/>
              <a:rect l="0" t="0" r="0" b="0"/>
              <a:pathLst>
                <a:path w="44551" h="118694">
                  <a:moveTo>
                    <a:pt x="44551" y="118694"/>
                  </a:moveTo>
                  <a:lnTo>
                    <a:pt x="44551" y="12726"/>
                  </a:lnTo>
                  <a:cubicBezTo>
                    <a:pt x="44551" y="12726"/>
                    <a:pt x="27787" y="0"/>
                    <a:pt x="482" y="12726"/>
                  </a:cubicBezTo>
                  <a:lnTo>
                    <a:pt x="0" y="118694"/>
                  </a:lnTo>
                  <a:lnTo>
                    <a:pt x="44551" y="118694"/>
                  </a:lnTo>
                  <a:close/>
                  <a:moveTo>
                    <a:pt x="44551" y="118694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7" name="Picture 1614"/>
            <p:cNvPicPr>
              <a:picLocks noChangeArrowheads="1"/>
            </p:cNvPicPr>
            <p:nvPr/>
          </p:nvPicPr>
          <p:blipFill>
            <a:blip r:embed="rId9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07881" y="3060995"/>
              <a:ext cx="52514" cy="33184"/>
            </a:xfrm>
            <a:prstGeom prst="rect">
              <a:avLst/>
            </a:prstGeom>
            <a:noFill/>
          </p:spPr>
        </p:pic>
        <p:sp>
          <p:nvSpPr>
            <p:cNvPr id="398" name="Freeform 1615"/>
            <p:cNvSpPr/>
            <p:nvPr/>
          </p:nvSpPr>
          <p:spPr>
            <a:xfrm flipV="1">
              <a:off x="8520581" y="3073687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34581" y="0"/>
                    <a:pt x="44550" y="2705"/>
                    <a:pt x="44550" y="6057"/>
                  </a:cubicBezTo>
                  <a:cubicBezTo>
                    <a:pt x="44550" y="9398"/>
                    <a:pt x="34581" y="12103"/>
                    <a:pt x="22275" y="12103"/>
                  </a:cubicBezTo>
                  <a:cubicBezTo>
                    <a:pt x="9969" y="12103"/>
                    <a:pt x="0" y="9398"/>
                    <a:pt x="0" y="6057"/>
                  </a:cubicBezTo>
                  <a:cubicBezTo>
                    <a:pt x="0" y="2705"/>
                    <a:pt x="9969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9" name="Picture 1616"/>
            <p:cNvPicPr>
              <a:picLocks noChangeArrowheads="1"/>
            </p:cNvPicPr>
            <p:nvPr/>
          </p:nvPicPr>
          <p:blipFill>
            <a:blip r:embed="rId9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99080" y="3025205"/>
              <a:ext cx="52514" cy="33197"/>
            </a:xfrm>
            <a:prstGeom prst="rect">
              <a:avLst/>
            </a:prstGeom>
            <a:noFill/>
          </p:spPr>
        </p:pic>
        <p:sp>
          <p:nvSpPr>
            <p:cNvPr id="400" name="Freeform 1617"/>
            <p:cNvSpPr/>
            <p:nvPr/>
          </p:nvSpPr>
          <p:spPr>
            <a:xfrm flipV="1">
              <a:off x="8311778" y="3037909"/>
              <a:ext cx="27111" cy="7789"/>
            </a:xfrm>
            <a:custGeom>
              <a:avLst/>
              <a:gdLst/>
              <a:ahLst/>
              <a:cxnLst/>
              <a:rect l="0" t="0" r="0" b="0"/>
              <a:pathLst>
                <a:path w="44550" h="12103">
                  <a:moveTo>
                    <a:pt x="22275" y="0"/>
                  </a:moveTo>
                  <a:cubicBezTo>
                    <a:pt x="9969" y="0"/>
                    <a:pt x="0" y="2705"/>
                    <a:pt x="0" y="6057"/>
                  </a:cubicBezTo>
                  <a:cubicBezTo>
                    <a:pt x="0" y="9385"/>
                    <a:pt x="9969" y="12103"/>
                    <a:pt x="22275" y="12103"/>
                  </a:cubicBezTo>
                  <a:cubicBezTo>
                    <a:pt x="34581" y="12103"/>
                    <a:pt x="44550" y="9385"/>
                    <a:pt x="44550" y="6057"/>
                  </a:cubicBezTo>
                  <a:cubicBezTo>
                    <a:pt x="44550" y="2705"/>
                    <a:pt x="34581" y="0"/>
                    <a:pt x="22275" y="0"/>
                  </a:cubicBezTo>
                  <a:close/>
                  <a:moveTo>
                    <a:pt x="22275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1" name="Freeform 1618"/>
            <p:cNvSpPr/>
            <p:nvPr/>
          </p:nvSpPr>
          <p:spPr>
            <a:xfrm flipV="1">
              <a:off x="8525915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2" name="Freeform 1619"/>
            <p:cNvSpPr/>
            <p:nvPr/>
          </p:nvSpPr>
          <p:spPr>
            <a:xfrm flipV="1">
              <a:off x="8525915" y="3075814"/>
              <a:ext cx="16894" cy="2991"/>
            </a:xfrm>
            <a:custGeom>
              <a:avLst/>
              <a:gdLst/>
              <a:ahLst/>
              <a:cxnLst/>
              <a:rect l="0" t="0" r="0" b="0"/>
              <a:pathLst>
                <a:path w="27762" h="4648">
                  <a:moveTo>
                    <a:pt x="13881" y="0"/>
                  </a:moveTo>
                  <a:cubicBezTo>
                    <a:pt x="21551" y="0"/>
                    <a:pt x="27762" y="1041"/>
                    <a:pt x="27762" y="2324"/>
                  </a:cubicBezTo>
                  <a:cubicBezTo>
                    <a:pt x="27762" y="3606"/>
                    <a:pt x="21551" y="4648"/>
                    <a:pt x="13881" y="4648"/>
                  </a:cubicBezTo>
                  <a:cubicBezTo>
                    <a:pt x="6211" y="4648"/>
                    <a:pt x="0" y="3606"/>
                    <a:pt x="0" y="2324"/>
                  </a:cubicBezTo>
                  <a:cubicBezTo>
                    <a:pt x="0" y="1041"/>
                    <a:pt x="621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3" name="Freeform 1620"/>
            <p:cNvSpPr/>
            <p:nvPr/>
          </p:nvSpPr>
          <p:spPr>
            <a:xfrm flipV="1">
              <a:off x="8316660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97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4" name="Freeform 1621"/>
            <p:cNvSpPr/>
            <p:nvPr/>
          </p:nvSpPr>
          <p:spPr>
            <a:xfrm flipV="1">
              <a:off x="8316660" y="3040043"/>
              <a:ext cx="16894" cy="2983"/>
            </a:xfrm>
            <a:custGeom>
              <a:avLst/>
              <a:gdLst/>
              <a:ahLst/>
              <a:cxnLst/>
              <a:rect l="0" t="0" r="0" b="0"/>
              <a:pathLst>
                <a:path w="27762" h="4635">
                  <a:moveTo>
                    <a:pt x="13881" y="0"/>
                  </a:moveTo>
                  <a:cubicBezTo>
                    <a:pt x="6211" y="0"/>
                    <a:pt x="0" y="1041"/>
                    <a:pt x="0" y="2324"/>
                  </a:cubicBezTo>
                  <a:cubicBezTo>
                    <a:pt x="0" y="3606"/>
                    <a:pt x="6211" y="4635"/>
                    <a:pt x="13881" y="4635"/>
                  </a:cubicBezTo>
                  <a:cubicBezTo>
                    <a:pt x="21551" y="4635"/>
                    <a:pt x="27762" y="3606"/>
                    <a:pt x="27762" y="2324"/>
                  </a:cubicBezTo>
                  <a:cubicBezTo>
                    <a:pt x="27762" y="1041"/>
                    <a:pt x="21551" y="0"/>
                    <a:pt x="13881" y="0"/>
                  </a:cubicBezTo>
                  <a:close/>
                  <a:moveTo>
                    <a:pt x="13881" y="0"/>
                  </a:moveTo>
                </a:path>
              </a:pathLst>
            </a:custGeom>
            <a:noFill/>
            <a:ln w="973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5" name="Freeform 1622"/>
            <p:cNvSpPr/>
            <p:nvPr/>
          </p:nvSpPr>
          <p:spPr>
            <a:xfrm flipV="1">
              <a:off x="8332150" y="3089611"/>
              <a:ext cx="196321" cy="77822"/>
            </a:xfrm>
            <a:custGeom>
              <a:avLst/>
              <a:gdLst/>
              <a:ahLst/>
              <a:cxnLst/>
              <a:rect l="0" t="0" r="0" b="0"/>
              <a:pathLst>
                <a:path w="322604" h="120916">
                  <a:moveTo>
                    <a:pt x="161302" y="0"/>
                  </a:moveTo>
                  <a:cubicBezTo>
                    <a:pt x="250392" y="0"/>
                    <a:pt x="322604" y="27063"/>
                    <a:pt x="322604" y="60452"/>
                  </a:cubicBezTo>
                  <a:cubicBezTo>
                    <a:pt x="322604" y="93840"/>
                    <a:pt x="250392" y="120916"/>
                    <a:pt x="161302" y="120916"/>
                  </a:cubicBezTo>
                  <a:cubicBezTo>
                    <a:pt x="72212" y="120916"/>
                    <a:pt x="0" y="93840"/>
                    <a:pt x="0" y="60452"/>
                  </a:cubicBezTo>
                  <a:cubicBezTo>
                    <a:pt x="0" y="27063"/>
                    <a:pt x="72212" y="0"/>
                    <a:pt x="161302" y="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06" name="Picture 1623"/>
            <p:cNvPicPr>
              <a:picLocks noChangeArrowheads="1"/>
            </p:cNvPicPr>
            <p:nvPr/>
          </p:nvPicPr>
          <p:blipFill>
            <a:blip r:embed="rId9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266796" y="3016634"/>
              <a:ext cx="386585" cy="290575"/>
            </a:xfrm>
            <a:prstGeom prst="rect">
              <a:avLst/>
            </a:prstGeom>
            <a:noFill/>
          </p:spPr>
        </p:pic>
        <p:pic>
          <p:nvPicPr>
            <p:cNvPr id="407" name="Picture 1624"/>
            <p:cNvPicPr>
              <a:picLocks noChangeArrowheads="1"/>
            </p:cNvPicPr>
            <p:nvPr/>
          </p:nvPicPr>
          <p:blipFill>
            <a:blip r:embed="rId9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36979" y="3091398"/>
              <a:ext cx="183113" cy="77419"/>
            </a:xfrm>
            <a:prstGeom prst="rect">
              <a:avLst/>
            </a:prstGeom>
            <a:noFill/>
          </p:spPr>
        </p:pic>
        <p:pic>
          <p:nvPicPr>
            <p:cNvPr id="408" name="Picture 1625"/>
            <p:cNvPicPr>
              <a:picLocks noChangeArrowheads="1"/>
            </p:cNvPicPr>
            <p:nvPr/>
          </p:nvPicPr>
          <p:blipFill>
            <a:blip r:embed="rId9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37040" y="3075384"/>
              <a:ext cx="182791" cy="76796"/>
            </a:xfrm>
            <a:prstGeom prst="rect">
              <a:avLst/>
            </a:prstGeom>
            <a:noFill/>
          </p:spPr>
        </p:pic>
        <p:pic>
          <p:nvPicPr>
            <p:cNvPr id="409" name="Picture 1626"/>
            <p:cNvPicPr>
              <a:picLocks noChangeArrowheads="1"/>
            </p:cNvPicPr>
            <p:nvPr/>
          </p:nvPicPr>
          <p:blipFill>
            <a:blip r:embed="rId9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56868" y="3121550"/>
              <a:ext cx="134296" cy="42729"/>
            </a:xfrm>
            <a:prstGeom prst="rect">
              <a:avLst/>
            </a:prstGeom>
            <a:noFill/>
          </p:spPr>
        </p:pic>
        <p:pic>
          <p:nvPicPr>
            <p:cNvPr id="410" name="Picture 1627"/>
            <p:cNvPicPr>
              <a:picLocks noChangeArrowheads="1"/>
            </p:cNvPicPr>
            <p:nvPr/>
          </p:nvPicPr>
          <p:blipFill>
            <a:blip r:embed="rId9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3992" y="3090179"/>
              <a:ext cx="86614" cy="44195"/>
            </a:xfrm>
            <a:prstGeom prst="rect">
              <a:avLst/>
            </a:prstGeom>
            <a:noFill/>
          </p:spPr>
        </p:pic>
        <p:sp>
          <p:nvSpPr>
            <p:cNvPr id="411" name="Freeform 1628"/>
            <p:cNvSpPr/>
            <p:nvPr/>
          </p:nvSpPr>
          <p:spPr>
            <a:xfrm flipV="1">
              <a:off x="8396690" y="3102888"/>
              <a:ext cx="61210" cy="18791"/>
            </a:xfrm>
            <a:custGeom>
              <a:avLst/>
              <a:gdLst/>
              <a:ahLst/>
              <a:cxnLst/>
              <a:rect l="0" t="0" r="0" b="0"/>
              <a:pathLst>
                <a:path w="100584" h="29197">
                  <a:moveTo>
                    <a:pt x="0" y="0"/>
                  </a:moveTo>
                  <a:lnTo>
                    <a:pt x="100584" y="0"/>
                  </a:lnTo>
                  <a:lnTo>
                    <a:pt x="100584" y="29197"/>
                  </a:lnTo>
                  <a:lnTo>
                    <a:pt x="0" y="291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9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12" name="Picture 1629"/>
            <p:cNvPicPr>
              <a:picLocks noChangeArrowheads="1"/>
            </p:cNvPicPr>
            <p:nvPr/>
          </p:nvPicPr>
          <p:blipFill>
            <a:blip r:embed="rId9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83992" y="3086813"/>
              <a:ext cx="86601" cy="31598"/>
            </a:xfrm>
            <a:prstGeom prst="rect">
              <a:avLst/>
            </a:prstGeom>
            <a:noFill/>
          </p:spPr>
        </p:pic>
        <p:sp>
          <p:nvSpPr>
            <p:cNvPr id="413" name="Freeform 1630"/>
            <p:cNvSpPr/>
            <p:nvPr/>
          </p:nvSpPr>
          <p:spPr>
            <a:xfrm flipV="1">
              <a:off x="8396689" y="3099516"/>
              <a:ext cx="61210" cy="6195"/>
            </a:xfrm>
            <a:custGeom>
              <a:avLst/>
              <a:gdLst/>
              <a:ahLst/>
              <a:cxnLst/>
              <a:rect l="0" t="0" r="0" b="0"/>
              <a:pathLst>
                <a:path w="100584" h="9626">
                  <a:moveTo>
                    <a:pt x="50292" y="0"/>
                  </a:moveTo>
                  <a:cubicBezTo>
                    <a:pt x="78066" y="0"/>
                    <a:pt x="100584" y="2159"/>
                    <a:pt x="100584" y="4813"/>
                  </a:cubicBezTo>
                  <a:cubicBezTo>
                    <a:pt x="100584" y="7467"/>
                    <a:pt x="78066" y="9626"/>
                    <a:pt x="50292" y="9626"/>
                  </a:cubicBezTo>
                  <a:cubicBezTo>
                    <a:pt x="22518" y="9626"/>
                    <a:pt x="0" y="7467"/>
                    <a:pt x="0" y="4813"/>
                  </a:cubicBezTo>
                  <a:cubicBezTo>
                    <a:pt x="0" y="2159"/>
                    <a:pt x="22518" y="0"/>
                    <a:pt x="50292" y="0"/>
                  </a:cubicBezTo>
                  <a:close/>
                  <a:moveTo>
                    <a:pt x="50292" y="0"/>
                  </a:moveTo>
                </a:path>
              </a:pathLst>
            </a:custGeom>
            <a:noFill/>
            <a:ln w="796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4" name="Freeform 1631"/>
            <p:cNvSpPr/>
            <p:nvPr/>
          </p:nvSpPr>
          <p:spPr>
            <a:xfrm flipV="1">
              <a:off x="8350720" y="2954473"/>
              <a:ext cx="153149" cy="147758"/>
            </a:xfrm>
            <a:custGeom>
              <a:avLst/>
              <a:gdLst/>
              <a:ahLst/>
              <a:cxnLst/>
              <a:rect l="0" t="0" r="0" b="0"/>
              <a:pathLst>
                <a:path w="251662" h="229577">
                  <a:moveTo>
                    <a:pt x="125831" y="0"/>
                  </a:moveTo>
                  <a:cubicBezTo>
                    <a:pt x="195325" y="0"/>
                    <a:pt x="251662" y="51396"/>
                    <a:pt x="251662" y="114795"/>
                  </a:cubicBezTo>
                  <a:cubicBezTo>
                    <a:pt x="251662" y="178180"/>
                    <a:pt x="195325" y="229577"/>
                    <a:pt x="125831" y="229577"/>
                  </a:cubicBezTo>
                  <a:cubicBezTo>
                    <a:pt x="56337" y="229577"/>
                    <a:pt x="0" y="178180"/>
                    <a:pt x="0" y="114795"/>
                  </a:cubicBezTo>
                  <a:cubicBezTo>
                    <a:pt x="0" y="51396"/>
                    <a:pt x="56337" y="0"/>
                    <a:pt x="125831" y="0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772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5" name="Freeform 1632"/>
            <p:cNvSpPr/>
            <p:nvPr/>
          </p:nvSpPr>
          <p:spPr>
            <a:xfrm flipV="1">
              <a:off x="8350349" y="2954368"/>
              <a:ext cx="153892" cy="147962"/>
            </a:xfrm>
            <a:custGeom>
              <a:avLst/>
              <a:gdLst/>
              <a:ahLst/>
              <a:cxnLst/>
              <a:rect l="0" t="0" r="0" b="0"/>
              <a:pathLst>
                <a:path w="252882" h="229895">
                  <a:moveTo>
                    <a:pt x="126441" y="0"/>
                  </a:moveTo>
                  <a:cubicBezTo>
                    <a:pt x="196265" y="0"/>
                    <a:pt x="252882" y="51460"/>
                    <a:pt x="252882" y="114947"/>
                  </a:cubicBezTo>
                  <a:cubicBezTo>
                    <a:pt x="252882" y="178422"/>
                    <a:pt x="196265" y="229895"/>
                    <a:pt x="126441" y="229895"/>
                  </a:cubicBezTo>
                  <a:cubicBezTo>
                    <a:pt x="56617" y="229895"/>
                    <a:pt x="0" y="178422"/>
                    <a:pt x="0" y="114947"/>
                  </a:cubicBezTo>
                  <a:cubicBezTo>
                    <a:pt x="0" y="51460"/>
                    <a:pt x="56617" y="0"/>
                    <a:pt x="126441" y="0"/>
                  </a:cubicBezTo>
                  <a:close/>
                  <a:moveTo>
                    <a:pt x="126441" y="0"/>
                  </a:moveTo>
                </a:path>
              </a:pathLst>
            </a:custGeom>
            <a:noFill/>
            <a:ln w="421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6" name="Freeform 1633"/>
            <p:cNvSpPr/>
            <p:nvPr/>
          </p:nvSpPr>
          <p:spPr>
            <a:xfrm flipV="1">
              <a:off x="8385417" y="3014941"/>
              <a:ext cx="82502" cy="86102"/>
            </a:xfrm>
            <a:custGeom>
              <a:avLst/>
              <a:gdLst/>
              <a:ahLst/>
              <a:cxnLst/>
              <a:rect l="0" t="0" r="0" b="0"/>
              <a:pathLst>
                <a:path w="135571" h="133781">
                  <a:moveTo>
                    <a:pt x="40093" y="0"/>
                  </a:moveTo>
                  <a:lnTo>
                    <a:pt x="0" y="115315"/>
                  </a:lnTo>
                  <a:cubicBezTo>
                    <a:pt x="20675" y="79349"/>
                    <a:pt x="40448" y="105625"/>
                    <a:pt x="40448" y="105625"/>
                  </a:cubicBezTo>
                  <a:cubicBezTo>
                    <a:pt x="42366" y="108013"/>
                    <a:pt x="43687" y="113093"/>
                    <a:pt x="43687" y="118973"/>
                  </a:cubicBezTo>
                  <a:cubicBezTo>
                    <a:pt x="43687" y="127152"/>
                    <a:pt x="41134" y="133781"/>
                    <a:pt x="37985" y="133781"/>
                  </a:cubicBezTo>
                  <a:cubicBezTo>
                    <a:pt x="34823" y="133781"/>
                    <a:pt x="32270" y="127152"/>
                    <a:pt x="32270" y="118973"/>
                  </a:cubicBezTo>
                  <a:cubicBezTo>
                    <a:pt x="32270" y="113309"/>
                    <a:pt x="33502" y="108394"/>
                    <a:pt x="35306" y="105905"/>
                  </a:cubicBezTo>
                  <a:cubicBezTo>
                    <a:pt x="35306" y="105905"/>
                    <a:pt x="40473" y="98031"/>
                    <a:pt x="52221" y="94551"/>
                  </a:cubicBezTo>
                  <a:cubicBezTo>
                    <a:pt x="66775" y="95008"/>
                    <a:pt x="72223" y="105625"/>
                    <a:pt x="72223" y="105625"/>
                  </a:cubicBezTo>
                  <a:cubicBezTo>
                    <a:pt x="74141" y="108013"/>
                    <a:pt x="75462" y="113093"/>
                    <a:pt x="75462" y="118973"/>
                  </a:cubicBezTo>
                  <a:cubicBezTo>
                    <a:pt x="75462" y="127152"/>
                    <a:pt x="72909" y="133781"/>
                    <a:pt x="69760" y="133781"/>
                  </a:cubicBezTo>
                  <a:cubicBezTo>
                    <a:pt x="66597" y="133781"/>
                    <a:pt x="64045" y="127152"/>
                    <a:pt x="64045" y="118973"/>
                  </a:cubicBezTo>
                  <a:cubicBezTo>
                    <a:pt x="64045" y="113309"/>
                    <a:pt x="65277" y="108394"/>
                    <a:pt x="67080" y="105905"/>
                  </a:cubicBezTo>
                  <a:cubicBezTo>
                    <a:pt x="67080" y="105905"/>
                    <a:pt x="79653" y="84924"/>
                    <a:pt x="98805" y="100469"/>
                  </a:cubicBezTo>
                  <a:cubicBezTo>
                    <a:pt x="104875" y="105397"/>
                    <a:pt x="104456" y="118973"/>
                    <a:pt x="104456" y="118973"/>
                  </a:cubicBezTo>
                  <a:cubicBezTo>
                    <a:pt x="104456" y="127152"/>
                    <a:pt x="101891" y="133781"/>
                    <a:pt x="98741" y="133781"/>
                  </a:cubicBezTo>
                  <a:cubicBezTo>
                    <a:pt x="95591" y="133781"/>
                    <a:pt x="93039" y="127152"/>
                    <a:pt x="93039" y="118973"/>
                  </a:cubicBezTo>
                  <a:cubicBezTo>
                    <a:pt x="93039" y="113309"/>
                    <a:pt x="94258" y="108394"/>
                    <a:pt x="96061" y="105905"/>
                  </a:cubicBezTo>
                  <a:cubicBezTo>
                    <a:pt x="96061" y="105905"/>
                    <a:pt x="115657" y="75171"/>
                    <a:pt x="135571" y="114388"/>
                  </a:cubicBezTo>
                  <a:lnTo>
                    <a:pt x="98817" y="1739"/>
                  </a:lnTo>
                </a:path>
              </a:pathLst>
            </a:custGeom>
            <a:noFill/>
            <a:ln w="1174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7" name="Freeform 1634"/>
            <p:cNvSpPr/>
            <p:nvPr/>
          </p:nvSpPr>
          <p:spPr>
            <a:xfrm flipV="1">
              <a:off x="8577369" y="2251053"/>
              <a:ext cx="759923" cy="887556"/>
            </a:xfrm>
            <a:custGeom>
              <a:avLst/>
              <a:gdLst/>
              <a:ahLst/>
              <a:cxnLst/>
              <a:rect l="0" t="0" r="0" b="0"/>
              <a:pathLst>
                <a:path w="1248739" h="1379028">
                  <a:moveTo>
                    <a:pt x="956030" y="774"/>
                  </a:moveTo>
                  <a:cubicBezTo>
                    <a:pt x="984719" y="1078"/>
                    <a:pt x="1010335" y="0"/>
                    <a:pt x="1038745" y="7632"/>
                  </a:cubicBezTo>
                  <a:cubicBezTo>
                    <a:pt x="1088224" y="20928"/>
                    <a:pt x="1179689" y="60019"/>
                    <a:pt x="1203197" y="105079"/>
                  </a:cubicBezTo>
                  <a:cubicBezTo>
                    <a:pt x="1226324" y="149402"/>
                    <a:pt x="1248739" y="215543"/>
                    <a:pt x="1248422" y="265492"/>
                  </a:cubicBezTo>
                  <a:cubicBezTo>
                    <a:pt x="1248053" y="321017"/>
                    <a:pt x="1217611" y="352868"/>
                    <a:pt x="1184083" y="393419"/>
                  </a:cubicBezTo>
                  <a:cubicBezTo>
                    <a:pt x="1145641" y="439901"/>
                    <a:pt x="1106448" y="462787"/>
                    <a:pt x="1047597" y="487031"/>
                  </a:cubicBezTo>
                  <a:cubicBezTo>
                    <a:pt x="986814" y="512075"/>
                    <a:pt x="925779" y="545121"/>
                    <a:pt x="862597" y="564222"/>
                  </a:cubicBezTo>
                  <a:cubicBezTo>
                    <a:pt x="766546" y="593267"/>
                    <a:pt x="682028" y="626947"/>
                    <a:pt x="610781" y="694689"/>
                  </a:cubicBezTo>
                  <a:cubicBezTo>
                    <a:pt x="591972" y="709573"/>
                    <a:pt x="556108" y="741996"/>
                    <a:pt x="530682" y="767117"/>
                  </a:cubicBezTo>
                  <a:cubicBezTo>
                    <a:pt x="514794" y="781658"/>
                    <a:pt x="487261" y="814780"/>
                    <a:pt x="469176" y="841069"/>
                  </a:cubicBezTo>
                  <a:cubicBezTo>
                    <a:pt x="460794" y="847737"/>
                    <a:pt x="445922" y="863180"/>
                    <a:pt x="435991" y="875562"/>
                  </a:cubicBezTo>
                  <a:cubicBezTo>
                    <a:pt x="409156" y="923911"/>
                    <a:pt x="406336" y="980629"/>
                    <a:pt x="391757" y="1031988"/>
                  </a:cubicBezTo>
                  <a:cubicBezTo>
                    <a:pt x="384861" y="1056283"/>
                    <a:pt x="374129" y="1079829"/>
                    <a:pt x="368046" y="1104327"/>
                  </a:cubicBezTo>
                  <a:cubicBezTo>
                    <a:pt x="363461" y="1122780"/>
                    <a:pt x="367106" y="1139329"/>
                    <a:pt x="362915" y="1157223"/>
                  </a:cubicBezTo>
                  <a:cubicBezTo>
                    <a:pt x="356336" y="1185404"/>
                    <a:pt x="335369" y="1225943"/>
                    <a:pt x="319113" y="1250619"/>
                  </a:cubicBezTo>
                  <a:cubicBezTo>
                    <a:pt x="295897" y="1285874"/>
                    <a:pt x="264109" y="1314728"/>
                    <a:pt x="226860" y="1338452"/>
                  </a:cubicBezTo>
                  <a:cubicBezTo>
                    <a:pt x="176339" y="1370621"/>
                    <a:pt x="143993" y="1379028"/>
                    <a:pt x="89027" y="1368348"/>
                  </a:cubicBezTo>
                  <a:cubicBezTo>
                    <a:pt x="65125" y="1352041"/>
                    <a:pt x="25260" y="1340115"/>
                    <a:pt x="0" y="1341703"/>
                  </a:cubicBezTo>
                </a:path>
              </a:pathLst>
            </a:custGeom>
            <a:noFill/>
            <a:ln w="11175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8" name="Rectangle 1680"/>
          <p:cNvSpPr/>
          <p:nvPr/>
        </p:nvSpPr>
        <p:spPr>
          <a:xfrm>
            <a:off x="732075" y="4536646"/>
            <a:ext cx="1014848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marR="0" lvl="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Déterminer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expérimentalement, les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caractéristiques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circuit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électrique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19" name="Rectangle 418"/>
          <p:cNvSpPr/>
          <p:nvPr/>
        </p:nvSpPr>
        <p:spPr>
          <a:xfrm>
            <a:off x="634007" y="1098905"/>
            <a:ext cx="61020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 circuit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électrique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ci-dessous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comporte deux lampes montées en série: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6C34079-0264-6BD0-B3FE-0BE0C2917284}"/>
              </a:ext>
            </a:extLst>
      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94627" y="298623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785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1766</Words>
  <Application>Microsoft Office PowerPoint</Application>
  <PresentationFormat>Grand écran</PresentationFormat>
  <Paragraphs>283</Paragraphs>
  <Slides>33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43" baseType="lpstr">
      <vt:lpstr>Aptos</vt:lpstr>
      <vt:lpstr>Aptos Display</vt:lpstr>
      <vt:lpstr>Arial</vt:lpstr>
      <vt:lpstr>Arial Black</vt:lpstr>
      <vt:lpstr>Calibri</vt:lpstr>
      <vt:lpstr>Calibri-Bold</vt:lpstr>
      <vt:lpstr>Cambria Math</vt:lpstr>
      <vt:lpstr>Dosis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On arrive à la fin de notre séance. Qui peut me dire ce qu’on a appris à faire ?</vt:lpstr>
      <vt:lpstr>Présentation PowerPoint</vt:lpstr>
      <vt:lpstr>On récapitule: </vt:lpstr>
      <vt:lpstr>Voici l’exercice à faire à la maison pour la séance prochaine.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MOJAHID RACHID</dc:creator>
  <cp:lastModifiedBy>SALIM EL MOKHTAR</cp:lastModifiedBy>
  <cp:revision>106</cp:revision>
  <dcterms:created xsi:type="dcterms:W3CDTF">2025-11-11T09:15:00Z</dcterms:created>
  <dcterms:modified xsi:type="dcterms:W3CDTF">2026-03-28T17:40:09Z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14EED0AB88F44FA888ECE43518C1E1BF_12</vt:lpwstr>
  </property>
  <property fmtid="{D5CDD505-2E9C-101B-9397-08002B2CF9AE}" pid="3" name="KSOProductBuildVer">
    <vt:lpwstr>1036-12.9.0.21549</vt:lpwstr>
  </property>
</Properties>
</file>