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theme+xml" PartName="/ppt/theme/theme9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7" r:id="rId4"/>
    <p:sldMasterId id="2147483705" r:id="rId5"/>
    <p:sldMasterId id="2147483736" r:id="rId6"/>
    <p:sldMasterId id="2147483760" r:id="rId7"/>
    <p:sldMasterId id="2147483781" r:id="rId8"/>
    <p:sldMasterId id="2147483810" r:id="rId9"/>
    <p:sldMasterId id="2147483839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</p:sldIdLst>
  <p:sldSz cy="6858000" cx="12192000"/>
  <p:notesSz cx="6858000" cy="9144000"/>
  <p:embeddedFontLst>
    <p:embeddedFont>
      <p:font typeface="Dosis"/>
      <p:regular r:id="rId76"/>
      <p:bold r:id="rId77"/>
    </p:embeddedFont>
    <p:embeddedFont>
      <p:font typeface="Play"/>
      <p:regular r:id="rId78"/>
      <p:bold r:id="rId79"/>
    </p:embeddedFont>
    <p:embeddedFont>
      <p:font typeface="Radley"/>
      <p:regular r:id="rId80"/>
      <p:italic r:id="rId8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2" roundtripDataSignature="AMtx7mg7rfGQ1bC5UEa01lPpXlyCmoGg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42" Type="http://schemas.openxmlformats.org/officeDocument/2006/relationships/slide" Target="slides/slide31.xml"/><Relationship Id="rId41" Type="http://schemas.openxmlformats.org/officeDocument/2006/relationships/slide" Target="slides/slide30.xml"/><Relationship Id="rId44" Type="http://schemas.openxmlformats.org/officeDocument/2006/relationships/slide" Target="slides/slide33.xml"/><Relationship Id="rId43" Type="http://schemas.openxmlformats.org/officeDocument/2006/relationships/slide" Target="slides/slide32.xml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80" Type="http://schemas.openxmlformats.org/officeDocument/2006/relationships/font" Target="fonts/Radley-regular.fntdata"/><Relationship Id="rId82" Type="http://customschemas.google.com/relationships/presentationmetadata" Target="metadata"/><Relationship Id="rId81" Type="http://schemas.openxmlformats.org/officeDocument/2006/relationships/font" Target="fonts/Radley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9" Type="http://schemas.openxmlformats.org/officeDocument/2006/relationships/slide" Target="slides/slide38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73" Type="http://schemas.openxmlformats.org/officeDocument/2006/relationships/slide" Target="slides/slide62.xml"/><Relationship Id="rId72" Type="http://schemas.openxmlformats.org/officeDocument/2006/relationships/slide" Target="slides/slide61.xml"/><Relationship Id="rId31" Type="http://schemas.openxmlformats.org/officeDocument/2006/relationships/slide" Target="slides/slide20.xml"/><Relationship Id="rId75" Type="http://schemas.openxmlformats.org/officeDocument/2006/relationships/slide" Target="slides/slide64.xml"/><Relationship Id="rId30" Type="http://schemas.openxmlformats.org/officeDocument/2006/relationships/slide" Target="slides/slide19.xml"/><Relationship Id="rId74" Type="http://schemas.openxmlformats.org/officeDocument/2006/relationships/slide" Target="slides/slide63.xml"/><Relationship Id="rId33" Type="http://schemas.openxmlformats.org/officeDocument/2006/relationships/slide" Target="slides/slide22.xml"/><Relationship Id="rId77" Type="http://schemas.openxmlformats.org/officeDocument/2006/relationships/font" Target="fonts/Dosis-bold.fntdata"/><Relationship Id="rId32" Type="http://schemas.openxmlformats.org/officeDocument/2006/relationships/slide" Target="slides/slide21.xml"/><Relationship Id="rId76" Type="http://schemas.openxmlformats.org/officeDocument/2006/relationships/font" Target="fonts/Dosis-regular.fntdata"/><Relationship Id="rId35" Type="http://schemas.openxmlformats.org/officeDocument/2006/relationships/slide" Target="slides/slide24.xml"/><Relationship Id="rId79" Type="http://schemas.openxmlformats.org/officeDocument/2006/relationships/font" Target="fonts/Play-bold.fntdata"/><Relationship Id="rId34" Type="http://schemas.openxmlformats.org/officeDocument/2006/relationships/slide" Target="slides/slide23.xml"/><Relationship Id="rId78" Type="http://schemas.openxmlformats.org/officeDocument/2006/relationships/font" Target="fonts/Play-regular.fntdata"/><Relationship Id="rId71" Type="http://schemas.openxmlformats.org/officeDocument/2006/relationships/slide" Target="slides/slide60.xml"/><Relationship Id="rId70" Type="http://schemas.openxmlformats.org/officeDocument/2006/relationships/slide" Target="slides/slide59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62" Type="http://schemas.openxmlformats.org/officeDocument/2006/relationships/slide" Target="slides/slide51.xml"/><Relationship Id="rId61" Type="http://schemas.openxmlformats.org/officeDocument/2006/relationships/slide" Target="slides/slide50.xml"/><Relationship Id="rId20" Type="http://schemas.openxmlformats.org/officeDocument/2006/relationships/slide" Target="slides/slide9.xml"/><Relationship Id="rId64" Type="http://schemas.openxmlformats.org/officeDocument/2006/relationships/slide" Target="slides/slide53.xml"/><Relationship Id="rId63" Type="http://schemas.openxmlformats.org/officeDocument/2006/relationships/slide" Target="slides/slide52.xml"/><Relationship Id="rId22" Type="http://schemas.openxmlformats.org/officeDocument/2006/relationships/slide" Target="slides/slide11.xml"/><Relationship Id="rId66" Type="http://schemas.openxmlformats.org/officeDocument/2006/relationships/slide" Target="slides/slide55.xml"/><Relationship Id="rId21" Type="http://schemas.openxmlformats.org/officeDocument/2006/relationships/slide" Target="slides/slide10.xml"/><Relationship Id="rId65" Type="http://schemas.openxmlformats.org/officeDocument/2006/relationships/slide" Target="slides/slide54.xml"/><Relationship Id="rId24" Type="http://schemas.openxmlformats.org/officeDocument/2006/relationships/slide" Target="slides/slide13.xml"/><Relationship Id="rId68" Type="http://schemas.openxmlformats.org/officeDocument/2006/relationships/slide" Target="slides/slide57.xml"/><Relationship Id="rId23" Type="http://schemas.openxmlformats.org/officeDocument/2006/relationships/slide" Target="slides/slide12.xml"/><Relationship Id="rId67" Type="http://schemas.openxmlformats.org/officeDocument/2006/relationships/slide" Target="slides/slide56.xml"/><Relationship Id="rId60" Type="http://schemas.openxmlformats.org/officeDocument/2006/relationships/slide" Target="slides/slide49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69" Type="http://schemas.openxmlformats.org/officeDocument/2006/relationships/slide" Target="slides/slide58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slide" Target="slides/slide40.xml"/><Relationship Id="rId50" Type="http://schemas.openxmlformats.org/officeDocument/2006/relationships/slide" Target="slides/slide39.xml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11" Type="http://schemas.openxmlformats.org/officeDocument/2006/relationships/notesMaster" Target="notesMasters/notesMaster1.xml"/><Relationship Id="rId55" Type="http://schemas.openxmlformats.org/officeDocument/2006/relationships/slide" Target="slides/slide44.xml"/><Relationship Id="rId10" Type="http://schemas.openxmlformats.org/officeDocument/2006/relationships/slideMaster" Target="slideMasters/slideMaster8.xml"/><Relationship Id="rId54" Type="http://schemas.openxmlformats.org/officeDocument/2006/relationships/slide" Target="slides/slide43.xml"/><Relationship Id="rId13" Type="http://schemas.openxmlformats.org/officeDocument/2006/relationships/slide" Target="slides/slide2.xml"/><Relationship Id="rId57" Type="http://schemas.openxmlformats.org/officeDocument/2006/relationships/slide" Target="slides/slide46.xml"/><Relationship Id="rId12" Type="http://schemas.openxmlformats.org/officeDocument/2006/relationships/slide" Target="slides/slide1.xml"/><Relationship Id="rId56" Type="http://schemas.openxmlformats.org/officeDocument/2006/relationships/slide" Target="slides/slide45.xml"/><Relationship Id="rId15" Type="http://schemas.openxmlformats.org/officeDocument/2006/relationships/slide" Target="slides/slide4.xml"/><Relationship Id="rId59" Type="http://schemas.openxmlformats.org/officeDocument/2006/relationships/slide" Target="slides/slide48.xml"/><Relationship Id="rId14" Type="http://schemas.openxmlformats.org/officeDocument/2006/relationships/slide" Target="slides/slide3.xml"/><Relationship Id="rId58" Type="http://schemas.openxmlformats.org/officeDocument/2006/relationships/slide" Target="slides/slide47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6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8" name="Google Shape;188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7" name="Google Shape;197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9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91" name="Google Shape;199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7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99" name="Google Shape;1999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5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07" name="Google Shape;200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2" name="Shape 2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3" name="Google Shape;201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4" name="Google Shape;201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8" name="Google Shape;202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6" name="Google Shape;204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0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2" name="Google Shape;206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0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2" name="Google Shape;210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8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0" name="Google Shape;214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0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2" name="Google Shape;218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0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2" name="Google Shape;222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8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0" name="Google Shape;224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4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6" name="Google Shape;225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0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2" name="Google Shape;227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3" name="Shape 2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4" name="Google Shape;228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5" name="Google Shape;228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5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7" name="Google Shape;229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9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1" name="Google Shape;231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9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1" name="Google Shape;2321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0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2" name="Google Shape;2332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2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Google Shape;190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4" name="Google Shape;190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0" name="Shape 2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" name="Google Shape;236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2" name="Google Shape;2362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2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3" name="Google Shape;239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4" name="Google Shape;239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5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7" name="Google Shape;2437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2" name="Google Shape;2442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2" name="Shape 2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3" name="Google Shape;2453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4" name="Google Shape;2454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8" name="Shape 2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9" name="Google Shape;2469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0" name="Google Shape;247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3" name="Google Shape;2483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3" name="Google Shape;2543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1" name="Shape 2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2" name="Google Shape;2632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3" name="Google Shape;2633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5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6" name="Google Shape;2646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7" name="Google Shape;2647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8" name="Google Shape;190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0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2" name="Google Shape;2652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7" name="Shape 2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" name="Google Shape;2668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9" name="Google Shape;2669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3" name="Shape 2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5" name="Google Shape;2685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4" name="Shape 2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5" name="Google Shape;2705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6" name="Google Shape;2706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4" name="Shape 2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" name="Google Shape;272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6" name="Google Shape;2726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9" name="Shape 2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0" name="Google Shape;2740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1" name="Google Shape;2741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3" name="Shape 2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" name="Google Shape;2754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5" name="Google Shape;2755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9" name="Shape 2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0" name="Google Shape;2770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1" name="Google Shape;2771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4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" name="Google Shape;2785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6" name="Google Shape;2786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9" name="Shape 2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" name="Google Shape;2800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1" name="Google Shape;2801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2" name="Google Shape;193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3" name="Shape 2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4" name="Google Shape;2814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5" name="Google Shape;2815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8" name="Shape 2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9" name="Google Shape;2819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0" name="Google Shape;2820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9" name="Shape 2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0" name="Google Shape;2840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1" name="Google Shape;2841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2" name="Google Shape;2842;p5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7" name="Shape 2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8" name="Google Shape;2888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9" name="Google Shape;2889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7" name="Shape 2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" name="Google Shape;2938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9" name="Google Shape;2939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2" name="Shape 2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3" name="Google Shape;2943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4" name="Google Shape;2944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6" name="Shape 2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7" name="Google Shape;2967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8" name="Google Shape;2968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7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9" name="Google Shape;2979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2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Google Shape;3043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4" name="Google Shape;3044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7" name="Shape 3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8" name="Google Shape;3048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9" name="Google Shape;3049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0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2" name="Google Shape;1942;p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3" name="Google Shape;1943;p6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4" name="Shape 3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5" name="Google Shape;3055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6" name="Google Shape;3056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4" name="Shape 3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5" name="Google Shape;3065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6" name="Google Shape;3066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2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Google Shape;3073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4" name="Google Shape;3074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5" name="Google Shape;3075;p6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7" name="Shape 3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8" name="Google Shape;3098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9" name="Google Shape;3099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5" name="Shape 3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Google Shape;3106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7" name="Google Shape;3107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3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5" name="Google Shape;195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5" name="Google Shape;196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8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0" name="Google Shape;197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1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1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1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1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1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1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1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1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57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4.png"/><Relationship Id="rId3" Type="http://schemas.openxmlformats.org/officeDocument/2006/relationships/image" Target="../media/image59.png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Relationship Id="rId3" Type="http://schemas.openxmlformats.org/officeDocument/2006/relationships/image" Target="../media/image56.png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6.gif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png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1.png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8.png"/><Relationship Id="rId6" Type="http://schemas.openxmlformats.org/officeDocument/2006/relationships/image" Target="../media/image14.png"/><Relationship Id="rId7" Type="http://schemas.openxmlformats.org/officeDocument/2006/relationships/image" Target="../media/image6.png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8.jpg"/><Relationship Id="rId8" Type="http://schemas.openxmlformats.org/officeDocument/2006/relationships/image" Target="../media/image23.jp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9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6.gif"/><Relationship Id="rId3" Type="http://schemas.openxmlformats.org/officeDocument/2006/relationships/image" Target="../media/image22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6.gif"/><Relationship Id="rId3" Type="http://schemas.openxmlformats.org/officeDocument/2006/relationships/image" Target="../media/image27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6.gif"/><Relationship Id="rId3" Type="http://schemas.openxmlformats.org/officeDocument/2006/relationships/image" Target="../media/image22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8.png"/><Relationship Id="rId6" Type="http://schemas.openxmlformats.org/officeDocument/2006/relationships/image" Target="../media/image14.png"/><Relationship Id="rId7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8.jpg"/><Relationship Id="rId8" Type="http://schemas.openxmlformats.org/officeDocument/2006/relationships/image" Target="../media/image23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6.gif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8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6.gif"/><Relationship Id="rId3" Type="http://schemas.openxmlformats.org/officeDocument/2006/relationships/image" Target="../media/image2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6.gif"/><Relationship Id="rId3" Type="http://schemas.openxmlformats.org/officeDocument/2006/relationships/image" Target="../media/image2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8.png"/><Relationship Id="rId6" Type="http://schemas.openxmlformats.org/officeDocument/2006/relationships/image" Target="../media/image14.png"/><Relationship Id="rId7" Type="http://schemas.openxmlformats.org/officeDocument/2006/relationships/image" Target="../media/image6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8.jpg"/><Relationship Id="rId8" Type="http://schemas.openxmlformats.org/officeDocument/2006/relationships/image" Target="../media/image23.jp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6.gif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8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6.gif"/><Relationship Id="rId3" Type="http://schemas.openxmlformats.org/officeDocument/2006/relationships/image" Target="../media/image22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.png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8.png"/><Relationship Id="rId6" Type="http://schemas.openxmlformats.org/officeDocument/2006/relationships/image" Target="../media/image14.png"/><Relationship Id="rId7" Type="http://schemas.openxmlformats.org/officeDocument/2006/relationships/image" Target="../media/image6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8.jpg"/><Relationship Id="rId8" Type="http://schemas.openxmlformats.org/officeDocument/2006/relationships/image" Target="../media/image23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gif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gif"/><Relationship Id="rId3" Type="http://schemas.openxmlformats.org/officeDocument/2006/relationships/image" Target="../media/image2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gif"/><Relationship Id="rId3" Type="http://schemas.openxmlformats.org/officeDocument/2006/relationships/image" Target="../media/image27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8.png"/><Relationship Id="rId6" Type="http://schemas.openxmlformats.org/officeDocument/2006/relationships/image" Target="../media/image14.png"/><Relationship Id="rId7" Type="http://schemas.openxmlformats.org/officeDocument/2006/relationships/image" Target="../media/image3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8.jpg"/><Relationship Id="rId8" Type="http://schemas.openxmlformats.org/officeDocument/2006/relationships/image" Target="../media/image23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8.png"/><Relationship Id="rId3" Type="http://schemas.openxmlformats.org/officeDocument/2006/relationships/image" Target="../media/image16.gif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gif"/><Relationship Id="rId3" Type="http://schemas.openxmlformats.org/officeDocument/2006/relationships/image" Target="../media/image48.png"/><Relationship Id="rId4" Type="http://schemas.openxmlformats.org/officeDocument/2006/relationships/image" Target="../media/image15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Relationship Id="rId3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gif"/><Relationship Id="rId3" Type="http://schemas.openxmlformats.org/officeDocument/2006/relationships/image" Target="../media/image48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8.png"/><Relationship Id="rId6" Type="http://schemas.openxmlformats.org/officeDocument/2006/relationships/image" Target="../media/image14.png"/><Relationship Id="rId7" Type="http://schemas.openxmlformats.org/officeDocument/2006/relationships/image" Target="../media/image6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8.jpg"/><Relationship Id="rId8" Type="http://schemas.openxmlformats.org/officeDocument/2006/relationships/image" Target="../media/image23.jp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gif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9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gif"/><Relationship Id="rId3" Type="http://schemas.openxmlformats.org/officeDocument/2006/relationships/image" Target="../media/image22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gif"/><Relationship Id="rId3" Type="http://schemas.openxmlformats.org/officeDocument/2006/relationships/image" Target="../media/image27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gif"/><Relationship Id="rId3" Type="http://schemas.openxmlformats.org/officeDocument/2006/relationships/image" Target="../media/image48.png"/><Relationship Id="rId4" Type="http://schemas.openxmlformats.org/officeDocument/2006/relationships/image" Target="../media/image15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3.png"/><Relationship Id="rId3" Type="http://schemas.openxmlformats.org/officeDocument/2006/relationships/image" Target="../media/image41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0.png"/><Relationship Id="rId3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3.png"/><Relationship Id="rId3" Type="http://schemas.openxmlformats.org/officeDocument/2006/relationships/image" Target="../media/image41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60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6.gif"/><Relationship Id="rId3" Type="http://schemas.openxmlformats.org/officeDocument/2006/relationships/image" Target="../media/image46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6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6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66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" name="Google Shape;20;p66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66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22" name="Google Shape;22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6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6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66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26" name="Google Shape;26;p66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66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6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66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66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66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6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6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4" name="Google Shape;34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4" name="Google Shape;94;p14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5" name="Google Shape;95;p1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0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1" name="Google Shape;911;p10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12" name="Google Shape;912;p10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3" name="Google Shape;913;p10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4" name="Google Shape;914;p10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5" name="Google Shape;915;p10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10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8" name="Google Shape;918;p10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9" name="Google Shape;919;p10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0" name="Google Shape;920;p10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1" name="Google Shape;921;p10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3" name="Google Shape;923;p10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24" name="Google Shape;924;p10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5" name="Google Shape;925;p10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6" name="Google Shape;926;p10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7" name="Google Shape;927;p10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9" name="Google Shape;929;p10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30" name="Google Shape;930;p10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1" name="Google Shape;931;p10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2" name="Google Shape;932;p10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3" name="Google Shape;933;p10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5" name="Google Shape;935;p10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36" name="Google Shape;936;p10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7" name="Google Shape;937;p10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8" name="Google Shape;938;p10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9" name="Google Shape;939;p10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" name="Google Shape;941;p11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42" name="Google Shape;942;p11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3" name="Google Shape;943;p11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4" name="Google Shape;944;p11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45" name="Google Shape;945;p11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7" name="Google Shape;947;p11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48" name="Google Shape;948;p11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9" name="Google Shape;949;p11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0" name="Google Shape;950;p11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51" name="Google Shape;951;p11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3" name="Google Shape;953;p11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54" name="Google Shape;954;p11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5" name="Google Shape;955;p11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6" name="Google Shape;956;p11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57" name="Google Shape;957;p11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9" name="Google Shape;959;p11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60" name="Google Shape;960;p11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1" name="Google Shape;961;p11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2" name="Google Shape;962;p11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63" name="Google Shape;963;p11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er diapos">
  <p:cSld name="1er diapos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" name="Google Shape;971;p79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972" name="Google Shape;972;p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73" name="Google Shape;973;p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74" name="Google Shape;974;p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75" name="Google Shape;975;p79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976" name="Google Shape;976;p79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79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978" name="Google Shape;978;p79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4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0" name="Google Shape;100;p14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" name="Google Shape;101;p14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" name="Google Shape;102;p14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3" name="Google Shape;103;p14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eme diapos">
  <p:cSld name="2eme diapos"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0" name="Google Shape;980;p80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981" name="Google Shape;981;p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2" name="Google Shape;982;p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3" name="Google Shape;983;p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84" name="Google Shape;984;p80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985" name="Google Shape;985;p80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80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987" name="Google Shape;987;p80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267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990" name="Google Shape;990;p267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991" name="Google Shape;991;p267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68"/>
          <p:cNvSpPr txBox="1"/>
          <p:nvPr/>
        </p:nvSpPr>
        <p:spPr>
          <a:xfrm>
            <a:off x="271217" y="1173319"/>
            <a:ext cx="4864467" cy="83099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Calibri"/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268"/>
          <p:cNvSpPr txBox="1"/>
          <p:nvPr/>
        </p:nvSpPr>
        <p:spPr>
          <a:xfrm>
            <a:off x="10470738" y="135102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5" name="Google Shape;995;p2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4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268"/>
          <p:cNvSpPr txBox="1"/>
          <p:nvPr/>
        </p:nvSpPr>
        <p:spPr>
          <a:xfrm>
            <a:off x="10521702" y="140090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268"/>
          <p:cNvSpPr txBox="1"/>
          <p:nvPr/>
        </p:nvSpPr>
        <p:spPr>
          <a:xfrm>
            <a:off x="10599249" y="1869611"/>
            <a:ext cx="1123203" cy="346202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AC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268"/>
          <p:cNvSpPr/>
          <p:nvPr/>
        </p:nvSpPr>
        <p:spPr>
          <a:xfrm>
            <a:off x="271220" y="4592685"/>
            <a:ext cx="6693265" cy="522000"/>
          </a:xfrm>
          <a:prstGeom prst="rect">
            <a:avLst/>
          </a:prstGeom>
          <a:solidFill>
            <a:srgbClr val="12501B"/>
          </a:solidFill>
          <a:ln>
            <a:noFill/>
          </a:ln>
        </p:spPr>
        <p:txBody>
          <a:bodyPr anchorCtr="0" anchor="ctr" bIns="45650" lIns="91400" spcFirstLastPara="1" rIns="91400" wrap="square" tIns="45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Leçon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268"/>
          <p:cNvSpPr/>
          <p:nvPr/>
        </p:nvSpPr>
        <p:spPr>
          <a:xfrm>
            <a:off x="271220" y="5289789"/>
            <a:ext cx="6693265" cy="522000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anchorCtr="0" anchor="ctr" bIns="45650" lIns="91400" spcFirstLastPara="1" rIns="91400" wrap="square" tIns="45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الصفحة الرئيسية" id="1000" name="Google Shape;1000;p2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27791" y="1"/>
            <a:ext cx="3936421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1" name="Google Shape;1001;p268"/>
          <p:cNvSpPr/>
          <p:nvPr/>
        </p:nvSpPr>
        <p:spPr>
          <a:xfrm>
            <a:off x="271219" y="2080489"/>
            <a:ext cx="1413203" cy="44582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Font typeface="Calibri"/>
              <a:buNone/>
            </a:pPr>
            <a:r>
              <a:rPr b="1" i="0" lang="fr-FR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i="0" sz="30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2" name="Google Shape;1002;p2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96202" y="3429000"/>
            <a:ext cx="4495799" cy="29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268"/>
          <p:cNvSpPr txBox="1"/>
          <p:nvPr>
            <p:ph idx="1" type="body"/>
          </p:nvPr>
        </p:nvSpPr>
        <p:spPr>
          <a:xfrm>
            <a:off x="2120816" y="4649155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4" name="Google Shape;1004;p268"/>
          <p:cNvSpPr txBox="1"/>
          <p:nvPr>
            <p:ph idx="2" type="body"/>
          </p:nvPr>
        </p:nvSpPr>
        <p:spPr>
          <a:xfrm>
            <a:off x="2120816" y="5346473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5" name="Google Shape;1005;p268"/>
          <p:cNvSpPr txBox="1"/>
          <p:nvPr>
            <p:ph idx="3" type="body"/>
          </p:nvPr>
        </p:nvSpPr>
        <p:spPr>
          <a:xfrm>
            <a:off x="1572210" y="2134909"/>
            <a:ext cx="548607" cy="44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5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6" name="Google Shape;1006;p268"/>
          <p:cNvSpPr txBox="1"/>
          <p:nvPr>
            <p:ph idx="4" type="body"/>
          </p:nvPr>
        </p:nvSpPr>
        <p:spPr>
          <a:xfrm>
            <a:off x="10803924" y="1882679"/>
            <a:ext cx="356925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35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7" name="Google Shape;1007;p268"/>
          <p:cNvSpPr txBox="1"/>
          <p:nvPr>
            <p:ph idx="5" type="body"/>
          </p:nvPr>
        </p:nvSpPr>
        <p:spPr>
          <a:xfrm>
            <a:off x="848299" y="4722285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8" name="Google Shape;1008;p268"/>
          <p:cNvSpPr txBox="1"/>
          <p:nvPr>
            <p:ph idx="6" type="body"/>
          </p:nvPr>
        </p:nvSpPr>
        <p:spPr>
          <a:xfrm>
            <a:off x="848299" y="5419389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Modelage">
  <p:cSld name="Slide Modelage"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0" name="Google Shape;1010;p269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11" name="Google Shape;1011;p2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2" name="Google Shape;1012;p2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3" name="Google Shape;1013;p2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14" name="Google Shape;1014;p26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5" name="Google Shape;1015;p269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6" name="Google Shape;1016;p269"/>
          <p:cNvSpPr txBox="1"/>
          <p:nvPr>
            <p:ph idx="2" type="body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017" name="Google Shape;1017;p269"/>
          <p:cNvGrpSpPr/>
          <p:nvPr/>
        </p:nvGrpSpPr>
        <p:grpSpPr>
          <a:xfrm>
            <a:off x="326096" y="244990"/>
            <a:ext cx="593731" cy="480729"/>
            <a:chOff x="277892" y="2283969"/>
            <a:chExt cx="939577" cy="824904"/>
          </a:xfrm>
        </p:grpSpPr>
        <p:sp>
          <p:nvSpPr>
            <p:cNvPr id="1018" name="Google Shape;1018;p26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19" name="Google Shape;1019;p26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</p:sp>
      </p:grpSp>
      <p:sp>
        <p:nvSpPr>
          <p:cNvPr id="1020" name="Google Shape;1020;p269"/>
          <p:cNvSpPr txBox="1"/>
          <p:nvPr/>
        </p:nvSpPr>
        <p:spPr>
          <a:xfrm>
            <a:off x="11748195" y="95600"/>
            <a:ext cx="274643" cy="338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2" name="Google Shape;1022;p270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23" name="Google Shape;1023;p2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4" name="Google Shape;1024;p2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5" name="Google Shape;1025;p2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26" name="Google Shape;1026;p270"/>
          <p:cNvSpPr txBox="1"/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270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8" name="Google Shape;1028;p270"/>
          <p:cNvSpPr txBox="1"/>
          <p:nvPr>
            <p:ph idx="2" type="body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9" name="Google Shape;1029;p270"/>
          <p:cNvSpPr txBox="1"/>
          <p:nvPr/>
        </p:nvSpPr>
        <p:spPr>
          <a:xfrm>
            <a:off x="11597589" y="56566"/>
            <a:ext cx="598963" cy="3385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30" name="Google Shape;1030;p270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B">
  <p:cSld name="Slide PB"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oogle Shape;1032;p271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33" name="Google Shape;1033;p2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4" name="Google Shape;1034;p2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5" name="Google Shape;1035;p2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36" name="Google Shape;1036;p271"/>
          <p:cNvSpPr txBox="1"/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7" name="Google Shape;1037;p271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8" name="Google Shape;1038;p271"/>
          <p:cNvSpPr txBox="1"/>
          <p:nvPr>
            <p:ph idx="2" type="body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1039" name="Google Shape;1039;p271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p271"/>
          <p:cNvSpPr txBox="1"/>
          <p:nvPr/>
        </p:nvSpPr>
        <p:spPr>
          <a:xfrm>
            <a:off x="11651063" y="51410"/>
            <a:ext cx="506619" cy="338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1" name="Google Shape;1041;p2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4" y="450977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">
  <p:cSld name="Slide PA"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3" name="Google Shape;1043;p27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44" name="Google Shape;1044;p2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5" name="Google Shape;1045;p27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6" name="Google Shape;1046;p27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7" name="Google Shape;1047;p272"/>
          <p:cNvSpPr txBox="1"/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8" name="Google Shape;1048;p272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9" name="Google Shape;1049;p272"/>
          <p:cNvSpPr txBox="1"/>
          <p:nvPr>
            <p:ph idx="2" type="body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1050" name="Google Shape;1050;p272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1" name="Google Shape;1051;p2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272"/>
          <p:cNvSpPr txBox="1"/>
          <p:nvPr/>
        </p:nvSpPr>
        <p:spPr>
          <a:xfrm>
            <a:off x="11609718" y="111415"/>
            <a:ext cx="453292" cy="553943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4" name="Google Shape;1054;p27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55" name="Google Shape;1055;p2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6" name="Google Shape;1056;p2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7" name="Google Shape;1057;p2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8" name="Google Shape;1058;p27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9" name="Google Shape;1059;p273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0" name="Google Shape;1060;p273"/>
          <p:cNvSpPr txBox="1"/>
          <p:nvPr>
            <p:ph idx="2" type="body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1" name="Google Shape;1061;p273"/>
          <p:cNvSpPr/>
          <p:nvPr/>
        </p:nvSpPr>
        <p:spPr>
          <a:xfrm>
            <a:off x="11810036" y="23011"/>
            <a:ext cx="291709" cy="369291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62" name="Google Shape;1062;p273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27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5" name="Google Shape;1065;p274"/>
          <p:cNvSpPr txBox="1"/>
          <p:nvPr>
            <p:ph idx="1" type="subTitle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/>
        </p:txBody>
      </p:sp>
      <p:sp>
        <p:nvSpPr>
          <p:cNvPr id="1066" name="Google Shape;1066;p274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67" name="Google Shape;1067;p274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68" name="Google Shape;1068;p274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7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275"/>
          <p:cNvSpPr txBox="1"/>
          <p:nvPr>
            <p:ph idx="1" type="body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275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73" name="Google Shape;1073;p275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74" name="Google Shape;1074;p275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14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" name="Google Shape;106;p1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" name="Google Shape;107;p1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" name="Google Shape;108;p1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9" name="Google Shape;109;p14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276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7" name="Google Shape;1077;p276"/>
          <p:cNvSpPr txBox="1"/>
          <p:nvPr>
            <p:ph idx="1" type="body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1078" name="Google Shape;1078;p276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79" name="Google Shape;1079;p276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80" name="Google Shape;1080;p276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27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3" name="Google Shape;1083;p277"/>
          <p:cNvSpPr txBox="1"/>
          <p:nvPr>
            <p:ph idx="1" type="body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277"/>
          <p:cNvSpPr txBox="1"/>
          <p:nvPr>
            <p:ph idx="2" type="body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5" name="Google Shape;1085;p277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86" name="Google Shape;1086;p277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87" name="Google Shape;1087;p277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27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0" name="Google Shape;1090;p278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9pPr>
          </a:lstStyle>
          <a:p/>
        </p:txBody>
      </p:sp>
      <p:sp>
        <p:nvSpPr>
          <p:cNvPr id="1091" name="Google Shape;1091;p278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2" name="Google Shape;1092;p278"/>
          <p:cNvSpPr txBox="1"/>
          <p:nvPr>
            <p:ph idx="3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9pPr>
          </a:lstStyle>
          <a:p/>
        </p:txBody>
      </p:sp>
      <p:sp>
        <p:nvSpPr>
          <p:cNvPr id="1093" name="Google Shape;1093;p278"/>
          <p:cNvSpPr txBox="1"/>
          <p:nvPr>
            <p:ph idx="4" type="body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278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95" name="Google Shape;1095;p278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96" name="Google Shape;1096;p278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27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9" name="Google Shape;1099;p279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00" name="Google Shape;1100;p279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01" name="Google Shape;1101;p279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28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4" name="Google Shape;1104;p280"/>
          <p:cNvSpPr txBox="1"/>
          <p:nvPr>
            <p:ph idx="1" type="body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indent="-3619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indent="-3238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indent="-3238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indent="-3238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indent="-3238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/>
        </p:txBody>
      </p:sp>
      <p:sp>
        <p:nvSpPr>
          <p:cNvPr id="1105" name="Google Shape;1105;p280"/>
          <p:cNvSpPr txBox="1"/>
          <p:nvPr>
            <p:ph idx="2" type="body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/>
        </p:txBody>
      </p:sp>
      <p:sp>
        <p:nvSpPr>
          <p:cNvPr id="1106" name="Google Shape;1106;p280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07" name="Google Shape;1107;p280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08" name="Google Shape;1108;p280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28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1" name="Google Shape;1111;p281"/>
          <p:cNvSpPr/>
          <p:nvPr>
            <p:ph idx="2" type="pic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12" name="Google Shape;1112;p281"/>
          <p:cNvSpPr txBox="1"/>
          <p:nvPr>
            <p:ph idx="1" type="body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/>
        </p:txBody>
      </p:sp>
      <p:sp>
        <p:nvSpPr>
          <p:cNvPr id="1113" name="Google Shape;1113;p281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14" name="Google Shape;1114;p281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15" name="Google Shape;1115;p281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28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8" name="Google Shape;1118;p282"/>
          <p:cNvSpPr txBox="1"/>
          <p:nvPr>
            <p:ph idx="1" type="body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9" name="Google Shape;1119;p282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20" name="Google Shape;1120;p282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21" name="Google Shape;1121;p282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283"/>
          <p:cNvSpPr txBox="1"/>
          <p:nvPr>
            <p:ph type="title"/>
          </p:nvPr>
        </p:nvSpPr>
        <p:spPr>
          <a:xfrm rot="5400000">
            <a:off x="7133431" y="1956595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4" name="Google Shape;1124;p283"/>
          <p:cNvSpPr txBox="1"/>
          <p:nvPr>
            <p:ph idx="1" type="body"/>
          </p:nvPr>
        </p:nvSpPr>
        <p:spPr>
          <a:xfrm rot="5400000">
            <a:off x="1799431" y="-596105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5" name="Google Shape;1125;p283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26" name="Google Shape;1126;p283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27" name="Google Shape;1127;p283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284"/>
          <p:cNvSpPr txBox="1"/>
          <p:nvPr>
            <p:ph type="title"/>
          </p:nvPr>
        </p:nvSpPr>
        <p:spPr>
          <a:xfrm>
            <a:off x="2621732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0" name="Google Shape;1130;p284"/>
          <p:cNvSpPr txBox="1"/>
          <p:nvPr>
            <p:ph idx="1" type="subTitle"/>
          </p:nvPr>
        </p:nvSpPr>
        <p:spPr>
          <a:xfrm>
            <a:off x="2621744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1" name="Google Shape;1131;p284"/>
          <p:cNvSpPr txBox="1"/>
          <p:nvPr>
            <p:ph idx="2" type="subTitle"/>
          </p:nvPr>
        </p:nvSpPr>
        <p:spPr>
          <a:xfrm>
            <a:off x="8020252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2" name="Google Shape;1132;p284"/>
          <p:cNvSpPr txBox="1"/>
          <p:nvPr>
            <p:ph idx="3" type="title"/>
          </p:nvPr>
        </p:nvSpPr>
        <p:spPr>
          <a:xfrm>
            <a:off x="2621768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3" name="Google Shape;1133;p284"/>
          <p:cNvSpPr txBox="1"/>
          <p:nvPr>
            <p:ph idx="4" type="subTitle"/>
          </p:nvPr>
        </p:nvSpPr>
        <p:spPr>
          <a:xfrm>
            <a:off x="2621744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4" name="Google Shape;1134;p284"/>
          <p:cNvSpPr txBox="1"/>
          <p:nvPr>
            <p:ph idx="5" type="subTitle"/>
          </p:nvPr>
        </p:nvSpPr>
        <p:spPr>
          <a:xfrm>
            <a:off x="8020252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5" name="Google Shape;1135;p284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6" name="Google Shape;1136;p284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7" name="Google Shape;1137;p284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8" name="Google Shape;1138;p284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9" name="Google Shape;1139;p284"/>
          <p:cNvSpPr txBox="1"/>
          <p:nvPr>
            <p:ph idx="13" type="title"/>
          </p:nvPr>
        </p:nvSpPr>
        <p:spPr>
          <a:xfrm>
            <a:off x="8020264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0" name="Google Shape;1140;p284"/>
          <p:cNvSpPr txBox="1"/>
          <p:nvPr>
            <p:ph idx="14" type="title"/>
          </p:nvPr>
        </p:nvSpPr>
        <p:spPr>
          <a:xfrm>
            <a:off x="8020300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1" name="Google Shape;1141;p284"/>
          <p:cNvSpPr txBox="1"/>
          <p:nvPr>
            <p:ph idx="15" type="title"/>
          </p:nvPr>
        </p:nvSpPr>
        <p:spPr>
          <a:xfrm>
            <a:off x="959997" y="593375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9" name="Google Shape;1149;p86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150" name="Google Shape;1150;p8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8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2" name="Google Shape;1152;p8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86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154" name="Google Shape;1154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5" name="Google Shape;1155;p86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156" name="Google Shape;1156;p8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8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8" name="Google Shape;1158;p8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4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2" name="Google Shape;112;p1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" name="Google Shape;113;p1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" name="Google Shape;114;p1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" name="Google Shape;115;p14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5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1" name="Google Shape;1161;p15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62" name="Google Shape;1162;p1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3" name="Google Shape;1163;p1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7" name="Google Shape;1167;p16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8" name="Google Shape;1168;p1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9" name="Google Shape;1169;p1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0" name="Google Shape;1170;p1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3" name="Google Shape;1173;p16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4" name="Google Shape;1174;p16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5" name="Google Shape;1175;p1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6" name="Google Shape;1176;p1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7" name="Google Shape;1177;p1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6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0" name="Google Shape;1180;p16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1" name="Google Shape;1181;p16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6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3" name="Google Shape;1183;p16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4" name="Google Shape;1184;p1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5" name="Google Shape;1185;p1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6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9" name="Google Shape;1189;p1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1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1" name="Google Shape;1191;p1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1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4" name="Google Shape;1194;p1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5" name="Google Shape;1195;p1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165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1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9" name="Google Shape;1199;p1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1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01" name="Google Shape;1201;p165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165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165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4" name="Google Shape;1204;p165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5" name="Google Shape;1205;p1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6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8" name="Google Shape;1208;p16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209" name="Google Shape;1209;p16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10" name="Google Shape;1210;p1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1" name="Google Shape;1211;p1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2" name="Google Shape;1212;p1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4" name="Google Shape;1214;p16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15" name="Google Shape;1215;p1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6" name="Google Shape;1216;p16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7" name="Google Shape;1217;p16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18" name="Google Shape;1218;p16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0" name="Google Shape;1220;p16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21" name="Google Shape;1221;p1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2" name="Google Shape;1222;p1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3" name="Google Shape;1223;p1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24" name="Google Shape;1224;p16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4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8" name="Google Shape;118;p1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" name="Google Shape;119;p14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" name="Google Shape;120;p14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1" name="Google Shape;121;p14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6" name="Google Shape;1226;p16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27" name="Google Shape;1227;p1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8" name="Google Shape;1228;p1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9" name="Google Shape;1229;p1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30" name="Google Shape;1230;p16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2" name="Google Shape;1232;p17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33" name="Google Shape;1233;p1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4" name="Google Shape;1234;p1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5" name="Google Shape;1235;p1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36" name="Google Shape;1236;p17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8" name="Google Shape;1238;p17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39" name="Google Shape;1239;p1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0" name="Google Shape;1240;p1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1" name="Google Shape;1241;p1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42" name="Google Shape;1242;p17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4" name="Google Shape;1244;p17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45" name="Google Shape;1245;p1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6" name="Google Shape;1246;p17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7" name="Google Shape;1247;p17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48" name="Google Shape;1248;p17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0" name="Google Shape;1250;p17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51" name="Google Shape;1251;p1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2" name="Google Shape;1252;p1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3" name="Google Shape;1253;p1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54" name="Google Shape;1254;p17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6" name="Google Shape;1256;p1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57" name="Google Shape;1257;p1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8" name="Google Shape;1258;p1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9" name="Google Shape;1259;p1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0" name="Google Shape;1260;p1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2" name="Google Shape;1262;p1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63" name="Google Shape;1263;p1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4" name="Google Shape;1264;p1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5" name="Google Shape;1265;p1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6" name="Google Shape;1266;p1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8" name="Google Shape;1268;p1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69" name="Google Shape;1269;p1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0" name="Google Shape;1270;p1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1" name="Google Shape;1271;p1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72" name="Google Shape;1272;p1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7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5" name="Google Shape;1275;p177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6" name="Google Shape;1276;p177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177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8" name="Google Shape;1278;p177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9" name="Google Shape;1279;p177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177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1" name="Google Shape;1281;p177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2" name="Google Shape;1282;p177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3" name="Google Shape;1283;p177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4" name="Google Shape;1284;p177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177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6" name="Google Shape;1286;p177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178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9" name="Google Shape;1289;p1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90" name="Google Shape;1290;p178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178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92" name="Google Shape;1292;p178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178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294" name="Google Shape;1294;p1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295" name="Google Shape;1295;p178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6" name="Google Shape;1296;p178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7" name="Google Shape;1297;p178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298" name="Google Shape;1298;p178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178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178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1" name="Google Shape;1301;p178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2" name="Google Shape;1302;p178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3" name="Google Shape;1303;p178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178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178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06" name="Google Shape;1306;p1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4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4" name="Google Shape;124;p1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1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" name="Google Shape;126;p1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7" name="Google Shape;127;p14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179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179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10" name="Google Shape;1310;p179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311" name="Google Shape;1311;p179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179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3" name="Google Shape;1313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15" name="Google Shape;1315;p179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316" name="Google Shape;1316;p17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17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318" name="Google Shape;1318;p179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" name="Google Shape;1319;p17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320" name="Google Shape;1320;p179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2" name="Google Shape;1322;p180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323" name="Google Shape;1323;p180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24" name="Google Shape;1324;p18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25" name="Google Shape;1325;p180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326" name="Google Shape;1326;p180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327" name="Google Shape;1327;p1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28" name="Google Shape;1328;p180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329" name="Google Shape;1329;p18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0" name="Google Shape;1330;p180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1" name="Google Shape;1331;p180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332" name="Google Shape;1332;p180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333" name="Google Shape;1333;p18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4" name="Google Shape;1334;p180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335" name="Google Shape;1335;p180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36" name="Google Shape;1336;p180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337" name="Google Shape;1337;p180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38" name="Google Shape;1338;p180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39" name="Google Shape;1339;p180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340" name="Google Shape;1340;p180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1" name="Google Shape;1341;p180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342" name="Google Shape;1342;p180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43" name="Google Shape;1343;p180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344" name="Google Shape;1344;p18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5" name="Google Shape;1345;p180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6" name="Google Shape;1346;p18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8" name="Google Shape;1348;p18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349" name="Google Shape;1349;p18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18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1" name="Google Shape;1351;p18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2" name="Google Shape;1352;p181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353" name="Google Shape;1353;p18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18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5" name="Google Shape;1355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7" name="Google Shape;1357;p18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58" name="Google Shape;1358;p18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18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360" name="Google Shape;1360;p18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1" name="Google Shape;1361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Google Shape;1362;p18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18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65" name="Google Shape;1365;p1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6" name="Google Shape;1366;p1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7" name="Google Shape;1367;p1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68" name="Google Shape;1368;p18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18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0" name="Google Shape;1370;p18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1" name="Google Shape;1371;p183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72" name="Google Shape;1372;p18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4" name="Google Shape;1374;p18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75" name="Google Shape;1375;p18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8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377" name="Google Shape;1377;p18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8" name="Google Shape;1378;p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1" name="Google Shape;1381;p18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82" name="Google Shape;1382;p1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3" name="Google Shape;1383;p1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4" name="Google Shape;1384;p1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85" name="Google Shape;1385;p18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6" name="Google Shape;1386;p18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7" name="Google Shape;1387;p18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8" name="Google Shape;1388;p185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389" name="Google Shape;1389;p18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7" name="Google Shape;1397;p90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98" name="Google Shape;1398;p9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9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400" name="Google Shape;1400;p9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1" name="Google Shape;1401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402" name="Google Shape;1402;p9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8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5" name="Google Shape;1405;p18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06" name="Google Shape;1406;p1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7" name="Google Shape;1407;p1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8" name="Google Shape;1408;p1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18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1" name="Google Shape;1411;p18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2" name="Google Shape;1412;p1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3" name="Google Shape;1413;p1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4" name="Google Shape;1414;p1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0" name="Google Shape;130;p1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" name="Google Shape;131;p1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" name="Google Shape;132;p1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3" name="Google Shape;133;p1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18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7" name="Google Shape;1417;p18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8" name="Google Shape;1418;p18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9" name="Google Shape;1419;p1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0" name="Google Shape;1420;p1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18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4" name="Google Shape;1424;p18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25" name="Google Shape;1425;p18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6" name="Google Shape;1426;p18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27" name="Google Shape;1427;p18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8" name="Google Shape;1428;p1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0" name="Google Shape;1430;p1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19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3" name="Google Shape;1433;p1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4" name="Google Shape;1434;p1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5" name="Google Shape;1435;p1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1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1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9" name="Google Shape;1439;p1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9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1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3" name="Google Shape;1443;p1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4" name="Google Shape;1444;p1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45" name="Google Shape;1445;p19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19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192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8" name="Google Shape;1448;p19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9" name="Google Shape;1449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19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2" name="Google Shape;1452;p19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53" name="Google Shape;1453;p19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54" name="Google Shape;1454;p1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5" name="Google Shape;1455;p1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457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8" name="Google Shape;1458;p19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59" name="Google Shape;1459;p1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0" name="Google Shape;1460;p1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1" name="Google Shape;1461;p1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62" name="Google Shape;1462;p19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4" name="Google Shape;1464;p19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65" name="Google Shape;1465;p1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6" name="Google Shape;1466;p1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7" name="Google Shape;1467;p1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68" name="Google Shape;1468;p19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0" name="Google Shape;1470;p19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71" name="Google Shape;1471;p1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2" name="Google Shape;1472;p1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3" name="Google Shape;1473;p1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74" name="Google Shape;1474;p19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6" name="Google Shape;1476;p19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77" name="Google Shape;1477;p1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8" name="Google Shape;1478;p1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9" name="Google Shape;1479;p1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80" name="Google Shape;1480;p19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6" name="Google Shape;136;p1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" name="Google Shape;137;p1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" name="Google Shape;138;p1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9" name="Google Shape;139;p1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2" name="Google Shape;1482;p19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83" name="Google Shape;1483;p1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4" name="Google Shape;1484;p1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5" name="Google Shape;1485;p1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86" name="Google Shape;1486;p19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8" name="Google Shape;1488;p19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89" name="Google Shape;1489;p1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0" name="Google Shape;1490;p1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1" name="Google Shape;1491;p1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92" name="Google Shape;1492;p19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4" name="Google Shape;1494;p20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95" name="Google Shape;1495;p20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6" name="Google Shape;1496;p20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7" name="Google Shape;1497;p20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98" name="Google Shape;1498;p20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0" name="Google Shape;1500;p20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01" name="Google Shape;1501;p2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2" name="Google Shape;1502;p2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3" name="Google Shape;1503;p2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04" name="Google Shape;1504;p20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6" name="Google Shape;1506;p20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07" name="Google Shape;1507;p2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8" name="Google Shape;1508;p2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9" name="Google Shape;1509;p2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10" name="Google Shape;1510;p20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2" name="Google Shape;1512;p20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13" name="Google Shape;1513;p2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4" name="Google Shape;1514;p2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5" name="Google Shape;1515;p2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16" name="Google Shape;1516;p20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204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9" name="Google Shape;1519;p204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0" name="Google Shape;1520;p204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1" name="Google Shape;1521;p204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2" name="Google Shape;1522;p204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3" name="Google Shape;1523;p204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4" name="Google Shape;1524;p204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5" name="Google Shape;1525;p204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6" name="Google Shape;1526;p204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7" name="Google Shape;1527;p204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8" name="Google Shape;1528;p204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9" name="Google Shape;1529;p204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0" name="Google Shape;1530;p204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205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3" name="Google Shape;1533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p205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205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536" name="Google Shape;1536;p205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538" name="Google Shape;1538;p2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539" name="Google Shape;1539;p205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0" name="Google Shape;1540;p205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1" name="Google Shape;1541;p205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542" name="Google Shape;1542;p205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205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4" name="Google Shape;1544;p205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5" name="Google Shape;1545;p205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p205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7" name="Google Shape;1547;p205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205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9" name="Google Shape;1549;p205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50" name="Google Shape;1550;p2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206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206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554" name="Google Shape;1554;p206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555" name="Google Shape;1555;p206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206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7" name="Google Shape;1557;p2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p206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59" name="Google Shape;1559;p206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560" name="Google Shape;1560;p20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20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562" name="Google Shape;1562;p20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3" name="Google Shape;1563;p20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564" name="Google Shape;1564;p206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6" name="Google Shape;1566;p207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567" name="Google Shape;1567;p207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8" name="Google Shape;1568;p20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69" name="Google Shape;1569;p207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570" name="Google Shape;1570;p207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571" name="Google Shape;1571;p20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72" name="Google Shape;1572;p207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573" name="Google Shape;1573;p20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4" name="Google Shape;1574;p207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207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576" name="Google Shape;1576;p207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577" name="Google Shape;1577;p20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78" name="Google Shape;1578;p207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579" name="Google Shape;1579;p207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0" name="Google Shape;1580;p207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581" name="Google Shape;1581;p207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82" name="Google Shape;1582;p207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83" name="Google Shape;1583;p207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584" name="Google Shape;1584;p207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5" name="Google Shape;1585;p207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586" name="Google Shape;1586;p207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7" name="Google Shape;1587;p207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588" name="Google Shape;1588;p20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207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0" name="Google Shape;1590;p20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2" name="Google Shape;142;p1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" name="Google Shape;143;p1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" name="Google Shape;144;p1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5" name="Google Shape;145;p1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2" name="Google Shape;1592;p208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593" name="Google Shape;1593;p20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20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5" name="Google Shape;1595;p20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208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597" name="Google Shape;1597;p2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8" name="Google Shape;1598;p208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599" name="Google Shape;1599;p20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20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1" name="Google Shape;1601;p20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3" name="Google Shape;1603;p20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604" name="Google Shape;1604;p20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20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6" name="Google Shape;1606;p209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7" name="Google Shape;1607;p209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608" name="Google Shape;1608;p20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20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0" name="Google Shape;1610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61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2" name="Google Shape;1612;p21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613" name="Google Shape;1613;p21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4" name="Google Shape;1614;p21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5" name="Google Shape;1615;p21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16" name="Google Shape;1616;p21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7" name="Google Shape;1617;p21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8" name="Google Shape;1618;p210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9" name="Google Shape;1619;p210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620" name="Google Shape;1620;p210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2" name="Google Shape;1622;p211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623" name="Google Shape;1623;p21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21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625" name="Google Shape;1625;p21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6" name="Google Shape;1626;p2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627" name="Google Shape;1627;p21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628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9" name="Google Shape;1629;p21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630" name="Google Shape;1630;p21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31" name="Google Shape;1631;p21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32" name="Google Shape;1632;p21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33" name="Google Shape;1633;p21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p21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p212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6" name="Google Shape;1636;p212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37" name="Google Shape;1637;p21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5" name="Google Shape;1645;p9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646" name="Google Shape;1646;p9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9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648" name="Google Shape;1648;p9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9" name="Google Shape;1649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650" name="Google Shape;1650;p9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2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3" name="Google Shape;1653;p2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54" name="Google Shape;1654;p2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5" name="Google Shape;1655;p2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6" name="Google Shape;1656;p2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57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2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9" name="Google Shape;1659;p2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0" name="Google Shape;1660;p2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p2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2" name="Google Shape;1662;p2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2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5" name="Google Shape;1665;p2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6" name="Google Shape;1666;p2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7" name="Google Shape;1667;p2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p2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9" name="Google Shape;1669;p2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2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2" name="Google Shape;1672;p2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73" name="Google Shape;1673;p2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4" name="Google Shape;1674;p2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75" name="Google Shape;1675;p2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p2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7" name="Google Shape;1677;p2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8" name="Google Shape;1678;p2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8" name="Google Shape;148;p1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" name="Google Shape;149;p1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" name="Google Shape;150;p1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1" name="Google Shape;151;p1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2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1" name="Google Shape;1681;p2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p2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3" name="Google Shape;1683;p2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84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p2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6" name="Google Shape;1686;p2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7" name="Google Shape;1687;p2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21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0" name="Google Shape;1690;p2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1" name="Google Shape;1691;p2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2" name="Google Shape;1692;p2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93" name="Google Shape;1693;p21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4" name="Google Shape;1694;p21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5" name="Google Shape;1695;p219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p21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7" name="Google Shape;1697;p2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2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0" name="Google Shape;1700;p2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701" name="Google Shape;1701;p2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702" name="Google Shape;1702;p2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p2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4" name="Google Shape;1704;p2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705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6" name="Google Shape;1706;p22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07" name="Google Shape;1707;p2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8" name="Google Shape;1708;p22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9" name="Google Shape;1709;p22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10" name="Google Shape;1710;p22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71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2" name="Google Shape;1712;p2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13" name="Google Shape;1713;p2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4" name="Google Shape;1714;p2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5" name="Google Shape;1715;p2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16" name="Google Shape;1716;p2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8" name="Google Shape;1718;p2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19" name="Google Shape;1719;p2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0" name="Google Shape;1720;p2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1" name="Google Shape;1721;p2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22" name="Google Shape;1722;p2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4" name="Google Shape;1724;p22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25" name="Google Shape;1725;p22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6" name="Google Shape;1726;p22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7" name="Google Shape;1727;p22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28" name="Google Shape;1728;p22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2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31" name="Google Shape;1731;p2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2" name="Google Shape;1732;p2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3" name="Google Shape;1733;p2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34" name="Google Shape;1734;p2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735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6" name="Google Shape;1736;p2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37" name="Google Shape;1737;p2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8" name="Google Shape;1738;p2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9" name="Google Shape;1739;p2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40" name="Google Shape;1740;p2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8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7" name="Google Shape;37;p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" name="Google Shape;38;p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" name="Google Shape;39;p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" name="Google Shape;40;p8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1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3" name="Google Shape;43;p8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4" name="Google Shape;154;p1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" name="Google Shape;155;p1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" name="Google Shape;156;p1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7" name="Google Shape;157;p1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2" name="Google Shape;1742;p2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43" name="Google Shape;1743;p2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44" name="Google Shape;1744;p2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45" name="Google Shape;1745;p2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46" name="Google Shape;1746;p2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8" name="Google Shape;1748;p2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49" name="Google Shape;1749;p2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0" name="Google Shape;1750;p2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1" name="Google Shape;1751;p2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52" name="Google Shape;1752;p2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753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4" name="Google Shape;1754;p2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55" name="Google Shape;1755;p2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6" name="Google Shape;1756;p2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7" name="Google Shape;1757;p2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58" name="Google Shape;1758;p2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759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0" name="Google Shape;1760;p2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61" name="Google Shape;1761;p2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62" name="Google Shape;1762;p2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63" name="Google Shape;1763;p2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64" name="Google Shape;1764;p2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765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231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7" name="Google Shape;1767;p231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8" name="Google Shape;1768;p231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9" name="Google Shape;1769;p231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0" name="Google Shape;1770;p231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1" name="Google Shape;1771;p231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p231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3" name="Google Shape;1773;p231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4" name="Google Shape;1774;p231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5" name="Google Shape;1775;p231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6" name="Google Shape;1776;p231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7" name="Google Shape;1777;p231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8" name="Google Shape;1778;p231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779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232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1" name="Google Shape;1781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782" name="Google Shape;1782;p232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232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84" name="Google Shape;1784;p232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232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786" name="Google Shape;1786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787" name="Google Shape;1787;p232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8" name="Google Shape;1788;p232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9" name="Google Shape;1789;p232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790" name="Google Shape;1790;p232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1" name="Google Shape;1791;p232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2" name="Google Shape;1792;p232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3" name="Google Shape;1793;p232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p232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5" name="Google Shape;1795;p232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6" name="Google Shape;1796;p232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7" name="Google Shape;1797;p232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98" name="Google Shape;1798;p2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99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233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233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802" name="Google Shape;1802;p233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803" name="Google Shape;1803;p233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4" name="Google Shape;1804;p233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5" name="Google Shape;1805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6" name="Google Shape;1806;p23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7" name="Google Shape;1807;p233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808" name="Google Shape;1808;p23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23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810" name="Google Shape;1810;p233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1" name="Google Shape;1811;p2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12" name="Google Shape;1812;p233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4" name="Google Shape;1814;p234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815" name="Google Shape;1815;p234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16" name="Google Shape;1816;p23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17" name="Google Shape;1817;p234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818" name="Google Shape;1818;p234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819" name="Google Shape;1819;p2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20" name="Google Shape;1820;p234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821" name="Google Shape;1821;p2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2" name="Google Shape;1822;p234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3" name="Google Shape;1823;p234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824" name="Google Shape;1824;p234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825" name="Google Shape;1825;p2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26" name="Google Shape;1826;p234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827" name="Google Shape;1827;p234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28" name="Google Shape;1828;p234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829" name="Google Shape;1829;p234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30" name="Google Shape;1830;p234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31" name="Google Shape;1831;p234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832" name="Google Shape;1832;p234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33" name="Google Shape;1833;p234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834" name="Google Shape;1834;p234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5" name="Google Shape;1835;p234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836" name="Google Shape;1836;p23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7" name="Google Shape;1837;p234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8" name="Google Shape;1838;p23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0" name="Google Shape;1840;p235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841" name="Google Shape;1841;p23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23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3" name="Google Shape;1843;p23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4" name="Google Shape;1844;p235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845" name="Google Shape;1845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46" name="Google Shape;1846;p235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847" name="Google Shape;1847;p235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235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9" name="Google Shape;1849;p23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1" name="Google Shape;1851;p23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852" name="Google Shape;1852;p23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23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4" name="Google Shape;1854;p236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5" name="Google Shape;1855;p236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856" name="Google Shape;1856;p23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23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8" name="Google Shape;1858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51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151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" name="Google Shape;161;p151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151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51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151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151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51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151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51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51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51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51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0" name="Google Shape;1860;p23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861" name="Google Shape;1861;p23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23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863" name="Google Shape;1863;p23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4" name="Google Shape;1864;p2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865" name="Google Shape;1865;p23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866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7" name="Google Shape;1867;p23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68" name="Google Shape;1868;p2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69" name="Google Shape;1869;p2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70" name="Google Shape;1870;p2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71" name="Google Shape;1871;p23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2" name="Google Shape;1872;p23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3" name="Google Shape;1873;p238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p238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875" name="Google Shape;1875;p23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p23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78" name="Google Shape;1878;p2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79" name="Google Shape;1879;p2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80" name="Google Shape;1880;p2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81" name="Google Shape;1881;p23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p239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p239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4" name="Google Shape;1884;p239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85" name="Google Shape;1885;p23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2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52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5" name="Google Shape;175;p152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52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52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1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52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" name="Google Shape;180;p152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81" name="Google Shape;181;p152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52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83" name="Google Shape;183;p152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5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5" name="Google Shape;185;p152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53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88" name="Google Shape;188;p153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9" name="Google Shape;189;p15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0" name="Google Shape;190;p153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1" name="Google Shape;191;p153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92" name="Google Shape;192;p15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3" name="Google Shape;193;p153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94" name="Google Shape;194;p15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153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153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97" name="Google Shape;197;p153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98" name="Google Shape;198;p15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9" name="Google Shape;199;p153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00" name="Google Shape;200;p153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1" name="Google Shape;201;p153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02" name="Google Shape;202;p153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3" name="Google Shape;203;p153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153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05" name="Google Shape;205;p153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6" name="Google Shape;206;p153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07" name="Google Shape;207;p153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8" name="Google Shape;208;p153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09" name="Google Shape;209;p15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53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15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154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14" name="Google Shape;214;p15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15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15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54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18" name="Google Shape;218;p1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154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20" name="Google Shape;220;p154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5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15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55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5" name="Google Shape;225;p15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5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p155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" name="Google Shape;228;p155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29" name="Google Shape;229;p155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55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1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156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34" name="Google Shape;234;p15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5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36" name="Google Shape;236;p15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1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5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15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41" name="Google Shape;241;p1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2" name="Google Shape;242;p1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3" name="Google Shape;243;p1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4" name="Google Shape;244;p15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157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" name="Google Shape;246;p157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157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48" name="Google Shape;248;p157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5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51" name="Google Shape;251;p15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5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53" name="Google Shape;253;p15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1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5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8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68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65" name="Google Shape;265;p68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68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8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68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0" name="Google Shape;270;p68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71" name="Google Shape;271;p6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6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73" name="Google Shape;273;p68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6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275" name="Google Shape;275;p68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7" name="Google Shape;47;p1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69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278" name="Google Shape;278;p69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9" name="Google Shape;279;p6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0" name="Google Shape;280;p69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281" name="Google Shape;281;p69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282" name="Google Shape;282;p6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3" name="Google Shape;283;p69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84" name="Google Shape;284;p6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5" name="Google Shape;285;p69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69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87" name="Google Shape;287;p69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288" name="Google Shape;288;p6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9" name="Google Shape;289;p69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90" name="Google Shape;290;p69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1" name="Google Shape;291;p69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92" name="Google Shape;292;p69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3" name="Google Shape;293;p69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4" name="Google Shape;294;p69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95" name="Google Shape;295;p69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6" name="Google Shape;296;p69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97" name="Google Shape;297;p69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8" name="Google Shape;298;p69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99" name="Google Shape;299;p6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69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6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 de la séance">
  <p:cSld name="Structure de la séance">
    <p:bg>
      <p:bgPr>
        <a:solidFill>
          <a:srgbClr val="DCE6F2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73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73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305" name="Google Shape;305;p73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" name="Google Shape;306;p73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307" name="Google Shape;307;p73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308" name="Google Shape;308;p73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73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B3E5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73"/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Ouverture de la séance</a:t>
              </a:r>
              <a:endParaRPr/>
            </a:p>
          </p:txBody>
        </p:sp>
      </p:grpSp>
      <p:sp>
        <p:nvSpPr>
          <p:cNvPr id="311" name="Google Shape;311;p73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73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73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73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grpSp>
        <p:nvGrpSpPr>
          <p:cNvPr id="315" name="Google Shape;315;p73"/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16" name="Google Shape;316;p73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73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73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73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grpSp>
        <p:nvGrpSpPr>
          <p:cNvPr id="320" name="Google Shape;320;p73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21" name="Google Shape;321;p73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73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73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73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325" name="Google Shape;325;p73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326" name="Google Shape;326;p73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73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73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73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grpSp>
        <p:nvGrpSpPr>
          <p:cNvPr id="330" name="Google Shape;330;p73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331" name="Google Shape;331;p73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73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73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73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sp>
        <p:nvSpPr>
          <p:cNvPr id="335" name="Google Shape;335;p73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6" name="Google Shape;336;p73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7" name="Google Shape;337;p73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73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73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73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74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43" name="Google Shape;343;p74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7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5" name="Google Shape;345;p7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74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347" name="Google Shape;347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7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7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52" name="Google Shape;352;p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3" name="Google Shape;353;p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4" name="Google Shape;354;p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5" name="Google Shape;355;p7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7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7" name="Google Shape;357;p7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58" name="Google Shape;358;p75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359" name="Google Shape;359;p7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7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361" name="Google Shape;361;p7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9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4" name="Google Shape;364;p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43D65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5" name="Google Shape;365;p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6" name="Google Shape;366;p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7" name="Google Shape;367;p9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368" name="Google Shape;368;p9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69" name="Google Shape;369;p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0" name="Google Shape;370;p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1" name="Google Shape;371;p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2" name="Google Shape;372;p96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96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74" name="Google Shape;374;p96"/>
          <p:cNvPicPr preferRelativeResize="0"/>
          <p:nvPr/>
        </p:nvPicPr>
        <p:blipFill rotWithShape="1">
          <a:blip r:embed="rId3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96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7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79" name="Google Shape;379;p97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9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1" name="Google Shape;381;p9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7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383" name="Google Shape;383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97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9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87" name="Google Shape;387;p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8" name="Google Shape;388;p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9" name="Google Shape;389;p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0" name="Google Shape;390;p9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9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8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93" name="Google Shape;393;p9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" name="Google Shape;396;p1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7" name="Google Shape;397;p1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1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1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" name="Google Shape;402;p1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" name="Google Shape;403;p1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1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1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1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9" name="Google Shape;409;p1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0" name="Google Shape;410;p1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1" name="Google Shape;411;p1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2" name="Google Shape;412;p1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1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6" name="Google Shape;416;p1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7" name="Google Shape;417;p1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8" name="Google Shape;418;p1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9" name="Google Shape;419;p1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1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1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1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0" name="Google Shape;430;p1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1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36" name="Google Shape;436;p120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20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20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120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20"/>
          <p:cNvSpPr/>
          <p:nvPr/>
        </p:nvSpPr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1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44" name="Google Shape;444;p1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5" name="Google Shape;445;p1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1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1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1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0" name="Google Shape;450;p1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1" name="Google Shape;451;p1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2" name="Google Shape;452;p1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3" name="Google Shape;453;p1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1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6" name="Google Shape;456;p1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CD8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7" name="Google Shape;457;p1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8" name="Google Shape;458;p1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9" name="Google Shape;459;p1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12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2" name="Google Shape;462;p12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86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3" name="Google Shape;463;p12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4" name="Google Shape;464;p12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5" name="Google Shape;465;p12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1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8" name="Google Shape;468;p1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C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9" name="Google Shape;469;p1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0" name="Google Shape;470;p1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1" name="Google Shape;471;p1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" name="Google Shape;473;p1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4" name="Google Shape;474;p1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5" name="Google Shape;475;p1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6" name="Google Shape;476;p1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7" name="Google Shape;477;p1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3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1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0" name="Google Shape;480;p1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1" name="Google Shape;481;p1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2" name="Google Shape;482;p1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3" name="Google Shape;483;p1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1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6" name="Google Shape;486;p1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2A7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7" name="Google Shape;487;p1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8" name="Google Shape;488;p1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9" name="Google Shape;489;p1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1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2" name="Google Shape;492;p1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3" name="Google Shape;493;p1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4" name="Google Shape;494;p1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95" name="Google Shape;495;p1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" name="Google Shape;497;p1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8" name="Google Shape;498;p1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9" name="Google Shape;499;p1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0" name="Google Shape;500;p1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1" name="Google Shape;501;p1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" name="Google Shape;503;p1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04" name="Google Shape;504;p1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5" name="Google Shape;505;p1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6" name="Google Shape;506;p1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7" name="Google Shape;507;p1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9" name="Google Shape;509;p132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510" name="Google Shape;510;p1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1" name="Google Shape;511;p13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2" name="Google Shape;512;p13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3" name="Google Shape;513;p132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4" name="Google Shape;514;p132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Font typeface="Calibri"/>
              <a:buNone/>
              <a:defRPr b="1" sz="20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132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EAE"/>
              </a:buClr>
              <a:buSzPts val="1400"/>
              <a:buNone/>
              <a:defRPr i="1" sz="1400">
                <a:solidFill>
                  <a:srgbClr val="AEAE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5" name="Google Shape;525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2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72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9" name="Google Shape;529;p72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0" name="Google Shape;530;p72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72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2" name="Google Shape;532;p72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3" name="Google Shape;533;p72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4" name="Google Shape;534;p72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5" name="Google Shape;535;p72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6" name="Google Shape;536;p72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7" name="Google Shape;537;p72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8" name="Google Shape;538;p72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9" name="Google Shape;539;p72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8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542" name="Google Shape;542;p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3" name="Google Shape;543;p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4" name="Google Shape;544;p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45" name="Google Shape;545;p8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6" name="Google Shape;546;p8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7" name="Google Shape;547;p8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548" name="Google Shape;548;p82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549" name="Google Shape;549;p8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82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551" name="Google Shape;551;p8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4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4" name="Google Shape;554;p24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55" name="Google Shape;555;p2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6" name="Google Shape;556;p2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7" name="Google Shape;557;p2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3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6" name="Google Shape;66;p13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3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13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0" name="Google Shape;560;p24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1" name="Google Shape;561;p2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2" name="Google Shape;562;p2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3" name="Google Shape;563;p2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6" name="Google Shape;566;p24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24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8" name="Google Shape;568;p2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9" name="Google Shape;569;p2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0" name="Google Shape;570;p2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4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3" name="Google Shape;573;p24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4" name="Google Shape;574;p24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5" name="Google Shape;575;p24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6" name="Google Shape;576;p24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2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2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9" name="Google Shape;579;p2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2" name="Google Shape;582;p2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2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4" name="Google Shape;584;p2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45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2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2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90" name="Google Shape;590;p245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45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45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245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4" name="Google Shape;594;p2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7" name="Google Shape;597;p24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8" name="Google Shape;598;p24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9" name="Google Shape;599;p2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0" name="Google Shape;600;p2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1" name="Google Shape;601;p2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2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04" name="Google Shape;604;p2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5" name="Google Shape;605;p2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6" name="Google Shape;606;p2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07" name="Google Shape;607;p2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2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0" name="Google Shape;610;p2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1" name="Google Shape;611;p2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2" name="Google Shape;612;p2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3" name="Google Shape;613;p2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Google Shape;615;p2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6" name="Google Shape;616;p2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7" name="Google Shape;617;p2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8" name="Google Shape;618;p2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9" name="Google Shape;619;p2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" name="Google Shape;621;p2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2" name="Google Shape;622;p2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3" name="Google Shape;623;p2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4" name="Google Shape;624;p2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5" name="Google Shape;625;p2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2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8" name="Google Shape;628;p2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9" name="Google Shape;629;p2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0" name="Google Shape;630;p2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31" name="Google Shape;631;p2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2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34" name="Google Shape;634;p2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5" name="Google Shape;635;p2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6" name="Google Shape;636;p2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37" name="Google Shape;637;p2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25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40" name="Google Shape;640;p2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1" name="Google Shape;641;p25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2" name="Google Shape;642;p25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3" name="Google Shape;643;p25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p25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46" name="Google Shape;646;p2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7" name="Google Shape;647;p2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8" name="Google Shape;648;p2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9" name="Google Shape;649;p25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25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2" name="Google Shape;652;p2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3" name="Google Shape;653;p2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4" name="Google Shape;654;p2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55" name="Google Shape;655;p25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2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8" name="Google Shape;658;p2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9" name="Google Shape;659;p2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0" name="Google Shape;660;p2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61" name="Google Shape;661;p2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257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4" name="Google Shape;664;p2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257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257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67" name="Google Shape;667;p257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257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669" name="Google Shape;669;p2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257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257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257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673" name="Google Shape;673;p257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257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257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257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257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257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57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257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681" name="Google Shape;681;p2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58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258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685" name="Google Shape;685;p258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258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58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8" name="Google Shape;688;p2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258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0" name="Google Shape;690;p258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691" name="Google Shape;691;p25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25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693" name="Google Shape;693;p258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25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695" name="Google Shape;695;p258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259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698" name="Google Shape;698;p259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99" name="Google Shape;699;p25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0" name="Google Shape;700;p259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701" name="Google Shape;701;p259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702" name="Google Shape;702;p25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3" name="Google Shape;703;p259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704" name="Google Shape;704;p25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5" name="Google Shape;705;p259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259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707" name="Google Shape;707;p259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708" name="Google Shape;708;p25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9" name="Google Shape;709;p259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710" name="Google Shape;710;p259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1" name="Google Shape;711;p259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712" name="Google Shape;712;p259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3" name="Google Shape;713;p259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4" name="Google Shape;714;p259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715" name="Google Shape;715;p259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6" name="Google Shape;716;p259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717" name="Google Shape;717;p259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8" name="Google Shape;718;p259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19" name="Google Shape;719;p25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59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1" name="Google Shape;721;p25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" name="Google Shape;723;p260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24" name="Google Shape;724;p26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26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6" name="Google Shape;726;p26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60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728" name="Google Shape;728;p2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9" name="Google Shape;729;p260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730" name="Google Shape;730;p26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26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2" name="Google Shape;732;p26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4" name="Google Shape;734;p26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735" name="Google Shape;735;p26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6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7" name="Google Shape;737;p26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261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739" name="Google Shape;739;p26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26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1" name="Google Shape;741;p2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3" name="Google Shape;743;p26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44" name="Google Shape;744;p26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26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746" name="Google Shape;746;p26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7" name="Google Shape;747;p2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26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26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51" name="Google Shape;751;p2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2" name="Google Shape;752;p26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3" name="Google Shape;753;p26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54" name="Google Shape;754;p26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5" name="Google Shape;755;p26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6" name="Google Shape;756;p26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7" name="Google Shape;757;p263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758" name="Google Shape;758;p26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760;p26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61" name="Google Shape;761;p26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26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763" name="Google Shape;763;p26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4" name="Google Shape;764;p2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26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7" name="Google Shape;767;p26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68" name="Google Shape;768;p26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9" name="Google Shape;769;p26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0" name="Google Shape;770;p26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71" name="Google Shape;771;p26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2" name="Google Shape;772;p26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3" name="Google Shape;773;p26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4" name="Google Shape;774;p265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75" name="Google Shape;775;p26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7" name="Google Shape;777;p266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778" name="Google Shape;778;p266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26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0" name="Google Shape;780;p26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266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782" name="Google Shape;782;p2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2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26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7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93" name="Google Shape;793;p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4" name="Google Shape;794;p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5" name="Google Shape;795;p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96" name="Google Shape;796;p7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7" name="Google Shape;797;p77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8" name="Google Shape;798;p7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799" name="Google Shape;799;p77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800" name="Google Shape;800;p77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77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802" name="Google Shape;802;p77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5" name="Google Shape;805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1">
  <p:cSld name="modelage1"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" name="Google Shape;808;p8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09" name="Google Shape;809;p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0" name="Google Shape;810;p8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1" name="Google Shape;811;p8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812" name="Google Shape;812;p84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813" name="Google Shape;813;p84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8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84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84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84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" name="Google Shape;819;p8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20" name="Google Shape;820;p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21" name="Google Shape;821;p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22" name="Google Shape;822;p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23" name="Google Shape;823;p8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4" name="Google Shape;824;p8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825" name="Google Shape;825;p87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826" name="Google Shape;826;p87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87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8" name="Google Shape;828;p87"/>
          <p:cNvSpPr txBox="1"/>
          <p:nvPr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6" name="Google Shape;86;p13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9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solidFill>
          <a:srgbClr val="002060"/>
        </a:solidFill>
      </p:bgPr>
    </p:bg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0" name="Google Shape;830;p8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31" name="Google Shape;831;p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32" name="Google Shape;832;p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33" name="Google Shape;833;p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834" name="Google Shape;834;p88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835" name="Google Shape;835;p8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8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7" name="Google Shape;837;p88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8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9" name="Google Shape;839;p88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9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42" name="Google Shape;842;p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43" name="Google Shape;843;p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44" name="Google Shape;844;p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45" name="Google Shape;845;p9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6" name="Google Shape;846;p9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91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48" name="Google Shape;848;p9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9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51" name="Google Shape;851;p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52" name="Google Shape;852;p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53" name="Google Shape;853;p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54" name="Google Shape;854;p9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5" name="Google Shape;855;p9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856" name="Google Shape;856;p9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94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8" name="Google Shape;858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" name="Google Shape;860;p9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61" name="Google Shape;861;p9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270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9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863" name="Google Shape;863;p95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4" name="Google Shape;864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95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9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8" name="Google Shape;868;p9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69" name="Google Shape;869;p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0" name="Google Shape;870;p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1" name="Google Shape;871;p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0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4" name="Google Shape;874;p10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5" name="Google Shape;875;p10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6" name="Google Shape;876;p10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7" name="Google Shape;877;p10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0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0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0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0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3" name="Google Shape;883;p10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4" name="Google Shape;884;p10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0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0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8" name="Google Shape;888;p10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0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90" name="Google Shape;890;p10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1" name="Google Shape;891;p10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2" name="Google Shape;892;p10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0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0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6" name="Google Shape;896;p10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0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8" name="Google Shape;898;p10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04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0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2" name="Google Shape;902;p10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3" name="Google Shape;903;p10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904" name="Google Shape;904;p104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104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04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7" name="Google Shape;907;p104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8" name="Google Shape;908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53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46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2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84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31" Type="http://schemas.openxmlformats.org/officeDocument/2006/relationships/theme" Target="../theme/theme9.xml"/><Relationship Id="rId30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3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05.xml"/><Relationship Id="rId22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106.xml"/><Relationship Id="rId24" Type="http://schemas.openxmlformats.org/officeDocument/2006/relationships/theme" Target="../theme/theme3.xml"/><Relationship Id="rId23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2.xml"/><Relationship Id="rId8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3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28.xml"/><Relationship Id="rId21" Type="http://schemas.openxmlformats.org/officeDocument/2006/relationships/theme" Target="../theme/theme6.xml"/><Relationship Id="rId1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26.xml"/></Relationships>
</file>

<file path=ppt/slideMasters/_rels/slideMaster6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0.xml"/><Relationship Id="rId21" Type="http://schemas.openxmlformats.org/officeDocument/2006/relationships/slideLayout" Target="../slideLayouts/slideLayout149.xml"/><Relationship Id="rId24" Type="http://schemas.openxmlformats.org/officeDocument/2006/relationships/slideLayout" Target="../slideLayouts/slideLayout152.xml"/><Relationship Id="rId23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26" Type="http://schemas.openxmlformats.org/officeDocument/2006/relationships/slideLayout" Target="../slideLayouts/slideLayout154.xml"/><Relationship Id="rId25" Type="http://schemas.openxmlformats.org/officeDocument/2006/relationships/slideLayout" Target="../slideLayouts/slideLayout153.xml"/><Relationship Id="rId28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4.xml"/><Relationship Id="rId29" Type="http://schemas.openxmlformats.org/officeDocument/2006/relationships/theme" Target="../theme/theme5.xml"/><Relationship Id="rId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46.xml"/></Relationships>
</file>

<file path=ppt/slideMasters/_rels/slideMaster7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6.xml"/><Relationship Id="rId22" Type="http://schemas.openxmlformats.org/officeDocument/2006/relationships/slideLayout" Target="../slideLayouts/slideLayout178.xml"/><Relationship Id="rId21" Type="http://schemas.openxmlformats.org/officeDocument/2006/relationships/slideLayout" Target="../slideLayouts/slideLayout177.xml"/><Relationship Id="rId24" Type="http://schemas.openxmlformats.org/officeDocument/2006/relationships/slideLayout" Target="../slideLayouts/slideLayout180.xml"/><Relationship Id="rId23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26" Type="http://schemas.openxmlformats.org/officeDocument/2006/relationships/slideLayout" Target="../slideLayouts/slideLayout182.xml"/><Relationship Id="rId25" Type="http://schemas.openxmlformats.org/officeDocument/2006/relationships/slideLayout" Target="../slideLayouts/slideLayout181.xml"/><Relationship Id="rId28" Type="http://schemas.openxmlformats.org/officeDocument/2006/relationships/slideLayout" Target="../slideLayouts/slideLayout184.xml"/><Relationship Id="rId27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2.xml"/><Relationship Id="rId29" Type="http://schemas.openxmlformats.org/officeDocument/2006/relationships/theme" Target="../theme/theme4.xml"/><Relationship Id="rId7" Type="http://schemas.openxmlformats.org/officeDocument/2006/relationships/slideLayout" Target="../slideLayouts/slideLayout163.xml"/><Relationship Id="rId8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68.xml"/><Relationship Id="rId15" Type="http://schemas.openxmlformats.org/officeDocument/2006/relationships/slideLayout" Target="../slideLayouts/slideLayout171.xml"/><Relationship Id="rId14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3.xml"/><Relationship Id="rId16" Type="http://schemas.openxmlformats.org/officeDocument/2006/relationships/slideLayout" Target="../slideLayouts/slideLayout172.xml"/><Relationship Id="rId19" Type="http://schemas.openxmlformats.org/officeDocument/2006/relationships/slideLayout" Target="../slideLayouts/slideLayout175.xml"/><Relationship Id="rId18" Type="http://schemas.openxmlformats.org/officeDocument/2006/relationships/slideLayout" Target="../slideLayouts/slideLayout174.xml"/></Relationships>
</file>

<file path=ppt/slideMasters/_rels/slideMaster8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06.xml"/><Relationship Id="rId21" Type="http://schemas.openxmlformats.org/officeDocument/2006/relationships/slideLayout" Target="../slideLayouts/slideLayout205.xml"/><Relationship Id="rId24" Type="http://schemas.openxmlformats.org/officeDocument/2006/relationships/slideLayout" Target="../slideLayouts/slideLayout208.xml"/><Relationship Id="rId23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10.xml"/><Relationship Id="rId25" Type="http://schemas.openxmlformats.org/officeDocument/2006/relationships/slideLayout" Target="../slideLayouts/slideLayout209.xml"/><Relationship Id="rId28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0.xml"/><Relationship Id="rId29" Type="http://schemas.openxmlformats.org/officeDocument/2006/relationships/theme" Target="../theme/theme7.xml"/><Relationship Id="rId7" Type="http://schemas.openxmlformats.org/officeDocument/2006/relationships/slideLayout" Target="../slideLayouts/slideLayout191.xml"/><Relationship Id="rId8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196.xml"/><Relationship Id="rId15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198.xml"/><Relationship Id="rId17" Type="http://schemas.openxmlformats.org/officeDocument/2006/relationships/slideLayout" Target="../slideLayouts/slideLayout201.xml"/><Relationship Id="rId16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8" name="Google Shape;258;p6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9" name="Google Shape;259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0" name="Google Shape;260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8" name="Google Shape;518;p7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9" name="Google Shape;519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0" name="Google Shape;520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1" name="Google Shape;521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7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87" name="Google Shape;787;p7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8" name="Google Shape;788;p7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9" name="Google Shape;789;p7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0" name="Google Shape;790;p7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  <p:sldLayoutId id="2147483759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7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6" name="Google Shape;966;p78"/>
          <p:cNvSpPr txBox="1"/>
          <p:nvPr>
            <p:ph idx="1" type="body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7" name="Google Shape;967;p78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8" name="Google Shape;968;p78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9" name="Google Shape;969;p78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8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44" name="Google Shape;1144;p8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5" name="Google Shape;1145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6" name="Google Shape;1146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7" name="Google Shape;1147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  <p:sldLayoutId id="2147483803" r:id="rId22"/>
    <p:sldLayoutId id="2147483804" r:id="rId23"/>
    <p:sldLayoutId id="2147483805" r:id="rId24"/>
    <p:sldLayoutId id="2147483806" r:id="rId25"/>
    <p:sldLayoutId id="2147483807" r:id="rId26"/>
    <p:sldLayoutId id="2147483808" r:id="rId27"/>
    <p:sldLayoutId id="2147483809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8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92" name="Google Shape;1392;p8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3" name="Google Shape;1393;p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4" name="Google Shape;1394;p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5" name="Google Shape;1395;p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  <p:sldLayoutId id="2147483830" r:id="rId20"/>
    <p:sldLayoutId id="2147483831" r:id="rId21"/>
    <p:sldLayoutId id="2147483832" r:id="rId22"/>
    <p:sldLayoutId id="2147483833" r:id="rId23"/>
    <p:sldLayoutId id="2147483834" r:id="rId24"/>
    <p:sldLayoutId id="2147483835" r:id="rId25"/>
    <p:sldLayoutId id="2147483836" r:id="rId26"/>
    <p:sldLayoutId id="2147483837" r:id="rId27"/>
    <p:sldLayoutId id="2147483838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9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40" name="Google Shape;1640;p9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1" name="Google Shape;1641;p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2" name="Google Shape;1642;p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3" name="Google Shape;1643;p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  <p:sldLayoutId id="2147483857" r:id="rId18"/>
    <p:sldLayoutId id="2147483858" r:id="rId19"/>
    <p:sldLayoutId id="2147483859" r:id="rId20"/>
    <p:sldLayoutId id="2147483860" r:id="rId21"/>
    <p:sldLayoutId id="2147483861" r:id="rId22"/>
    <p:sldLayoutId id="2147483862" r:id="rId23"/>
    <p:sldLayoutId id="2147483863" r:id="rId24"/>
    <p:sldLayoutId id="2147483864" r:id="rId25"/>
    <p:sldLayoutId id="2147483865" r:id="rId26"/>
    <p:sldLayoutId id="2147483866" r:id="rId27"/>
    <p:sldLayoutId id="2147483867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4.png"/><Relationship Id="rId4" Type="http://schemas.openxmlformats.org/officeDocument/2006/relationships/image" Target="../media/image7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76.png"/><Relationship Id="rId5" Type="http://schemas.openxmlformats.org/officeDocument/2006/relationships/image" Target="../media/image7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7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4.png"/><Relationship Id="rId4" Type="http://schemas.openxmlformats.org/officeDocument/2006/relationships/image" Target="../media/image75.png"/><Relationship Id="rId5" Type="http://schemas.openxmlformats.org/officeDocument/2006/relationships/image" Target="../media/image1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76.png"/><Relationship Id="rId5" Type="http://schemas.openxmlformats.org/officeDocument/2006/relationships/image" Target="../media/image75.png"/><Relationship Id="rId6" Type="http://schemas.openxmlformats.org/officeDocument/2006/relationships/image" Target="../media/image1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4.png"/><Relationship Id="rId4" Type="http://schemas.openxmlformats.org/officeDocument/2006/relationships/image" Target="../media/image8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Relationship Id="rId4" Type="http://schemas.openxmlformats.org/officeDocument/2006/relationships/image" Target="../media/image76.png"/><Relationship Id="rId5" Type="http://schemas.openxmlformats.org/officeDocument/2006/relationships/image" Target="../media/image8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2.png"/><Relationship Id="rId4" Type="http://schemas.openxmlformats.org/officeDocument/2006/relationships/image" Target="../media/image8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Relationship Id="rId4" Type="http://schemas.openxmlformats.org/officeDocument/2006/relationships/image" Target="../media/image102.png"/><Relationship Id="rId5" Type="http://schemas.openxmlformats.org/officeDocument/2006/relationships/image" Target="../media/image94.jpg"/><Relationship Id="rId6" Type="http://schemas.openxmlformats.org/officeDocument/2006/relationships/image" Target="../media/image9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Relationship Id="rId4" Type="http://schemas.openxmlformats.org/officeDocument/2006/relationships/image" Target="../media/image8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2.png"/><Relationship Id="rId4" Type="http://schemas.openxmlformats.org/officeDocument/2006/relationships/image" Target="../media/image8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Relationship Id="rId4" Type="http://schemas.openxmlformats.org/officeDocument/2006/relationships/image" Target="../media/image9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.png"/><Relationship Id="rId4" Type="http://schemas.openxmlformats.org/officeDocument/2006/relationships/image" Target="../media/image11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9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.png"/><Relationship Id="rId4" Type="http://schemas.openxmlformats.org/officeDocument/2006/relationships/image" Target="../media/image9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.png"/><Relationship Id="rId4" Type="http://schemas.openxmlformats.org/officeDocument/2006/relationships/image" Target="../media/image9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7.png"/><Relationship Id="rId4" Type="http://schemas.openxmlformats.org/officeDocument/2006/relationships/image" Target="../media/image69.png"/><Relationship Id="rId9" Type="http://schemas.openxmlformats.org/officeDocument/2006/relationships/image" Target="../media/image66.png"/><Relationship Id="rId5" Type="http://schemas.openxmlformats.org/officeDocument/2006/relationships/image" Target="../media/image14.png"/><Relationship Id="rId6" Type="http://schemas.openxmlformats.org/officeDocument/2006/relationships/image" Target="../media/image83.png"/><Relationship Id="rId7" Type="http://schemas.openxmlformats.org/officeDocument/2006/relationships/image" Target="../media/image67.jpg"/><Relationship Id="rId8" Type="http://schemas.openxmlformats.org/officeDocument/2006/relationships/image" Target="../media/image64.png"/><Relationship Id="rId11" Type="http://schemas.openxmlformats.org/officeDocument/2006/relationships/image" Target="../media/image78.jpg"/><Relationship Id="rId10" Type="http://schemas.openxmlformats.org/officeDocument/2006/relationships/image" Target="../media/image98.jpg"/><Relationship Id="rId13" Type="http://schemas.openxmlformats.org/officeDocument/2006/relationships/image" Target="../media/image70.png"/><Relationship Id="rId12" Type="http://schemas.openxmlformats.org/officeDocument/2006/relationships/image" Target="../media/image79.png"/><Relationship Id="rId15" Type="http://schemas.openxmlformats.org/officeDocument/2006/relationships/image" Target="../media/image86.png"/><Relationship Id="rId14" Type="http://schemas.openxmlformats.org/officeDocument/2006/relationships/image" Target="../media/image96.jpg"/><Relationship Id="rId17" Type="http://schemas.openxmlformats.org/officeDocument/2006/relationships/image" Target="../media/image63.png"/><Relationship Id="rId16" Type="http://schemas.openxmlformats.org/officeDocument/2006/relationships/image" Target="../media/image6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26.jpg"/><Relationship Id="rId4" Type="http://schemas.openxmlformats.org/officeDocument/2006/relationships/image" Target="../media/image8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26.jpg"/><Relationship Id="rId4" Type="http://schemas.openxmlformats.org/officeDocument/2006/relationships/image" Target="../media/image76.png"/><Relationship Id="rId5" Type="http://schemas.openxmlformats.org/officeDocument/2006/relationships/image" Target="../media/image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22.png"/><Relationship Id="rId4" Type="http://schemas.openxmlformats.org/officeDocument/2006/relationships/image" Target="../media/image8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6.png"/><Relationship Id="rId4" Type="http://schemas.openxmlformats.org/officeDocument/2006/relationships/image" Target="../media/image122.png"/><Relationship Id="rId5" Type="http://schemas.openxmlformats.org/officeDocument/2006/relationships/image" Target="../media/image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05.png"/><Relationship Id="rId4" Type="http://schemas.openxmlformats.org/officeDocument/2006/relationships/image" Target="../media/image8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05.png"/><Relationship Id="rId4" Type="http://schemas.openxmlformats.org/officeDocument/2006/relationships/image" Target="../media/image76.png"/><Relationship Id="rId5" Type="http://schemas.openxmlformats.org/officeDocument/2006/relationships/image" Target="../media/image7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04.png"/><Relationship Id="rId4" Type="http://schemas.openxmlformats.org/officeDocument/2006/relationships/image" Target="../media/image8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6.png"/><Relationship Id="rId4" Type="http://schemas.openxmlformats.org/officeDocument/2006/relationships/image" Target="../media/image104.png"/><Relationship Id="rId5" Type="http://schemas.openxmlformats.org/officeDocument/2006/relationships/image" Target="../media/image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12.png"/><Relationship Id="rId4" Type="http://schemas.openxmlformats.org/officeDocument/2006/relationships/image" Target="../media/image8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12.png"/><Relationship Id="rId4" Type="http://schemas.openxmlformats.org/officeDocument/2006/relationships/image" Target="../media/image76.png"/><Relationship Id="rId5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5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07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0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07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3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06.jpg"/><Relationship Id="rId4" Type="http://schemas.openxmlformats.org/officeDocument/2006/relationships/image" Target="../media/image114.jpg"/><Relationship Id="rId5" Type="http://schemas.openxmlformats.org/officeDocument/2006/relationships/image" Target="../media/image109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28.png"/><Relationship Id="rId4" Type="http://schemas.openxmlformats.org/officeDocument/2006/relationships/image" Target="../media/image106.jpg"/><Relationship Id="rId5" Type="http://schemas.openxmlformats.org/officeDocument/2006/relationships/image" Target="../media/image114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6.jpg"/><Relationship Id="rId4" Type="http://schemas.openxmlformats.org/officeDocument/2006/relationships/image" Target="../media/image114.jpg"/><Relationship Id="rId5" Type="http://schemas.openxmlformats.org/officeDocument/2006/relationships/image" Target="../media/image109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1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88.png"/><Relationship Id="rId4" Type="http://schemas.openxmlformats.org/officeDocument/2006/relationships/image" Target="../media/image7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7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89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1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</a:pPr>
            <a:r>
              <a:rPr lang="fr-FR"/>
              <a:t>1 AC</a:t>
            </a:r>
            <a:endParaRPr/>
          </a:p>
        </p:txBody>
      </p:sp>
      <p:sp>
        <p:nvSpPr>
          <p:cNvPr id="1891" name="Google Shape;1891;p1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</a:pPr>
            <a:r>
              <a:rPr lang="fr-FR"/>
              <a:t>4</a:t>
            </a:r>
            <a:endParaRPr/>
          </a:p>
        </p:txBody>
      </p:sp>
      <p:sp>
        <p:nvSpPr>
          <p:cNvPr id="1892" name="Google Shape;1892;p1"/>
          <p:cNvSpPr txBox="1"/>
          <p:nvPr>
            <p:ph idx="3" type="body"/>
          </p:nvPr>
        </p:nvSpPr>
        <p:spPr>
          <a:xfrm>
            <a:off x="222472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Circuits électriques</a:t>
            </a:r>
            <a:endParaRPr/>
          </a:p>
        </p:txBody>
      </p:sp>
      <p:sp>
        <p:nvSpPr>
          <p:cNvPr id="1893" name="Google Shape;1893;p1"/>
          <p:cNvSpPr txBox="1"/>
          <p:nvPr>
            <p:ph idx="4" type="body"/>
          </p:nvPr>
        </p:nvSpPr>
        <p:spPr>
          <a:xfrm>
            <a:off x="37512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Leçon 1</a:t>
            </a:r>
            <a:endParaRPr/>
          </a:p>
        </p:txBody>
      </p:sp>
      <p:sp>
        <p:nvSpPr>
          <p:cNvPr id="1894" name="Google Shape;1894;p1"/>
          <p:cNvSpPr txBox="1"/>
          <p:nvPr>
            <p:ph idx="5" type="body"/>
          </p:nvPr>
        </p:nvSpPr>
        <p:spPr>
          <a:xfrm>
            <a:off x="37512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Tâche 2</a:t>
            </a:r>
            <a:endParaRPr/>
          </a:p>
        </p:txBody>
      </p:sp>
      <p:sp>
        <p:nvSpPr>
          <p:cNvPr id="1895" name="Google Shape;1895;p1"/>
          <p:cNvSpPr txBox="1"/>
          <p:nvPr>
            <p:ph idx="6" type="body"/>
          </p:nvPr>
        </p:nvSpPr>
        <p:spPr>
          <a:xfrm>
            <a:off x="2162547" y="5288318"/>
            <a:ext cx="4426144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Identifier si un circuit électrique est monté en série ou en dérivation.</a:t>
            </a:r>
            <a:endParaRPr/>
          </a:p>
        </p:txBody>
      </p:sp>
      <p:sp>
        <p:nvSpPr>
          <p:cNvPr id="1896" name="Google Shape;1896;p1"/>
          <p:cNvSpPr txBox="1"/>
          <p:nvPr>
            <p:ph idx="7" type="body"/>
          </p:nvPr>
        </p:nvSpPr>
        <p:spPr>
          <a:xfrm>
            <a:off x="222472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i="1" lang="fr-FR"/>
              <a:t>Énergie &amp; Électricité</a:t>
            </a:r>
            <a:endParaRPr/>
          </a:p>
        </p:txBody>
      </p:sp>
      <p:sp>
        <p:nvSpPr>
          <p:cNvPr id="1897" name="Google Shape;1897;p1"/>
          <p:cNvSpPr txBox="1"/>
          <p:nvPr>
            <p:ph idx="8" type="body"/>
          </p:nvPr>
        </p:nvSpPr>
        <p:spPr>
          <a:xfrm>
            <a:off x="37512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Thème 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979" name="Google Shape;19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0" name="Google Shape;1980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981" name="Google Shape;1981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3" name="Google Shape;1983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1986" name="Google Shape;1986;p10"/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Le rituel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1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88" name="Google Shape;1988;p1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2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3" name="Google Shape;1993;p11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 faudrait-il améliorer ou changer ?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11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5" name="Google Shape;1995;p11"/>
          <p:cNvPicPr preferRelativeResize="0"/>
          <p:nvPr/>
        </p:nvPicPr>
        <p:blipFill rotWithShape="1">
          <a:blip r:embed="rId3">
            <a:alphaModFix/>
          </a:blip>
          <a:srcRect b="7841" l="0" r="0" t="0"/>
          <a:stretch/>
        </p:blipFill>
        <p:spPr>
          <a:xfrm>
            <a:off x="4250912" y="1180740"/>
            <a:ext cx="3690176" cy="4496519"/>
          </a:xfrm>
          <a:prstGeom prst="rect">
            <a:avLst/>
          </a:prstGeom>
          <a:noFill/>
          <a:ln>
            <a:noFill/>
          </a:ln>
        </p:spPr>
      </p:pic>
      <p:sp>
        <p:nvSpPr>
          <p:cNvPr id="1996" name="Google Shape;1996;p11"/>
          <p:cNvSpPr/>
          <p:nvPr/>
        </p:nvSpPr>
        <p:spPr>
          <a:xfrm rot="5400000">
            <a:off x="6289236" y="4250841"/>
            <a:ext cx="88414" cy="96210"/>
          </a:xfrm>
          <a:prstGeom prst="irregularSeal2">
            <a:avLst/>
          </a:prstGeom>
          <a:gradFill>
            <a:gsLst>
              <a:gs pos="0">
                <a:srgbClr val="9A9A9A"/>
              </a:gs>
              <a:gs pos="50000">
                <a:srgbClr val="8D8D8D"/>
              </a:gs>
              <a:gs pos="100000">
                <a:srgbClr val="787878"/>
              </a:gs>
            </a:gsLst>
            <a:lin ang="5400000" scaled="0"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0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1" name="Google Shape;2001;p12"/>
          <p:cNvSpPr txBox="1"/>
          <p:nvPr/>
        </p:nvSpPr>
        <p:spPr>
          <a:xfrm>
            <a:off x="1336032" y="5793473"/>
            <a:ext cx="10401878" cy="61549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élève qui endommage la table. Cela montre une absence totale de respect pour le matériel et les locaux mis à disposition de tous.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12"/>
          <p:cNvSpPr/>
          <p:nvPr/>
        </p:nvSpPr>
        <p:spPr>
          <a:xfrm rot="5400000">
            <a:off x="6367461" y="3913188"/>
            <a:ext cx="77787" cy="74611"/>
          </a:xfrm>
          <a:prstGeom prst="irregularSeal2">
            <a:avLst/>
          </a:prstGeom>
          <a:gradFill>
            <a:gsLst>
              <a:gs pos="0">
                <a:srgbClr val="9A9A9A"/>
              </a:gs>
              <a:gs pos="50000">
                <a:srgbClr val="8D8D8D"/>
              </a:gs>
              <a:gs pos="100000">
                <a:srgbClr val="787878"/>
              </a:gs>
            </a:gsLst>
            <a:lin ang="5400000" scaled="0"/>
          </a:gra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12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endommage la table.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4" name="Google Shape;2004;p12"/>
          <p:cNvPicPr preferRelativeResize="0"/>
          <p:nvPr/>
        </p:nvPicPr>
        <p:blipFill rotWithShape="1">
          <a:blip r:embed="rId3">
            <a:alphaModFix/>
          </a:blip>
          <a:srcRect b="7841" l="0" r="0" t="0"/>
          <a:stretch/>
        </p:blipFill>
        <p:spPr>
          <a:xfrm>
            <a:off x="4250912" y="1180740"/>
            <a:ext cx="3690176" cy="4496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9" name="Google Shape;200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3691" y="1432157"/>
            <a:ext cx="2686308" cy="4029463"/>
          </a:xfrm>
          <a:prstGeom prst="rect">
            <a:avLst/>
          </a:prstGeom>
          <a:noFill/>
          <a:ln>
            <a:noFill/>
          </a:ln>
        </p:spPr>
      </p:pic>
      <p:sp>
        <p:nvSpPr>
          <p:cNvPr id="2010" name="Google Shape;2010;p13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13"/>
          <p:cNvSpPr txBox="1"/>
          <p:nvPr/>
        </p:nvSpPr>
        <p:spPr>
          <a:xfrm>
            <a:off x="3200512" y="5623291"/>
            <a:ext cx="7383952" cy="61549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N'utiliser la table que pour son usage : C'est un support pour écrire, lire et poser son matériel. Ce n'est ni une feuille de brouillon, ni une œuvre d'art, ni un défouloir.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2016" name="Google Shape;201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7" name="Google Shape;2017;p1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018" name="Google Shape;2018;p1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1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0" name="Google Shape;2020;p1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1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1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023" name="Google Shape;2023;p14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1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25" name="Google Shape;2025;p1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9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1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2031" name="Google Shape;2031;p1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répondent sur leurs ardoises. L’enseignant·e reformule ou utilise l’alternance linguistique pour assurer la compréhension.</a:t>
            </a:r>
            <a:endParaRPr/>
          </a:p>
        </p:txBody>
      </p:sp>
      <p:grpSp>
        <p:nvGrpSpPr>
          <p:cNvPr id="2032" name="Google Shape;2032;p15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33" name="Google Shape;2033;p15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4" name="Google Shape;2034;p1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Chapitre I - Le circuit électrique - Physique-Chimie au Collège" id="2035" name="Google Shape;2035;p1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6" name="Google Shape;2036;p15"/>
          <p:cNvSpPr txBox="1"/>
          <p:nvPr/>
        </p:nvSpPr>
        <p:spPr>
          <a:xfrm>
            <a:off x="960582" y="1692224"/>
            <a:ext cx="997464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figure ci-contre est une représentation utilisant des symboles normalisés.</a:t>
            </a:r>
            <a:endParaRPr/>
          </a:p>
        </p:txBody>
      </p:sp>
      <p:sp>
        <p:nvSpPr>
          <p:cNvPr id="2037" name="Google Shape;2037;p15"/>
          <p:cNvSpPr/>
          <p:nvPr/>
        </p:nvSpPr>
        <p:spPr>
          <a:xfrm>
            <a:off x="2199817" y="3791857"/>
            <a:ext cx="152046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8" name="Google Shape;2038;p15"/>
          <p:cNvSpPr/>
          <p:nvPr/>
        </p:nvSpPr>
        <p:spPr>
          <a:xfrm>
            <a:off x="2199817" y="5007808"/>
            <a:ext cx="1520466" cy="4258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 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39" name="Google Shape;2039;p15"/>
          <p:cNvGrpSpPr/>
          <p:nvPr/>
        </p:nvGrpSpPr>
        <p:grpSpPr>
          <a:xfrm>
            <a:off x="6444156" y="2437136"/>
            <a:ext cx="3658552" cy="3141442"/>
            <a:chOff x="3535892" y="2344958"/>
            <a:chExt cx="3658552" cy="3141442"/>
          </a:xfrm>
        </p:grpSpPr>
        <p:pic>
          <p:nvPicPr>
            <p:cNvPr id="2040" name="Google Shape;2040;p15"/>
            <p:cNvPicPr preferRelativeResize="0"/>
            <p:nvPr/>
          </p:nvPicPr>
          <p:blipFill rotWithShape="1">
            <a:blip r:embed="rId4">
              <a:alphaModFix/>
            </a:blip>
            <a:srcRect b="11566" l="4474" r="6158" t="15612"/>
            <a:stretch/>
          </p:blipFill>
          <p:spPr>
            <a:xfrm>
              <a:off x="3535892" y="2344958"/>
              <a:ext cx="3658552" cy="31414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1" name="Google Shape;2041;p15"/>
            <p:cNvSpPr/>
            <p:nvPr/>
          </p:nvSpPr>
          <p:spPr>
            <a:xfrm>
              <a:off x="4599295" y="5090616"/>
              <a:ext cx="936000" cy="180000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2" name="Google Shape;2042;p15"/>
          <p:cNvSpPr/>
          <p:nvPr/>
        </p:nvSpPr>
        <p:spPr>
          <a:xfrm>
            <a:off x="1752059" y="379239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043" name="Google Shape;2043;p15"/>
          <p:cNvSpPr/>
          <p:nvPr/>
        </p:nvSpPr>
        <p:spPr>
          <a:xfrm>
            <a:off x="1752059" y="500780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1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réponse correcte est B : la figure schématise un circuit électrique simple.</a:t>
            </a:r>
            <a:endParaRPr/>
          </a:p>
        </p:txBody>
      </p:sp>
      <p:sp>
        <p:nvSpPr>
          <p:cNvPr id="2049" name="Google Shape;2049;p1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d’expliciter leur raisonnement. </a:t>
            </a:r>
            <a:endParaRPr/>
          </a:p>
        </p:txBody>
      </p:sp>
      <p:pic>
        <p:nvPicPr>
          <p:cNvPr id="2050" name="Google Shape;205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051" name="Google Shape;205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0283" y="4878335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052" name="Google Shape;2052;p16"/>
          <p:cNvSpPr txBox="1"/>
          <p:nvPr/>
        </p:nvSpPr>
        <p:spPr>
          <a:xfrm>
            <a:off x="960582" y="1692224"/>
            <a:ext cx="997464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figure ci-contre est une représentation utilisant des symboles normalisés.</a:t>
            </a:r>
            <a:endParaRPr/>
          </a:p>
        </p:txBody>
      </p:sp>
      <p:sp>
        <p:nvSpPr>
          <p:cNvPr id="2053" name="Google Shape;2053;p16"/>
          <p:cNvSpPr/>
          <p:nvPr/>
        </p:nvSpPr>
        <p:spPr>
          <a:xfrm>
            <a:off x="2199817" y="3791857"/>
            <a:ext cx="152046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 b="0" baseline="3000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4" name="Google Shape;2054;p16"/>
          <p:cNvSpPr/>
          <p:nvPr/>
        </p:nvSpPr>
        <p:spPr>
          <a:xfrm>
            <a:off x="2199817" y="5007808"/>
            <a:ext cx="1520466" cy="4258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 </a:t>
            </a:r>
            <a:endParaRPr b="0" baseline="3000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55" name="Google Shape;2055;p16"/>
          <p:cNvGrpSpPr/>
          <p:nvPr/>
        </p:nvGrpSpPr>
        <p:grpSpPr>
          <a:xfrm>
            <a:off x="6444156" y="2437136"/>
            <a:ext cx="3658552" cy="3141442"/>
            <a:chOff x="3535892" y="2344958"/>
            <a:chExt cx="3658552" cy="3141442"/>
          </a:xfrm>
        </p:grpSpPr>
        <p:pic>
          <p:nvPicPr>
            <p:cNvPr id="2056" name="Google Shape;2056;p16"/>
            <p:cNvPicPr preferRelativeResize="0"/>
            <p:nvPr/>
          </p:nvPicPr>
          <p:blipFill rotWithShape="1">
            <a:blip r:embed="rId5">
              <a:alphaModFix/>
            </a:blip>
            <a:srcRect b="11566" l="4474" r="6158" t="15612"/>
            <a:stretch/>
          </p:blipFill>
          <p:spPr>
            <a:xfrm>
              <a:off x="3535892" y="2344958"/>
              <a:ext cx="3658552" cy="31414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7" name="Google Shape;2057;p16"/>
            <p:cNvSpPr/>
            <p:nvPr/>
          </p:nvSpPr>
          <p:spPr>
            <a:xfrm>
              <a:off x="4599295" y="5090616"/>
              <a:ext cx="936000" cy="180000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8" name="Google Shape;2058;p16"/>
          <p:cNvSpPr/>
          <p:nvPr/>
        </p:nvSpPr>
        <p:spPr>
          <a:xfrm>
            <a:off x="1752059" y="379239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059" name="Google Shape;2059;p16"/>
          <p:cNvSpPr/>
          <p:nvPr/>
        </p:nvSpPr>
        <p:spPr>
          <a:xfrm>
            <a:off x="1752059" y="500780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17"/>
          <p:cNvSpPr/>
          <p:nvPr/>
        </p:nvSpPr>
        <p:spPr>
          <a:xfrm>
            <a:off x="8154419" y="3471855"/>
            <a:ext cx="3087687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5" name="Google Shape;2065;p1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2066" name="Google Shape;2066;p1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répondent sur leurs ardoises. L’enseignant·e reformule ou utilise l’alternance linguistique pour assurer la compréhension.</a:t>
            </a:r>
            <a:endParaRPr/>
          </a:p>
        </p:txBody>
      </p:sp>
      <p:grpSp>
        <p:nvGrpSpPr>
          <p:cNvPr id="2067" name="Google Shape;2067;p17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68" name="Google Shape;2068;p17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9" name="Google Shape;2069;p17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Chapitre I - Le circuit électrique - Physique-Chimie au Collège" id="2070" name="Google Shape;2070;p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1" name="Google Shape;2071;p17"/>
          <p:cNvSpPr txBox="1"/>
          <p:nvPr/>
        </p:nvSpPr>
        <p:spPr>
          <a:xfrm>
            <a:off x="796807" y="2025890"/>
            <a:ext cx="1089932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symbole normalisé de la pile est:</a:t>
            </a:r>
            <a:endParaRPr/>
          </a:p>
        </p:txBody>
      </p:sp>
      <p:sp>
        <p:nvSpPr>
          <p:cNvPr id="2072" name="Google Shape;2072;p17"/>
          <p:cNvSpPr/>
          <p:nvPr/>
        </p:nvSpPr>
        <p:spPr>
          <a:xfrm>
            <a:off x="960583" y="3471855"/>
            <a:ext cx="2978948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3" name="Google Shape;2073;p17"/>
          <p:cNvSpPr/>
          <p:nvPr/>
        </p:nvSpPr>
        <p:spPr>
          <a:xfrm>
            <a:off x="4432348" y="3471855"/>
            <a:ext cx="2786071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4" name="Google Shape;2074;p17"/>
          <p:cNvSpPr/>
          <p:nvPr/>
        </p:nvSpPr>
        <p:spPr>
          <a:xfrm>
            <a:off x="960582" y="347239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075" name="Google Shape;2075;p17"/>
          <p:cNvSpPr/>
          <p:nvPr/>
        </p:nvSpPr>
        <p:spPr>
          <a:xfrm>
            <a:off x="4454887" y="347185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grpSp>
        <p:nvGrpSpPr>
          <p:cNvPr id="2076" name="Google Shape;2076;p17"/>
          <p:cNvGrpSpPr/>
          <p:nvPr/>
        </p:nvGrpSpPr>
        <p:grpSpPr>
          <a:xfrm>
            <a:off x="8408208" y="3994900"/>
            <a:ext cx="2677233" cy="975906"/>
            <a:chOff x="4435523" y="4820640"/>
            <a:chExt cx="2677233" cy="975906"/>
          </a:xfrm>
        </p:grpSpPr>
        <p:grpSp>
          <p:nvGrpSpPr>
            <p:cNvPr id="2077" name="Google Shape;2077;p17"/>
            <p:cNvGrpSpPr/>
            <p:nvPr/>
          </p:nvGrpSpPr>
          <p:grpSpPr>
            <a:xfrm>
              <a:off x="4435523" y="4860546"/>
              <a:ext cx="2677233" cy="936000"/>
              <a:chOff x="5104263" y="3741429"/>
              <a:chExt cx="2677233" cy="936000"/>
            </a:xfrm>
          </p:grpSpPr>
          <p:cxnSp>
            <p:nvCxnSpPr>
              <p:cNvPr id="2078" name="Google Shape;2078;p17"/>
              <p:cNvCxnSpPr/>
              <p:nvPr/>
            </p:nvCxnSpPr>
            <p:spPr>
              <a:xfrm>
                <a:off x="5104263" y="4223319"/>
                <a:ext cx="1187355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79" name="Google Shape;2079;p17"/>
              <p:cNvCxnSpPr/>
              <p:nvPr/>
            </p:nvCxnSpPr>
            <p:spPr>
              <a:xfrm>
                <a:off x="6594141" y="4223319"/>
                <a:ext cx="1187355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80" name="Google Shape;2080;p17"/>
              <p:cNvCxnSpPr/>
              <p:nvPr/>
            </p:nvCxnSpPr>
            <p:spPr>
              <a:xfrm rot="10800000">
                <a:off x="6293894" y="3741429"/>
                <a:ext cx="0" cy="93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81" name="Google Shape;2081;p17"/>
              <p:cNvCxnSpPr/>
              <p:nvPr/>
            </p:nvCxnSpPr>
            <p:spPr>
              <a:xfrm rot="10800000">
                <a:off x="6610067" y="3913640"/>
                <a:ext cx="0" cy="57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082" name="Google Shape;2082;p17"/>
            <p:cNvSpPr txBox="1"/>
            <p:nvPr/>
          </p:nvSpPr>
          <p:spPr>
            <a:xfrm>
              <a:off x="5925401" y="4876061"/>
              <a:ext cx="26321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/>
            </a:p>
          </p:txBody>
        </p:sp>
        <p:sp>
          <p:nvSpPr>
            <p:cNvPr id="2083" name="Google Shape;2083;p17"/>
            <p:cNvSpPr txBox="1"/>
            <p:nvPr/>
          </p:nvSpPr>
          <p:spPr>
            <a:xfrm>
              <a:off x="5304285" y="4820640"/>
              <a:ext cx="312906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</p:grpSp>
      <p:grpSp>
        <p:nvGrpSpPr>
          <p:cNvPr id="2084" name="Google Shape;2084;p17"/>
          <p:cNvGrpSpPr/>
          <p:nvPr/>
        </p:nvGrpSpPr>
        <p:grpSpPr>
          <a:xfrm>
            <a:off x="1083414" y="3875641"/>
            <a:ext cx="2677233" cy="1095165"/>
            <a:chOff x="4435523" y="4701381"/>
            <a:chExt cx="2677233" cy="1095165"/>
          </a:xfrm>
        </p:grpSpPr>
        <p:grpSp>
          <p:nvGrpSpPr>
            <p:cNvPr id="2085" name="Google Shape;2085;p17"/>
            <p:cNvGrpSpPr/>
            <p:nvPr/>
          </p:nvGrpSpPr>
          <p:grpSpPr>
            <a:xfrm>
              <a:off x="4435523" y="4860546"/>
              <a:ext cx="2677233" cy="936000"/>
              <a:chOff x="5104263" y="3741429"/>
              <a:chExt cx="2677233" cy="936000"/>
            </a:xfrm>
          </p:grpSpPr>
          <p:cxnSp>
            <p:nvCxnSpPr>
              <p:cNvPr id="2086" name="Google Shape;2086;p17"/>
              <p:cNvCxnSpPr/>
              <p:nvPr/>
            </p:nvCxnSpPr>
            <p:spPr>
              <a:xfrm>
                <a:off x="5104263" y="4223319"/>
                <a:ext cx="1187355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87" name="Google Shape;2087;p17"/>
              <p:cNvCxnSpPr/>
              <p:nvPr/>
            </p:nvCxnSpPr>
            <p:spPr>
              <a:xfrm>
                <a:off x="6594141" y="4223319"/>
                <a:ext cx="1187355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88" name="Google Shape;2088;p17"/>
              <p:cNvCxnSpPr/>
              <p:nvPr/>
            </p:nvCxnSpPr>
            <p:spPr>
              <a:xfrm rot="10800000">
                <a:off x="6293894" y="3741429"/>
                <a:ext cx="0" cy="93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89" name="Google Shape;2089;p17"/>
              <p:cNvCxnSpPr/>
              <p:nvPr/>
            </p:nvCxnSpPr>
            <p:spPr>
              <a:xfrm rot="10800000">
                <a:off x="6610067" y="3913640"/>
                <a:ext cx="0" cy="57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090" name="Google Shape;2090;p17"/>
            <p:cNvSpPr txBox="1"/>
            <p:nvPr/>
          </p:nvSpPr>
          <p:spPr>
            <a:xfrm>
              <a:off x="5361940" y="4701381"/>
              <a:ext cx="26321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/>
            </a:p>
          </p:txBody>
        </p:sp>
        <p:sp>
          <p:nvSpPr>
            <p:cNvPr id="2091" name="Google Shape;2091;p17"/>
            <p:cNvSpPr txBox="1"/>
            <p:nvPr/>
          </p:nvSpPr>
          <p:spPr>
            <a:xfrm>
              <a:off x="5944594" y="4832702"/>
              <a:ext cx="312906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</p:grpSp>
      <p:grpSp>
        <p:nvGrpSpPr>
          <p:cNvPr id="2092" name="Google Shape;2092;p17"/>
          <p:cNvGrpSpPr/>
          <p:nvPr/>
        </p:nvGrpSpPr>
        <p:grpSpPr>
          <a:xfrm>
            <a:off x="4647797" y="4275751"/>
            <a:ext cx="2425878" cy="540000"/>
            <a:chOff x="6682042" y="3456550"/>
            <a:chExt cx="2425878" cy="540000"/>
          </a:xfrm>
        </p:grpSpPr>
        <p:grpSp>
          <p:nvGrpSpPr>
            <p:cNvPr id="2093" name="Google Shape;2093;p17"/>
            <p:cNvGrpSpPr/>
            <p:nvPr/>
          </p:nvGrpSpPr>
          <p:grpSpPr>
            <a:xfrm>
              <a:off x="6682042" y="3720389"/>
              <a:ext cx="2425878" cy="0"/>
              <a:chOff x="5104263" y="4223319"/>
              <a:chExt cx="2425878" cy="0"/>
            </a:xfrm>
          </p:grpSpPr>
          <p:cxnSp>
            <p:nvCxnSpPr>
              <p:cNvPr id="2094" name="Google Shape;2094;p17"/>
              <p:cNvCxnSpPr/>
              <p:nvPr/>
            </p:nvCxnSpPr>
            <p:spPr>
              <a:xfrm>
                <a:off x="5104263" y="4223319"/>
                <a:ext cx="936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95" name="Google Shape;2095;p17"/>
              <p:cNvCxnSpPr/>
              <p:nvPr/>
            </p:nvCxnSpPr>
            <p:spPr>
              <a:xfrm>
                <a:off x="6594141" y="4223319"/>
                <a:ext cx="936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096" name="Google Shape;2096;p17"/>
            <p:cNvSpPr/>
            <p:nvPr/>
          </p:nvSpPr>
          <p:spPr>
            <a:xfrm>
              <a:off x="7618042" y="3456550"/>
              <a:ext cx="540000" cy="540000"/>
            </a:xfrm>
            <a:prstGeom prst="ellipse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97" name="Google Shape;2097;p17"/>
            <p:cNvCxnSpPr>
              <a:stCxn id="2096" idx="3"/>
              <a:endCxn id="2096" idx="7"/>
            </p:cNvCxnSpPr>
            <p:nvPr/>
          </p:nvCxnSpPr>
          <p:spPr>
            <a:xfrm flipH="1" rot="10800000">
              <a:off x="7697123" y="3535569"/>
              <a:ext cx="381900" cy="381900"/>
            </a:xfrm>
            <a:prstGeom prst="straightConnector1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98" name="Google Shape;2098;p17"/>
            <p:cNvCxnSpPr>
              <a:stCxn id="2096" idx="5"/>
              <a:endCxn id="2096" idx="1"/>
            </p:cNvCxnSpPr>
            <p:nvPr/>
          </p:nvCxnSpPr>
          <p:spPr>
            <a:xfrm rot="10800000">
              <a:off x="7697061" y="3535569"/>
              <a:ext cx="381900" cy="381900"/>
            </a:xfrm>
            <a:prstGeom prst="straightConnector1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099" name="Google Shape;2099;p17"/>
          <p:cNvSpPr/>
          <p:nvPr/>
        </p:nvSpPr>
        <p:spPr>
          <a:xfrm>
            <a:off x="8174399" y="347185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3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1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réponse correcte est C.</a:t>
            </a:r>
            <a:endParaRPr/>
          </a:p>
        </p:txBody>
      </p:sp>
      <p:sp>
        <p:nvSpPr>
          <p:cNvPr id="2105" name="Google Shape;2105;p1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d’expliciter leur raisonnement. </a:t>
            </a:r>
            <a:endParaRPr/>
          </a:p>
        </p:txBody>
      </p:sp>
      <p:pic>
        <p:nvPicPr>
          <p:cNvPr id="2106" name="Google Shape;210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sp>
        <p:nvSpPr>
          <p:cNvPr id="2107" name="Google Shape;2107;p18"/>
          <p:cNvSpPr/>
          <p:nvPr/>
        </p:nvSpPr>
        <p:spPr>
          <a:xfrm>
            <a:off x="8154419" y="3471855"/>
            <a:ext cx="3087687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8" name="Google Shape;2108;p18"/>
          <p:cNvSpPr txBox="1"/>
          <p:nvPr/>
        </p:nvSpPr>
        <p:spPr>
          <a:xfrm>
            <a:off x="796807" y="2025890"/>
            <a:ext cx="1089932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symbole normalisé de la pile est:</a:t>
            </a:r>
            <a:endParaRPr/>
          </a:p>
        </p:txBody>
      </p:sp>
      <p:sp>
        <p:nvSpPr>
          <p:cNvPr id="2109" name="Google Shape;2109;p18"/>
          <p:cNvSpPr/>
          <p:nvPr/>
        </p:nvSpPr>
        <p:spPr>
          <a:xfrm>
            <a:off x="960583" y="3471855"/>
            <a:ext cx="2978948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0" name="Google Shape;2110;p18"/>
          <p:cNvSpPr/>
          <p:nvPr/>
        </p:nvSpPr>
        <p:spPr>
          <a:xfrm>
            <a:off x="4432348" y="3471855"/>
            <a:ext cx="2786071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1" name="Google Shape;2111;p18"/>
          <p:cNvSpPr/>
          <p:nvPr/>
        </p:nvSpPr>
        <p:spPr>
          <a:xfrm>
            <a:off x="960582" y="347239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112" name="Google Shape;2112;p18"/>
          <p:cNvSpPr/>
          <p:nvPr/>
        </p:nvSpPr>
        <p:spPr>
          <a:xfrm>
            <a:off x="4454887" y="347185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grpSp>
        <p:nvGrpSpPr>
          <p:cNvPr id="2113" name="Google Shape;2113;p18"/>
          <p:cNvGrpSpPr/>
          <p:nvPr/>
        </p:nvGrpSpPr>
        <p:grpSpPr>
          <a:xfrm>
            <a:off x="8408208" y="3994900"/>
            <a:ext cx="2677233" cy="975906"/>
            <a:chOff x="4435523" y="4820640"/>
            <a:chExt cx="2677233" cy="975906"/>
          </a:xfrm>
        </p:grpSpPr>
        <p:grpSp>
          <p:nvGrpSpPr>
            <p:cNvPr id="2114" name="Google Shape;2114;p18"/>
            <p:cNvGrpSpPr/>
            <p:nvPr/>
          </p:nvGrpSpPr>
          <p:grpSpPr>
            <a:xfrm>
              <a:off x="4435523" y="4860546"/>
              <a:ext cx="2677233" cy="936000"/>
              <a:chOff x="5104263" y="3741429"/>
              <a:chExt cx="2677233" cy="936000"/>
            </a:xfrm>
          </p:grpSpPr>
          <p:cxnSp>
            <p:nvCxnSpPr>
              <p:cNvPr id="2115" name="Google Shape;2115;p18"/>
              <p:cNvCxnSpPr/>
              <p:nvPr/>
            </p:nvCxnSpPr>
            <p:spPr>
              <a:xfrm>
                <a:off x="5104263" y="4223319"/>
                <a:ext cx="1187355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116" name="Google Shape;2116;p18"/>
              <p:cNvCxnSpPr/>
              <p:nvPr/>
            </p:nvCxnSpPr>
            <p:spPr>
              <a:xfrm>
                <a:off x="6594141" y="4223319"/>
                <a:ext cx="1187355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117" name="Google Shape;2117;p18"/>
              <p:cNvCxnSpPr/>
              <p:nvPr/>
            </p:nvCxnSpPr>
            <p:spPr>
              <a:xfrm rot="10800000">
                <a:off x="6293894" y="3741429"/>
                <a:ext cx="0" cy="93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118" name="Google Shape;2118;p18"/>
              <p:cNvCxnSpPr/>
              <p:nvPr/>
            </p:nvCxnSpPr>
            <p:spPr>
              <a:xfrm rot="10800000">
                <a:off x="6610067" y="3913640"/>
                <a:ext cx="0" cy="57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119" name="Google Shape;2119;p18"/>
            <p:cNvSpPr txBox="1"/>
            <p:nvPr/>
          </p:nvSpPr>
          <p:spPr>
            <a:xfrm>
              <a:off x="5925401" y="4876061"/>
              <a:ext cx="26321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/>
            </a:p>
          </p:txBody>
        </p:sp>
        <p:sp>
          <p:nvSpPr>
            <p:cNvPr id="2120" name="Google Shape;2120;p18"/>
            <p:cNvSpPr txBox="1"/>
            <p:nvPr/>
          </p:nvSpPr>
          <p:spPr>
            <a:xfrm>
              <a:off x="5304285" y="4820640"/>
              <a:ext cx="312906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</p:grpSp>
      <p:grpSp>
        <p:nvGrpSpPr>
          <p:cNvPr id="2121" name="Google Shape;2121;p18"/>
          <p:cNvGrpSpPr/>
          <p:nvPr/>
        </p:nvGrpSpPr>
        <p:grpSpPr>
          <a:xfrm>
            <a:off x="1083414" y="3875641"/>
            <a:ext cx="2677233" cy="1095165"/>
            <a:chOff x="4435523" y="4701381"/>
            <a:chExt cx="2677233" cy="1095165"/>
          </a:xfrm>
        </p:grpSpPr>
        <p:grpSp>
          <p:nvGrpSpPr>
            <p:cNvPr id="2122" name="Google Shape;2122;p18"/>
            <p:cNvGrpSpPr/>
            <p:nvPr/>
          </p:nvGrpSpPr>
          <p:grpSpPr>
            <a:xfrm>
              <a:off x="4435523" y="4860546"/>
              <a:ext cx="2677233" cy="936000"/>
              <a:chOff x="5104263" y="3741429"/>
              <a:chExt cx="2677233" cy="936000"/>
            </a:xfrm>
          </p:grpSpPr>
          <p:cxnSp>
            <p:nvCxnSpPr>
              <p:cNvPr id="2123" name="Google Shape;2123;p18"/>
              <p:cNvCxnSpPr/>
              <p:nvPr/>
            </p:nvCxnSpPr>
            <p:spPr>
              <a:xfrm>
                <a:off x="5104263" y="4223319"/>
                <a:ext cx="1187355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124" name="Google Shape;2124;p18"/>
              <p:cNvCxnSpPr/>
              <p:nvPr/>
            </p:nvCxnSpPr>
            <p:spPr>
              <a:xfrm>
                <a:off x="6594141" y="4223319"/>
                <a:ext cx="1187355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125" name="Google Shape;2125;p18"/>
              <p:cNvCxnSpPr/>
              <p:nvPr/>
            </p:nvCxnSpPr>
            <p:spPr>
              <a:xfrm rot="10800000">
                <a:off x="6293894" y="3741429"/>
                <a:ext cx="0" cy="93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126" name="Google Shape;2126;p18"/>
              <p:cNvCxnSpPr/>
              <p:nvPr/>
            </p:nvCxnSpPr>
            <p:spPr>
              <a:xfrm rot="10800000">
                <a:off x="6610067" y="3913640"/>
                <a:ext cx="0" cy="576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127" name="Google Shape;2127;p18"/>
            <p:cNvSpPr txBox="1"/>
            <p:nvPr/>
          </p:nvSpPr>
          <p:spPr>
            <a:xfrm>
              <a:off x="5361940" y="4701381"/>
              <a:ext cx="26321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/>
            </a:p>
          </p:txBody>
        </p:sp>
        <p:sp>
          <p:nvSpPr>
            <p:cNvPr id="2128" name="Google Shape;2128;p18"/>
            <p:cNvSpPr txBox="1"/>
            <p:nvPr/>
          </p:nvSpPr>
          <p:spPr>
            <a:xfrm>
              <a:off x="5944594" y="4832702"/>
              <a:ext cx="312906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</p:grpSp>
      <p:grpSp>
        <p:nvGrpSpPr>
          <p:cNvPr id="2129" name="Google Shape;2129;p18"/>
          <p:cNvGrpSpPr/>
          <p:nvPr/>
        </p:nvGrpSpPr>
        <p:grpSpPr>
          <a:xfrm>
            <a:off x="4647797" y="4275751"/>
            <a:ext cx="2425878" cy="540000"/>
            <a:chOff x="6682042" y="3456550"/>
            <a:chExt cx="2425878" cy="540000"/>
          </a:xfrm>
        </p:grpSpPr>
        <p:grpSp>
          <p:nvGrpSpPr>
            <p:cNvPr id="2130" name="Google Shape;2130;p18"/>
            <p:cNvGrpSpPr/>
            <p:nvPr/>
          </p:nvGrpSpPr>
          <p:grpSpPr>
            <a:xfrm>
              <a:off x="6682042" y="3720389"/>
              <a:ext cx="2425878" cy="0"/>
              <a:chOff x="5104263" y="4223319"/>
              <a:chExt cx="2425878" cy="0"/>
            </a:xfrm>
          </p:grpSpPr>
          <p:cxnSp>
            <p:nvCxnSpPr>
              <p:cNvPr id="2131" name="Google Shape;2131;p18"/>
              <p:cNvCxnSpPr/>
              <p:nvPr/>
            </p:nvCxnSpPr>
            <p:spPr>
              <a:xfrm>
                <a:off x="5104263" y="4223319"/>
                <a:ext cx="936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132" name="Google Shape;2132;p18"/>
              <p:cNvCxnSpPr/>
              <p:nvPr/>
            </p:nvCxnSpPr>
            <p:spPr>
              <a:xfrm>
                <a:off x="6594141" y="4223319"/>
                <a:ext cx="936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133" name="Google Shape;2133;p18"/>
            <p:cNvSpPr/>
            <p:nvPr/>
          </p:nvSpPr>
          <p:spPr>
            <a:xfrm>
              <a:off x="7618042" y="3456550"/>
              <a:ext cx="540000" cy="540000"/>
            </a:xfrm>
            <a:prstGeom prst="ellipse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34" name="Google Shape;2134;p18"/>
            <p:cNvCxnSpPr>
              <a:stCxn id="2133" idx="3"/>
              <a:endCxn id="2133" idx="7"/>
            </p:cNvCxnSpPr>
            <p:nvPr/>
          </p:nvCxnSpPr>
          <p:spPr>
            <a:xfrm flipH="1" rot="10800000">
              <a:off x="7697123" y="3535569"/>
              <a:ext cx="381900" cy="381900"/>
            </a:xfrm>
            <a:prstGeom prst="straightConnector1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35" name="Google Shape;2135;p18"/>
            <p:cNvCxnSpPr>
              <a:stCxn id="2133" idx="5"/>
              <a:endCxn id="2133" idx="1"/>
            </p:cNvCxnSpPr>
            <p:nvPr/>
          </p:nvCxnSpPr>
          <p:spPr>
            <a:xfrm rot="10800000">
              <a:off x="7697061" y="3535569"/>
              <a:ext cx="381900" cy="381900"/>
            </a:xfrm>
            <a:prstGeom prst="straightConnector1">
              <a:avLst/>
            </a:prstGeom>
            <a:noFill/>
            <a:ln cap="flat" cmpd="sng" w="28575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136" name="Google Shape;2136;p18"/>
          <p:cNvSpPr/>
          <p:nvPr/>
        </p:nvSpPr>
        <p:spPr>
          <a:xfrm>
            <a:off x="8174399" y="347185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oche avec un remplissage uni" id="2137" name="Google Shape;213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87025" y="3390866"/>
            <a:ext cx="684830" cy="68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1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2143" name="Google Shape;2143;p1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répondent sur leurs ardoises. L’enseignant·e reformule ou utilise l’alternance linguistique pour assurer la compréhension.</a:t>
            </a:r>
            <a:endParaRPr/>
          </a:p>
        </p:txBody>
      </p:sp>
      <p:grpSp>
        <p:nvGrpSpPr>
          <p:cNvPr id="2144" name="Google Shape;2144;p19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145" name="Google Shape;2145;p19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6" name="Google Shape;2146;p19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Chapitre I - Le circuit électrique - Physique-Chimie au Collège" id="2147" name="Google Shape;2147;p1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8" name="Google Shape;2148;p19"/>
          <p:cNvSpPr/>
          <p:nvPr/>
        </p:nvSpPr>
        <p:spPr>
          <a:xfrm>
            <a:off x="8154419" y="3471855"/>
            <a:ext cx="3087687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9" name="Google Shape;2149;p19"/>
          <p:cNvSpPr/>
          <p:nvPr/>
        </p:nvSpPr>
        <p:spPr>
          <a:xfrm>
            <a:off x="960583" y="3471855"/>
            <a:ext cx="2978948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0" name="Google Shape;2150;p19"/>
          <p:cNvSpPr/>
          <p:nvPr/>
        </p:nvSpPr>
        <p:spPr>
          <a:xfrm>
            <a:off x="4432348" y="3471855"/>
            <a:ext cx="2786071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1" name="Google Shape;2151;p19"/>
          <p:cNvSpPr/>
          <p:nvPr/>
        </p:nvSpPr>
        <p:spPr>
          <a:xfrm>
            <a:off x="960582" y="347239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152" name="Google Shape;2152;p19"/>
          <p:cNvSpPr/>
          <p:nvPr/>
        </p:nvSpPr>
        <p:spPr>
          <a:xfrm>
            <a:off x="4454887" y="347185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153" name="Google Shape;2153;p19"/>
          <p:cNvSpPr/>
          <p:nvPr/>
        </p:nvSpPr>
        <p:spPr>
          <a:xfrm>
            <a:off x="8174399" y="347185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2154" name="Google Shape;2154;p19"/>
          <p:cNvGrpSpPr/>
          <p:nvPr/>
        </p:nvGrpSpPr>
        <p:grpSpPr>
          <a:xfrm>
            <a:off x="4647797" y="4467590"/>
            <a:ext cx="2425878" cy="146272"/>
            <a:chOff x="4647797" y="4467590"/>
            <a:chExt cx="2425878" cy="146272"/>
          </a:xfrm>
        </p:grpSpPr>
        <p:grpSp>
          <p:nvGrpSpPr>
            <p:cNvPr id="2155" name="Google Shape;2155;p19"/>
            <p:cNvGrpSpPr/>
            <p:nvPr/>
          </p:nvGrpSpPr>
          <p:grpSpPr>
            <a:xfrm>
              <a:off x="4647797" y="4490950"/>
              <a:ext cx="2425878" cy="48640"/>
              <a:chOff x="6682042" y="3671749"/>
              <a:chExt cx="2425878" cy="48640"/>
            </a:xfrm>
          </p:grpSpPr>
          <p:grpSp>
            <p:nvGrpSpPr>
              <p:cNvPr id="2156" name="Google Shape;2156;p19"/>
              <p:cNvGrpSpPr/>
              <p:nvPr/>
            </p:nvGrpSpPr>
            <p:grpSpPr>
              <a:xfrm>
                <a:off x="6682042" y="3720389"/>
                <a:ext cx="2425878" cy="0"/>
                <a:chOff x="5104263" y="4223319"/>
                <a:chExt cx="2425878" cy="0"/>
              </a:xfrm>
            </p:grpSpPr>
            <p:cxnSp>
              <p:nvCxnSpPr>
                <p:cNvPr id="2157" name="Google Shape;2157;p19"/>
                <p:cNvCxnSpPr/>
                <p:nvPr/>
              </p:nvCxnSpPr>
              <p:spPr>
                <a:xfrm>
                  <a:off x="5104263" y="4223319"/>
                  <a:ext cx="936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0070C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58" name="Google Shape;2158;p19"/>
                <p:cNvCxnSpPr/>
                <p:nvPr/>
              </p:nvCxnSpPr>
              <p:spPr>
                <a:xfrm>
                  <a:off x="6594141" y="4223319"/>
                  <a:ext cx="936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0070C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159" name="Google Shape;2159;p19"/>
              <p:cNvCxnSpPr>
                <a:endCxn id="2160" idx="1"/>
              </p:cNvCxnSpPr>
              <p:nvPr/>
            </p:nvCxnSpPr>
            <p:spPr>
              <a:xfrm flipH="1" rot="10800000">
                <a:off x="7649028" y="3671749"/>
                <a:ext cx="486000" cy="12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161" name="Google Shape;2161;p19"/>
            <p:cNvSpPr/>
            <p:nvPr/>
          </p:nvSpPr>
          <p:spPr>
            <a:xfrm>
              <a:off x="5517858" y="4467590"/>
              <a:ext cx="144000" cy="144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0" name="Google Shape;2160;p19"/>
            <p:cNvSpPr/>
            <p:nvPr/>
          </p:nvSpPr>
          <p:spPr>
            <a:xfrm>
              <a:off x="6079695" y="4469862"/>
              <a:ext cx="144000" cy="144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2" name="Google Shape;2162;p19"/>
          <p:cNvGrpSpPr/>
          <p:nvPr/>
        </p:nvGrpSpPr>
        <p:grpSpPr>
          <a:xfrm>
            <a:off x="8400984" y="4238967"/>
            <a:ext cx="2425878" cy="374895"/>
            <a:chOff x="4647797" y="4238967"/>
            <a:chExt cx="2425878" cy="374895"/>
          </a:xfrm>
        </p:grpSpPr>
        <p:grpSp>
          <p:nvGrpSpPr>
            <p:cNvPr id="2163" name="Google Shape;2163;p19"/>
            <p:cNvGrpSpPr/>
            <p:nvPr/>
          </p:nvGrpSpPr>
          <p:grpSpPr>
            <a:xfrm>
              <a:off x="4647797" y="4238967"/>
              <a:ext cx="2425878" cy="300623"/>
              <a:chOff x="6682042" y="3419766"/>
              <a:chExt cx="2425878" cy="300623"/>
            </a:xfrm>
          </p:grpSpPr>
          <p:grpSp>
            <p:nvGrpSpPr>
              <p:cNvPr id="2164" name="Google Shape;2164;p19"/>
              <p:cNvGrpSpPr/>
              <p:nvPr/>
            </p:nvGrpSpPr>
            <p:grpSpPr>
              <a:xfrm>
                <a:off x="6682042" y="3720389"/>
                <a:ext cx="2425878" cy="0"/>
                <a:chOff x="5104263" y="4223319"/>
                <a:chExt cx="2425878" cy="0"/>
              </a:xfrm>
            </p:grpSpPr>
            <p:cxnSp>
              <p:nvCxnSpPr>
                <p:cNvPr id="2165" name="Google Shape;2165;p19"/>
                <p:cNvCxnSpPr/>
                <p:nvPr/>
              </p:nvCxnSpPr>
              <p:spPr>
                <a:xfrm>
                  <a:off x="5104263" y="4223319"/>
                  <a:ext cx="936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0070C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66" name="Google Shape;2166;p19"/>
                <p:cNvCxnSpPr/>
                <p:nvPr/>
              </p:nvCxnSpPr>
              <p:spPr>
                <a:xfrm>
                  <a:off x="6594141" y="4223319"/>
                  <a:ext cx="936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0070C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167" name="Google Shape;2167;p19"/>
              <p:cNvCxnSpPr/>
              <p:nvPr/>
            </p:nvCxnSpPr>
            <p:spPr>
              <a:xfrm flipH="1" rot="10800000">
                <a:off x="7649158" y="3419766"/>
                <a:ext cx="553878" cy="26383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168" name="Google Shape;2168;p19"/>
            <p:cNvSpPr/>
            <p:nvPr/>
          </p:nvSpPr>
          <p:spPr>
            <a:xfrm>
              <a:off x="5517858" y="4467590"/>
              <a:ext cx="144000" cy="144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9" name="Google Shape;2169;p19"/>
            <p:cNvSpPr/>
            <p:nvPr/>
          </p:nvSpPr>
          <p:spPr>
            <a:xfrm>
              <a:off x="6079695" y="4469862"/>
              <a:ext cx="144000" cy="144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0" name="Google Shape;2170;p19"/>
          <p:cNvGrpSpPr/>
          <p:nvPr/>
        </p:nvGrpSpPr>
        <p:grpSpPr>
          <a:xfrm>
            <a:off x="1213344" y="3958956"/>
            <a:ext cx="2350225" cy="823860"/>
            <a:chOff x="6025136" y="5523212"/>
            <a:chExt cx="975347" cy="341903"/>
          </a:xfrm>
        </p:grpSpPr>
        <p:sp>
          <p:nvSpPr>
            <p:cNvPr id="2171" name="Google Shape;2171;p19"/>
            <p:cNvSpPr/>
            <p:nvPr/>
          </p:nvSpPr>
          <p:spPr>
            <a:xfrm>
              <a:off x="6025136" y="5757517"/>
              <a:ext cx="975347" cy="0"/>
            </a:xfrm>
            <a:custGeom>
              <a:rect b="b" l="l" r="r" t="t"/>
              <a:pathLst>
                <a:path extrusionOk="0" h="120000" w="975347">
                  <a:moveTo>
                    <a:pt x="0" y="0"/>
                  </a:moveTo>
                  <a:lnTo>
                    <a:pt x="975347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2" name="Google Shape;2172;p19"/>
            <p:cNvSpPr/>
            <p:nvPr/>
          </p:nvSpPr>
          <p:spPr>
            <a:xfrm>
              <a:off x="6399363" y="5657183"/>
              <a:ext cx="198196" cy="200202"/>
            </a:xfrm>
            <a:custGeom>
              <a:rect b="b" l="l" r="r" t="t"/>
              <a:pathLst>
                <a:path extrusionOk="0" h="200202" w="198196">
                  <a:moveTo>
                    <a:pt x="198196" y="100101"/>
                  </a:moveTo>
                  <a:lnTo>
                    <a:pt x="0" y="200202"/>
                  </a:lnTo>
                  <a:lnTo>
                    <a:pt x="0" y="0"/>
                  </a:lnTo>
                  <a:close/>
                  <a:moveTo>
                    <a:pt x="198196" y="100101"/>
                  </a:move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3" name="Google Shape;2173;p19"/>
            <p:cNvSpPr/>
            <p:nvPr/>
          </p:nvSpPr>
          <p:spPr>
            <a:xfrm>
              <a:off x="6399363" y="5657183"/>
              <a:ext cx="198196" cy="200202"/>
            </a:xfrm>
            <a:custGeom>
              <a:rect b="b" l="l" r="r" t="t"/>
              <a:pathLst>
                <a:path extrusionOk="0" h="200202" w="198196">
                  <a:moveTo>
                    <a:pt x="198196" y="100101"/>
                  </a:moveTo>
                  <a:lnTo>
                    <a:pt x="0" y="200202"/>
                  </a:lnTo>
                  <a:lnTo>
                    <a:pt x="0" y="0"/>
                  </a:lnTo>
                  <a:lnTo>
                    <a:pt x="198196" y="100101"/>
                  </a:lnTo>
                  <a:close/>
                  <a:moveTo>
                    <a:pt x="198196" y="100101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4" name="Google Shape;2174;p19"/>
            <p:cNvSpPr/>
            <p:nvPr/>
          </p:nvSpPr>
          <p:spPr>
            <a:xfrm>
              <a:off x="6608122" y="5649431"/>
              <a:ext cx="0" cy="215684"/>
            </a:xfrm>
            <a:custGeom>
              <a:rect b="b" l="l" r="r" t="t"/>
              <a:pathLst>
                <a:path extrusionOk="0" h="215684" w="120000">
                  <a:moveTo>
                    <a:pt x="0" y="0"/>
                  </a:moveTo>
                  <a:lnTo>
                    <a:pt x="0" y="215684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5" name="Google Shape;2175;p19"/>
            <p:cNvSpPr/>
            <p:nvPr/>
          </p:nvSpPr>
          <p:spPr>
            <a:xfrm>
              <a:off x="6481742" y="5614431"/>
              <a:ext cx="65862" cy="66954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76" name="Google Shape;2176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8461" y="5551166"/>
              <a:ext cx="102577" cy="103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77" name="Google Shape;2177;p19"/>
            <p:cNvSpPr/>
            <p:nvPr/>
          </p:nvSpPr>
          <p:spPr>
            <a:xfrm>
              <a:off x="6434942" y="5578751"/>
              <a:ext cx="65862" cy="66954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78" name="Google Shape;2178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53060" y="5523212"/>
              <a:ext cx="102577" cy="103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79" name="Google Shape;2179;p19"/>
          <p:cNvSpPr txBox="1"/>
          <p:nvPr/>
        </p:nvSpPr>
        <p:spPr>
          <a:xfrm>
            <a:off x="796807" y="2025890"/>
            <a:ext cx="1089932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symbole normalisé de l’interrupteur fermé est: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3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p2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réponse correcte est B. « Dans C l’interrupteur est ouvert ».</a:t>
            </a:r>
            <a:endParaRPr/>
          </a:p>
        </p:txBody>
      </p:sp>
      <p:sp>
        <p:nvSpPr>
          <p:cNvPr id="2185" name="Google Shape;2185;p20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d’expliciter leur raisonnement. </a:t>
            </a:r>
            <a:endParaRPr/>
          </a:p>
        </p:txBody>
      </p:sp>
      <p:pic>
        <p:nvPicPr>
          <p:cNvPr id="2186" name="Google Shape;218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sp>
        <p:nvSpPr>
          <p:cNvPr id="2187" name="Google Shape;2187;p20"/>
          <p:cNvSpPr/>
          <p:nvPr/>
        </p:nvSpPr>
        <p:spPr>
          <a:xfrm>
            <a:off x="8154419" y="3471855"/>
            <a:ext cx="3087687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8" name="Google Shape;2188;p20"/>
          <p:cNvSpPr/>
          <p:nvPr/>
        </p:nvSpPr>
        <p:spPr>
          <a:xfrm>
            <a:off x="960583" y="3471855"/>
            <a:ext cx="2978948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9" name="Google Shape;2189;p20"/>
          <p:cNvSpPr/>
          <p:nvPr/>
        </p:nvSpPr>
        <p:spPr>
          <a:xfrm>
            <a:off x="4432348" y="3471855"/>
            <a:ext cx="2786071" cy="1646056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0" name="Google Shape;2190;p20"/>
          <p:cNvSpPr/>
          <p:nvPr/>
        </p:nvSpPr>
        <p:spPr>
          <a:xfrm>
            <a:off x="960582" y="347239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191" name="Google Shape;2191;p20"/>
          <p:cNvSpPr/>
          <p:nvPr/>
        </p:nvSpPr>
        <p:spPr>
          <a:xfrm>
            <a:off x="4454887" y="347185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192" name="Google Shape;2192;p20"/>
          <p:cNvSpPr/>
          <p:nvPr/>
        </p:nvSpPr>
        <p:spPr>
          <a:xfrm>
            <a:off x="8174399" y="347185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oche avec un remplissage uni" id="2193" name="Google Shape;219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8845" y="3477481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194" name="Google Shape;2194;p20"/>
          <p:cNvSpPr txBox="1"/>
          <p:nvPr/>
        </p:nvSpPr>
        <p:spPr>
          <a:xfrm>
            <a:off x="796807" y="2025890"/>
            <a:ext cx="10899323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symbole normalisé de l’interrupteur fermé est:</a:t>
            </a:r>
            <a:endParaRPr/>
          </a:p>
        </p:txBody>
      </p:sp>
      <p:grpSp>
        <p:nvGrpSpPr>
          <p:cNvPr id="2195" name="Google Shape;2195;p20"/>
          <p:cNvGrpSpPr/>
          <p:nvPr/>
        </p:nvGrpSpPr>
        <p:grpSpPr>
          <a:xfrm>
            <a:off x="4647797" y="4467590"/>
            <a:ext cx="2425878" cy="146272"/>
            <a:chOff x="4647797" y="4467590"/>
            <a:chExt cx="2425878" cy="146272"/>
          </a:xfrm>
        </p:grpSpPr>
        <p:grpSp>
          <p:nvGrpSpPr>
            <p:cNvPr id="2196" name="Google Shape;2196;p20"/>
            <p:cNvGrpSpPr/>
            <p:nvPr/>
          </p:nvGrpSpPr>
          <p:grpSpPr>
            <a:xfrm>
              <a:off x="4647797" y="4490950"/>
              <a:ext cx="2425878" cy="48640"/>
              <a:chOff x="6682042" y="3671749"/>
              <a:chExt cx="2425878" cy="48640"/>
            </a:xfrm>
          </p:grpSpPr>
          <p:grpSp>
            <p:nvGrpSpPr>
              <p:cNvPr id="2197" name="Google Shape;2197;p20"/>
              <p:cNvGrpSpPr/>
              <p:nvPr/>
            </p:nvGrpSpPr>
            <p:grpSpPr>
              <a:xfrm>
                <a:off x="6682042" y="3720389"/>
                <a:ext cx="2425878" cy="0"/>
                <a:chOff x="5104263" y="4223319"/>
                <a:chExt cx="2425878" cy="0"/>
              </a:xfrm>
            </p:grpSpPr>
            <p:cxnSp>
              <p:nvCxnSpPr>
                <p:cNvPr id="2198" name="Google Shape;2198;p20"/>
                <p:cNvCxnSpPr/>
                <p:nvPr/>
              </p:nvCxnSpPr>
              <p:spPr>
                <a:xfrm>
                  <a:off x="5104263" y="4223319"/>
                  <a:ext cx="936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0070C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99" name="Google Shape;2199;p20"/>
                <p:cNvCxnSpPr/>
                <p:nvPr/>
              </p:nvCxnSpPr>
              <p:spPr>
                <a:xfrm>
                  <a:off x="6594141" y="4223319"/>
                  <a:ext cx="936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0070C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200" name="Google Shape;2200;p20"/>
              <p:cNvCxnSpPr>
                <a:endCxn id="2201" idx="1"/>
              </p:cNvCxnSpPr>
              <p:nvPr/>
            </p:nvCxnSpPr>
            <p:spPr>
              <a:xfrm flipH="1" rot="10800000">
                <a:off x="7649028" y="3671749"/>
                <a:ext cx="486000" cy="120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202" name="Google Shape;2202;p20"/>
            <p:cNvSpPr/>
            <p:nvPr/>
          </p:nvSpPr>
          <p:spPr>
            <a:xfrm>
              <a:off x="5517858" y="4467590"/>
              <a:ext cx="144000" cy="144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1" name="Google Shape;2201;p20"/>
            <p:cNvSpPr/>
            <p:nvPr/>
          </p:nvSpPr>
          <p:spPr>
            <a:xfrm>
              <a:off x="6079695" y="4469862"/>
              <a:ext cx="144000" cy="144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3" name="Google Shape;2203;p20"/>
          <p:cNvGrpSpPr/>
          <p:nvPr/>
        </p:nvGrpSpPr>
        <p:grpSpPr>
          <a:xfrm>
            <a:off x="8400984" y="4238967"/>
            <a:ext cx="2425878" cy="374895"/>
            <a:chOff x="4647797" y="4238967"/>
            <a:chExt cx="2425878" cy="374895"/>
          </a:xfrm>
        </p:grpSpPr>
        <p:grpSp>
          <p:nvGrpSpPr>
            <p:cNvPr id="2204" name="Google Shape;2204;p20"/>
            <p:cNvGrpSpPr/>
            <p:nvPr/>
          </p:nvGrpSpPr>
          <p:grpSpPr>
            <a:xfrm>
              <a:off x="4647797" y="4238967"/>
              <a:ext cx="2425878" cy="300623"/>
              <a:chOff x="6682042" y="3419766"/>
              <a:chExt cx="2425878" cy="300623"/>
            </a:xfrm>
          </p:grpSpPr>
          <p:grpSp>
            <p:nvGrpSpPr>
              <p:cNvPr id="2205" name="Google Shape;2205;p20"/>
              <p:cNvGrpSpPr/>
              <p:nvPr/>
            </p:nvGrpSpPr>
            <p:grpSpPr>
              <a:xfrm>
                <a:off x="6682042" y="3720389"/>
                <a:ext cx="2425878" cy="0"/>
                <a:chOff x="5104263" y="4223319"/>
                <a:chExt cx="2425878" cy="0"/>
              </a:xfrm>
            </p:grpSpPr>
            <p:cxnSp>
              <p:nvCxnSpPr>
                <p:cNvPr id="2206" name="Google Shape;2206;p20"/>
                <p:cNvCxnSpPr/>
                <p:nvPr/>
              </p:nvCxnSpPr>
              <p:spPr>
                <a:xfrm>
                  <a:off x="5104263" y="4223319"/>
                  <a:ext cx="936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0070C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07" name="Google Shape;2207;p20"/>
                <p:cNvCxnSpPr/>
                <p:nvPr/>
              </p:nvCxnSpPr>
              <p:spPr>
                <a:xfrm>
                  <a:off x="6594141" y="4223319"/>
                  <a:ext cx="936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0070C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208" name="Google Shape;2208;p20"/>
              <p:cNvCxnSpPr/>
              <p:nvPr/>
            </p:nvCxnSpPr>
            <p:spPr>
              <a:xfrm flipH="1" rot="10800000">
                <a:off x="7649158" y="3419766"/>
                <a:ext cx="553878" cy="26383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209" name="Google Shape;2209;p20"/>
            <p:cNvSpPr/>
            <p:nvPr/>
          </p:nvSpPr>
          <p:spPr>
            <a:xfrm>
              <a:off x="5517858" y="4467590"/>
              <a:ext cx="144000" cy="144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0" name="Google Shape;2210;p20"/>
            <p:cNvSpPr/>
            <p:nvPr/>
          </p:nvSpPr>
          <p:spPr>
            <a:xfrm>
              <a:off x="6079695" y="4469862"/>
              <a:ext cx="144000" cy="144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1" name="Google Shape;2211;p20"/>
          <p:cNvGrpSpPr/>
          <p:nvPr/>
        </p:nvGrpSpPr>
        <p:grpSpPr>
          <a:xfrm>
            <a:off x="1213344" y="3958956"/>
            <a:ext cx="2350225" cy="823860"/>
            <a:chOff x="6025136" y="5523212"/>
            <a:chExt cx="975347" cy="341903"/>
          </a:xfrm>
        </p:grpSpPr>
        <p:sp>
          <p:nvSpPr>
            <p:cNvPr id="2212" name="Google Shape;2212;p20"/>
            <p:cNvSpPr/>
            <p:nvPr/>
          </p:nvSpPr>
          <p:spPr>
            <a:xfrm>
              <a:off x="6025136" y="5757517"/>
              <a:ext cx="975347" cy="0"/>
            </a:xfrm>
            <a:custGeom>
              <a:rect b="b" l="l" r="r" t="t"/>
              <a:pathLst>
                <a:path extrusionOk="0" h="120000" w="975347">
                  <a:moveTo>
                    <a:pt x="0" y="0"/>
                  </a:moveTo>
                  <a:lnTo>
                    <a:pt x="975347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3" name="Google Shape;2213;p20"/>
            <p:cNvSpPr/>
            <p:nvPr/>
          </p:nvSpPr>
          <p:spPr>
            <a:xfrm>
              <a:off x="6399363" y="5657183"/>
              <a:ext cx="198196" cy="200202"/>
            </a:xfrm>
            <a:custGeom>
              <a:rect b="b" l="l" r="r" t="t"/>
              <a:pathLst>
                <a:path extrusionOk="0" h="200202" w="198196">
                  <a:moveTo>
                    <a:pt x="198196" y="100101"/>
                  </a:moveTo>
                  <a:lnTo>
                    <a:pt x="0" y="200202"/>
                  </a:lnTo>
                  <a:lnTo>
                    <a:pt x="0" y="0"/>
                  </a:lnTo>
                  <a:close/>
                  <a:moveTo>
                    <a:pt x="198196" y="100101"/>
                  </a:move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20"/>
            <p:cNvSpPr/>
            <p:nvPr/>
          </p:nvSpPr>
          <p:spPr>
            <a:xfrm>
              <a:off x="6399363" y="5657183"/>
              <a:ext cx="198196" cy="200202"/>
            </a:xfrm>
            <a:custGeom>
              <a:rect b="b" l="l" r="r" t="t"/>
              <a:pathLst>
                <a:path extrusionOk="0" h="200202" w="198196">
                  <a:moveTo>
                    <a:pt x="198196" y="100101"/>
                  </a:moveTo>
                  <a:lnTo>
                    <a:pt x="0" y="200202"/>
                  </a:lnTo>
                  <a:lnTo>
                    <a:pt x="0" y="0"/>
                  </a:lnTo>
                  <a:lnTo>
                    <a:pt x="198196" y="100101"/>
                  </a:lnTo>
                  <a:close/>
                  <a:moveTo>
                    <a:pt x="198196" y="100101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5" name="Google Shape;2215;p20"/>
            <p:cNvSpPr/>
            <p:nvPr/>
          </p:nvSpPr>
          <p:spPr>
            <a:xfrm>
              <a:off x="6608122" y="5649431"/>
              <a:ext cx="0" cy="215684"/>
            </a:xfrm>
            <a:custGeom>
              <a:rect b="b" l="l" r="r" t="t"/>
              <a:pathLst>
                <a:path extrusionOk="0" h="215684" w="120000">
                  <a:moveTo>
                    <a:pt x="0" y="0"/>
                  </a:moveTo>
                  <a:lnTo>
                    <a:pt x="0" y="215684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6" name="Google Shape;2216;p20"/>
            <p:cNvSpPr/>
            <p:nvPr/>
          </p:nvSpPr>
          <p:spPr>
            <a:xfrm>
              <a:off x="6481742" y="5614431"/>
              <a:ext cx="65862" cy="66954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17" name="Google Shape;2217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98461" y="5551166"/>
              <a:ext cx="102577" cy="103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8" name="Google Shape;2218;p20"/>
            <p:cNvSpPr/>
            <p:nvPr/>
          </p:nvSpPr>
          <p:spPr>
            <a:xfrm>
              <a:off x="6434942" y="5578751"/>
              <a:ext cx="65862" cy="66954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19" name="Google Shape;2219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453060" y="5523212"/>
              <a:ext cx="102577" cy="1031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3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p2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2225" name="Google Shape;2225;p2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répondent sur leurs ardoises. L’enseignant·e reformule ou utilise l’alternance linguistique pour assurer la compréhension.</a:t>
            </a:r>
            <a:endParaRPr/>
          </a:p>
        </p:txBody>
      </p:sp>
      <p:grpSp>
        <p:nvGrpSpPr>
          <p:cNvPr id="2226" name="Google Shape;2226;p21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227" name="Google Shape;2227;p21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28" name="Google Shape;2228;p21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Chapitre I - Le circuit électrique - Physique-Chimie au Collège" id="2229" name="Google Shape;2229;p2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0" name="Google Shape;2230;p21"/>
          <p:cNvSpPr txBox="1"/>
          <p:nvPr/>
        </p:nvSpPr>
        <p:spPr>
          <a:xfrm>
            <a:off x="960582" y="1692224"/>
            <a:ext cx="997464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figure ci-contre représente :</a:t>
            </a:r>
            <a:endParaRPr/>
          </a:p>
        </p:txBody>
      </p:sp>
      <p:sp>
        <p:nvSpPr>
          <p:cNvPr id="2231" name="Google Shape;2231;p21"/>
          <p:cNvSpPr/>
          <p:nvPr/>
        </p:nvSpPr>
        <p:spPr>
          <a:xfrm>
            <a:off x="1736301" y="3090973"/>
            <a:ext cx="324905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circuit électrique.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2" name="Google Shape;2232;p21"/>
          <p:cNvSpPr/>
          <p:nvPr/>
        </p:nvSpPr>
        <p:spPr>
          <a:xfrm>
            <a:off x="1304301" y="30909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233" name="Google Shape;2233;p21"/>
          <p:cNvSpPr/>
          <p:nvPr/>
        </p:nvSpPr>
        <p:spPr>
          <a:xfrm>
            <a:off x="1736301" y="4119322"/>
            <a:ext cx="324905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dipôle électrique.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4" name="Google Shape;2234;p21"/>
          <p:cNvSpPr/>
          <p:nvPr/>
        </p:nvSpPr>
        <p:spPr>
          <a:xfrm>
            <a:off x="1304301" y="411654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235" name="Google Shape;2235;p21"/>
          <p:cNvSpPr/>
          <p:nvPr/>
        </p:nvSpPr>
        <p:spPr>
          <a:xfrm>
            <a:off x="1736301" y="5143199"/>
            <a:ext cx="324905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pile.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6" name="Google Shape;2236;p21"/>
          <p:cNvSpPr/>
          <p:nvPr/>
        </p:nvSpPr>
        <p:spPr>
          <a:xfrm>
            <a:off x="1304301" y="514319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2237" name="Google Shape;223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7603" y="3306129"/>
            <a:ext cx="4188445" cy="2265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1" name="Shape 2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" name="Google Shape;2242;p2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réponse correcte est A.</a:t>
            </a:r>
            <a:endParaRPr/>
          </a:p>
        </p:txBody>
      </p:sp>
      <p:sp>
        <p:nvSpPr>
          <p:cNvPr id="2243" name="Google Shape;2243;p22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d’expliciter leur raisonnement. </a:t>
            </a:r>
            <a:endParaRPr/>
          </a:p>
        </p:txBody>
      </p:sp>
      <p:pic>
        <p:nvPicPr>
          <p:cNvPr id="2244" name="Google Shape;224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245" name="Google Shape;224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4944" y="296371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246" name="Google Shape;2246;p22"/>
          <p:cNvSpPr txBox="1"/>
          <p:nvPr/>
        </p:nvSpPr>
        <p:spPr>
          <a:xfrm>
            <a:off x="960582" y="1692224"/>
            <a:ext cx="997464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figure ci-contre représente :</a:t>
            </a:r>
            <a:endParaRPr/>
          </a:p>
        </p:txBody>
      </p:sp>
      <p:sp>
        <p:nvSpPr>
          <p:cNvPr id="2247" name="Google Shape;2247;p22"/>
          <p:cNvSpPr/>
          <p:nvPr/>
        </p:nvSpPr>
        <p:spPr>
          <a:xfrm>
            <a:off x="1736301" y="3090973"/>
            <a:ext cx="324905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circuit électrique.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8" name="Google Shape;2248;p22"/>
          <p:cNvSpPr/>
          <p:nvPr/>
        </p:nvSpPr>
        <p:spPr>
          <a:xfrm>
            <a:off x="1304301" y="30909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249" name="Google Shape;2249;p22"/>
          <p:cNvSpPr/>
          <p:nvPr/>
        </p:nvSpPr>
        <p:spPr>
          <a:xfrm>
            <a:off x="1736301" y="4119322"/>
            <a:ext cx="324905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dipôle électrique.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0" name="Google Shape;2250;p22"/>
          <p:cNvSpPr/>
          <p:nvPr/>
        </p:nvSpPr>
        <p:spPr>
          <a:xfrm>
            <a:off x="1304301" y="411654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251" name="Google Shape;2251;p22"/>
          <p:cNvSpPr/>
          <p:nvPr/>
        </p:nvSpPr>
        <p:spPr>
          <a:xfrm>
            <a:off x="1736301" y="5143199"/>
            <a:ext cx="3249058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pile.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2" name="Google Shape;2252;p22"/>
          <p:cNvSpPr/>
          <p:nvPr/>
        </p:nvSpPr>
        <p:spPr>
          <a:xfrm>
            <a:off x="1304301" y="514319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2253" name="Google Shape;225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47603" y="3306129"/>
            <a:ext cx="4188445" cy="2265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7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8" name="Google Shape;2258;p2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59" name="Google Shape;2259;p2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2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1" name="Google Shape;2261;p2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2" name="Google Shape;2262;p2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3" name="Google Shape;2263;p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264" name="Google Shape;2264;p23"/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Déclaration de l’objectif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36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i="1" sz="36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5" name="Google Shape;2265;p23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266" name="Google Shape;2266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7" name="Google Shape;2267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8" name="Google Shape;2268;p2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269" name="Google Shape;2269;p2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3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4" name="Google Shape;227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75" name="Google Shape;2275;p2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tâche d’aujourd’hui, je vous présente la situation suivante:</a:t>
            </a:r>
            <a:endParaRPr/>
          </a:p>
        </p:txBody>
      </p:sp>
      <p:sp>
        <p:nvSpPr>
          <p:cNvPr id="2276" name="Google Shape;2276;p2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présente l’image ci-dessous et autres images illustratives du phénomène.</a:t>
            </a:r>
            <a:endParaRPr/>
          </a:p>
        </p:txBody>
      </p:sp>
      <p:grpSp>
        <p:nvGrpSpPr>
          <p:cNvPr id="2277" name="Google Shape;2277;p24"/>
          <p:cNvGrpSpPr/>
          <p:nvPr/>
        </p:nvGrpSpPr>
        <p:grpSpPr>
          <a:xfrm>
            <a:off x="5763380" y="1755211"/>
            <a:ext cx="5965815" cy="3428006"/>
            <a:chOff x="5763380" y="1755211"/>
            <a:chExt cx="5965815" cy="3428006"/>
          </a:xfrm>
        </p:grpSpPr>
        <p:sp>
          <p:nvSpPr>
            <p:cNvPr id="2278" name="Google Shape;2278;p24"/>
            <p:cNvSpPr/>
            <p:nvPr/>
          </p:nvSpPr>
          <p:spPr>
            <a:xfrm>
              <a:off x="7171049" y="1766897"/>
              <a:ext cx="4558146" cy="341632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Les deux circuits fonctionnent, mais leur organisation n’est pas la même.</a:t>
              </a:r>
              <a:endParaRPr/>
            </a:p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Comment peut-on déterminer le type de montage en série ou en dérivation ?</a:t>
              </a:r>
              <a:endParaRPr/>
            </a:p>
          </p:txBody>
        </p:sp>
        <p:pic>
          <p:nvPicPr>
            <p:cNvPr id="2279" name="Google Shape;2279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63380" y="1755211"/>
              <a:ext cx="1407669" cy="12139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80" name="Google Shape;2280;p24"/>
          <p:cNvGrpSpPr/>
          <p:nvPr/>
        </p:nvGrpSpPr>
        <p:grpSpPr>
          <a:xfrm>
            <a:off x="847725" y="1269682"/>
            <a:ext cx="4313592" cy="5206288"/>
            <a:chOff x="847725" y="1269682"/>
            <a:chExt cx="4313592" cy="5206288"/>
          </a:xfrm>
        </p:grpSpPr>
        <p:pic>
          <p:nvPicPr>
            <p:cNvPr id="2281" name="Google Shape;2281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28184" y="1269682"/>
              <a:ext cx="4233133" cy="23626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2" name="Google Shape;2282;p24"/>
            <p:cNvPicPr preferRelativeResize="0"/>
            <p:nvPr/>
          </p:nvPicPr>
          <p:blipFill rotWithShape="1">
            <a:blip r:embed="rId6">
              <a:alphaModFix/>
            </a:blip>
            <a:srcRect b="0" l="-2561" r="435" t="0"/>
            <a:stretch/>
          </p:blipFill>
          <p:spPr>
            <a:xfrm>
              <a:off x="847725" y="3890463"/>
              <a:ext cx="4313592" cy="258550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6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7" name="Google Shape;228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  <p:sp>
        <p:nvSpPr>
          <p:cNvPr id="2288" name="Google Shape;2288;p2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À la fin de cette séance, vous serez capable d’identifier, à partir du nombre de boucles, si un circuit électrique est monté en série ou en dérivation.</a:t>
            </a:r>
            <a:endParaRPr/>
          </a:p>
        </p:txBody>
      </p:sp>
      <p:sp>
        <p:nvSpPr>
          <p:cNvPr id="2289" name="Google Shape;2289;p2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Bien expliquer la tâche en revenant à la situation déclenchante.</a:t>
            </a:r>
            <a:endParaRPr/>
          </a:p>
        </p:txBody>
      </p:sp>
      <p:grpSp>
        <p:nvGrpSpPr>
          <p:cNvPr id="2290" name="Google Shape;2290;p25"/>
          <p:cNvGrpSpPr/>
          <p:nvPr/>
        </p:nvGrpSpPr>
        <p:grpSpPr>
          <a:xfrm>
            <a:off x="1091018" y="2855889"/>
            <a:ext cx="10428737" cy="1083964"/>
            <a:chOff x="1091018" y="2855889"/>
            <a:chExt cx="10428737" cy="1083964"/>
          </a:xfrm>
        </p:grpSpPr>
        <p:sp>
          <p:nvSpPr>
            <p:cNvPr id="2291" name="Google Shape;2291;p25"/>
            <p:cNvSpPr/>
            <p:nvPr/>
          </p:nvSpPr>
          <p:spPr>
            <a:xfrm>
              <a:off x="1370163" y="3146780"/>
              <a:ext cx="10149592" cy="786795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rgbClr val="72B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92" name="Google Shape;2292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91018" y="2855889"/>
              <a:ext cx="805544" cy="805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93" name="Google Shape;2293;p25"/>
            <p:cNvSpPr/>
            <p:nvPr/>
          </p:nvSpPr>
          <p:spPr>
            <a:xfrm>
              <a:off x="6572680" y="2973939"/>
              <a:ext cx="23756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2294" name="Google Shape;2294;p25"/>
            <p:cNvSpPr/>
            <p:nvPr/>
          </p:nvSpPr>
          <p:spPr>
            <a:xfrm>
              <a:off x="1863170" y="3108856"/>
              <a:ext cx="96565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Identifier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à partir du </a:t>
              </a: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nombre de boucles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si un circuit électrique est monté en </a:t>
              </a: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série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ou en </a:t>
              </a: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dérivation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8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9" name="Google Shape;2299;p2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300" name="Google Shape;2300;p2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2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2" name="Google Shape;2302;p2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p2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2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305" name="Google Shape;2305;p2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</a:t>
            </a:r>
            <a:endParaRPr/>
          </a:p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à la tâche</a:t>
            </a:r>
            <a:endParaRPr/>
          </a:p>
        </p:txBody>
      </p:sp>
      <p:grpSp>
        <p:nvGrpSpPr>
          <p:cNvPr id="2306" name="Google Shape;2306;p26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307" name="Google Shape;2307;p2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8" name="Google Shape;2308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2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3" name="Google Shape;2313;p27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314" name="Google Shape;231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15" name="Google Shape;2315;p27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répondre à cette question, examinons cet exemple de circuit électrique. </a:t>
            </a:r>
            <a:endParaRPr/>
          </a:p>
        </p:txBody>
      </p:sp>
      <p:sp>
        <p:nvSpPr>
          <p:cNvPr id="2316" name="Google Shape;2316;p27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317" name="Google Shape;2317;p27"/>
          <p:cNvSpPr/>
          <p:nvPr/>
        </p:nvSpPr>
        <p:spPr>
          <a:xfrm>
            <a:off x="11763893" y="192348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8" name="Google Shape;2318;p27"/>
          <p:cNvPicPr preferRelativeResize="0"/>
          <p:nvPr/>
        </p:nvPicPr>
        <p:blipFill rotWithShape="1">
          <a:blip r:embed="rId4">
            <a:alphaModFix/>
          </a:blip>
          <a:srcRect b="11611" l="3640" r="0" t="7108"/>
          <a:stretch/>
        </p:blipFill>
        <p:spPr>
          <a:xfrm>
            <a:off x="2702257" y="1251508"/>
            <a:ext cx="6114197" cy="4507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2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28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324" name="Google Shape;232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25" name="Google Shape;2325;p2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Ce circuit est représenté à l’aide des symboles normalisés des dipôles — générateur, lampe, interrupteur — ainsi que des trois fils conducteurs, comme suit :</a:t>
            </a:r>
            <a:endParaRPr/>
          </a:p>
        </p:txBody>
      </p:sp>
      <p:sp>
        <p:nvSpPr>
          <p:cNvPr id="2326" name="Google Shape;2326;p28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327" name="Google Shape;2327;p28"/>
          <p:cNvSpPr/>
          <p:nvPr/>
        </p:nvSpPr>
        <p:spPr>
          <a:xfrm>
            <a:off x="11763893" y="163773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8" name="Google Shape;2328;p28"/>
          <p:cNvSpPr/>
          <p:nvPr/>
        </p:nvSpPr>
        <p:spPr>
          <a:xfrm>
            <a:off x="11763893" y="192348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9" name="Google Shape;232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7725" y="1311275"/>
            <a:ext cx="5155950" cy="454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3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" name="Google Shape;233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35" name="Google Shape;2335;p29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Ce circuit est constitué d’une seule boucle. </a:t>
            </a:r>
            <a:endParaRPr/>
          </a:p>
        </p:txBody>
      </p:sp>
      <p:sp>
        <p:nvSpPr>
          <p:cNvPr id="2336" name="Google Shape;2336;p29"/>
          <p:cNvSpPr txBox="1"/>
          <p:nvPr>
            <p:ph idx="1" type="body"/>
          </p:nvPr>
        </p:nvSpPr>
        <p:spPr>
          <a:xfrm>
            <a:off x="724864" y="68040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apporter des explications complémentaires et répondre aux questions des élèves. Il/elle peut également montrer le trajet formant la boucle, en précisant que le point de départ coïncide avec le point d’arrivée lorsqu’on suit le chemin du circuit.</a:t>
            </a:r>
            <a:endParaRPr/>
          </a:p>
        </p:txBody>
      </p:sp>
      <p:sp>
        <p:nvSpPr>
          <p:cNvPr id="2337" name="Google Shape;2337;p29"/>
          <p:cNvSpPr/>
          <p:nvPr/>
        </p:nvSpPr>
        <p:spPr>
          <a:xfrm>
            <a:off x="11763893" y="163773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8" name="Google Shape;2338;p29"/>
          <p:cNvSpPr/>
          <p:nvPr/>
        </p:nvSpPr>
        <p:spPr>
          <a:xfrm>
            <a:off x="1374555" y="5508418"/>
            <a:ext cx="868449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b="1" lang="fr-FR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boucle</a:t>
            </a: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est un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chemin fermé </a:t>
            </a: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dans un circuit électrique. </a:t>
            </a:r>
            <a:endParaRPr/>
          </a:p>
        </p:txBody>
      </p:sp>
      <p:sp>
        <p:nvSpPr>
          <p:cNvPr id="2339" name="Google Shape;2339;p29"/>
          <p:cNvSpPr/>
          <p:nvPr/>
        </p:nvSpPr>
        <p:spPr>
          <a:xfrm>
            <a:off x="4884381" y="4888354"/>
            <a:ext cx="1939114" cy="0"/>
          </a:xfrm>
          <a:custGeom>
            <a:rect b="b" l="l" r="r" t="t"/>
            <a:pathLst>
              <a:path extrusionOk="0" h="120000" w="1167942">
                <a:moveTo>
                  <a:pt x="1167942" y="0"/>
                </a:moveTo>
                <a:lnTo>
                  <a:pt x="0" y="0"/>
                </a:lnTo>
              </a:path>
            </a:pathLst>
          </a:custGeom>
          <a:noFill/>
          <a:ln cap="flat" cmpd="sng" w="38100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0" name="Google Shape;2340;p29"/>
          <p:cNvSpPr/>
          <p:nvPr/>
        </p:nvSpPr>
        <p:spPr>
          <a:xfrm>
            <a:off x="6464888" y="5042243"/>
            <a:ext cx="242252" cy="48201"/>
          </a:xfrm>
          <a:custGeom>
            <a:rect b="b" l="l" r="r" t="t"/>
            <a:pathLst>
              <a:path extrusionOk="0" h="26275" w="145910">
                <a:moveTo>
                  <a:pt x="144564" y="23304"/>
                </a:moveTo>
                <a:cubicBezTo>
                  <a:pt x="143663" y="25285"/>
                  <a:pt x="142190" y="26275"/>
                  <a:pt x="140120" y="26275"/>
                </a:cubicBezTo>
                <a:lnTo>
                  <a:pt x="5931" y="26275"/>
                </a:lnTo>
                <a:cubicBezTo>
                  <a:pt x="3760" y="26275"/>
                  <a:pt x="2236" y="25234"/>
                  <a:pt x="1334" y="23165"/>
                </a:cubicBezTo>
                <a:cubicBezTo>
                  <a:pt x="445" y="21095"/>
                  <a:pt x="0" y="17704"/>
                  <a:pt x="0" y="12992"/>
                </a:cubicBezTo>
                <a:cubicBezTo>
                  <a:pt x="0" y="8280"/>
                  <a:pt x="445" y="4940"/>
                  <a:pt x="1334" y="2959"/>
                </a:cubicBezTo>
                <a:cubicBezTo>
                  <a:pt x="2236" y="991"/>
                  <a:pt x="3760" y="0"/>
                  <a:pt x="5931" y="0"/>
                </a:cubicBezTo>
                <a:lnTo>
                  <a:pt x="140120" y="0"/>
                </a:lnTo>
                <a:cubicBezTo>
                  <a:pt x="142190" y="0"/>
                  <a:pt x="143663" y="1016"/>
                  <a:pt x="144564" y="3035"/>
                </a:cubicBezTo>
                <a:cubicBezTo>
                  <a:pt x="145453" y="5067"/>
                  <a:pt x="145910" y="8433"/>
                  <a:pt x="145910" y="13132"/>
                </a:cubicBezTo>
                <a:cubicBezTo>
                  <a:pt x="145910" y="17932"/>
                  <a:pt x="145453" y="21323"/>
                  <a:pt x="144564" y="23304"/>
                </a:cubicBezTo>
              </a:path>
            </a:pathLst>
          </a:custGeom>
          <a:solidFill>
            <a:srgbClr val="373535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1" name="Google Shape;2341;p29"/>
          <p:cNvSpPr/>
          <p:nvPr/>
        </p:nvSpPr>
        <p:spPr>
          <a:xfrm>
            <a:off x="6826215" y="4722209"/>
            <a:ext cx="0" cy="290804"/>
          </a:xfrm>
          <a:custGeom>
            <a:rect b="b" l="l" r="r" t="t"/>
            <a:pathLst>
              <a:path extrusionOk="0" h="158521" w="120000">
                <a:moveTo>
                  <a:pt x="0" y="158521"/>
                </a:moveTo>
                <a:lnTo>
                  <a:pt x="0" y="0"/>
                </a:lnTo>
              </a:path>
            </a:pathLst>
          </a:custGeom>
          <a:noFill/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2" name="Google Shape;2342;p29"/>
          <p:cNvSpPr/>
          <p:nvPr/>
        </p:nvSpPr>
        <p:spPr>
          <a:xfrm>
            <a:off x="7056535" y="4590442"/>
            <a:ext cx="0" cy="554303"/>
          </a:xfrm>
          <a:custGeom>
            <a:rect b="b" l="l" r="r" t="t"/>
            <a:pathLst>
              <a:path extrusionOk="0" h="302158" w="120000">
                <a:moveTo>
                  <a:pt x="0" y="302158"/>
                </a:moveTo>
                <a:lnTo>
                  <a:pt x="0" y="0"/>
                </a:lnTo>
              </a:path>
            </a:pathLst>
          </a:custGeom>
          <a:noFill/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3" name="Google Shape;2343;p29"/>
          <p:cNvSpPr/>
          <p:nvPr/>
        </p:nvSpPr>
        <p:spPr>
          <a:xfrm>
            <a:off x="4847208" y="4838117"/>
            <a:ext cx="87630" cy="96802"/>
          </a:xfrm>
          <a:custGeom>
            <a:rect b="b" l="l" r="r" t="t"/>
            <a:pathLst>
              <a:path extrusionOk="0" h="52768" w="52780">
                <a:moveTo>
                  <a:pt x="26390" y="0"/>
                </a:moveTo>
                <a:cubicBezTo>
                  <a:pt x="11824" y="0"/>
                  <a:pt x="0" y="11811"/>
                  <a:pt x="0" y="26390"/>
                </a:cubicBezTo>
                <a:cubicBezTo>
                  <a:pt x="0" y="40957"/>
                  <a:pt x="11824" y="52768"/>
                  <a:pt x="26390" y="52768"/>
                </a:cubicBezTo>
                <a:cubicBezTo>
                  <a:pt x="40956" y="52768"/>
                  <a:pt x="52780" y="40957"/>
                  <a:pt x="52780" y="26390"/>
                </a:cubicBezTo>
                <a:cubicBezTo>
                  <a:pt x="52780" y="11811"/>
                  <a:pt x="40956" y="0"/>
                  <a:pt x="26390" y="0"/>
                </a:cubicBezTo>
              </a:path>
            </a:pathLst>
          </a:custGeom>
          <a:solidFill>
            <a:srgbClr val="384C9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4" name="Google Shape;2344;p29"/>
          <p:cNvSpPr/>
          <p:nvPr/>
        </p:nvSpPr>
        <p:spPr>
          <a:xfrm>
            <a:off x="4372910" y="4838117"/>
            <a:ext cx="87630" cy="96802"/>
          </a:xfrm>
          <a:custGeom>
            <a:rect b="b" l="l" r="r" t="t"/>
            <a:pathLst>
              <a:path extrusionOk="0" h="52768" w="52780">
                <a:moveTo>
                  <a:pt x="26390" y="0"/>
                </a:moveTo>
                <a:cubicBezTo>
                  <a:pt x="11824" y="0"/>
                  <a:pt x="0" y="11811"/>
                  <a:pt x="0" y="26390"/>
                </a:cubicBezTo>
                <a:cubicBezTo>
                  <a:pt x="0" y="40957"/>
                  <a:pt x="11824" y="52768"/>
                  <a:pt x="26390" y="52768"/>
                </a:cubicBezTo>
                <a:cubicBezTo>
                  <a:pt x="40956" y="52768"/>
                  <a:pt x="52780" y="40957"/>
                  <a:pt x="52780" y="26390"/>
                </a:cubicBezTo>
                <a:cubicBezTo>
                  <a:pt x="52780" y="11811"/>
                  <a:pt x="40956" y="0"/>
                  <a:pt x="26390" y="0"/>
                </a:cubicBezTo>
              </a:path>
            </a:pathLst>
          </a:custGeom>
          <a:solidFill>
            <a:srgbClr val="384C9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45" name="Google Shape;2345;p29"/>
          <p:cNvGrpSpPr/>
          <p:nvPr/>
        </p:nvGrpSpPr>
        <p:grpSpPr>
          <a:xfrm>
            <a:off x="4070703" y="2193680"/>
            <a:ext cx="3474969" cy="2280763"/>
            <a:chOff x="4070703" y="2193680"/>
            <a:chExt cx="3474969" cy="2280763"/>
          </a:xfrm>
        </p:grpSpPr>
        <p:sp>
          <p:nvSpPr>
            <p:cNvPr id="2346" name="Google Shape;2346;p29"/>
            <p:cNvSpPr/>
            <p:nvPr/>
          </p:nvSpPr>
          <p:spPr>
            <a:xfrm>
              <a:off x="4070703" y="2407503"/>
              <a:ext cx="0" cy="1924382"/>
            </a:xfrm>
            <a:custGeom>
              <a:rect b="b" l="l" r="r" t="t"/>
              <a:pathLst>
                <a:path extrusionOk="0" h="1049007" w="120000">
                  <a:moveTo>
                    <a:pt x="0" y="0"/>
                  </a:moveTo>
                  <a:lnTo>
                    <a:pt x="0" y="1049007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7" name="Google Shape;2347;p29"/>
            <p:cNvSpPr/>
            <p:nvPr/>
          </p:nvSpPr>
          <p:spPr>
            <a:xfrm>
              <a:off x="4252172" y="4474443"/>
              <a:ext cx="3084949" cy="0"/>
            </a:xfrm>
            <a:custGeom>
              <a:rect b="b" l="l" r="r" t="t"/>
              <a:pathLst>
                <a:path extrusionOk="0" h="120000" w="1858086">
                  <a:moveTo>
                    <a:pt x="0" y="0"/>
                  </a:moveTo>
                  <a:lnTo>
                    <a:pt x="1858086" y="0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8" name="Google Shape;2348;p29"/>
            <p:cNvSpPr/>
            <p:nvPr/>
          </p:nvSpPr>
          <p:spPr>
            <a:xfrm>
              <a:off x="7545666" y="2420901"/>
              <a:ext cx="0" cy="1761110"/>
            </a:xfrm>
            <a:custGeom>
              <a:rect b="b" l="l" r="r" t="t"/>
              <a:pathLst>
                <a:path extrusionOk="0" h="960005" w="120000">
                  <a:moveTo>
                    <a:pt x="0" y="960005"/>
                  </a:moveTo>
                  <a:lnTo>
                    <a:pt x="0" y="0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9" name="Google Shape;2349;p29"/>
            <p:cNvSpPr/>
            <p:nvPr/>
          </p:nvSpPr>
          <p:spPr>
            <a:xfrm>
              <a:off x="4191688" y="2193680"/>
              <a:ext cx="3084949" cy="0"/>
            </a:xfrm>
            <a:custGeom>
              <a:rect b="b" l="l" r="r" t="t"/>
              <a:pathLst>
                <a:path extrusionOk="0" h="120000" w="1858086">
                  <a:moveTo>
                    <a:pt x="1858086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0" name="Google Shape;2350;p29"/>
            <p:cNvSpPr/>
            <p:nvPr/>
          </p:nvSpPr>
          <p:spPr>
            <a:xfrm>
              <a:off x="4070703" y="2193693"/>
              <a:ext cx="3474969" cy="2280746"/>
            </a:xfrm>
            <a:custGeom>
              <a:rect b="b" l="l" r="r" t="t"/>
              <a:pathLst>
                <a:path extrusionOk="0" h="1243266" w="2092998">
                  <a:moveTo>
                    <a:pt x="0" y="1204417"/>
                  </a:moveTo>
                  <a:lnTo>
                    <a:pt x="0" y="1243266"/>
                  </a:lnTo>
                  <a:lnTo>
                    <a:pt x="36436" y="1243266"/>
                  </a:lnTo>
                  <a:moveTo>
                    <a:pt x="2003818" y="1243266"/>
                  </a:moveTo>
                  <a:lnTo>
                    <a:pt x="2040254" y="1243266"/>
                  </a:lnTo>
                  <a:cubicBezTo>
                    <a:pt x="2047405" y="1243266"/>
                    <a:pt x="2054225" y="1241843"/>
                    <a:pt x="2060448" y="1239265"/>
                  </a:cubicBezTo>
                  <a:moveTo>
                    <a:pt x="2088997" y="1210716"/>
                  </a:moveTo>
                  <a:cubicBezTo>
                    <a:pt x="2091575" y="1204493"/>
                    <a:pt x="2092998" y="1197674"/>
                    <a:pt x="2092998" y="1190524"/>
                  </a:cubicBezTo>
                  <a:lnTo>
                    <a:pt x="2092998" y="1154976"/>
                  </a:lnTo>
                  <a:moveTo>
                    <a:pt x="2092998" y="88291"/>
                  </a:moveTo>
                  <a:lnTo>
                    <a:pt x="2092998" y="52731"/>
                  </a:lnTo>
                  <a:cubicBezTo>
                    <a:pt x="2092998" y="45581"/>
                    <a:pt x="2091575" y="38761"/>
                    <a:pt x="2088997" y="32550"/>
                  </a:cubicBezTo>
                  <a:moveTo>
                    <a:pt x="2060448" y="4001"/>
                  </a:moveTo>
                  <a:cubicBezTo>
                    <a:pt x="2054225" y="1423"/>
                    <a:pt x="2047405" y="0"/>
                    <a:pt x="2040254" y="0"/>
                  </a:cubicBezTo>
                  <a:lnTo>
                    <a:pt x="2003818" y="0"/>
                  </a:lnTo>
                  <a:moveTo>
                    <a:pt x="36436" y="0"/>
                  </a:moveTo>
                  <a:lnTo>
                    <a:pt x="0" y="0"/>
                  </a:lnTo>
                  <a:lnTo>
                    <a:pt x="0" y="38850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1" name="Google Shape;2351;p29"/>
          <p:cNvSpPr/>
          <p:nvPr/>
        </p:nvSpPr>
        <p:spPr>
          <a:xfrm>
            <a:off x="4416701" y="4938161"/>
            <a:ext cx="490345" cy="0"/>
          </a:xfrm>
          <a:custGeom>
            <a:rect b="b" l="l" r="r" t="t"/>
            <a:pathLst>
              <a:path extrusionOk="0" h="120000" w="295338">
                <a:moveTo>
                  <a:pt x="0" y="0"/>
                </a:moveTo>
                <a:lnTo>
                  <a:pt x="295338" y="0"/>
                </a:lnTo>
              </a:path>
            </a:pathLst>
          </a:custGeom>
          <a:noFill/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2" name="Google Shape;2352;p29"/>
          <p:cNvSpPr/>
          <p:nvPr/>
        </p:nvSpPr>
        <p:spPr>
          <a:xfrm>
            <a:off x="3699972" y="1724409"/>
            <a:ext cx="4256780" cy="3163945"/>
          </a:xfrm>
          <a:custGeom>
            <a:rect b="b" l="l" r="r" t="t"/>
            <a:pathLst>
              <a:path extrusionOk="0" h="1724710" w="2563888">
                <a:moveTo>
                  <a:pt x="429374" y="1724710"/>
                </a:moveTo>
                <a:lnTo>
                  <a:pt x="0" y="1724710"/>
                </a:lnTo>
                <a:lnTo>
                  <a:pt x="0" y="0"/>
                </a:lnTo>
                <a:lnTo>
                  <a:pt x="845984" y="0"/>
                </a:lnTo>
                <a:lnTo>
                  <a:pt x="2563888" y="0"/>
                </a:lnTo>
                <a:lnTo>
                  <a:pt x="2563888" y="1724710"/>
                </a:lnTo>
                <a:lnTo>
                  <a:pt x="2020823" y="1724710"/>
                </a:lnTo>
              </a:path>
            </a:pathLst>
          </a:custGeom>
          <a:noFill/>
          <a:ln cap="flat" cmpd="sng" w="38100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3" name="Google Shape;2353;p29"/>
          <p:cNvSpPr/>
          <p:nvPr/>
        </p:nvSpPr>
        <p:spPr>
          <a:xfrm>
            <a:off x="5520026" y="1438058"/>
            <a:ext cx="532959" cy="588875"/>
          </a:xfrm>
          <a:custGeom>
            <a:rect b="b" l="l" r="r" t="t"/>
            <a:pathLst>
              <a:path extrusionOk="0" h="321004" w="321005">
                <a:moveTo>
                  <a:pt x="321005" y="160502"/>
                </a:moveTo>
                <a:cubicBezTo>
                  <a:pt x="321005" y="249148"/>
                  <a:pt x="249149" y="321004"/>
                  <a:pt x="160503" y="321004"/>
                </a:cubicBezTo>
                <a:cubicBezTo>
                  <a:pt x="71857" y="321004"/>
                  <a:pt x="0" y="249148"/>
                  <a:pt x="0" y="160502"/>
                </a:cubicBezTo>
                <a:cubicBezTo>
                  <a:pt x="0" y="71856"/>
                  <a:pt x="71857" y="0"/>
                  <a:pt x="160503" y="0"/>
                </a:cubicBezTo>
                <a:cubicBezTo>
                  <a:pt x="249149" y="0"/>
                  <a:pt x="321005" y="71856"/>
                  <a:pt x="321005" y="160502"/>
                </a:cubicBezTo>
              </a:path>
            </a:pathLst>
          </a:custGeom>
          <a:solidFill>
            <a:srgbClr val="FFF215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4" name="Google Shape;2354;p29"/>
          <p:cNvSpPr/>
          <p:nvPr/>
        </p:nvSpPr>
        <p:spPr>
          <a:xfrm>
            <a:off x="5520026" y="1438058"/>
            <a:ext cx="532959" cy="588875"/>
          </a:xfrm>
          <a:custGeom>
            <a:rect b="b" l="l" r="r" t="t"/>
            <a:pathLst>
              <a:path extrusionOk="0" h="321004" w="321005">
                <a:moveTo>
                  <a:pt x="321005" y="160502"/>
                </a:moveTo>
                <a:cubicBezTo>
                  <a:pt x="321005" y="249148"/>
                  <a:pt x="249149" y="321004"/>
                  <a:pt x="160503" y="321004"/>
                </a:cubicBezTo>
                <a:cubicBezTo>
                  <a:pt x="71857" y="321004"/>
                  <a:pt x="0" y="249148"/>
                  <a:pt x="0" y="160502"/>
                </a:cubicBezTo>
                <a:cubicBezTo>
                  <a:pt x="0" y="71856"/>
                  <a:pt x="71857" y="0"/>
                  <a:pt x="160503" y="0"/>
                </a:cubicBezTo>
                <a:cubicBezTo>
                  <a:pt x="249149" y="0"/>
                  <a:pt x="321005" y="71856"/>
                  <a:pt x="321005" y="160502"/>
                </a:cubicBezTo>
                <a:close/>
                <a:moveTo>
                  <a:pt x="321005" y="160502"/>
                </a:moveTo>
              </a:path>
            </a:pathLst>
          </a:custGeom>
          <a:noFill/>
          <a:ln cap="flat" cmpd="sng" w="381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5" name="Google Shape;2355;p29"/>
          <p:cNvSpPr/>
          <p:nvPr/>
        </p:nvSpPr>
        <p:spPr>
          <a:xfrm>
            <a:off x="5578973" y="1547773"/>
            <a:ext cx="415091" cy="369433"/>
          </a:xfrm>
          <a:custGeom>
            <a:rect b="b" l="l" r="r" t="t"/>
            <a:pathLst>
              <a:path extrusionOk="0" h="201383" w="250012">
                <a:moveTo>
                  <a:pt x="0" y="0"/>
                </a:moveTo>
                <a:lnTo>
                  <a:pt x="250012" y="201383"/>
                </a:lnTo>
              </a:path>
            </a:pathLst>
          </a:custGeom>
          <a:noFill/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6" name="Google Shape;2356;p29"/>
          <p:cNvSpPr/>
          <p:nvPr/>
        </p:nvSpPr>
        <p:spPr>
          <a:xfrm>
            <a:off x="5578973" y="1547787"/>
            <a:ext cx="415091" cy="369433"/>
          </a:xfrm>
          <a:custGeom>
            <a:rect b="b" l="l" r="r" t="t"/>
            <a:pathLst>
              <a:path extrusionOk="0" h="201383" w="250012">
                <a:moveTo>
                  <a:pt x="0" y="201383"/>
                </a:moveTo>
                <a:lnTo>
                  <a:pt x="250012" y="0"/>
                </a:lnTo>
              </a:path>
            </a:pathLst>
          </a:custGeom>
          <a:noFill/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7" name="Google Shape;2357;p29"/>
          <p:cNvSpPr/>
          <p:nvPr/>
        </p:nvSpPr>
        <p:spPr>
          <a:xfrm>
            <a:off x="4833150" y="3803563"/>
            <a:ext cx="23131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Boucle de courant</a:t>
            </a:r>
            <a:endParaRPr/>
          </a:p>
        </p:txBody>
      </p:sp>
      <p:sp>
        <p:nvSpPr>
          <p:cNvPr id="2358" name="Google Shape;2358;p29"/>
          <p:cNvSpPr txBox="1"/>
          <p:nvPr/>
        </p:nvSpPr>
        <p:spPr>
          <a:xfrm>
            <a:off x="7072627" y="4716248"/>
            <a:ext cx="42845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sp>
        <p:nvSpPr>
          <p:cNvPr id="2359" name="Google Shape;2359;p29"/>
          <p:cNvSpPr/>
          <p:nvPr/>
        </p:nvSpPr>
        <p:spPr>
          <a:xfrm>
            <a:off x="11763893" y="192348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3" name="Shape 2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4" name="Google Shape;2364;p30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365" name="Google Shape;236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66" name="Google Shape;2366;p30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Soyez attentifs. On caractérise le montage en série par une seule boucle. </a:t>
            </a:r>
            <a:endParaRPr/>
          </a:p>
        </p:txBody>
      </p:sp>
      <p:sp>
        <p:nvSpPr>
          <p:cNvPr id="2367" name="Google Shape;2367;p30"/>
          <p:cNvSpPr txBox="1"/>
          <p:nvPr>
            <p:ph idx="1" type="body"/>
          </p:nvPr>
        </p:nvSpPr>
        <p:spPr>
          <a:xfrm>
            <a:off x="724864" y="68040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apporter des explications complémentaires sur le montage en et répondre aux questions des élèves.</a:t>
            </a:r>
            <a:endParaRPr/>
          </a:p>
        </p:txBody>
      </p:sp>
      <p:sp>
        <p:nvSpPr>
          <p:cNvPr id="2368" name="Google Shape;2368;p30"/>
          <p:cNvSpPr/>
          <p:nvPr/>
        </p:nvSpPr>
        <p:spPr>
          <a:xfrm>
            <a:off x="11763893" y="163773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9" name="Google Shape;2369;p30"/>
          <p:cNvSpPr/>
          <p:nvPr/>
        </p:nvSpPr>
        <p:spPr>
          <a:xfrm>
            <a:off x="1097773" y="5689699"/>
            <a:ext cx="1021927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Un circuit électrique comportant une seule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boucle</a:t>
            </a: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est monté en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série</a:t>
            </a: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grpSp>
        <p:nvGrpSpPr>
          <p:cNvPr id="2370" name="Google Shape;2370;p30"/>
          <p:cNvGrpSpPr/>
          <p:nvPr/>
        </p:nvGrpSpPr>
        <p:grpSpPr>
          <a:xfrm>
            <a:off x="3699972" y="1438058"/>
            <a:ext cx="4256780" cy="3986076"/>
            <a:chOff x="2962993" y="1893102"/>
            <a:chExt cx="4256780" cy="3986076"/>
          </a:xfrm>
        </p:grpSpPr>
        <p:grpSp>
          <p:nvGrpSpPr>
            <p:cNvPr id="2371" name="Google Shape;2371;p30"/>
            <p:cNvGrpSpPr/>
            <p:nvPr/>
          </p:nvGrpSpPr>
          <p:grpSpPr>
            <a:xfrm>
              <a:off x="2962993" y="1893102"/>
              <a:ext cx="4256780" cy="3706687"/>
              <a:chOff x="4532378" y="2571283"/>
              <a:chExt cx="2563888" cy="2020566"/>
            </a:xfrm>
          </p:grpSpPr>
          <p:sp>
            <p:nvSpPr>
              <p:cNvPr id="2372" name="Google Shape;2372;p30"/>
              <p:cNvSpPr/>
              <p:nvPr/>
            </p:nvSpPr>
            <p:spPr>
              <a:xfrm>
                <a:off x="5245756" y="4452087"/>
                <a:ext cx="1167942" cy="0"/>
              </a:xfrm>
              <a:custGeom>
                <a:rect b="b" l="l" r="r" t="t"/>
                <a:pathLst>
                  <a:path extrusionOk="0" h="120000" w="1167942">
                    <a:moveTo>
                      <a:pt x="1167942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3" name="Google Shape;2373;p30"/>
              <p:cNvSpPr/>
              <p:nvPr/>
            </p:nvSpPr>
            <p:spPr>
              <a:xfrm>
                <a:off x="6197706" y="4535974"/>
                <a:ext cx="145910" cy="26275"/>
              </a:xfrm>
              <a:custGeom>
                <a:rect b="b" l="l" r="r" t="t"/>
                <a:pathLst>
                  <a:path extrusionOk="0" h="26275" w="145910">
                    <a:moveTo>
                      <a:pt x="144564" y="23304"/>
                    </a:moveTo>
                    <a:cubicBezTo>
                      <a:pt x="143663" y="25285"/>
                      <a:pt x="142190" y="26275"/>
                      <a:pt x="140120" y="26275"/>
                    </a:cubicBezTo>
                    <a:lnTo>
                      <a:pt x="5931" y="26275"/>
                    </a:lnTo>
                    <a:cubicBezTo>
                      <a:pt x="3760" y="26275"/>
                      <a:pt x="2236" y="25234"/>
                      <a:pt x="1334" y="23165"/>
                    </a:cubicBezTo>
                    <a:cubicBezTo>
                      <a:pt x="445" y="21095"/>
                      <a:pt x="0" y="17704"/>
                      <a:pt x="0" y="12992"/>
                    </a:cubicBezTo>
                    <a:cubicBezTo>
                      <a:pt x="0" y="8280"/>
                      <a:pt x="445" y="4940"/>
                      <a:pt x="1334" y="2959"/>
                    </a:cubicBezTo>
                    <a:cubicBezTo>
                      <a:pt x="2236" y="991"/>
                      <a:pt x="3760" y="0"/>
                      <a:pt x="5931" y="0"/>
                    </a:cubicBezTo>
                    <a:lnTo>
                      <a:pt x="140120" y="0"/>
                    </a:lnTo>
                    <a:cubicBezTo>
                      <a:pt x="142190" y="0"/>
                      <a:pt x="143663" y="1016"/>
                      <a:pt x="144564" y="3035"/>
                    </a:cubicBezTo>
                    <a:cubicBezTo>
                      <a:pt x="145453" y="5067"/>
                      <a:pt x="145910" y="8433"/>
                      <a:pt x="145910" y="13132"/>
                    </a:cubicBezTo>
                    <a:cubicBezTo>
                      <a:pt x="145910" y="17932"/>
                      <a:pt x="145453" y="21323"/>
                      <a:pt x="144564" y="23304"/>
                    </a:cubicBezTo>
                  </a:path>
                </a:pathLst>
              </a:custGeom>
              <a:solidFill>
                <a:srgbClr val="373535"/>
              </a:solidFill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4" name="Google Shape;2374;p30"/>
              <p:cNvSpPr/>
              <p:nvPr/>
            </p:nvSpPr>
            <p:spPr>
              <a:xfrm>
                <a:off x="6415336" y="4361519"/>
                <a:ext cx="0" cy="158521"/>
              </a:xfrm>
              <a:custGeom>
                <a:rect b="b" l="l" r="r" t="t"/>
                <a:pathLst>
                  <a:path extrusionOk="0" h="158521" w="120000">
                    <a:moveTo>
                      <a:pt x="0" y="15852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5" name="Google Shape;2375;p30"/>
              <p:cNvSpPr/>
              <p:nvPr/>
            </p:nvSpPr>
            <p:spPr>
              <a:xfrm>
                <a:off x="6554059" y="4289691"/>
                <a:ext cx="0" cy="302158"/>
              </a:xfrm>
              <a:custGeom>
                <a:rect b="b" l="l" r="r" t="t"/>
                <a:pathLst>
                  <a:path extrusionOk="0" h="302158" w="120000">
                    <a:moveTo>
                      <a:pt x="0" y="302158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6" name="Google Shape;2376;p30"/>
              <p:cNvSpPr/>
              <p:nvPr/>
            </p:nvSpPr>
            <p:spPr>
              <a:xfrm>
                <a:off x="5223366" y="4424702"/>
                <a:ext cx="52780" cy="52768"/>
              </a:xfrm>
              <a:custGeom>
                <a:rect b="b" l="l" r="r" t="t"/>
                <a:pathLst>
                  <a:path extrusionOk="0" h="52768" w="52780">
                    <a:moveTo>
                      <a:pt x="26390" y="0"/>
                    </a:moveTo>
                    <a:cubicBezTo>
                      <a:pt x="11824" y="0"/>
                      <a:pt x="0" y="11811"/>
                      <a:pt x="0" y="26390"/>
                    </a:cubicBezTo>
                    <a:cubicBezTo>
                      <a:pt x="0" y="40957"/>
                      <a:pt x="11824" y="52768"/>
                      <a:pt x="26390" y="52768"/>
                    </a:cubicBezTo>
                    <a:cubicBezTo>
                      <a:pt x="40956" y="52768"/>
                      <a:pt x="52780" y="40957"/>
                      <a:pt x="52780" y="26390"/>
                    </a:cubicBezTo>
                    <a:cubicBezTo>
                      <a:pt x="52780" y="11811"/>
                      <a:pt x="40956" y="0"/>
                      <a:pt x="26390" y="0"/>
                    </a:cubicBezTo>
                  </a:path>
                </a:pathLst>
              </a:custGeom>
              <a:solidFill>
                <a:srgbClr val="384C92"/>
              </a:solidFill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7" name="Google Shape;2377;p30"/>
              <p:cNvSpPr/>
              <p:nvPr/>
            </p:nvSpPr>
            <p:spPr>
              <a:xfrm>
                <a:off x="4937693" y="4424702"/>
                <a:ext cx="52780" cy="52768"/>
              </a:xfrm>
              <a:custGeom>
                <a:rect b="b" l="l" r="r" t="t"/>
                <a:pathLst>
                  <a:path extrusionOk="0" h="52768" w="52780">
                    <a:moveTo>
                      <a:pt x="26390" y="0"/>
                    </a:moveTo>
                    <a:cubicBezTo>
                      <a:pt x="11824" y="0"/>
                      <a:pt x="0" y="11811"/>
                      <a:pt x="0" y="26390"/>
                    </a:cubicBezTo>
                    <a:cubicBezTo>
                      <a:pt x="0" y="40957"/>
                      <a:pt x="11824" y="52768"/>
                      <a:pt x="26390" y="52768"/>
                    </a:cubicBezTo>
                    <a:cubicBezTo>
                      <a:pt x="40956" y="52768"/>
                      <a:pt x="52780" y="40957"/>
                      <a:pt x="52780" y="26390"/>
                    </a:cubicBezTo>
                    <a:cubicBezTo>
                      <a:pt x="52780" y="11811"/>
                      <a:pt x="40956" y="0"/>
                      <a:pt x="26390" y="0"/>
                    </a:cubicBezTo>
                  </a:path>
                </a:pathLst>
              </a:custGeom>
              <a:solidFill>
                <a:srgbClr val="384C92"/>
              </a:solidFill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8" name="Google Shape;2378;p30"/>
              <p:cNvSpPr/>
              <p:nvPr/>
            </p:nvSpPr>
            <p:spPr>
              <a:xfrm>
                <a:off x="4755672" y="3099741"/>
                <a:ext cx="0" cy="1049007"/>
              </a:xfrm>
              <a:custGeom>
                <a:rect b="b" l="l" r="r" t="t"/>
                <a:pathLst>
                  <a:path extrusionOk="0" h="1049007" w="120000">
                    <a:moveTo>
                      <a:pt x="0" y="0"/>
                    </a:moveTo>
                    <a:lnTo>
                      <a:pt x="0" y="1049007"/>
                    </a:lnTo>
                  </a:path>
                </a:pathLst>
              </a:custGeom>
              <a:noFill/>
              <a:ln cap="flat" cmpd="sng" w="38100">
                <a:solidFill>
                  <a:srgbClr val="EE3338"/>
                </a:solidFill>
                <a:prstDash val="dashDot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9" name="Google Shape;2379;p30"/>
              <p:cNvSpPr/>
              <p:nvPr/>
            </p:nvSpPr>
            <p:spPr>
              <a:xfrm>
                <a:off x="4864972" y="4226458"/>
                <a:ext cx="1858086" cy="0"/>
              </a:xfrm>
              <a:custGeom>
                <a:rect b="b" l="l" r="r" t="t"/>
                <a:pathLst>
                  <a:path extrusionOk="0" h="120000" w="1858086">
                    <a:moveTo>
                      <a:pt x="0" y="0"/>
                    </a:moveTo>
                    <a:lnTo>
                      <a:pt x="1858086" y="0"/>
                    </a:lnTo>
                  </a:path>
                </a:pathLst>
              </a:custGeom>
              <a:noFill/>
              <a:ln cap="flat" cmpd="sng" w="38100">
                <a:solidFill>
                  <a:srgbClr val="EE3338"/>
                </a:solidFill>
                <a:prstDash val="dashDot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0" name="Google Shape;2380;p30"/>
              <p:cNvSpPr/>
              <p:nvPr/>
            </p:nvSpPr>
            <p:spPr>
              <a:xfrm>
                <a:off x="6848666" y="3107044"/>
                <a:ext cx="0" cy="960005"/>
              </a:xfrm>
              <a:custGeom>
                <a:rect b="b" l="l" r="r" t="t"/>
                <a:pathLst>
                  <a:path extrusionOk="0" h="960005" w="120000">
                    <a:moveTo>
                      <a:pt x="0" y="960005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38100">
                <a:solidFill>
                  <a:srgbClr val="EE3338"/>
                </a:solidFill>
                <a:prstDash val="dashDot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1" name="Google Shape;2381;p30"/>
              <p:cNvSpPr/>
              <p:nvPr/>
            </p:nvSpPr>
            <p:spPr>
              <a:xfrm>
                <a:off x="4828542" y="2983183"/>
                <a:ext cx="1858086" cy="0"/>
              </a:xfrm>
              <a:custGeom>
                <a:rect b="b" l="l" r="r" t="t"/>
                <a:pathLst>
                  <a:path extrusionOk="0" h="120000" w="1858086">
                    <a:moveTo>
                      <a:pt x="1858086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38100">
                <a:solidFill>
                  <a:srgbClr val="EE3338"/>
                </a:solidFill>
                <a:prstDash val="dashDot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2" name="Google Shape;2382;p30"/>
              <p:cNvSpPr/>
              <p:nvPr/>
            </p:nvSpPr>
            <p:spPr>
              <a:xfrm>
                <a:off x="4755672" y="2983190"/>
                <a:ext cx="2092998" cy="1243266"/>
              </a:xfrm>
              <a:custGeom>
                <a:rect b="b" l="l" r="r" t="t"/>
                <a:pathLst>
                  <a:path extrusionOk="0" h="1243266" w="2092998">
                    <a:moveTo>
                      <a:pt x="0" y="1204417"/>
                    </a:moveTo>
                    <a:lnTo>
                      <a:pt x="0" y="1243266"/>
                    </a:lnTo>
                    <a:lnTo>
                      <a:pt x="36436" y="1243266"/>
                    </a:lnTo>
                    <a:moveTo>
                      <a:pt x="2003818" y="1243266"/>
                    </a:moveTo>
                    <a:lnTo>
                      <a:pt x="2040254" y="1243266"/>
                    </a:lnTo>
                    <a:cubicBezTo>
                      <a:pt x="2047405" y="1243266"/>
                      <a:pt x="2054225" y="1241843"/>
                      <a:pt x="2060448" y="1239265"/>
                    </a:cubicBezTo>
                    <a:moveTo>
                      <a:pt x="2088997" y="1210716"/>
                    </a:moveTo>
                    <a:cubicBezTo>
                      <a:pt x="2091575" y="1204493"/>
                      <a:pt x="2092998" y="1197674"/>
                      <a:pt x="2092998" y="1190524"/>
                    </a:cubicBezTo>
                    <a:lnTo>
                      <a:pt x="2092998" y="1154976"/>
                    </a:lnTo>
                    <a:moveTo>
                      <a:pt x="2092998" y="88291"/>
                    </a:moveTo>
                    <a:lnTo>
                      <a:pt x="2092998" y="52731"/>
                    </a:lnTo>
                    <a:cubicBezTo>
                      <a:pt x="2092998" y="45581"/>
                      <a:pt x="2091575" y="38761"/>
                      <a:pt x="2088997" y="32550"/>
                    </a:cubicBezTo>
                    <a:moveTo>
                      <a:pt x="2060448" y="4001"/>
                    </a:moveTo>
                    <a:cubicBezTo>
                      <a:pt x="2054225" y="1423"/>
                      <a:pt x="2047405" y="0"/>
                      <a:pt x="2040254" y="0"/>
                    </a:cubicBezTo>
                    <a:lnTo>
                      <a:pt x="2003818" y="0"/>
                    </a:lnTo>
                    <a:moveTo>
                      <a:pt x="36436" y="0"/>
                    </a:moveTo>
                    <a:lnTo>
                      <a:pt x="0" y="0"/>
                    </a:lnTo>
                    <a:lnTo>
                      <a:pt x="0" y="38850"/>
                    </a:lnTo>
                  </a:path>
                </a:pathLst>
              </a:custGeom>
              <a:noFill/>
              <a:ln cap="flat" cmpd="sng" w="38100">
                <a:solidFill>
                  <a:srgbClr val="EE3338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3" name="Google Shape;2383;p30"/>
              <p:cNvSpPr/>
              <p:nvPr/>
            </p:nvSpPr>
            <p:spPr>
              <a:xfrm>
                <a:off x="4964069" y="4479237"/>
                <a:ext cx="295338" cy="0"/>
              </a:xfrm>
              <a:custGeom>
                <a:rect b="b" l="l" r="r" t="t"/>
                <a:pathLst>
                  <a:path extrusionOk="0" h="120000" w="295338">
                    <a:moveTo>
                      <a:pt x="0" y="0"/>
                    </a:moveTo>
                    <a:lnTo>
                      <a:pt x="295338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4" name="Google Shape;2384;p30"/>
              <p:cNvSpPr/>
              <p:nvPr/>
            </p:nvSpPr>
            <p:spPr>
              <a:xfrm>
                <a:off x="4532378" y="2727377"/>
                <a:ext cx="2563888" cy="1724710"/>
              </a:xfrm>
              <a:custGeom>
                <a:rect b="b" l="l" r="r" t="t"/>
                <a:pathLst>
                  <a:path extrusionOk="0" h="1724710" w="2563888">
                    <a:moveTo>
                      <a:pt x="429374" y="1724710"/>
                    </a:moveTo>
                    <a:lnTo>
                      <a:pt x="0" y="1724710"/>
                    </a:lnTo>
                    <a:lnTo>
                      <a:pt x="0" y="0"/>
                    </a:lnTo>
                    <a:lnTo>
                      <a:pt x="845984" y="0"/>
                    </a:lnTo>
                    <a:lnTo>
                      <a:pt x="2563888" y="0"/>
                    </a:lnTo>
                    <a:lnTo>
                      <a:pt x="2563888" y="1724710"/>
                    </a:lnTo>
                    <a:lnTo>
                      <a:pt x="2020823" y="1724710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5" name="Google Shape;2385;p30"/>
              <p:cNvSpPr/>
              <p:nvPr/>
            </p:nvSpPr>
            <p:spPr>
              <a:xfrm>
                <a:off x="5628609" y="2571283"/>
                <a:ext cx="321005" cy="321004"/>
              </a:xfrm>
              <a:custGeom>
                <a:rect b="b" l="l" r="r" t="t"/>
                <a:pathLst>
                  <a:path extrusionOk="0" h="321004" w="321005">
                    <a:moveTo>
                      <a:pt x="321005" y="160502"/>
                    </a:moveTo>
                    <a:cubicBezTo>
                      <a:pt x="321005" y="249148"/>
                      <a:pt x="249149" y="321004"/>
                      <a:pt x="160503" y="321004"/>
                    </a:cubicBezTo>
                    <a:cubicBezTo>
                      <a:pt x="71857" y="321004"/>
                      <a:pt x="0" y="249148"/>
                      <a:pt x="0" y="160502"/>
                    </a:cubicBezTo>
                    <a:cubicBezTo>
                      <a:pt x="0" y="71856"/>
                      <a:pt x="71857" y="0"/>
                      <a:pt x="160503" y="0"/>
                    </a:cubicBezTo>
                    <a:cubicBezTo>
                      <a:pt x="249149" y="0"/>
                      <a:pt x="321005" y="71856"/>
                      <a:pt x="321005" y="160502"/>
                    </a:cubicBezTo>
                  </a:path>
                </a:pathLst>
              </a:custGeom>
              <a:solidFill>
                <a:srgbClr val="FFF215"/>
              </a:solidFill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6" name="Google Shape;2386;p30"/>
              <p:cNvSpPr/>
              <p:nvPr/>
            </p:nvSpPr>
            <p:spPr>
              <a:xfrm>
                <a:off x="5628609" y="2571283"/>
                <a:ext cx="321005" cy="321004"/>
              </a:xfrm>
              <a:custGeom>
                <a:rect b="b" l="l" r="r" t="t"/>
                <a:pathLst>
                  <a:path extrusionOk="0" h="321004" w="321005">
                    <a:moveTo>
                      <a:pt x="321005" y="160502"/>
                    </a:moveTo>
                    <a:cubicBezTo>
                      <a:pt x="321005" y="249148"/>
                      <a:pt x="249149" y="321004"/>
                      <a:pt x="160503" y="321004"/>
                    </a:cubicBezTo>
                    <a:cubicBezTo>
                      <a:pt x="71857" y="321004"/>
                      <a:pt x="0" y="249148"/>
                      <a:pt x="0" y="160502"/>
                    </a:cubicBezTo>
                    <a:cubicBezTo>
                      <a:pt x="0" y="71856"/>
                      <a:pt x="71857" y="0"/>
                      <a:pt x="160503" y="0"/>
                    </a:cubicBezTo>
                    <a:cubicBezTo>
                      <a:pt x="249149" y="0"/>
                      <a:pt x="321005" y="71856"/>
                      <a:pt x="321005" y="160502"/>
                    </a:cubicBezTo>
                    <a:close/>
                    <a:moveTo>
                      <a:pt x="321005" y="160502"/>
                    </a:moveTo>
                  </a:path>
                </a:pathLst>
              </a:custGeom>
              <a:noFill/>
              <a:ln cap="flat" cmpd="sng" w="3810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7" name="Google Shape;2387;p30"/>
              <p:cNvSpPr/>
              <p:nvPr/>
            </p:nvSpPr>
            <p:spPr>
              <a:xfrm>
                <a:off x="5664113" y="2631090"/>
                <a:ext cx="250012" cy="201383"/>
              </a:xfrm>
              <a:custGeom>
                <a:rect b="b" l="l" r="r" t="t"/>
                <a:pathLst>
                  <a:path extrusionOk="0" h="201383" w="250012">
                    <a:moveTo>
                      <a:pt x="0" y="0"/>
                    </a:moveTo>
                    <a:lnTo>
                      <a:pt x="250012" y="201383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8" name="Google Shape;2388;p30"/>
              <p:cNvSpPr/>
              <p:nvPr/>
            </p:nvSpPr>
            <p:spPr>
              <a:xfrm>
                <a:off x="5664113" y="2631098"/>
                <a:ext cx="250012" cy="201383"/>
              </a:xfrm>
              <a:custGeom>
                <a:rect b="b" l="l" r="r" t="t"/>
                <a:pathLst>
                  <a:path extrusionOk="0" h="201383" w="250012">
                    <a:moveTo>
                      <a:pt x="0" y="201383"/>
                    </a:moveTo>
                    <a:lnTo>
                      <a:pt x="250012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9" name="Google Shape;2389;p30"/>
              <p:cNvSpPr/>
              <p:nvPr/>
            </p:nvSpPr>
            <p:spPr>
              <a:xfrm>
                <a:off x="5214899" y="3860752"/>
                <a:ext cx="1393217" cy="2013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00000"/>
                  </a:buClr>
                  <a:buSzPts val="2400"/>
                  <a:buFont typeface="Calibri"/>
                  <a:buNone/>
                </a:pPr>
                <a:r>
                  <a:rPr b="1" i="0" lang="fr-FR" sz="2400" u="none" cap="none" strike="noStrike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Boucle de courant</a:t>
                </a:r>
                <a:endParaRPr/>
              </a:p>
            </p:txBody>
          </p:sp>
        </p:grpSp>
        <p:sp>
          <p:nvSpPr>
            <p:cNvPr id="2390" name="Google Shape;2390;p30"/>
            <p:cNvSpPr txBox="1"/>
            <p:nvPr/>
          </p:nvSpPr>
          <p:spPr>
            <a:xfrm>
              <a:off x="6335648" y="5171292"/>
              <a:ext cx="428455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</p:grpSp>
      <p:sp>
        <p:nvSpPr>
          <p:cNvPr id="2391" name="Google Shape;2391;p30"/>
          <p:cNvSpPr/>
          <p:nvPr/>
        </p:nvSpPr>
        <p:spPr>
          <a:xfrm>
            <a:off x="11763893" y="192348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5" name="Shape 2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" name="Google Shape;2396;p31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397" name="Google Shape;239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98" name="Google Shape;2398;p31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Soyez attentifs. On caractérise le montage en dérivation par deux boucles ou plus. </a:t>
            </a:r>
            <a:endParaRPr/>
          </a:p>
        </p:txBody>
      </p:sp>
      <p:sp>
        <p:nvSpPr>
          <p:cNvPr id="2399" name="Google Shape;2399;p31"/>
          <p:cNvSpPr txBox="1"/>
          <p:nvPr>
            <p:ph idx="1" type="body"/>
          </p:nvPr>
        </p:nvSpPr>
        <p:spPr>
          <a:xfrm>
            <a:off x="724864" y="68040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apporter des explications complémentaires sur le montage en dérivation et répondre aux questions des élèves.</a:t>
            </a:r>
            <a:endParaRPr/>
          </a:p>
        </p:txBody>
      </p:sp>
      <p:sp>
        <p:nvSpPr>
          <p:cNvPr id="2400" name="Google Shape;2400;p31"/>
          <p:cNvSpPr/>
          <p:nvPr/>
        </p:nvSpPr>
        <p:spPr>
          <a:xfrm>
            <a:off x="11763893" y="163773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1" name="Google Shape;2401;p31"/>
          <p:cNvSpPr/>
          <p:nvPr/>
        </p:nvSpPr>
        <p:spPr>
          <a:xfrm>
            <a:off x="1064663" y="5696608"/>
            <a:ext cx="1047677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Un circuit électrique comportant deux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boucles</a:t>
            </a: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est monté en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dérivation</a:t>
            </a:r>
            <a:r>
              <a:rPr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402" name="Google Shape;2402;p31"/>
          <p:cNvSpPr/>
          <p:nvPr/>
        </p:nvSpPr>
        <p:spPr>
          <a:xfrm>
            <a:off x="4884381" y="4888354"/>
            <a:ext cx="1939114" cy="0"/>
          </a:xfrm>
          <a:custGeom>
            <a:rect b="b" l="l" r="r" t="t"/>
            <a:pathLst>
              <a:path extrusionOk="0" h="120000" w="1167942">
                <a:moveTo>
                  <a:pt x="1167942" y="0"/>
                </a:moveTo>
                <a:lnTo>
                  <a:pt x="0" y="0"/>
                </a:lnTo>
              </a:path>
            </a:pathLst>
          </a:custGeom>
          <a:noFill/>
          <a:ln cap="flat" cmpd="sng" w="38100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3" name="Google Shape;2403;p31"/>
          <p:cNvSpPr/>
          <p:nvPr/>
        </p:nvSpPr>
        <p:spPr>
          <a:xfrm>
            <a:off x="6464888" y="5042243"/>
            <a:ext cx="242252" cy="48201"/>
          </a:xfrm>
          <a:custGeom>
            <a:rect b="b" l="l" r="r" t="t"/>
            <a:pathLst>
              <a:path extrusionOk="0" h="26275" w="145910">
                <a:moveTo>
                  <a:pt x="144564" y="23304"/>
                </a:moveTo>
                <a:cubicBezTo>
                  <a:pt x="143663" y="25285"/>
                  <a:pt x="142190" y="26275"/>
                  <a:pt x="140120" y="26275"/>
                </a:cubicBezTo>
                <a:lnTo>
                  <a:pt x="5931" y="26275"/>
                </a:lnTo>
                <a:cubicBezTo>
                  <a:pt x="3760" y="26275"/>
                  <a:pt x="2236" y="25234"/>
                  <a:pt x="1334" y="23165"/>
                </a:cubicBezTo>
                <a:cubicBezTo>
                  <a:pt x="445" y="21095"/>
                  <a:pt x="0" y="17704"/>
                  <a:pt x="0" y="12992"/>
                </a:cubicBezTo>
                <a:cubicBezTo>
                  <a:pt x="0" y="8280"/>
                  <a:pt x="445" y="4940"/>
                  <a:pt x="1334" y="2959"/>
                </a:cubicBezTo>
                <a:cubicBezTo>
                  <a:pt x="2236" y="991"/>
                  <a:pt x="3760" y="0"/>
                  <a:pt x="5931" y="0"/>
                </a:cubicBezTo>
                <a:lnTo>
                  <a:pt x="140120" y="0"/>
                </a:lnTo>
                <a:cubicBezTo>
                  <a:pt x="142190" y="0"/>
                  <a:pt x="143663" y="1016"/>
                  <a:pt x="144564" y="3035"/>
                </a:cubicBezTo>
                <a:cubicBezTo>
                  <a:pt x="145453" y="5067"/>
                  <a:pt x="145910" y="8433"/>
                  <a:pt x="145910" y="13132"/>
                </a:cubicBezTo>
                <a:cubicBezTo>
                  <a:pt x="145910" y="17932"/>
                  <a:pt x="145453" y="21323"/>
                  <a:pt x="144564" y="23304"/>
                </a:cubicBezTo>
              </a:path>
            </a:pathLst>
          </a:custGeom>
          <a:solidFill>
            <a:srgbClr val="373535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4" name="Google Shape;2404;p31"/>
          <p:cNvSpPr/>
          <p:nvPr/>
        </p:nvSpPr>
        <p:spPr>
          <a:xfrm>
            <a:off x="6826215" y="4722209"/>
            <a:ext cx="0" cy="290804"/>
          </a:xfrm>
          <a:custGeom>
            <a:rect b="b" l="l" r="r" t="t"/>
            <a:pathLst>
              <a:path extrusionOk="0" h="158521" w="120000">
                <a:moveTo>
                  <a:pt x="0" y="158521"/>
                </a:moveTo>
                <a:lnTo>
                  <a:pt x="0" y="0"/>
                </a:lnTo>
              </a:path>
            </a:pathLst>
          </a:custGeom>
          <a:noFill/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5" name="Google Shape;2405;p31"/>
          <p:cNvSpPr/>
          <p:nvPr/>
        </p:nvSpPr>
        <p:spPr>
          <a:xfrm>
            <a:off x="7056535" y="4590442"/>
            <a:ext cx="0" cy="554303"/>
          </a:xfrm>
          <a:custGeom>
            <a:rect b="b" l="l" r="r" t="t"/>
            <a:pathLst>
              <a:path extrusionOk="0" h="302158" w="120000">
                <a:moveTo>
                  <a:pt x="0" y="302158"/>
                </a:moveTo>
                <a:lnTo>
                  <a:pt x="0" y="0"/>
                </a:lnTo>
              </a:path>
            </a:pathLst>
          </a:custGeom>
          <a:noFill/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6" name="Google Shape;2406;p31"/>
          <p:cNvSpPr/>
          <p:nvPr/>
        </p:nvSpPr>
        <p:spPr>
          <a:xfrm>
            <a:off x="4847208" y="4838117"/>
            <a:ext cx="87630" cy="96802"/>
          </a:xfrm>
          <a:custGeom>
            <a:rect b="b" l="l" r="r" t="t"/>
            <a:pathLst>
              <a:path extrusionOk="0" h="52768" w="52780">
                <a:moveTo>
                  <a:pt x="26390" y="0"/>
                </a:moveTo>
                <a:cubicBezTo>
                  <a:pt x="11824" y="0"/>
                  <a:pt x="0" y="11811"/>
                  <a:pt x="0" y="26390"/>
                </a:cubicBezTo>
                <a:cubicBezTo>
                  <a:pt x="0" y="40957"/>
                  <a:pt x="11824" y="52768"/>
                  <a:pt x="26390" y="52768"/>
                </a:cubicBezTo>
                <a:cubicBezTo>
                  <a:pt x="40956" y="52768"/>
                  <a:pt x="52780" y="40957"/>
                  <a:pt x="52780" y="26390"/>
                </a:cubicBezTo>
                <a:cubicBezTo>
                  <a:pt x="52780" y="11811"/>
                  <a:pt x="40956" y="0"/>
                  <a:pt x="26390" y="0"/>
                </a:cubicBezTo>
              </a:path>
            </a:pathLst>
          </a:custGeom>
          <a:solidFill>
            <a:srgbClr val="384C9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7" name="Google Shape;2407;p31"/>
          <p:cNvSpPr/>
          <p:nvPr/>
        </p:nvSpPr>
        <p:spPr>
          <a:xfrm>
            <a:off x="4372910" y="4838117"/>
            <a:ext cx="87630" cy="96802"/>
          </a:xfrm>
          <a:custGeom>
            <a:rect b="b" l="l" r="r" t="t"/>
            <a:pathLst>
              <a:path extrusionOk="0" h="52768" w="52780">
                <a:moveTo>
                  <a:pt x="26390" y="0"/>
                </a:moveTo>
                <a:cubicBezTo>
                  <a:pt x="11824" y="0"/>
                  <a:pt x="0" y="11811"/>
                  <a:pt x="0" y="26390"/>
                </a:cubicBezTo>
                <a:cubicBezTo>
                  <a:pt x="0" y="40957"/>
                  <a:pt x="11824" y="52768"/>
                  <a:pt x="26390" y="52768"/>
                </a:cubicBezTo>
                <a:cubicBezTo>
                  <a:pt x="40956" y="52768"/>
                  <a:pt x="52780" y="40957"/>
                  <a:pt x="52780" y="26390"/>
                </a:cubicBezTo>
                <a:cubicBezTo>
                  <a:pt x="52780" y="11811"/>
                  <a:pt x="40956" y="0"/>
                  <a:pt x="26390" y="0"/>
                </a:cubicBezTo>
              </a:path>
            </a:pathLst>
          </a:custGeom>
          <a:solidFill>
            <a:srgbClr val="384C9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08" name="Google Shape;2408;p31"/>
          <p:cNvGrpSpPr/>
          <p:nvPr/>
        </p:nvGrpSpPr>
        <p:grpSpPr>
          <a:xfrm>
            <a:off x="3894257" y="2193680"/>
            <a:ext cx="3856955" cy="2330565"/>
            <a:chOff x="3894257" y="2193680"/>
            <a:chExt cx="3856955" cy="2330565"/>
          </a:xfrm>
        </p:grpSpPr>
        <p:sp>
          <p:nvSpPr>
            <p:cNvPr id="2409" name="Google Shape;2409;p31"/>
            <p:cNvSpPr/>
            <p:nvPr/>
          </p:nvSpPr>
          <p:spPr>
            <a:xfrm flipH="1">
              <a:off x="3894257" y="2339265"/>
              <a:ext cx="45719" cy="1924382"/>
            </a:xfrm>
            <a:custGeom>
              <a:rect b="b" l="l" r="r" t="t"/>
              <a:pathLst>
                <a:path extrusionOk="0" h="1049007" w="120000">
                  <a:moveTo>
                    <a:pt x="0" y="0"/>
                  </a:moveTo>
                  <a:lnTo>
                    <a:pt x="0" y="1049007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0" name="Google Shape;2410;p31"/>
            <p:cNvSpPr/>
            <p:nvPr/>
          </p:nvSpPr>
          <p:spPr>
            <a:xfrm>
              <a:off x="4136122" y="4474442"/>
              <a:ext cx="3364960" cy="49803"/>
            </a:xfrm>
            <a:custGeom>
              <a:rect b="b" l="l" r="r" t="t"/>
              <a:pathLst>
                <a:path extrusionOk="0" h="120000" w="1858086">
                  <a:moveTo>
                    <a:pt x="0" y="0"/>
                  </a:moveTo>
                  <a:lnTo>
                    <a:pt x="1858086" y="0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1" name="Google Shape;2411;p31"/>
            <p:cNvSpPr/>
            <p:nvPr/>
          </p:nvSpPr>
          <p:spPr>
            <a:xfrm flipH="1">
              <a:off x="7705493" y="2453511"/>
              <a:ext cx="45719" cy="1761110"/>
            </a:xfrm>
            <a:custGeom>
              <a:rect b="b" l="l" r="r" t="t"/>
              <a:pathLst>
                <a:path extrusionOk="0" h="960005" w="120000">
                  <a:moveTo>
                    <a:pt x="0" y="960005"/>
                  </a:moveTo>
                  <a:lnTo>
                    <a:pt x="0" y="0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2" name="Google Shape;2412;p31"/>
            <p:cNvSpPr/>
            <p:nvPr/>
          </p:nvSpPr>
          <p:spPr>
            <a:xfrm>
              <a:off x="4075638" y="2193680"/>
              <a:ext cx="3425444" cy="73964"/>
            </a:xfrm>
            <a:custGeom>
              <a:rect b="b" l="l" r="r" t="t"/>
              <a:pathLst>
                <a:path extrusionOk="0" h="120000" w="1858086">
                  <a:moveTo>
                    <a:pt x="1858086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3" name="Google Shape;2413;p31"/>
            <p:cNvSpPr/>
            <p:nvPr/>
          </p:nvSpPr>
          <p:spPr>
            <a:xfrm>
              <a:off x="3939980" y="2193693"/>
              <a:ext cx="3811231" cy="2280746"/>
            </a:xfrm>
            <a:custGeom>
              <a:rect b="b" l="l" r="r" t="t"/>
              <a:pathLst>
                <a:path extrusionOk="0" h="1243266" w="2092998">
                  <a:moveTo>
                    <a:pt x="0" y="1204417"/>
                  </a:moveTo>
                  <a:lnTo>
                    <a:pt x="0" y="1243266"/>
                  </a:lnTo>
                  <a:lnTo>
                    <a:pt x="36436" y="1243266"/>
                  </a:lnTo>
                  <a:moveTo>
                    <a:pt x="2003818" y="1243266"/>
                  </a:moveTo>
                  <a:lnTo>
                    <a:pt x="2040254" y="1243266"/>
                  </a:lnTo>
                  <a:cubicBezTo>
                    <a:pt x="2047405" y="1243266"/>
                    <a:pt x="2054225" y="1241843"/>
                    <a:pt x="2060448" y="1239265"/>
                  </a:cubicBezTo>
                  <a:moveTo>
                    <a:pt x="2088997" y="1210716"/>
                  </a:moveTo>
                  <a:cubicBezTo>
                    <a:pt x="2091575" y="1204493"/>
                    <a:pt x="2092998" y="1197674"/>
                    <a:pt x="2092998" y="1190524"/>
                  </a:cubicBezTo>
                  <a:lnTo>
                    <a:pt x="2092998" y="1154976"/>
                  </a:lnTo>
                  <a:moveTo>
                    <a:pt x="2092998" y="88291"/>
                  </a:moveTo>
                  <a:lnTo>
                    <a:pt x="2092998" y="52731"/>
                  </a:lnTo>
                  <a:cubicBezTo>
                    <a:pt x="2092998" y="45581"/>
                    <a:pt x="2091575" y="38761"/>
                    <a:pt x="2088997" y="32550"/>
                  </a:cubicBezTo>
                  <a:moveTo>
                    <a:pt x="2060448" y="4001"/>
                  </a:moveTo>
                  <a:cubicBezTo>
                    <a:pt x="2054225" y="1423"/>
                    <a:pt x="2047405" y="0"/>
                    <a:pt x="2040254" y="0"/>
                  </a:cubicBezTo>
                  <a:lnTo>
                    <a:pt x="2003818" y="0"/>
                  </a:lnTo>
                  <a:moveTo>
                    <a:pt x="36436" y="0"/>
                  </a:moveTo>
                  <a:lnTo>
                    <a:pt x="0" y="0"/>
                  </a:lnTo>
                  <a:lnTo>
                    <a:pt x="0" y="38850"/>
                  </a:lnTo>
                </a:path>
              </a:pathLst>
            </a:custGeom>
            <a:noFill/>
            <a:ln cap="flat" cmpd="sng" w="38100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4" name="Google Shape;2414;p31"/>
          <p:cNvSpPr/>
          <p:nvPr/>
        </p:nvSpPr>
        <p:spPr>
          <a:xfrm>
            <a:off x="4416701" y="4938161"/>
            <a:ext cx="490345" cy="0"/>
          </a:xfrm>
          <a:custGeom>
            <a:rect b="b" l="l" r="r" t="t"/>
            <a:pathLst>
              <a:path extrusionOk="0" h="120000" w="295338">
                <a:moveTo>
                  <a:pt x="0" y="0"/>
                </a:moveTo>
                <a:lnTo>
                  <a:pt x="295338" y="0"/>
                </a:lnTo>
              </a:path>
            </a:pathLst>
          </a:custGeom>
          <a:noFill/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5" name="Google Shape;2415;p31"/>
          <p:cNvSpPr/>
          <p:nvPr/>
        </p:nvSpPr>
        <p:spPr>
          <a:xfrm>
            <a:off x="3699972" y="1724409"/>
            <a:ext cx="4256780" cy="3163945"/>
          </a:xfrm>
          <a:custGeom>
            <a:rect b="b" l="l" r="r" t="t"/>
            <a:pathLst>
              <a:path extrusionOk="0" h="1724710" w="2563888">
                <a:moveTo>
                  <a:pt x="429374" y="1724710"/>
                </a:moveTo>
                <a:lnTo>
                  <a:pt x="0" y="1724710"/>
                </a:lnTo>
                <a:lnTo>
                  <a:pt x="0" y="0"/>
                </a:lnTo>
                <a:lnTo>
                  <a:pt x="845984" y="0"/>
                </a:lnTo>
                <a:lnTo>
                  <a:pt x="2563888" y="0"/>
                </a:lnTo>
                <a:lnTo>
                  <a:pt x="2563888" y="1724710"/>
                </a:lnTo>
                <a:lnTo>
                  <a:pt x="2020823" y="1724710"/>
                </a:lnTo>
              </a:path>
            </a:pathLst>
          </a:custGeom>
          <a:noFill/>
          <a:ln cap="flat" cmpd="sng" w="38100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16" name="Google Shape;2416;p31"/>
          <p:cNvGrpSpPr/>
          <p:nvPr/>
        </p:nvGrpSpPr>
        <p:grpSpPr>
          <a:xfrm>
            <a:off x="5446162" y="1399735"/>
            <a:ext cx="576000" cy="576000"/>
            <a:chOff x="5446162" y="1399735"/>
            <a:chExt cx="576000" cy="576000"/>
          </a:xfrm>
        </p:grpSpPr>
        <p:sp>
          <p:nvSpPr>
            <p:cNvPr id="2417" name="Google Shape;2417;p31"/>
            <p:cNvSpPr/>
            <p:nvPr/>
          </p:nvSpPr>
          <p:spPr>
            <a:xfrm>
              <a:off x="5446162" y="1399735"/>
              <a:ext cx="576000" cy="576000"/>
            </a:xfrm>
            <a:custGeom>
              <a:rect b="b" l="l" r="r" t="t"/>
              <a:pathLst>
                <a:path extrusionOk="0" h="321004" w="321005">
                  <a:moveTo>
                    <a:pt x="321005" y="160502"/>
                  </a:moveTo>
                  <a:cubicBezTo>
                    <a:pt x="321005" y="249148"/>
                    <a:pt x="249149" y="321004"/>
                    <a:pt x="160503" y="321004"/>
                  </a:cubicBezTo>
                  <a:cubicBezTo>
                    <a:pt x="71857" y="321004"/>
                    <a:pt x="0" y="249148"/>
                    <a:pt x="0" y="160502"/>
                  </a:cubicBezTo>
                  <a:cubicBezTo>
                    <a:pt x="0" y="71856"/>
                    <a:pt x="71857" y="0"/>
                    <a:pt x="160503" y="0"/>
                  </a:cubicBezTo>
                  <a:cubicBezTo>
                    <a:pt x="249149" y="0"/>
                    <a:pt x="321005" y="71856"/>
                    <a:pt x="321005" y="160502"/>
                  </a:cubicBezTo>
                </a:path>
              </a:pathLst>
            </a:custGeom>
            <a:solidFill>
              <a:srgbClr val="FFF215"/>
            </a:solidFill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8" name="Google Shape;2418;p31"/>
            <p:cNvSpPr/>
            <p:nvPr/>
          </p:nvSpPr>
          <p:spPr>
            <a:xfrm>
              <a:off x="5526616" y="1534538"/>
              <a:ext cx="415091" cy="369433"/>
            </a:xfrm>
            <a:custGeom>
              <a:rect b="b" l="l" r="r" t="t"/>
              <a:pathLst>
                <a:path extrusionOk="0" h="201383" w="250012">
                  <a:moveTo>
                    <a:pt x="0" y="0"/>
                  </a:moveTo>
                  <a:lnTo>
                    <a:pt x="250012" y="201383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9" name="Google Shape;2419;p31"/>
            <p:cNvSpPr/>
            <p:nvPr/>
          </p:nvSpPr>
          <p:spPr>
            <a:xfrm>
              <a:off x="5526615" y="1522703"/>
              <a:ext cx="415091" cy="369433"/>
            </a:xfrm>
            <a:custGeom>
              <a:rect b="b" l="l" r="r" t="t"/>
              <a:pathLst>
                <a:path extrusionOk="0" h="201383" w="250012">
                  <a:moveTo>
                    <a:pt x="0" y="201383"/>
                  </a:moveTo>
                  <a:lnTo>
                    <a:pt x="250012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0" name="Google Shape;2420;p31"/>
          <p:cNvSpPr/>
          <p:nvPr/>
        </p:nvSpPr>
        <p:spPr>
          <a:xfrm>
            <a:off x="4535181" y="3897705"/>
            <a:ext cx="25375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Boucle 1 de courant</a:t>
            </a:r>
            <a:endParaRPr/>
          </a:p>
        </p:txBody>
      </p:sp>
      <p:sp>
        <p:nvSpPr>
          <p:cNvPr id="2421" name="Google Shape;2421;p31"/>
          <p:cNvSpPr txBox="1"/>
          <p:nvPr/>
        </p:nvSpPr>
        <p:spPr>
          <a:xfrm>
            <a:off x="7072627" y="4716248"/>
            <a:ext cx="42845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cxnSp>
        <p:nvCxnSpPr>
          <p:cNvPr id="2422" name="Google Shape;2422;p31"/>
          <p:cNvCxnSpPr/>
          <p:nvPr/>
        </p:nvCxnSpPr>
        <p:spPr>
          <a:xfrm>
            <a:off x="3725548" y="3001947"/>
            <a:ext cx="4256780" cy="0"/>
          </a:xfrm>
          <a:prstGeom prst="straightConnector1">
            <a:avLst/>
          </a:prstGeom>
          <a:noFill/>
          <a:ln cap="flat" cmpd="sng" w="38100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</p:cxnSp>
      <p:grpSp>
        <p:nvGrpSpPr>
          <p:cNvPr id="2423" name="Google Shape;2423;p31"/>
          <p:cNvGrpSpPr/>
          <p:nvPr/>
        </p:nvGrpSpPr>
        <p:grpSpPr>
          <a:xfrm>
            <a:off x="5734162" y="2659166"/>
            <a:ext cx="576000" cy="576000"/>
            <a:chOff x="5446162" y="1399735"/>
            <a:chExt cx="576000" cy="576000"/>
          </a:xfrm>
        </p:grpSpPr>
        <p:sp>
          <p:nvSpPr>
            <p:cNvPr id="2424" name="Google Shape;2424;p31"/>
            <p:cNvSpPr/>
            <p:nvPr/>
          </p:nvSpPr>
          <p:spPr>
            <a:xfrm>
              <a:off x="5446162" y="1399735"/>
              <a:ext cx="576000" cy="576000"/>
            </a:xfrm>
            <a:custGeom>
              <a:rect b="b" l="l" r="r" t="t"/>
              <a:pathLst>
                <a:path extrusionOk="0" h="321004" w="321005">
                  <a:moveTo>
                    <a:pt x="321005" y="160502"/>
                  </a:moveTo>
                  <a:cubicBezTo>
                    <a:pt x="321005" y="249148"/>
                    <a:pt x="249149" y="321004"/>
                    <a:pt x="160503" y="321004"/>
                  </a:cubicBezTo>
                  <a:cubicBezTo>
                    <a:pt x="71857" y="321004"/>
                    <a:pt x="0" y="249148"/>
                    <a:pt x="0" y="160502"/>
                  </a:cubicBezTo>
                  <a:cubicBezTo>
                    <a:pt x="0" y="71856"/>
                    <a:pt x="71857" y="0"/>
                    <a:pt x="160503" y="0"/>
                  </a:cubicBezTo>
                  <a:cubicBezTo>
                    <a:pt x="249149" y="0"/>
                    <a:pt x="321005" y="71856"/>
                    <a:pt x="321005" y="160502"/>
                  </a:cubicBezTo>
                </a:path>
              </a:pathLst>
            </a:custGeom>
            <a:solidFill>
              <a:srgbClr val="FFF215"/>
            </a:solidFill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5" name="Google Shape;2425;p31"/>
            <p:cNvSpPr/>
            <p:nvPr/>
          </p:nvSpPr>
          <p:spPr>
            <a:xfrm>
              <a:off x="5526616" y="1534538"/>
              <a:ext cx="415091" cy="369433"/>
            </a:xfrm>
            <a:custGeom>
              <a:rect b="b" l="l" r="r" t="t"/>
              <a:pathLst>
                <a:path extrusionOk="0" h="201383" w="250012">
                  <a:moveTo>
                    <a:pt x="0" y="0"/>
                  </a:moveTo>
                  <a:lnTo>
                    <a:pt x="250012" y="201383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6" name="Google Shape;2426;p31"/>
            <p:cNvSpPr/>
            <p:nvPr/>
          </p:nvSpPr>
          <p:spPr>
            <a:xfrm>
              <a:off x="5526615" y="1522703"/>
              <a:ext cx="415091" cy="369433"/>
            </a:xfrm>
            <a:custGeom>
              <a:rect b="b" l="l" r="r" t="t"/>
              <a:pathLst>
                <a:path extrusionOk="0" h="201383" w="250012">
                  <a:moveTo>
                    <a:pt x="0" y="201383"/>
                  </a:moveTo>
                  <a:lnTo>
                    <a:pt x="250012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27" name="Google Shape;2427;p31"/>
          <p:cNvGrpSpPr/>
          <p:nvPr/>
        </p:nvGrpSpPr>
        <p:grpSpPr>
          <a:xfrm>
            <a:off x="4134261" y="3413102"/>
            <a:ext cx="3474969" cy="925788"/>
            <a:chOff x="8365472" y="3041625"/>
            <a:chExt cx="3474969" cy="2280763"/>
          </a:xfrm>
        </p:grpSpPr>
        <p:sp>
          <p:nvSpPr>
            <p:cNvPr id="2428" name="Google Shape;2428;p31"/>
            <p:cNvSpPr/>
            <p:nvPr/>
          </p:nvSpPr>
          <p:spPr>
            <a:xfrm>
              <a:off x="8365472" y="3255448"/>
              <a:ext cx="0" cy="1924382"/>
            </a:xfrm>
            <a:custGeom>
              <a:rect b="b" l="l" r="r" t="t"/>
              <a:pathLst>
                <a:path extrusionOk="0" h="1049007" w="120000">
                  <a:moveTo>
                    <a:pt x="0" y="0"/>
                  </a:moveTo>
                  <a:lnTo>
                    <a:pt x="0" y="1049007"/>
                  </a:lnTo>
                </a:path>
              </a:pathLst>
            </a:custGeom>
            <a:noFill/>
            <a:ln cap="flat" cmpd="sng" w="38100">
              <a:solidFill>
                <a:srgbClr val="00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9" name="Google Shape;2429;p31"/>
            <p:cNvSpPr/>
            <p:nvPr/>
          </p:nvSpPr>
          <p:spPr>
            <a:xfrm>
              <a:off x="8546941" y="5322388"/>
              <a:ext cx="3084949" cy="0"/>
            </a:xfrm>
            <a:custGeom>
              <a:rect b="b" l="l" r="r" t="t"/>
              <a:pathLst>
                <a:path extrusionOk="0" h="120000" w="1858086">
                  <a:moveTo>
                    <a:pt x="0" y="0"/>
                  </a:moveTo>
                  <a:lnTo>
                    <a:pt x="1858086" y="0"/>
                  </a:lnTo>
                </a:path>
              </a:pathLst>
            </a:custGeom>
            <a:noFill/>
            <a:ln cap="flat" cmpd="sng" w="38100">
              <a:solidFill>
                <a:srgbClr val="00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0" name="Google Shape;2430;p31"/>
            <p:cNvSpPr/>
            <p:nvPr/>
          </p:nvSpPr>
          <p:spPr>
            <a:xfrm>
              <a:off x="11840435" y="3268846"/>
              <a:ext cx="0" cy="1761110"/>
            </a:xfrm>
            <a:custGeom>
              <a:rect b="b" l="l" r="r" t="t"/>
              <a:pathLst>
                <a:path extrusionOk="0" h="960005" w="120000">
                  <a:moveTo>
                    <a:pt x="0" y="960005"/>
                  </a:moveTo>
                  <a:lnTo>
                    <a:pt x="0" y="0"/>
                  </a:lnTo>
                </a:path>
              </a:pathLst>
            </a:custGeom>
            <a:noFill/>
            <a:ln cap="flat" cmpd="sng" w="38100">
              <a:solidFill>
                <a:srgbClr val="00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1" name="Google Shape;2431;p31"/>
            <p:cNvSpPr/>
            <p:nvPr/>
          </p:nvSpPr>
          <p:spPr>
            <a:xfrm>
              <a:off x="8486457" y="3041625"/>
              <a:ext cx="3084949" cy="0"/>
            </a:xfrm>
            <a:custGeom>
              <a:rect b="b" l="l" r="r" t="t"/>
              <a:pathLst>
                <a:path extrusionOk="0" h="120000" w="1858086">
                  <a:moveTo>
                    <a:pt x="1858086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38100">
              <a:solidFill>
                <a:srgbClr val="00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2" name="Google Shape;2432;p31"/>
            <p:cNvSpPr/>
            <p:nvPr/>
          </p:nvSpPr>
          <p:spPr>
            <a:xfrm>
              <a:off x="8365472" y="3041638"/>
              <a:ext cx="3474969" cy="2280746"/>
            </a:xfrm>
            <a:custGeom>
              <a:rect b="b" l="l" r="r" t="t"/>
              <a:pathLst>
                <a:path extrusionOk="0" h="1243266" w="2092998">
                  <a:moveTo>
                    <a:pt x="0" y="1204417"/>
                  </a:moveTo>
                  <a:lnTo>
                    <a:pt x="0" y="1243266"/>
                  </a:lnTo>
                  <a:lnTo>
                    <a:pt x="36436" y="1243266"/>
                  </a:lnTo>
                  <a:moveTo>
                    <a:pt x="2003818" y="1243266"/>
                  </a:moveTo>
                  <a:lnTo>
                    <a:pt x="2040254" y="1243266"/>
                  </a:lnTo>
                  <a:cubicBezTo>
                    <a:pt x="2047405" y="1243266"/>
                    <a:pt x="2054225" y="1241843"/>
                    <a:pt x="2060448" y="1239265"/>
                  </a:cubicBezTo>
                  <a:moveTo>
                    <a:pt x="2088997" y="1210716"/>
                  </a:moveTo>
                  <a:cubicBezTo>
                    <a:pt x="2091575" y="1204493"/>
                    <a:pt x="2092998" y="1197674"/>
                    <a:pt x="2092998" y="1190524"/>
                  </a:cubicBezTo>
                  <a:lnTo>
                    <a:pt x="2092998" y="1154976"/>
                  </a:lnTo>
                  <a:moveTo>
                    <a:pt x="2092998" y="88291"/>
                  </a:moveTo>
                  <a:lnTo>
                    <a:pt x="2092998" y="52731"/>
                  </a:lnTo>
                  <a:cubicBezTo>
                    <a:pt x="2092998" y="45581"/>
                    <a:pt x="2091575" y="38761"/>
                    <a:pt x="2088997" y="32550"/>
                  </a:cubicBezTo>
                  <a:moveTo>
                    <a:pt x="2060448" y="4001"/>
                  </a:moveTo>
                  <a:cubicBezTo>
                    <a:pt x="2054225" y="1423"/>
                    <a:pt x="2047405" y="0"/>
                    <a:pt x="2040254" y="0"/>
                  </a:cubicBezTo>
                  <a:lnTo>
                    <a:pt x="2003818" y="0"/>
                  </a:lnTo>
                  <a:moveTo>
                    <a:pt x="36436" y="0"/>
                  </a:moveTo>
                  <a:lnTo>
                    <a:pt x="0" y="0"/>
                  </a:lnTo>
                  <a:lnTo>
                    <a:pt x="0" y="38850"/>
                  </a:lnTo>
                </a:path>
              </a:pathLst>
            </a:custGeom>
            <a:noFill/>
            <a:ln cap="flat" cmpd="sng" w="38100">
              <a:solidFill>
                <a:srgbClr val="00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33" name="Google Shape;2433;p31"/>
          <p:cNvSpPr/>
          <p:nvPr/>
        </p:nvSpPr>
        <p:spPr>
          <a:xfrm>
            <a:off x="4518981" y="2274341"/>
            <a:ext cx="25375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Boucle 2 de courant</a:t>
            </a:r>
            <a:endParaRPr/>
          </a:p>
        </p:txBody>
      </p:sp>
      <p:sp>
        <p:nvSpPr>
          <p:cNvPr id="2434" name="Google Shape;2434;p31"/>
          <p:cNvSpPr/>
          <p:nvPr/>
        </p:nvSpPr>
        <p:spPr>
          <a:xfrm>
            <a:off x="11763893" y="192348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8" name="Shape 2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9" name="Google Shape;2439;p3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43" name="Shape 2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4" name="Google Shape;2444;p3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445" name="Google Shape;2445;p3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3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7" name="Google Shape;2447;p3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8" name="Google Shape;2448;p3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9" name="Google Shape;2449;p3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2450" name="Google Shape;2450;p33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</p:txBody>
      </p:sp>
      <p:pic>
        <p:nvPicPr>
          <p:cNvPr descr="Une image contenant texte, Visage humain, habits, garçon&#10;&#10;Le contenu généré par l’IA peut être incorrect." id="2451" name="Google Shape;2451;p33"/>
          <p:cNvPicPr preferRelativeResize="0"/>
          <p:nvPr/>
        </p:nvPicPr>
        <p:blipFill rotWithShape="1">
          <a:blip r:embed="rId3">
            <a:alphaModFix/>
          </a:blip>
          <a:srcRect b="21123" l="6543" r="7874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5" name="Shape 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6" name="Google Shape;245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457" name="Google Shape;2457;p34"/>
          <p:cNvSpPr txBox="1"/>
          <p:nvPr>
            <p:ph type="title"/>
          </p:nvPr>
        </p:nvSpPr>
        <p:spPr>
          <a:xfrm>
            <a:off x="1108430" y="138795"/>
            <a:ext cx="10277091" cy="567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notre tâche principale. Je vais vous montrer comment identifier, si un circuit électrique est monté en série ou en dérivation, à partir du nombre de boucles.</a:t>
            </a:r>
            <a:endParaRPr/>
          </a:p>
        </p:txBody>
      </p:sp>
      <p:sp>
        <p:nvSpPr>
          <p:cNvPr id="2458" name="Google Shape;2458;p3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en précisant les données. Il explique ce qui est demandé. Il (elle) doit utiliser le matériel nécessaire.</a:t>
            </a:r>
            <a:endParaRPr/>
          </a:p>
        </p:txBody>
      </p:sp>
      <p:sp>
        <p:nvSpPr>
          <p:cNvPr id="2459" name="Google Shape;2459;p34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460" name="Google Shape;2460;p34"/>
          <p:cNvSpPr/>
          <p:nvPr/>
        </p:nvSpPr>
        <p:spPr>
          <a:xfrm>
            <a:off x="215065" y="1053676"/>
            <a:ext cx="1927772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461" name="Google Shape;2461;p34"/>
          <p:cNvSpPr/>
          <p:nvPr/>
        </p:nvSpPr>
        <p:spPr>
          <a:xfrm>
            <a:off x="493249" y="5306655"/>
            <a:ext cx="1113497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dispose de l’image d’un circuit électrique.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me demande d’identifier, à partir du nombre de boucles, le type de circuit électrique en série ou en dérivation.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2" name="Google Shape;2462;p34"/>
          <p:cNvSpPr/>
          <p:nvPr/>
        </p:nvSpPr>
        <p:spPr>
          <a:xfrm>
            <a:off x="2526799" y="1235775"/>
            <a:ext cx="8924001" cy="3754618"/>
          </a:xfrm>
          <a:custGeom>
            <a:rect b="b" l="l" r="r" t="t"/>
            <a:pathLst>
              <a:path extrusionOk="0" h="2009648" w="6200050">
                <a:moveTo>
                  <a:pt x="91071" y="0"/>
                </a:moveTo>
                <a:cubicBezTo>
                  <a:pt x="40779" y="0"/>
                  <a:pt x="0" y="40767"/>
                  <a:pt x="0" y="91071"/>
                </a:cubicBezTo>
                <a:lnTo>
                  <a:pt x="0" y="1918589"/>
                </a:lnTo>
                <a:cubicBezTo>
                  <a:pt x="0" y="1968880"/>
                  <a:pt x="40779" y="2009648"/>
                  <a:pt x="91071" y="2009648"/>
                </a:cubicBezTo>
                <a:lnTo>
                  <a:pt x="6108991" y="2009648"/>
                </a:lnTo>
                <a:cubicBezTo>
                  <a:pt x="6159283" y="2009648"/>
                  <a:pt x="6200050" y="1968880"/>
                  <a:pt x="6200050" y="1918589"/>
                </a:cubicBezTo>
                <a:lnTo>
                  <a:pt x="6200050" y="91071"/>
                </a:lnTo>
                <a:cubicBezTo>
                  <a:pt x="6200050" y="40767"/>
                  <a:pt x="6159283" y="0"/>
                  <a:pt x="6108991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3" name="Google Shape;2463;p34"/>
          <p:cNvSpPr/>
          <p:nvPr/>
        </p:nvSpPr>
        <p:spPr>
          <a:xfrm>
            <a:off x="2526799" y="1235777"/>
            <a:ext cx="8924001" cy="3754616"/>
          </a:xfrm>
          <a:custGeom>
            <a:rect b="b" l="l" r="r" t="t"/>
            <a:pathLst>
              <a:path extrusionOk="0" h="2009648" w="6200050">
                <a:moveTo>
                  <a:pt x="91071" y="0"/>
                </a:moveTo>
                <a:cubicBezTo>
                  <a:pt x="40779" y="0"/>
                  <a:pt x="0" y="40767"/>
                  <a:pt x="0" y="91071"/>
                </a:cubicBezTo>
                <a:lnTo>
                  <a:pt x="0" y="1918589"/>
                </a:lnTo>
                <a:cubicBezTo>
                  <a:pt x="0" y="1968880"/>
                  <a:pt x="40779" y="2009648"/>
                  <a:pt x="91071" y="2009648"/>
                </a:cubicBezTo>
                <a:lnTo>
                  <a:pt x="6108991" y="2009648"/>
                </a:lnTo>
                <a:cubicBezTo>
                  <a:pt x="6159283" y="2009648"/>
                  <a:pt x="6200050" y="1968880"/>
                  <a:pt x="6200050" y="1918589"/>
                </a:cubicBezTo>
                <a:lnTo>
                  <a:pt x="6200050" y="91071"/>
                </a:lnTo>
                <a:cubicBezTo>
                  <a:pt x="6200050" y="40767"/>
                  <a:pt x="6159283" y="0"/>
                  <a:pt x="6108991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4" name="Google Shape;2464;p34"/>
          <p:cNvSpPr/>
          <p:nvPr/>
        </p:nvSpPr>
        <p:spPr>
          <a:xfrm>
            <a:off x="6189850" y="1742121"/>
            <a:ext cx="3835510" cy="2821718"/>
          </a:xfrm>
          <a:custGeom>
            <a:rect b="b" l="l" r="r" t="t"/>
            <a:pathLst>
              <a:path extrusionOk="0" h="1818767" w="2664764">
                <a:moveTo>
                  <a:pt x="146583" y="0"/>
                </a:moveTo>
                <a:cubicBezTo>
                  <a:pt x="65634" y="0"/>
                  <a:pt x="0" y="65620"/>
                  <a:pt x="0" y="146583"/>
                </a:cubicBezTo>
                <a:lnTo>
                  <a:pt x="0" y="1672183"/>
                </a:lnTo>
                <a:cubicBezTo>
                  <a:pt x="0" y="1753133"/>
                  <a:pt x="65634" y="1818767"/>
                  <a:pt x="146583" y="1818767"/>
                </a:cubicBezTo>
                <a:lnTo>
                  <a:pt x="2518181" y="1818767"/>
                </a:lnTo>
                <a:cubicBezTo>
                  <a:pt x="2599143" y="1818767"/>
                  <a:pt x="2664764" y="1753133"/>
                  <a:pt x="2664764" y="1672183"/>
                </a:cubicBezTo>
                <a:lnTo>
                  <a:pt x="2664764" y="146583"/>
                </a:lnTo>
                <a:cubicBezTo>
                  <a:pt x="2664764" y="65620"/>
                  <a:pt x="2599143" y="0"/>
                  <a:pt x="2518181" y="0"/>
                </a:cubicBezTo>
                <a:close/>
                <a:moveTo>
                  <a:pt x="146583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5" name="Google Shape;246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3191" y="1674339"/>
            <a:ext cx="3802170" cy="2729773"/>
          </a:xfrm>
          <a:prstGeom prst="rect">
            <a:avLst/>
          </a:prstGeom>
          <a:noFill/>
          <a:ln>
            <a:noFill/>
          </a:ln>
        </p:spPr>
      </p:pic>
      <p:sp>
        <p:nvSpPr>
          <p:cNvPr id="2466" name="Google Shape;2466;p34"/>
          <p:cNvSpPr/>
          <p:nvPr/>
        </p:nvSpPr>
        <p:spPr>
          <a:xfrm>
            <a:off x="2615509" y="1273288"/>
            <a:ext cx="5799856" cy="314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2467" name="Google Shape;2467;p34"/>
          <p:cNvSpPr/>
          <p:nvPr/>
        </p:nvSpPr>
        <p:spPr>
          <a:xfrm>
            <a:off x="2615509" y="4551734"/>
            <a:ext cx="6820113" cy="314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 type du montage de ce circuit électrique.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2" name="Google Shape;2472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473" name="Google Shape;2473;p35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réaliser ma tâche, je suis les étapes suivantes : </a:t>
            </a:r>
            <a:endParaRPr/>
          </a:p>
        </p:txBody>
      </p:sp>
      <p:sp>
        <p:nvSpPr>
          <p:cNvPr id="2474" name="Google Shape;2474;p35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guide les élèves dans l’observation du circuit et dans le repérage des boucles.</a:t>
            </a:r>
            <a:endParaRPr/>
          </a:p>
        </p:txBody>
      </p:sp>
      <p:grpSp>
        <p:nvGrpSpPr>
          <p:cNvPr id="2475" name="Google Shape;2475;p35"/>
          <p:cNvGrpSpPr/>
          <p:nvPr/>
        </p:nvGrpSpPr>
        <p:grpSpPr>
          <a:xfrm>
            <a:off x="657726" y="1543941"/>
            <a:ext cx="11142344" cy="705852"/>
            <a:chOff x="657726" y="1543941"/>
            <a:chExt cx="11142344" cy="705852"/>
          </a:xfrm>
        </p:grpSpPr>
        <p:sp>
          <p:nvSpPr>
            <p:cNvPr id="2476" name="Google Shape;2476;p35"/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Je schématise le circuit électrique en indiquant les boucles qu’il contient </a:t>
              </a:r>
              <a:endParaRPr/>
            </a:p>
          </p:txBody>
        </p:sp>
        <p:sp>
          <p:nvSpPr>
            <p:cNvPr id="2477" name="Google Shape;2477;p35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478" name="Google Shape;2478;p35"/>
          <p:cNvGrpSpPr/>
          <p:nvPr/>
        </p:nvGrpSpPr>
        <p:grpSpPr>
          <a:xfrm>
            <a:off x="657726" y="3839579"/>
            <a:ext cx="11142344" cy="705852"/>
            <a:chOff x="657726" y="1337315"/>
            <a:chExt cx="11142344" cy="705852"/>
          </a:xfrm>
        </p:grpSpPr>
        <p:sp>
          <p:nvSpPr>
            <p:cNvPr id="2479" name="Google Shape;2479;p35"/>
            <p:cNvSpPr txBox="1"/>
            <p:nvPr/>
          </p:nvSpPr>
          <p:spPr>
            <a:xfrm>
              <a:off x="1270791" y="1519134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J’Identifie si le circuit électrique est monté en série ou en dérivation.</a:t>
              </a:r>
              <a:endParaRPr/>
            </a:p>
          </p:txBody>
        </p:sp>
        <p:sp>
          <p:nvSpPr>
            <p:cNvPr id="2480" name="Google Shape;2480;p35"/>
            <p:cNvSpPr/>
            <p:nvPr/>
          </p:nvSpPr>
          <p:spPr>
            <a:xfrm>
              <a:off x="657726" y="1337315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4" name="Shape 2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5" name="Google Shape;248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486" name="Google Shape;2486;p36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487" name="Google Shape;2487;p3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vais maintenant montrer les étapes à suivre pour réaliser la tâche. Je vais commencer par la première étape: </a:t>
            </a:r>
            <a:endParaRPr/>
          </a:p>
        </p:txBody>
      </p:sp>
      <p:sp>
        <p:nvSpPr>
          <p:cNvPr id="2488" name="Google Shape;2488;p3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Il fait le lien avec la notion de boucle de courant et le type de montage</a:t>
            </a:r>
            <a:endParaRPr/>
          </a:p>
        </p:txBody>
      </p:sp>
      <p:sp>
        <p:nvSpPr>
          <p:cNvPr id="2489" name="Google Shape;2489;p36"/>
          <p:cNvSpPr/>
          <p:nvPr/>
        </p:nvSpPr>
        <p:spPr>
          <a:xfrm>
            <a:off x="852600" y="1268620"/>
            <a:ext cx="9506051" cy="504000"/>
          </a:xfrm>
          <a:prstGeom prst="rect">
            <a:avLst/>
          </a:pr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en indiquant les boucles qu’il contient.</a:t>
            </a:r>
            <a:endParaRPr/>
          </a:p>
        </p:txBody>
      </p:sp>
      <p:sp>
        <p:nvSpPr>
          <p:cNvPr id="2490" name="Google Shape;2490;p36"/>
          <p:cNvSpPr/>
          <p:nvPr/>
        </p:nvSpPr>
        <p:spPr>
          <a:xfrm>
            <a:off x="5484029" y="3927525"/>
            <a:ext cx="1191211" cy="79968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6EF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91" name="Google Shape;2491;p36"/>
          <p:cNvGrpSpPr/>
          <p:nvPr/>
        </p:nvGrpSpPr>
        <p:grpSpPr>
          <a:xfrm>
            <a:off x="6819961" y="2524794"/>
            <a:ext cx="4764906" cy="3488688"/>
            <a:chOff x="6819961" y="2524794"/>
            <a:chExt cx="4764906" cy="3488688"/>
          </a:xfrm>
        </p:grpSpPr>
        <p:grpSp>
          <p:nvGrpSpPr>
            <p:cNvPr id="2492" name="Google Shape;2492;p36"/>
            <p:cNvGrpSpPr/>
            <p:nvPr/>
          </p:nvGrpSpPr>
          <p:grpSpPr>
            <a:xfrm>
              <a:off x="6819961" y="2524794"/>
              <a:ext cx="4764906" cy="3488688"/>
              <a:chOff x="6819961" y="2524794"/>
              <a:chExt cx="4764906" cy="3488688"/>
            </a:xfrm>
          </p:grpSpPr>
          <p:sp>
            <p:nvSpPr>
              <p:cNvPr id="2493" name="Google Shape;2493;p36"/>
              <p:cNvSpPr/>
              <p:nvPr/>
            </p:nvSpPr>
            <p:spPr>
              <a:xfrm>
                <a:off x="10101242" y="2869887"/>
                <a:ext cx="1431410" cy="702803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94" name="Google Shape;2494;p36"/>
              <p:cNvGrpSpPr/>
              <p:nvPr/>
            </p:nvGrpSpPr>
            <p:grpSpPr>
              <a:xfrm>
                <a:off x="8298521" y="2524794"/>
                <a:ext cx="2360125" cy="681914"/>
                <a:chOff x="4686268" y="5047425"/>
                <a:chExt cx="1196339" cy="362953"/>
              </a:xfrm>
            </p:grpSpPr>
            <p:sp>
              <p:nvSpPr>
                <p:cNvPr id="2495" name="Google Shape;2495;p36"/>
                <p:cNvSpPr/>
                <p:nvPr/>
              </p:nvSpPr>
              <p:spPr>
                <a:xfrm>
                  <a:off x="4686268" y="5229130"/>
                  <a:ext cx="1196339" cy="0"/>
                </a:xfrm>
                <a:custGeom>
                  <a:rect b="b" l="l" r="r" t="t"/>
                  <a:pathLst>
                    <a:path extrusionOk="0" h="120000" w="1196339">
                      <a:moveTo>
                        <a:pt x="1196339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6" name="Google Shape;2496;p36"/>
                <p:cNvSpPr/>
                <p:nvPr/>
              </p:nvSpPr>
              <p:spPr>
                <a:xfrm>
                  <a:off x="5102969" y="5047425"/>
                  <a:ext cx="362940" cy="362953"/>
                </a:xfrm>
                <a:custGeom>
                  <a:rect b="b" l="l" r="r" t="t"/>
                  <a:pathLst>
                    <a:path extrusionOk="0" h="362953" w="362940">
                      <a:moveTo>
                        <a:pt x="181470" y="362953"/>
                      </a:moveTo>
                      <a:cubicBezTo>
                        <a:pt x="281698" y="362953"/>
                        <a:pt x="362940" y="281712"/>
                        <a:pt x="362940" y="181471"/>
                      </a:cubicBezTo>
                      <a:cubicBezTo>
                        <a:pt x="362940" y="81242"/>
                        <a:pt x="281698" y="0"/>
                        <a:pt x="181470" y="0"/>
                      </a:cubicBezTo>
                      <a:cubicBezTo>
                        <a:pt x="81242" y="0"/>
                        <a:pt x="0" y="81242"/>
                        <a:pt x="0" y="181471"/>
                      </a:cubicBezTo>
                      <a:cubicBezTo>
                        <a:pt x="0" y="281712"/>
                        <a:pt x="81242" y="362953"/>
                        <a:pt x="181470" y="362953"/>
                      </a:cubicBez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7" name="Google Shape;2497;p36"/>
                <p:cNvSpPr/>
                <p:nvPr/>
              </p:nvSpPr>
              <p:spPr>
                <a:xfrm>
                  <a:off x="5102969" y="5047425"/>
                  <a:ext cx="362940" cy="362953"/>
                </a:xfrm>
                <a:custGeom>
                  <a:rect b="b" l="l" r="r" t="t"/>
                  <a:pathLst>
                    <a:path extrusionOk="0" h="362953" w="362940">
                      <a:moveTo>
                        <a:pt x="181470" y="362953"/>
                      </a:moveTo>
                      <a:cubicBezTo>
                        <a:pt x="281698" y="362953"/>
                        <a:pt x="362940" y="281712"/>
                        <a:pt x="362940" y="181471"/>
                      </a:cubicBezTo>
                      <a:cubicBezTo>
                        <a:pt x="362940" y="81242"/>
                        <a:pt x="281698" y="0"/>
                        <a:pt x="181470" y="0"/>
                      </a:cubicBezTo>
                      <a:cubicBezTo>
                        <a:pt x="81242" y="0"/>
                        <a:pt x="0" y="81242"/>
                        <a:pt x="0" y="181471"/>
                      </a:cubicBezTo>
                      <a:cubicBezTo>
                        <a:pt x="0" y="281712"/>
                        <a:pt x="81242" y="362953"/>
                        <a:pt x="181470" y="362953"/>
                      </a:cubicBezTo>
                      <a:close/>
                      <a:moveTo>
                        <a:pt x="181470" y="362953"/>
                      </a:move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8" name="Google Shape;2498;p36"/>
                <p:cNvSpPr/>
                <p:nvPr/>
              </p:nvSpPr>
              <p:spPr>
                <a:xfrm>
                  <a:off x="5170586" y="5087569"/>
                  <a:ext cx="227711" cy="282676"/>
                </a:xfrm>
                <a:custGeom>
                  <a:rect b="b" l="l" r="r" t="t"/>
                  <a:pathLst>
                    <a:path extrusionOk="0" h="282676" w="227711">
                      <a:moveTo>
                        <a:pt x="0" y="0"/>
                      </a:moveTo>
                      <a:lnTo>
                        <a:pt x="227711" y="282676"/>
                      </a:ln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9" name="Google Shape;2499;p36"/>
                <p:cNvSpPr/>
                <p:nvPr/>
              </p:nvSpPr>
              <p:spPr>
                <a:xfrm>
                  <a:off x="5170581" y="5087571"/>
                  <a:ext cx="227711" cy="282676"/>
                </a:xfrm>
                <a:custGeom>
                  <a:rect b="b" l="l" r="r" t="t"/>
                  <a:pathLst>
                    <a:path extrusionOk="0" h="282676" w="227711">
                      <a:moveTo>
                        <a:pt x="227711" y="0"/>
                      </a:moveTo>
                      <a:lnTo>
                        <a:pt x="0" y="282676"/>
                      </a:ln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00" name="Google Shape;2500;p36"/>
              <p:cNvGrpSpPr/>
              <p:nvPr/>
            </p:nvGrpSpPr>
            <p:grpSpPr>
              <a:xfrm>
                <a:off x="6819961" y="3377217"/>
                <a:ext cx="732533" cy="1556130"/>
                <a:chOff x="2708753" y="3730945"/>
                <a:chExt cx="504000" cy="1080000"/>
              </a:xfrm>
            </p:grpSpPr>
            <p:sp>
              <p:nvSpPr>
                <p:cNvPr id="2501" name="Google Shape;2501;p36"/>
                <p:cNvSpPr/>
                <p:nvPr/>
              </p:nvSpPr>
              <p:spPr>
                <a:xfrm>
                  <a:off x="2963352" y="3730945"/>
                  <a:ext cx="0" cy="1080000"/>
                </a:xfrm>
                <a:custGeom>
                  <a:rect b="b" l="l" r="r" t="t"/>
                  <a:pathLst>
                    <a:path extrusionOk="0" h="1196339" w="120000">
                      <a:moveTo>
                        <a:pt x="0" y="1196339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502" name="Google Shape;2502;p36"/>
                <p:cNvGrpSpPr/>
                <p:nvPr/>
              </p:nvGrpSpPr>
              <p:grpSpPr>
                <a:xfrm>
                  <a:off x="2708753" y="4011924"/>
                  <a:ext cx="504000" cy="504000"/>
                  <a:chOff x="2788056" y="4034403"/>
                  <a:chExt cx="362953" cy="362940"/>
                </a:xfrm>
              </p:grpSpPr>
              <p:sp>
                <p:nvSpPr>
                  <p:cNvPr id="2503" name="Google Shape;2503;p36"/>
                  <p:cNvSpPr/>
                  <p:nvPr/>
                </p:nvSpPr>
                <p:spPr>
                  <a:xfrm>
                    <a:off x="2788056" y="4034403"/>
                    <a:ext cx="362953" cy="362940"/>
                  </a:xfrm>
                  <a:custGeom>
                    <a:rect b="b" l="l" r="r" t="t"/>
                    <a:pathLst>
                      <a:path extrusionOk="0" h="362940" w="362953">
                        <a:moveTo>
                          <a:pt x="0" y="181470"/>
                        </a:moveTo>
                        <a:cubicBezTo>
                          <a:pt x="0" y="281698"/>
                          <a:pt x="81241" y="362940"/>
                          <a:pt x="181482" y="362940"/>
                        </a:cubicBezTo>
                        <a:cubicBezTo>
                          <a:pt x="281711" y="362940"/>
                          <a:pt x="362953" y="281698"/>
                          <a:pt x="362953" y="181470"/>
                        </a:cubicBezTo>
                        <a:cubicBezTo>
                          <a:pt x="362953" y="81242"/>
                          <a:pt x="281711" y="0"/>
                          <a:pt x="181482" y="0"/>
                        </a:cubicBezTo>
                        <a:cubicBezTo>
                          <a:pt x="81241" y="0"/>
                          <a:pt x="0" y="81242"/>
                          <a:pt x="0" y="181470"/>
                        </a:cubicBez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4" name="Google Shape;2504;p36"/>
                  <p:cNvSpPr/>
                  <p:nvPr/>
                </p:nvSpPr>
                <p:spPr>
                  <a:xfrm>
                    <a:off x="2828190" y="4102020"/>
                    <a:ext cx="282676" cy="227711"/>
                  </a:xfrm>
                  <a:custGeom>
                    <a:rect b="b" l="l" r="r" t="t"/>
                    <a:pathLst>
                      <a:path extrusionOk="0" h="227711" w="282676">
                        <a:moveTo>
                          <a:pt x="282676" y="0"/>
                        </a:moveTo>
                        <a:lnTo>
                          <a:pt x="0" y="227711"/>
                        </a:ln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5" name="Google Shape;2505;p36"/>
                  <p:cNvSpPr/>
                  <p:nvPr/>
                </p:nvSpPr>
                <p:spPr>
                  <a:xfrm>
                    <a:off x="2828190" y="4102015"/>
                    <a:ext cx="282676" cy="227711"/>
                  </a:xfrm>
                  <a:custGeom>
                    <a:rect b="b" l="l" r="r" t="t"/>
                    <a:pathLst>
                      <a:path extrusionOk="0" h="227711" w="282676">
                        <a:moveTo>
                          <a:pt x="282676" y="227711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506" name="Google Shape;2506;p36"/>
              <p:cNvSpPr/>
              <p:nvPr/>
            </p:nvSpPr>
            <p:spPr>
              <a:xfrm>
                <a:off x="10234871" y="4891509"/>
                <a:ext cx="1297781" cy="770006"/>
              </a:xfrm>
              <a:custGeom>
                <a:rect b="b" l="l" r="r" t="t"/>
                <a:pathLst>
                  <a:path extrusionOk="0" h="752348" w="2044877">
                    <a:moveTo>
                      <a:pt x="2044877" y="0"/>
                    </a:moveTo>
                    <a:lnTo>
                      <a:pt x="2044877" y="752348"/>
                    </a:lnTo>
                    <a:lnTo>
                      <a:pt x="0" y="752348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07" name="Google Shape;2507;p36"/>
              <p:cNvGrpSpPr/>
              <p:nvPr/>
            </p:nvGrpSpPr>
            <p:grpSpPr>
              <a:xfrm>
                <a:off x="8390122" y="5124441"/>
                <a:ext cx="2071758" cy="889041"/>
                <a:chOff x="4561637" y="2908819"/>
                <a:chExt cx="1544531" cy="620501"/>
              </a:xfrm>
            </p:grpSpPr>
            <p:sp>
              <p:nvSpPr>
                <p:cNvPr id="2508" name="Google Shape;2508;p36"/>
                <p:cNvSpPr/>
                <p:nvPr/>
              </p:nvSpPr>
              <p:spPr>
                <a:xfrm>
                  <a:off x="4561637" y="3289441"/>
                  <a:ext cx="671194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9" name="Google Shape;2509;p36"/>
                <p:cNvSpPr/>
                <p:nvPr/>
              </p:nvSpPr>
              <p:spPr>
                <a:xfrm>
                  <a:off x="5438094" y="3163681"/>
                  <a:ext cx="0" cy="252000"/>
                </a:xfrm>
                <a:custGeom>
                  <a:rect b="b" l="l" r="r" t="t"/>
                  <a:pathLst>
                    <a:path extrusionOk="0" h="179235" w="120000">
                      <a:moveTo>
                        <a:pt x="0" y="0"/>
                      </a:moveTo>
                      <a:lnTo>
                        <a:pt x="0" y="179235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0" name="Google Shape;2510;p36"/>
                <p:cNvSpPr/>
                <p:nvPr/>
              </p:nvSpPr>
              <p:spPr>
                <a:xfrm>
                  <a:off x="5243142" y="3025320"/>
                  <a:ext cx="0" cy="504000"/>
                </a:xfrm>
                <a:custGeom>
                  <a:rect b="b" l="l" r="r" t="t"/>
                  <a:pathLst>
                    <a:path extrusionOk="0" h="341629" w="120000">
                      <a:moveTo>
                        <a:pt x="0" y="0"/>
                      </a:moveTo>
                      <a:lnTo>
                        <a:pt x="0" y="341629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1" name="Google Shape;2511;p36"/>
                <p:cNvSpPr/>
                <p:nvPr/>
              </p:nvSpPr>
              <p:spPr>
                <a:xfrm flipH="1">
                  <a:off x="5032443" y="2965261"/>
                  <a:ext cx="149080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i="0" lang="fr-FR" sz="200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  <p:sp>
              <p:nvSpPr>
                <p:cNvPr id="2512" name="Google Shape;2512;p36"/>
                <p:cNvSpPr/>
                <p:nvPr/>
              </p:nvSpPr>
              <p:spPr>
                <a:xfrm flipH="1">
                  <a:off x="5479202" y="2908819"/>
                  <a:ext cx="102592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i="0" lang="fr-FR" sz="240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-</a:t>
                  </a:r>
                  <a:endParaRPr/>
                </a:p>
              </p:txBody>
            </p:sp>
            <p:sp>
              <p:nvSpPr>
                <p:cNvPr id="2513" name="Google Shape;2513;p36"/>
                <p:cNvSpPr/>
                <p:nvPr/>
              </p:nvSpPr>
              <p:spPr>
                <a:xfrm>
                  <a:off x="5434974" y="3289441"/>
                  <a:ext cx="671194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14" name="Google Shape;2514;p36"/>
              <p:cNvGrpSpPr/>
              <p:nvPr/>
            </p:nvGrpSpPr>
            <p:grpSpPr>
              <a:xfrm>
                <a:off x="11488290" y="3494515"/>
                <a:ext cx="96577" cy="1547402"/>
                <a:chOff x="7528138" y="3723924"/>
                <a:chExt cx="72000" cy="1080000"/>
              </a:xfrm>
            </p:grpSpPr>
            <p:sp>
              <p:nvSpPr>
                <p:cNvPr id="2515" name="Google Shape;2515;p36"/>
                <p:cNvSpPr/>
                <p:nvPr/>
              </p:nvSpPr>
              <p:spPr>
                <a:xfrm>
                  <a:off x="7553776" y="4011924"/>
                  <a:ext cx="46361" cy="496455"/>
                </a:xfrm>
                <a:custGeom>
                  <a:rect b="b" l="l" r="r" t="t"/>
                  <a:pathLst>
                    <a:path extrusionOk="0" h="436105" w="188696">
                      <a:moveTo>
                        <a:pt x="188696" y="0"/>
                      </a:moveTo>
                      <a:lnTo>
                        <a:pt x="0" y="436105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6" name="Google Shape;2516;p36"/>
                <p:cNvSpPr/>
                <p:nvPr/>
              </p:nvSpPr>
              <p:spPr>
                <a:xfrm>
                  <a:off x="7528138" y="4473664"/>
                  <a:ext cx="72000" cy="72000"/>
                </a:xfrm>
                <a:custGeom>
                  <a:rect b="b" l="l" r="r" t="t"/>
                  <a:pathLst>
                    <a:path extrusionOk="0" h="59664" w="59664">
                      <a:moveTo>
                        <a:pt x="0" y="29832"/>
                      </a:moveTo>
                      <a:cubicBezTo>
                        <a:pt x="0" y="13361"/>
                        <a:pt x="13360" y="0"/>
                        <a:pt x="29832" y="0"/>
                      </a:cubicBezTo>
                      <a:cubicBezTo>
                        <a:pt x="46304" y="0"/>
                        <a:pt x="59664" y="13361"/>
                        <a:pt x="59664" y="29832"/>
                      </a:cubicBezTo>
                      <a:cubicBezTo>
                        <a:pt x="59664" y="46303"/>
                        <a:pt x="46304" y="59664"/>
                        <a:pt x="29832" y="59664"/>
                      </a:cubicBezTo>
                      <a:cubicBezTo>
                        <a:pt x="13360" y="59664"/>
                        <a:pt x="0" y="46303"/>
                        <a:pt x="0" y="29832"/>
                      </a:cubicBezTo>
                    </a:path>
                  </a:pathLst>
                </a:custGeom>
                <a:solidFill>
                  <a:srgbClr val="384C92"/>
                </a:solidFill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7" name="Google Shape;2517;p36"/>
                <p:cNvSpPr/>
                <p:nvPr/>
              </p:nvSpPr>
              <p:spPr>
                <a:xfrm>
                  <a:off x="7528138" y="3968745"/>
                  <a:ext cx="72000" cy="72000"/>
                </a:xfrm>
                <a:custGeom>
                  <a:rect b="b" l="l" r="r" t="t"/>
                  <a:pathLst>
                    <a:path extrusionOk="0" h="59664" w="59664">
                      <a:moveTo>
                        <a:pt x="0" y="29832"/>
                      </a:moveTo>
                      <a:cubicBezTo>
                        <a:pt x="0" y="13361"/>
                        <a:pt x="13360" y="0"/>
                        <a:pt x="29832" y="0"/>
                      </a:cubicBezTo>
                      <a:cubicBezTo>
                        <a:pt x="46304" y="0"/>
                        <a:pt x="59664" y="13361"/>
                        <a:pt x="59664" y="29832"/>
                      </a:cubicBezTo>
                      <a:cubicBezTo>
                        <a:pt x="59664" y="46303"/>
                        <a:pt x="46304" y="59664"/>
                        <a:pt x="29832" y="59664"/>
                      </a:cubicBezTo>
                      <a:cubicBezTo>
                        <a:pt x="13360" y="59664"/>
                        <a:pt x="0" y="46303"/>
                        <a:pt x="0" y="29832"/>
                      </a:cubicBezTo>
                    </a:path>
                  </a:pathLst>
                </a:custGeom>
                <a:solidFill>
                  <a:srgbClr val="384C92"/>
                </a:solidFill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8" name="Google Shape;2518;p36"/>
                <p:cNvSpPr/>
                <p:nvPr/>
              </p:nvSpPr>
              <p:spPr>
                <a:xfrm>
                  <a:off x="7561191" y="4515924"/>
                  <a:ext cx="0" cy="288000"/>
                </a:xfrm>
                <a:custGeom>
                  <a:rect b="b" l="l" r="r" t="t"/>
                  <a:pathLst>
                    <a:path extrusionOk="0" h="1196339" w="120000">
                      <a:moveTo>
                        <a:pt x="0" y="1196339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9" name="Google Shape;2519;p36"/>
                <p:cNvSpPr/>
                <p:nvPr/>
              </p:nvSpPr>
              <p:spPr>
                <a:xfrm>
                  <a:off x="7561642" y="3723924"/>
                  <a:ext cx="0" cy="288000"/>
                </a:xfrm>
                <a:custGeom>
                  <a:rect b="b" l="l" r="r" t="t"/>
                  <a:pathLst>
                    <a:path extrusionOk="0" h="1196339" w="120000">
                      <a:moveTo>
                        <a:pt x="0" y="1196339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20" name="Google Shape;2520;p36"/>
              <p:cNvSpPr/>
              <p:nvPr/>
            </p:nvSpPr>
            <p:spPr>
              <a:xfrm flipH="1">
                <a:off x="7195080" y="2869887"/>
                <a:ext cx="1873868" cy="702803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1" name="Google Shape;2521;p36"/>
              <p:cNvSpPr/>
              <p:nvPr/>
            </p:nvSpPr>
            <p:spPr>
              <a:xfrm rot="10800000">
                <a:off x="7195081" y="4741339"/>
                <a:ext cx="1338015" cy="920176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22" name="Google Shape;2522;p36"/>
            <p:cNvSpPr txBox="1"/>
            <p:nvPr/>
          </p:nvSpPr>
          <p:spPr>
            <a:xfrm>
              <a:off x="7585514" y="3948450"/>
              <a:ext cx="4187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1" baseline="-25000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2523" name="Google Shape;2523;p36"/>
          <p:cNvSpPr txBox="1"/>
          <p:nvPr/>
        </p:nvSpPr>
        <p:spPr>
          <a:xfrm>
            <a:off x="9273052" y="2048458"/>
            <a:ext cx="4187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1"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grpSp>
        <p:nvGrpSpPr>
          <p:cNvPr id="2524" name="Google Shape;2524;p36"/>
          <p:cNvGrpSpPr/>
          <p:nvPr/>
        </p:nvGrpSpPr>
        <p:grpSpPr>
          <a:xfrm>
            <a:off x="256876" y="1930138"/>
            <a:ext cx="5254577" cy="4430044"/>
            <a:chOff x="229452" y="1884551"/>
            <a:chExt cx="5254577" cy="4430044"/>
          </a:xfrm>
        </p:grpSpPr>
        <p:sp>
          <p:nvSpPr>
            <p:cNvPr id="2525" name="Google Shape;2525;p36"/>
            <p:cNvSpPr txBox="1"/>
            <p:nvPr/>
          </p:nvSpPr>
          <p:spPr>
            <a:xfrm>
              <a:off x="2065236" y="1884551"/>
              <a:ext cx="1323833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 lampes </a:t>
              </a:r>
              <a:endParaRPr/>
            </a:p>
          </p:txBody>
        </p:sp>
        <p:grpSp>
          <p:nvGrpSpPr>
            <p:cNvPr id="2526" name="Google Shape;2526;p36"/>
            <p:cNvGrpSpPr/>
            <p:nvPr/>
          </p:nvGrpSpPr>
          <p:grpSpPr>
            <a:xfrm>
              <a:off x="229452" y="2209738"/>
              <a:ext cx="5254577" cy="4104857"/>
              <a:chOff x="229452" y="2209738"/>
              <a:chExt cx="5254577" cy="4104857"/>
            </a:xfrm>
          </p:grpSpPr>
          <p:pic>
            <p:nvPicPr>
              <p:cNvPr id="2527" name="Google Shape;2527;p36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229452" y="2209738"/>
                <a:ext cx="5254577" cy="3249366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528" name="Google Shape;2528;p36"/>
              <p:cNvCxnSpPr/>
              <p:nvPr/>
            </p:nvCxnSpPr>
            <p:spPr>
              <a:xfrm flipH="1">
                <a:off x="2065236" y="2346216"/>
                <a:ext cx="661916" cy="385485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  <p:cxnSp>
            <p:nvCxnSpPr>
              <p:cNvPr id="2529" name="Google Shape;2529;p36"/>
              <p:cNvCxnSpPr/>
              <p:nvPr/>
            </p:nvCxnSpPr>
            <p:spPr>
              <a:xfrm>
                <a:off x="2727152" y="2346216"/>
                <a:ext cx="661917" cy="488181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  <p:sp>
            <p:nvSpPr>
              <p:cNvPr id="2530" name="Google Shape;2530;p36"/>
              <p:cNvSpPr txBox="1"/>
              <p:nvPr/>
            </p:nvSpPr>
            <p:spPr>
              <a:xfrm>
                <a:off x="2176146" y="5291361"/>
                <a:ext cx="1115647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La pile</a:t>
                </a:r>
                <a:endParaRPr/>
              </a:p>
            </p:txBody>
          </p:sp>
          <p:cxnSp>
            <p:nvCxnSpPr>
              <p:cNvPr id="2531" name="Google Shape;2531;p36"/>
              <p:cNvCxnSpPr/>
              <p:nvPr/>
            </p:nvCxnSpPr>
            <p:spPr>
              <a:xfrm rot="10800000">
                <a:off x="2727151" y="4600084"/>
                <a:ext cx="0" cy="751629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  <p:sp>
            <p:nvSpPr>
              <p:cNvPr id="2532" name="Google Shape;2532;p36"/>
              <p:cNvSpPr txBox="1"/>
              <p:nvPr/>
            </p:nvSpPr>
            <p:spPr>
              <a:xfrm>
                <a:off x="3389068" y="5852930"/>
                <a:ext cx="209496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L’interrupteur</a:t>
                </a:r>
                <a:endParaRPr/>
              </a:p>
            </p:txBody>
          </p:sp>
          <p:cxnSp>
            <p:nvCxnSpPr>
              <p:cNvPr id="2533" name="Google Shape;2533;p36"/>
              <p:cNvCxnSpPr/>
              <p:nvPr/>
            </p:nvCxnSpPr>
            <p:spPr>
              <a:xfrm rot="10800000">
                <a:off x="4439946" y="5314122"/>
                <a:ext cx="0" cy="6120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  <p:sp>
            <p:nvSpPr>
              <p:cNvPr id="2534" name="Google Shape;2534;p36"/>
              <p:cNvSpPr txBox="1"/>
              <p:nvPr/>
            </p:nvSpPr>
            <p:spPr>
              <a:xfrm>
                <a:off x="4273113" y="2609784"/>
                <a:ext cx="924687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 fils</a:t>
                </a:r>
                <a:endParaRPr/>
              </a:p>
            </p:txBody>
          </p:sp>
          <p:cxnSp>
            <p:nvCxnSpPr>
              <p:cNvPr id="2535" name="Google Shape;2535;p36"/>
              <p:cNvCxnSpPr>
                <a:stCxn id="2534" idx="2"/>
              </p:cNvCxnSpPr>
              <p:nvPr/>
            </p:nvCxnSpPr>
            <p:spPr>
              <a:xfrm>
                <a:off x="4735457" y="3071449"/>
                <a:ext cx="0" cy="8337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  <p:cxnSp>
            <p:nvCxnSpPr>
              <p:cNvPr id="2536" name="Google Shape;2536;p36"/>
              <p:cNvCxnSpPr>
                <a:stCxn id="2534" idx="2"/>
              </p:cNvCxnSpPr>
              <p:nvPr/>
            </p:nvCxnSpPr>
            <p:spPr>
              <a:xfrm flipH="1">
                <a:off x="2561957" y="3071449"/>
                <a:ext cx="2173500" cy="7884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  <p:cxnSp>
            <p:nvCxnSpPr>
              <p:cNvPr id="2537" name="Google Shape;2537;p36"/>
              <p:cNvCxnSpPr>
                <a:stCxn id="2534" idx="2"/>
              </p:cNvCxnSpPr>
              <p:nvPr/>
            </p:nvCxnSpPr>
            <p:spPr>
              <a:xfrm flipH="1">
                <a:off x="665357" y="3071449"/>
                <a:ext cx="4070100" cy="19326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  <p:sp>
            <p:nvSpPr>
              <p:cNvPr id="2538" name="Google Shape;2538;p36"/>
              <p:cNvSpPr txBox="1"/>
              <p:nvPr/>
            </p:nvSpPr>
            <p:spPr>
              <a:xfrm>
                <a:off x="1030246" y="2840617"/>
                <a:ext cx="41870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</a:t>
                </a:r>
                <a:r>
                  <a:rPr b="1" baseline="-25000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/>
              </a:p>
            </p:txBody>
          </p:sp>
          <p:sp>
            <p:nvSpPr>
              <p:cNvPr id="2539" name="Google Shape;2539;p36"/>
              <p:cNvSpPr txBox="1"/>
              <p:nvPr/>
            </p:nvSpPr>
            <p:spPr>
              <a:xfrm>
                <a:off x="2816584" y="2865751"/>
                <a:ext cx="41870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</a:t>
                </a:r>
                <a:r>
                  <a:rPr b="1" baseline="-25000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/>
              </a:p>
            </p:txBody>
          </p:sp>
          <p:cxnSp>
            <p:nvCxnSpPr>
              <p:cNvPr id="2540" name="Google Shape;2540;p36"/>
              <p:cNvCxnSpPr/>
              <p:nvPr/>
            </p:nvCxnSpPr>
            <p:spPr>
              <a:xfrm flipH="1">
                <a:off x="3805324" y="3056576"/>
                <a:ext cx="941312" cy="163283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4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5" name="Google Shape;254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546" name="Google Shape;2546;p37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547" name="Google Shape;2547;p3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commence par l’identification de dipôles électriques et le nombre de fils. </a:t>
            </a:r>
            <a:endParaRPr/>
          </a:p>
        </p:txBody>
      </p:sp>
      <p:sp>
        <p:nvSpPr>
          <p:cNvPr id="2548" name="Google Shape;2548;p3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. Il explique ce qui est demandé. Il doit faire le lien avec le principe de propagation rectiligne de la lumière. </a:t>
            </a:r>
            <a:endParaRPr/>
          </a:p>
        </p:txBody>
      </p:sp>
      <p:sp>
        <p:nvSpPr>
          <p:cNvPr id="2549" name="Google Shape;2549;p37"/>
          <p:cNvSpPr/>
          <p:nvPr/>
        </p:nvSpPr>
        <p:spPr>
          <a:xfrm>
            <a:off x="6214072" y="6193598"/>
            <a:ext cx="180481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4408F"/>
                </a:solidFill>
                <a:latin typeface="Radley"/>
                <a:ea typeface="Radley"/>
                <a:cs typeface="Radley"/>
                <a:sym typeface="Radley"/>
              </a:rPr>
              <a:t>seule boucle</a:t>
            </a:r>
            <a:endParaRPr/>
          </a:p>
        </p:txBody>
      </p:sp>
      <p:sp>
        <p:nvSpPr>
          <p:cNvPr id="2550" name="Google Shape;2550;p37"/>
          <p:cNvSpPr/>
          <p:nvPr/>
        </p:nvSpPr>
        <p:spPr>
          <a:xfrm>
            <a:off x="852600" y="1268620"/>
            <a:ext cx="9506051" cy="504000"/>
          </a:xfrm>
          <a:prstGeom prst="rect">
            <a:avLst/>
          </a:pr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si le circuit électrique est monté en série ou en dérivation.</a:t>
            </a:r>
            <a:endParaRPr/>
          </a:p>
        </p:txBody>
      </p:sp>
      <p:grpSp>
        <p:nvGrpSpPr>
          <p:cNvPr id="2551" name="Google Shape;2551;p37"/>
          <p:cNvGrpSpPr/>
          <p:nvPr/>
        </p:nvGrpSpPr>
        <p:grpSpPr>
          <a:xfrm>
            <a:off x="226613" y="1619403"/>
            <a:ext cx="4872865" cy="3661587"/>
            <a:chOff x="262950" y="1668137"/>
            <a:chExt cx="4872865" cy="3661587"/>
          </a:xfrm>
        </p:grpSpPr>
        <p:grpSp>
          <p:nvGrpSpPr>
            <p:cNvPr id="2552" name="Google Shape;2552;p37"/>
            <p:cNvGrpSpPr/>
            <p:nvPr/>
          </p:nvGrpSpPr>
          <p:grpSpPr>
            <a:xfrm>
              <a:off x="370909" y="1841038"/>
              <a:ext cx="4764906" cy="3488686"/>
              <a:chOff x="336214" y="1817419"/>
              <a:chExt cx="4764906" cy="3488686"/>
            </a:xfrm>
          </p:grpSpPr>
          <p:sp>
            <p:nvSpPr>
              <p:cNvPr id="2553" name="Google Shape;2553;p37"/>
              <p:cNvSpPr/>
              <p:nvPr/>
            </p:nvSpPr>
            <p:spPr>
              <a:xfrm>
                <a:off x="3617495" y="2158796"/>
                <a:ext cx="1431410" cy="706519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54" name="Google Shape;2554;p37"/>
              <p:cNvGrpSpPr/>
              <p:nvPr/>
            </p:nvGrpSpPr>
            <p:grpSpPr>
              <a:xfrm>
                <a:off x="1814774" y="1817419"/>
                <a:ext cx="2360125" cy="681914"/>
                <a:chOff x="4686268" y="5047425"/>
                <a:chExt cx="1196339" cy="362953"/>
              </a:xfrm>
            </p:grpSpPr>
            <p:sp>
              <p:nvSpPr>
                <p:cNvPr id="2555" name="Google Shape;2555;p37"/>
                <p:cNvSpPr/>
                <p:nvPr/>
              </p:nvSpPr>
              <p:spPr>
                <a:xfrm>
                  <a:off x="4686268" y="5229130"/>
                  <a:ext cx="1196339" cy="0"/>
                </a:xfrm>
                <a:custGeom>
                  <a:rect b="b" l="l" r="r" t="t"/>
                  <a:pathLst>
                    <a:path extrusionOk="0" h="120000" w="1196339">
                      <a:moveTo>
                        <a:pt x="1196339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6" name="Google Shape;2556;p37"/>
                <p:cNvSpPr/>
                <p:nvPr/>
              </p:nvSpPr>
              <p:spPr>
                <a:xfrm>
                  <a:off x="5102969" y="5047425"/>
                  <a:ext cx="362940" cy="362953"/>
                </a:xfrm>
                <a:custGeom>
                  <a:rect b="b" l="l" r="r" t="t"/>
                  <a:pathLst>
                    <a:path extrusionOk="0" h="362953" w="362940">
                      <a:moveTo>
                        <a:pt x="181470" y="362953"/>
                      </a:moveTo>
                      <a:cubicBezTo>
                        <a:pt x="281698" y="362953"/>
                        <a:pt x="362940" y="281712"/>
                        <a:pt x="362940" y="181471"/>
                      </a:cubicBezTo>
                      <a:cubicBezTo>
                        <a:pt x="362940" y="81242"/>
                        <a:pt x="281698" y="0"/>
                        <a:pt x="181470" y="0"/>
                      </a:cubicBezTo>
                      <a:cubicBezTo>
                        <a:pt x="81242" y="0"/>
                        <a:pt x="0" y="81242"/>
                        <a:pt x="0" y="181471"/>
                      </a:cubicBezTo>
                      <a:cubicBezTo>
                        <a:pt x="0" y="281712"/>
                        <a:pt x="81242" y="362953"/>
                        <a:pt x="181470" y="362953"/>
                      </a:cubicBez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7" name="Google Shape;2557;p37"/>
                <p:cNvSpPr/>
                <p:nvPr/>
              </p:nvSpPr>
              <p:spPr>
                <a:xfrm>
                  <a:off x="5102969" y="5047425"/>
                  <a:ext cx="362940" cy="362953"/>
                </a:xfrm>
                <a:custGeom>
                  <a:rect b="b" l="l" r="r" t="t"/>
                  <a:pathLst>
                    <a:path extrusionOk="0" h="362953" w="362940">
                      <a:moveTo>
                        <a:pt x="181470" y="362953"/>
                      </a:moveTo>
                      <a:cubicBezTo>
                        <a:pt x="281698" y="362953"/>
                        <a:pt x="362940" y="281712"/>
                        <a:pt x="362940" y="181471"/>
                      </a:cubicBezTo>
                      <a:cubicBezTo>
                        <a:pt x="362940" y="81242"/>
                        <a:pt x="281698" y="0"/>
                        <a:pt x="181470" y="0"/>
                      </a:cubicBezTo>
                      <a:cubicBezTo>
                        <a:pt x="81242" y="0"/>
                        <a:pt x="0" y="81242"/>
                        <a:pt x="0" y="181471"/>
                      </a:cubicBezTo>
                      <a:cubicBezTo>
                        <a:pt x="0" y="281712"/>
                        <a:pt x="81242" y="362953"/>
                        <a:pt x="181470" y="362953"/>
                      </a:cubicBezTo>
                      <a:close/>
                      <a:moveTo>
                        <a:pt x="181470" y="362953"/>
                      </a:move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8" name="Google Shape;2558;p37"/>
                <p:cNvSpPr/>
                <p:nvPr/>
              </p:nvSpPr>
              <p:spPr>
                <a:xfrm>
                  <a:off x="5170586" y="5087569"/>
                  <a:ext cx="227711" cy="282676"/>
                </a:xfrm>
                <a:custGeom>
                  <a:rect b="b" l="l" r="r" t="t"/>
                  <a:pathLst>
                    <a:path extrusionOk="0" h="282676" w="227711">
                      <a:moveTo>
                        <a:pt x="0" y="0"/>
                      </a:moveTo>
                      <a:lnTo>
                        <a:pt x="227711" y="282676"/>
                      </a:ln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9" name="Google Shape;2559;p37"/>
                <p:cNvSpPr/>
                <p:nvPr/>
              </p:nvSpPr>
              <p:spPr>
                <a:xfrm>
                  <a:off x="5170581" y="5087571"/>
                  <a:ext cx="227711" cy="282676"/>
                </a:xfrm>
                <a:custGeom>
                  <a:rect b="b" l="l" r="r" t="t"/>
                  <a:pathLst>
                    <a:path extrusionOk="0" h="282676" w="227711">
                      <a:moveTo>
                        <a:pt x="227711" y="0"/>
                      </a:moveTo>
                      <a:lnTo>
                        <a:pt x="0" y="282676"/>
                      </a:ln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0" name="Google Shape;2560;p37"/>
              <p:cNvGrpSpPr/>
              <p:nvPr/>
            </p:nvGrpSpPr>
            <p:grpSpPr>
              <a:xfrm>
                <a:off x="336214" y="2669842"/>
                <a:ext cx="732533" cy="1556130"/>
                <a:chOff x="2708753" y="3730945"/>
                <a:chExt cx="504000" cy="1080000"/>
              </a:xfrm>
            </p:grpSpPr>
            <p:sp>
              <p:nvSpPr>
                <p:cNvPr id="2561" name="Google Shape;2561;p37"/>
                <p:cNvSpPr/>
                <p:nvPr/>
              </p:nvSpPr>
              <p:spPr>
                <a:xfrm>
                  <a:off x="2963352" y="3730945"/>
                  <a:ext cx="0" cy="1080000"/>
                </a:xfrm>
                <a:custGeom>
                  <a:rect b="b" l="l" r="r" t="t"/>
                  <a:pathLst>
                    <a:path extrusionOk="0" h="1196339" w="120000">
                      <a:moveTo>
                        <a:pt x="0" y="1196339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00"/>
                </a:solidFill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562" name="Google Shape;2562;p37"/>
                <p:cNvGrpSpPr/>
                <p:nvPr/>
              </p:nvGrpSpPr>
              <p:grpSpPr>
                <a:xfrm>
                  <a:off x="2708753" y="4011924"/>
                  <a:ext cx="504000" cy="504000"/>
                  <a:chOff x="2788056" y="4034403"/>
                  <a:chExt cx="362953" cy="362940"/>
                </a:xfrm>
              </p:grpSpPr>
              <p:sp>
                <p:nvSpPr>
                  <p:cNvPr id="2563" name="Google Shape;2563;p37"/>
                  <p:cNvSpPr/>
                  <p:nvPr/>
                </p:nvSpPr>
                <p:spPr>
                  <a:xfrm>
                    <a:off x="2788056" y="4034403"/>
                    <a:ext cx="362953" cy="362940"/>
                  </a:xfrm>
                  <a:custGeom>
                    <a:rect b="b" l="l" r="r" t="t"/>
                    <a:pathLst>
                      <a:path extrusionOk="0" h="362940" w="362953">
                        <a:moveTo>
                          <a:pt x="0" y="181470"/>
                        </a:moveTo>
                        <a:cubicBezTo>
                          <a:pt x="0" y="281698"/>
                          <a:pt x="81241" y="362940"/>
                          <a:pt x="181482" y="362940"/>
                        </a:cubicBezTo>
                        <a:cubicBezTo>
                          <a:pt x="281711" y="362940"/>
                          <a:pt x="362953" y="281698"/>
                          <a:pt x="362953" y="181470"/>
                        </a:cubicBezTo>
                        <a:cubicBezTo>
                          <a:pt x="362953" y="81242"/>
                          <a:pt x="281711" y="0"/>
                          <a:pt x="181482" y="0"/>
                        </a:cubicBezTo>
                        <a:cubicBezTo>
                          <a:pt x="81241" y="0"/>
                          <a:pt x="0" y="81242"/>
                          <a:pt x="0" y="181470"/>
                        </a:cubicBez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4" name="Google Shape;2564;p37"/>
                  <p:cNvSpPr/>
                  <p:nvPr/>
                </p:nvSpPr>
                <p:spPr>
                  <a:xfrm>
                    <a:off x="2828190" y="4102020"/>
                    <a:ext cx="282676" cy="227711"/>
                  </a:xfrm>
                  <a:custGeom>
                    <a:rect b="b" l="l" r="r" t="t"/>
                    <a:pathLst>
                      <a:path extrusionOk="0" h="227711" w="282676">
                        <a:moveTo>
                          <a:pt x="282676" y="0"/>
                        </a:moveTo>
                        <a:lnTo>
                          <a:pt x="0" y="227711"/>
                        </a:ln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5" name="Google Shape;2565;p37"/>
                  <p:cNvSpPr/>
                  <p:nvPr/>
                </p:nvSpPr>
                <p:spPr>
                  <a:xfrm>
                    <a:off x="2828190" y="4102015"/>
                    <a:ext cx="282676" cy="227711"/>
                  </a:xfrm>
                  <a:custGeom>
                    <a:rect b="b" l="l" r="r" t="t"/>
                    <a:pathLst>
                      <a:path extrusionOk="0" h="227711" w="282676">
                        <a:moveTo>
                          <a:pt x="282676" y="227711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566" name="Google Shape;2566;p37"/>
              <p:cNvSpPr/>
              <p:nvPr/>
            </p:nvSpPr>
            <p:spPr>
              <a:xfrm>
                <a:off x="3751124" y="4184133"/>
                <a:ext cx="1297781" cy="778279"/>
              </a:xfrm>
              <a:custGeom>
                <a:rect b="b" l="l" r="r" t="t"/>
                <a:pathLst>
                  <a:path extrusionOk="0" h="752348" w="2044877">
                    <a:moveTo>
                      <a:pt x="2044877" y="0"/>
                    </a:moveTo>
                    <a:lnTo>
                      <a:pt x="2044877" y="752348"/>
                    </a:lnTo>
                    <a:lnTo>
                      <a:pt x="0" y="752348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67" name="Google Shape;2567;p37"/>
              <p:cNvGrpSpPr/>
              <p:nvPr/>
            </p:nvGrpSpPr>
            <p:grpSpPr>
              <a:xfrm>
                <a:off x="1906375" y="4504067"/>
                <a:ext cx="2071758" cy="802038"/>
                <a:chOff x="4561637" y="2969542"/>
                <a:chExt cx="1544531" cy="559778"/>
              </a:xfrm>
            </p:grpSpPr>
            <p:sp>
              <p:nvSpPr>
                <p:cNvPr id="2568" name="Google Shape;2568;p37"/>
                <p:cNvSpPr/>
                <p:nvPr/>
              </p:nvSpPr>
              <p:spPr>
                <a:xfrm>
                  <a:off x="4561637" y="3289441"/>
                  <a:ext cx="671194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9" name="Google Shape;2569;p37"/>
                <p:cNvSpPr/>
                <p:nvPr/>
              </p:nvSpPr>
              <p:spPr>
                <a:xfrm>
                  <a:off x="5438094" y="3163681"/>
                  <a:ext cx="0" cy="252000"/>
                </a:xfrm>
                <a:custGeom>
                  <a:rect b="b" l="l" r="r" t="t"/>
                  <a:pathLst>
                    <a:path extrusionOk="0" h="179235" w="120000">
                      <a:moveTo>
                        <a:pt x="0" y="0"/>
                      </a:moveTo>
                      <a:lnTo>
                        <a:pt x="0" y="179235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0" name="Google Shape;2570;p37"/>
                <p:cNvSpPr/>
                <p:nvPr/>
              </p:nvSpPr>
              <p:spPr>
                <a:xfrm>
                  <a:off x="5243142" y="3025320"/>
                  <a:ext cx="0" cy="504000"/>
                </a:xfrm>
                <a:custGeom>
                  <a:rect b="b" l="l" r="r" t="t"/>
                  <a:pathLst>
                    <a:path extrusionOk="0" h="341629" w="120000">
                      <a:moveTo>
                        <a:pt x="0" y="0"/>
                      </a:moveTo>
                      <a:lnTo>
                        <a:pt x="0" y="341629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1" name="Google Shape;2571;p37"/>
                <p:cNvSpPr/>
                <p:nvPr/>
              </p:nvSpPr>
              <p:spPr>
                <a:xfrm flipH="1">
                  <a:off x="5094061" y="2969542"/>
                  <a:ext cx="149080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i="0" lang="fr-FR" sz="200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  <p:sp>
              <p:nvSpPr>
                <p:cNvPr id="2572" name="Google Shape;2572;p37"/>
                <p:cNvSpPr/>
                <p:nvPr/>
              </p:nvSpPr>
              <p:spPr>
                <a:xfrm flipH="1">
                  <a:off x="5478083" y="2988574"/>
                  <a:ext cx="102592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i="0" lang="fr-FR" sz="240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-</a:t>
                  </a:r>
                  <a:endParaRPr/>
                </a:p>
              </p:txBody>
            </p:sp>
            <p:sp>
              <p:nvSpPr>
                <p:cNvPr id="2573" name="Google Shape;2573;p37"/>
                <p:cNvSpPr/>
                <p:nvPr/>
              </p:nvSpPr>
              <p:spPr>
                <a:xfrm>
                  <a:off x="5434974" y="3289441"/>
                  <a:ext cx="671194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4" name="Google Shape;2574;p37"/>
              <p:cNvGrpSpPr/>
              <p:nvPr/>
            </p:nvGrpSpPr>
            <p:grpSpPr>
              <a:xfrm>
                <a:off x="5004543" y="2787140"/>
                <a:ext cx="96577" cy="1547402"/>
                <a:chOff x="7528138" y="3723924"/>
                <a:chExt cx="72000" cy="1080000"/>
              </a:xfrm>
            </p:grpSpPr>
            <p:sp>
              <p:nvSpPr>
                <p:cNvPr id="2575" name="Google Shape;2575;p37"/>
                <p:cNvSpPr/>
                <p:nvPr/>
              </p:nvSpPr>
              <p:spPr>
                <a:xfrm>
                  <a:off x="7553776" y="4011924"/>
                  <a:ext cx="46361" cy="496455"/>
                </a:xfrm>
                <a:custGeom>
                  <a:rect b="b" l="l" r="r" t="t"/>
                  <a:pathLst>
                    <a:path extrusionOk="0" h="436105" w="188696">
                      <a:moveTo>
                        <a:pt x="188696" y="0"/>
                      </a:moveTo>
                      <a:lnTo>
                        <a:pt x="0" y="436105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6" name="Google Shape;2576;p37"/>
                <p:cNvSpPr/>
                <p:nvPr/>
              </p:nvSpPr>
              <p:spPr>
                <a:xfrm>
                  <a:off x="7528138" y="4473664"/>
                  <a:ext cx="72000" cy="72000"/>
                </a:xfrm>
                <a:custGeom>
                  <a:rect b="b" l="l" r="r" t="t"/>
                  <a:pathLst>
                    <a:path extrusionOk="0" h="59664" w="59664">
                      <a:moveTo>
                        <a:pt x="0" y="29832"/>
                      </a:moveTo>
                      <a:cubicBezTo>
                        <a:pt x="0" y="13361"/>
                        <a:pt x="13360" y="0"/>
                        <a:pt x="29832" y="0"/>
                      </a:cubicBezTo>
                      <a:cubicBezTo>
                        <a:pt x="46304" y="0"/>
                        <a:pt x="59664" y="13361"/>
                        <a:pt x="59664" y="29832"/>
                      </a:cubicBezTo>
                      <a:cubicBezTo>
                        <a:pt x="59664" y="46303"/>
                        <a:pt x="46304" y="59664"/>
                        <a:pt x="29832" y="59664"/>
                      </a:cubicBezTo>
                      <a:cubicBezTo>
                        <a:pt x="13360" y="59664"/>
                        <a:pt x="0" y="46303"/>
                        <a:pt x="0" y="29832"/>
                      </a:cubicBezTo>
                    </a:path>
                  </a:pathLst>
                </a:custGeom>
                <a:solidFill>
                  <a:srgbClr val="384C92"/>
                </a:solidFill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7" name="Google Shape;2577;p37"/>
                <p:cNvSpPr/>
                <p:nvPr/>
              </p:nvSpPr>
              <p:spPr>
                <a:xfrm>
                  <a:off x="7528138" y="3968745"/>
                  <a:ext cx="72000" cy="72000"/>
                </a:xfrm>
                <a:custGeom>
                  <a:rect b="b" l="l" r="r" t="t"/>
                  <a:pathLst>
                    <a:path extrusionOk="0" h="59664" w="59664">
                      <a:moveTo>
                        <a:pt x="0" y="29832"/>
                      </a:moveTo>
                      <a:cubicBezTo>
                        <a:pt x="0" y="13361"/>
                        <a:pt x="13360" y="0"/>
                        <a:pt x="29832" y="0"/>
                      </a:cubicBezTo>
                      <a:cubicBezTo>
                        <a:pt x="46304" y="0"/>
                        <a:pt x="59664" y="13361"/>
                        <a:pt x="59664" y="29832"/>
                      </a:cubicBezTo>
                      <a:cubicBezTo>
                        <a:pt x="59664" y="46303"/>
                        <a:pt x="46304" y="59664"/>
                        <a:pt x="29832" y="59664"/>
                      </a:cubicBezTo>
                      <a:cubicBezTo>
                        <a:pt x="13360" y="59664"/>
                        <a:pt x="0" y="46303"/>
                        <a:pt x="0" y="29832"/>
                      </a:cubicBezTo>
                    </a:path>
                  </a:pathLst>
                </a:custGeom>
                <a:solidFill>
                  <a:srgbClr val="384C92"/>
                </a:solidFill>
                <a:ln cap="flat" cmpd="sng" w="38100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8" name="Google Shape;2578;p37"/>
                <p:cNvSpPr/>
                <p:nvPr/>
              </p:nvSpPr>
              <p:spPr>
                <a:xfrm>
                  <a:off x="7561191" y="4515924"/>
                  <a:ext cx="0" cy="288000"/>
                </a:xfrm>
                <a:custGeom>
                  <a:rect b="b" l="l" r="r" t="t"/>
                  <a:pathLst>
                    <a:path extrusionOk="0" h="1196339" w="120000">
                      <a:moveTo>
                        <a:pt x="0" y="1196339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9" name="Google Shape;2579;p37"/>
                <p:cNvSpPr/>
                <p:nvPr/>
              </p:nvSpPr>
              <p:spPr>
                <a:xfrm>
                  <a:off x="7561642" y="3723924"/>
                  <a:ext cx="0" cy="288000"/>
                </a:xfrm>
                <a:custGeom>
                  <a:rect b="b" l="l" r="r" t="t"/>
                  <a:pathLst>
                    <a:path extrusionOk="0" h="1196339" w="120000">
                      <a:moveTo>
                        <a:pt x="0" y="1196339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3810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80" name="Google Shape;2580;p37"/>
              <p:cNvSpPr/>
              <p:nvPr/>
            </p:nvSpPr>
            <p:spPr>
              <a:xfrm flipH="1">
                <a:off x="711333" y="2158796"/>
                <a:ext cx="1873868" cy="706520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1" name="Google Shape;2581;p37"/>
              <p:cNvSpPr/>
              <p:nvPr/>
            </p:nvSpPr>
            <p:spPr>
              <a:xfrm rot="10800000">
                <a:off x="711333" y="4033964"/>
                <a:ext cx="1338015" cy="928448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38100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82" name="Google Shape;2582;p37"/>
            <p:cNvSpPr txBox="1"/>
            <p:nvPr/>
          </p:nvSpPr>
          <p:spPr>
            <a:xfrm>
              <a:off x="262950" y="2598358"/>
              <a:ext cx="4187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1" baseline="-25000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583" name="Google Shape;2583;p37"/>
            <p:cNvSpPr txBox="1"/>
            <p:nvPr/>
          </p:nvSpPr>
          <p:spPr>
            <a:xfrm>
              <a:off x="2201837" y="1668137"/>
              <a:ext cx="4187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1" baseline="-25000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sp>
        <p:nvSpPr>
          <p:cNvPr id="2584" name="Google Shape;2584;p37"/>
          <p:cNvSpPr/>
          <p:nvPr/>
        </p:nvSpPr>
        <p:spPr>
          <a:xfrm>
            <a:off x="2770222" y="4405972"/>
            <a:ext cx="365428" cy="12536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85" name="Google Shape;2585;p37"/>
          <p:cNvGrpSpPr/>
          <p:nvPr/>
        </p:nvGrpSpPr>
        <p:grpSpPr>
          <a:xfrm>
            <a:off x="785687" y="2218921"/>
            <a:ext cx="4227427" cy="2714486"/>
            <a:chOff x="794310" y="2182451"/>
            <a:chExt cx="4227427" cy="2714486"/>
          </a:xfrm>
        </p:grpSpPr>
        <p:sp>
          <p:nvSpPr>
            <p:cNvPr id="2586" name="Google Shape;2586;p37"/>
            <p:cNvSpPr/>
            <p:nvPr/>
          </p:nvSpPr>
          <p:spPr>
            <a:xfrm>
              <a:off x="794310" y="2182451"/>
              <a:ext cx="4227427" cy="2714486"/>
            </a:xfrm>
            <a:custGeom>
              <a:rect b="b" l="l" r="r" t="t"/>
              <a:pathLst>
                <a:path extrusionOk="0" h="2714486" w="4227427">
                  <a:moveTo>
                    <a:pt x="2084569" y="2275132"/>
                  </a:moveTo>
                  <a:cubicBezTo>
                    <a:pt x="2034527" y="2277407"/>
                    <a:pt x="1957190" y="2293329"/>
                    <a:pt x="1907148" y="2316075"/>
                  </a:cubicBezTo>
                  <a:cubicBezTo>
                    <a:pt x="1857106" y="2338821"/>
                    <a:pt x="1802515" y="2379764"/>
                    <a:pt x="1784318" y="2411609"/>
                  </a:cubicBezTo>
                  <a:cubicBezTo>
                    <a:pt x="1766121" y="2443454"/>
                    <a:pt x="1797966" y="2470750"/>
                    <a:pt x="1797966" y="2507144"/>
                  </a:cubicBezTo>
                  <a:cubicBezTo>
                    <a:pt x="1797966" y="2543538"/>
                    <a:pt x="1788867" y="2598129"/>
                    <a:pt x="1784318" y="2629974"/>
                  </a:cubicBezTo>
                  <a:cubicBezTo>
                    <a:pt x="1779769" y="2661819"/>
                    <a:pt x="1841184" y="2686839"/>
                    <a:pt x="1770671" y="2698212"/>
                  </a:cubicBezTo>
                  <a:cubicBezTo>
                    <a:pt x="1700158" y="2709585"/>
                    <a:pt x="1361238" y="2698212"/>
                    <a:pt x="1361238" y="2698212"/>
                  </a:cubicBezTo>
                  <a:lnTo>
                    <a:pt x="924509" y="2698212"/>
                  </a:lnTo>
                  <a:lnTo>
                    <a:pt x="569668" y="2698212"/>
                  </a:lnTo>
                  <a:lnTo>
                    <a:pt x="269417" y="2698212"/>
                  </a:lnTo>
                  <a:lnTo>
                    <a:pt x="64701" y="2698212"/>
                  </a:lnTo>
                  <a:cubicBezTo>
                    <a:pt x="23758" y="2698212"/>
                    <a:pt x="28306" y="2727782"/>
                    <a:pt x="23757" y="2698212"/>
                  </a:cubicBezTo>
                  <a:cubicBezTo>
                    <a:pt x="19208" y="2668642"/>
                    <a:pt x="35130" y="2584480"/>
                    <a:pt x="37405" y="2520791"/>
                  </a:cubicBezTo>
                  <a:cubicBezTo>
                    <a:pt x="39680" y="2457102"/>
                    <a:pt x="39680" y="2384314"/>
                    <a:pt x="37405" y="2316075"/>
                  </a:cubicBezTo>
                  <a:cubicBezTo>
                    <a:pt x="35130" y="2247836"/>
                    <a:pt x="19208" y="2181872"/>
                    <a:pt x="23757" y="2111359"/>
                  </a:cubicBezTo>
                  <a:cubicBezTo>
                    <a:pt x="28306" y="2040845"/>
                    <a:pt x="62426" y="1952134"/>
                    <a:pt x="64701" y="1892994"/>
                  </a:cubicBezTo>
                  <a:cubicBezTo>
                    <a:pt x="66976" y="1833854"/>
                    <a:pt x="35130" y="1790636"/>
                    <a:pt x="37405" y="1756517"/>
                  </a:cubicBezTo>
                  <a:cubicBezTo>
                    <a:pt x="39679" y="1722398"/>
                    <a:pt x="41954" y="1711024"/>
                    <a:pt x="78348" y="1688278"/>
                  </a:cubicBezTo>
                  <a:cubicBezTo>
                    <a:pt x="114742" y="1665532"/>
                    <a:pt x="205727" y="1660982"/>
                    <a:pt x="255769" y="1620039"/>
                  </a:cubicBezTo>
                  <a:cubicBezTo>
                    <a:pt x="305811" y="1579096"/>
                    <a:pt x="355853" y="1501758"/>
                    <a:pt x="378599" y="1442618"/>
                  </a:cubicBezTo>
                  <a:cubicBezTo>
                    <a:pt x="401345" y="1383478"/>
                    <a:pt x="394522" y="1326612"/>
                    <a:pt x="392247" y="1265197"/>
                  </a:cubicBezTo>
                  <a:cubicBezTo>
                    <a:pt x="389972" y="1203782"/>
                    <a:pt x="387697" y="1135544"/>
                    <a:pt x="364951" y="1074129"/>
                  </a:cubicBezTo>
                  <a:cubicBezTo>
                    <a:pt x="342205" y="1012714"/>
                    <a:pt x="301261" y="942200"/>
                    <a:pt x="255769" y="896708"/>
                  </a:cubicBezTo>
                  <a:cubicBezTo>
                    <a:pt x="210277" y="851216"/>
                    <a:pt x="132939" y="830744"/>
                    <a:pt x="91996" y="801174"/>
                  </a:cubicBezTo>
                  <a:cubicBezTo>
                    <a:pt x="51053" y="771604"/>
                    <a:pt x="23757" y="771603"/>
                    <a:pt x="10109" y="719287"/>
                  </a:cubicBezTo>
                  <a:cubicBezTo>
                    <a:pt x="-3539" y="666971"/>
                    <a:pt x="10109" y="487275"/>
                    <a:pt x="10109" y="487275"/>
                  </a:cubicBezTo>
                  <a:lnTo>
                    <a:pt x="10109" y="227968"/>
                  </a:lnTo>
                  <a:cubicBezTo>
                    <a:pt x="10109" y="155180"/>
                    <a:pt x="-12637" y="82392"/>
                    <a:pt x="10109" y="50547"/>
                  </a:cubicBezTo>
                  <a:cubicBezTo>
                    <a:pt x="32855" y="18702"/>
                    <a:pt x="76074" y="39174"/>
                    <a:pt x="146587" y="36899"/>
                  </a:cubicBezTo>
                  <a:cubicBezTo>
                    <a:pt x="217100" y="34624"/>
                    <a:pt x="433190" y="36899"/>
                    <a:pt x="433190" y="36899"/>
                  </a:cubicBezTo>
                  <a:lnTo>
                    <a:pt x="719793" y="36899"/>
                  </a:lnTo>
                  <a:lnTo>
                    <a:pt x="965453" y="36899"/>
                  </a:lnTo>
                  <a:lnTo>
                    <a:pt x="1211112" y="36899"/>
                  </a:lnTo>
                  <a:cubicBezTo>
                    <a:pt x="1279351" y="36899"/>
                    <a:pt x="1324844" y="34624"/>
                    <a:pt x="1374886" y="36899"/>
                  </a:cubicBezTo>
                  <a:cubicBezTo>
                    <a:pt x="1424928" y="39174"/>
                    <a:pt x="1454498" y="48272"/>
                    <a:pt x="1511363" y="50547"/>
                  </a:cubicBezTo>
                  <a:cubicBezTo>
                    <a:pt x="1568228" y="52822"/>
                    <a:pt x="1716080" y="50547"/>
                    <a:pt x="1716080" y="50547"/>
                  </a:cubicBezTo>
                  <a:cubicBezTo>
                    <a:pt x="1761572" y="50547"/>
                    <a:pt x="1761572" y="23252"/>
                    <a:pt x="1784318" y="50547"/>
                  </a:cubicBezTo>
                  <a:cubicBezTo>
                    <a:pt x="1807064" y="77842"/>
                    <a:pt x="1827536" y="168828"/>
                    <a:pt x="1852557" y="214320"/>
                  </a:cubicBezTo>
                  <a:cubicBezTo>
                    <a:pt x="1877578" y="259812"/>
                    <a:pt x="1884402" y="298481"/>
                    <a:pt x="1934444" y="323502"/>
                  </a:cubicBezTo>
                  <a:cubicBezTo>
                    <a:pt x="1984486" y="348523"/>
                    <a:pt x="2068647" y="355347"/>
                    <a:pt x="2152808" y="364445"/>
                  </a:cubicBezTo>
                  <a:cubicBezTo>
                    <a:pt x="2236969" y="373543"/>
                    <a:pt x="2371172" y="394015"/>
                    <a:pt x="2439411" y="378093"/>
                  </a:cubicBezTo>
                  <a:cubicBezTo>
                    <a:pt x="2507650" y="362171"/>
                    <a:pt x="2525847" y="303030"/>
                    <a:pt x="2562241" y="268911"/>
                  </a:cubicBezTo>
                  <a:cubicBezTo>
                    <a:pt x="2598635" y="234792"/>
                    <a:pt x="2637303" y="209771"/>
                    <a:pt x="2657775" y="173377"/>
                  </a:cubicBezTo>
                  <a:cubicBezTo>
                    <a:pt x="2678247" y="136983"/>
                    <a:pt x="2662325" y="75568"/>
                    <a:pt x="2685071" y="50547"/>
                  </a:cubicBezTo>
                  <a:cubicBezTo>
                    <a:pt x="2707817" y="25526"/>
                    <a:pt x="2748761" y="27800"/>
                    <a:pt x="2794253" y="23251"/>
                  </a:cubicBezTo>
                  <a:cubicBezTo>
                    <a:pt x="2839746" y="18702"/>
                    <a:pt x="2905710" y="25526"/>
                    <a:pt x="2958026" y="23251"/>
                  </a:cubicBezTo>
                  <a:cubicBezTo>
                    <a:pt x="3010342" y="20976"/>
                    <a:pt x="2935279" y="9603"/>
                    <a:pt x="3108151" y="9603"/>
                  </a:cubicBezTo>
                  <a:cubicBezTo>
                    <a:pt x="3281023" y="9603"/>
                    <a:pt x="3817835" y="20976"/>
                    <a:pt x="3995256" y="23251"/>
                  </a:cubicBezTo>
                  <a:cubicBezTo>
                    <a:pt x="4172677" y="25526"/>
                    <a:pt x="4172677" y="23251"/>
                    <a:pt x="4172677" y="23251"/>
                  </a:cubicBezTo>
                  <a:cubicBezTo>
                    <a:pt x="4206796" y="23251"/>
                    <a:pt x="4197698" y="-29065"/>
                    <a:pt x="4199972" y="23251"/>
                  </a:cubicBezTo>
                  <a:cubicBezTo>
                    <a:pt x="4202246" y="75567"/>
                    <a:pt x="4186324" y="243890"/>
                    <a:pt x="4186324" y="337150"/>
                  </a:cubicBezTo>
                  <a:cubicBezTo>
                    <a:pt x="4186324" y="430410"/>
                    <a:pt x="4197697" y="519120"/>
                    <a:pt x="4199972" y="582809"/>
                  </a:cubicBezTo>
                  <a:cubicBezTo>
                    <a:pt x="4202247" y="646498"/>
                    <a:pt x="4202247" y="676069"/>
                    <a:pt x="4199972" y="719287"/>
                  </a:cubicBezTo>
                  <a:cubicBezTo>
                    <a:pt x="4197697" y="762505"/>
                    <a:pt x="4197697" y="789801"/>
                    <a:pt x="4186324" y="842117"/>
                  </a:cubicBezTo>
                  <a:cubicBezTo>
                    <a:pt x="4174951" y="894433"/>
                    <a:pt x="4136282" y="969497"/>
                    <a:pt x="4131733" y="1033186"/>
                  </a:cubicBezTo>
                  <a:cubicBezTo>
                    <a:pt x="4127184" y="1096875"/>
                    <a:pt x="4161303" y="1156015"/>
                    <a:pt x="4159029" y="1224254"/>
                  </a:cubicBezTo>
                  <a:cubicBezTo>
                    <a:pt x="4156755" y="1292493"/>
                    <a:pt x="4124910" y="1381203"/>
                    <a:pt x="4118086" y="1442618"/>
                  </a:cubicBezTo>
                  <a:cubicBezTo>
                    <a:pt x="4111262" y="1504033"/>
                    <a:pt x="4106713" y="1531329"/>
                    <a:pt x="4118086" y="1592744"/>
                  </a:cubicBezTo>
                  <a:cubicBezTo>
                    <a:pt x="4129459" y="1654159"/>
                    <a:pt x="4168127" y="1731496"/>
                    <a:pt x="4186324" y="1811108"/>
                  </a:cubicBezTo>
                  <a:cubicBezTo>
                    <a:pt x="4204521" y="1890720"/>
                    <a:pt x="4224993" y="1954409"/>
                    <a:pt x="4227268" y="2070415"/>
                  </a:cubicBezTo>
                  <a:cubicBezTo>
                    <a:pt x="4229543" y="2186421"/>
                    <a:pt x="4206796" y="2411610"/>
                    <a:pt x="4199972" y="2507144"/>
                  </a:cubicBezTo>
                  <a:cubicBezTo>
                    <a:pt x="4193148" y="2602678"/>
                    <a:pt x="4240915" y="2611776"/>
                    <a:pt x="4186324" y="2643621"/>
                  </a:cubicBezTo>
                  <a:cubicBezTo>
                    <a:pt x="4131733" y="2675466"/>
                    <a:pt x="3999805" y="2686839"/>
                    <a:pt x="3872426" y="2698212"/>
                  </a:cubicBezTo>
                  <a:cubicBezTo>
                    <a:pt x="3745047" y="2709585"/>
                    <a:pt x="3588098" y="2709585"/>
                    <a:pt x="3422050" y="2711860"/>
                  </a:cubicBezTo>
                  <a:cubicBezTo>
                    <a:pt x="3256002" y="2714135"/>
                    <a:pt x="3026264" y="2716409"/>
                    <a:pt x="2876139" y="2711860"/>
                  </a:cubicBezTo>
                  <a:cubicBezTo>
                    <a:pt x="2726014" y="2707311"/>
                    <a:pt x="2582713" y="2720959"/>
                    <a:pt x="2521298" y="2684565"/>
                  </a:cubicBezTo>
                  <a:cubicBezTo>
                    <a:pt x="2459883" y="2648171"/>
                    <a:pt x="2519023" y="2548087"/>
                    <a:pt x="2507650" y="2493496"/>
                  </a:cubicBezTo>
                  <a:cubicBezTo>
                    <a:pt x="2496277" y="2438905"/>
                    <a:pt x="2484904" y="2393412"/>
                    <a:pt x="2453059" y="2357018"/>
                  </a:cubicBezTo>
                  <a:cubicBezTo>
                    <a:pt x="2421214" y="2320624"/>
                    <a:pt x="2357524" y="2284230"/>
                    <a:pt x="2316581" y="2275132"/>
                  </a:cubicBezTo>
                  <a:cubicBezTo>
                    <a:pt x="2275638" y="2266034"/>
                    <a:pt x="2252891" y="2300152"/>
                    <a:pt x="2207399" y="2302427"/>
                  </a:cubicBezTo>
                  <a:cubicBezTo>
                    <a:pt x="2161907" y="2304702"/>
                    <a:pt x="2134611" y="2272857"/>
                    <a:pt x="2084569" y="2275132"/>
                  </a:cubicBezTo>
                  <a:close/>
                </a:path>
              </a:pathLst>
            </a:custGeom>
            <a:noFill/>
            <a:ln cap="flat" cmpd="sng" w="28575">
              <a:solidFill>
                <a:srgbClr val="157057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7" name="Google Shape;2587;p37"/>
            <p:cNvSpPr txBox="1"/>
            <p:nvPr/>
          </p:nvSpPr>
          <p:spPr>
            <a:xfrm>
              <a:off x="1245638" y="4119153"/>
              <a:ext cx="17491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FF0000"/>
                  </a:solidFill>
                  <a:latin typeface="Radley"/>
                  <a:ea typeface="Radley"/>
                  <a:cs typeface="Radley"/>
                  <a:sym typeface="Radley"/>
                </a:rPr>
                <a:t>Point de départ</a:t>
              </a:r>
              <a:endParaRPr/>
            </a:p>
          </p:txBody>
        </p:sp>
        <p:sp>
          <p:nvSpPr>
            <p:cNvPr id="2588" name="Google Shape;2588;p37"/>
            <p:cNvSpPr txBox="1"/>
            <p:nvPr/>
          </p:nvSpPr>
          <p:spPr>
            <a:xfrm>
              <a:off x="3185645" y="4110840"/>
              <a:ext cx="17491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FF0000"/>
                  </a:solidFill>
                  <a:latin typeface="Radley"/>
                  <a:ea typeface="Radley"/>
                  <a:cs typeface="Radley"/>
                  <a:sym typeface="Radley"/>
                </a:rPr>
                <a:t>Point d’arrivée</a:t>
              </a:r>
              <a:endParaRPr/>
            </a:p>
          </p:txBody>
        </p:sp>
        <p:sp>
          <p:nvSpPr>
            <p:cNvPr id="2589" name="Google Shape;2589;p37"/>
            <p:cNvSpPr/>
            <p:nvPr/>
          </p:nvSpPr>
          <p:spPr>
            <a:xfrm>
              <a:off x="2720525" y="4419620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0" name="Google Shape;2590;p37"/>
            <p:cNvSpPr/>
            <p:nvPr/>
          </p:nvSpPr>
          <p:spPr>
            <a:xfrm>
              <a:off x="3077645" y="4435540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91" name="Google Shape;2591;p37"/>
          <p:cNvSpPr txBox="1"/>
          <p:nvPr/>
        </p:nvSpPr>
        <p:spPr>
          <a:xfrm>
            <a:off x="1285175" y="5464697"/>
            <a:ext cx="304301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Circuit = un seul chemin </a:t>
            </a:r>
            <a:endParaRPr/>
          </a:p>
        </p:txBody>
      </p:sp>
      <p:grpSp>
        <p:nvGrpSpPr>
          <p:cNvPr id="2592" name="Google Shape;2592;p37"/>
          <p:cNvGrpSpPr/>
          <p:nvPr/>
        </p:nvGrpSpPr>
        <p:grpSpPr>
          <a:xfrm>
            <a:off x="6189221" y="1768598"/>
            <a:ext cx="4940594" cy="3488686"/>
            <a:chOff x="6189221" y="1768598"/>
            <a:chExt cx="4940594" cy="3488686"/>
          </a:xfrm>
        </p:grpSpPr>
        <p:sp>
          <p:nvSpPr>
            <p:cNvPr id="2593" name="Google Shape;2593;p37"/>
            <p:cNvSpPr txBox="1"/>
            <p:nvPr/>
          </p:nvSpPr>
          <p:spPr>
            <a:xfrm>
              <a:off x="6189221" y="2584748"/>
              <a:ext cx="4187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1" baseline="-25000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grpSp>
          <p:nvGrpSpPr>
            <p:cNvPr id="2594" name="Google Shape;2594;p37"/>
            <p:cNvGrpSpPr/>
            <p:nvPr/>
          </p:nvGrpSpPr>
          <p:grpSpPr>
            <a:xfrm>
              <a:off x="6364909" y="1768598"/>
              <a:ext cx="4764906" cy="3488686"/>
              <a:chOff x="6250349" y="1817419"/>
              <a:chExt cx="4764906" cy="3488686"/>
            </a:xfrm>
          </p:grpSpPr>
          <p:grpSp>
            <p:nvGrpSpPr>
              <p:cNvPr id="2595" name="Google Shape;2595;p37"/>
              <p:cNvGrpSpPr/>
              <p:nvPr/>
            </p:nvGrpSpPr>
            <p:grpSpPr>
              <a:xfrm>
                <a:off x="6250349" y="1817419"/>
                <a:ext cx="4764906" cy="3488686"/>
                <a:chOff x="6819961" y="2524794"/>
                <a:chExt cx="4764906" cy="3488686"/>
              </a:xfrm>
            </p:grpSpPr>
            <p:sp>
              <p:nvSpPr>
                <p:cNvPr id="2596" name="Google Shape;2596;p37"/>
                <p:cNvSpPr/>
                <p:nvPr/>
              </p:nvSpPr>
              <p:spPr>
                <a:xfrm>
                  <a:off x="10101242" y="2866171"/>
                  <a:ext cx="1431410" cy="706519"/>
                </a:xfrm>
                <a:custGeom>
                  <a:rect b="b" l="l" r="r" t="t"/>
                  <a:pathLst>
                    <a:path extrusionOk="0" h="729653" w="2044877">
                      <a:moveTo>
                        <a:pt x="0" y="0"/>
                      </a:moveTo>
                      <a:lnTo>
                        <a:pt x="2044877" y="0"/>
                      </a:lnTo>
                      <a:lnTo>
                        <a:pt x="2044877" y="729653"/>
                      </a:lnTo>
                    </a:path>
                  </a:pathLst>
                </a:custGeom>
                <a:noFill/>
                <a:ln cap="flat" cmpd="sng" w="38100">
                  <a:solidFill>
                    <a:srgbClr val="016AB3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597" name="Google Shape;2597;p37"/>
                <p:cNvGrpSpPr/>
                <p:nvPr/>
              </p:nvGrpSpPr>
              <p:grpSpPr>
                <a:xfrm>
                  <a:off x="8298521" y="2524794"/>
                  <a:ext cx="2360125" cy="681914"/>
                  <a:chOff x="4686268" y="5047425"/>
                  <a:chExt cx="1196339" cy="362953"/>
                </a:xfrm>
              </p:grpSpPr>
              <p:sp>
                <p:nvSpPr>
                  <p:cNvPr id="2598" name="Google Shape;2598;p37"/>
                  <p:cNvSpPr/>
                  <p:nvPr/>
                </p:nvSpPr>
                <p:spPr>
                  <a:xfrm>
                    <a:off x="4686268" y="5229130"/>
                    <a:ext cx="1196339" cy="0"/>
                  </a:xfrm>
                  <a:custGeom>
                    <a:rect b="b" l="l" r="r" t="t"/>
                    <a:pathLst>
                      <a:path extrusionOk="0" h="120000" w="1196339">
                        <a:moveTo>
                          <a:pt x="1196339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9" name="Google Shape;2599;p37"/>
                  <p:cNvSpPr/>
                  <p:nvPr/>
                </p:nvSpPr>
                <p:spPr>
                  <a:xfrm>
                    <a:off x="5102969" y="5047425"/>
                    <a:ext cx="362940" cy="362953"/>
                  </a:xfrm>
                  <a:custGeom>
                    <a:rect b="b" l="l" r="r" t="t"/>
                    <a:pathLst>
                      <a:path extrusionOk="0" h="362953" w="362940">
                        <a:moveTo>
                          <a:pt x="181470" y="362953"/>
                        </a:moveTo>
                        <a:cubicBezTo>
                          <a:pt x="281698" y="362953"/>
                          <a:pt x="362940" y="281712"/>
                          <a:pt x="362940" y="181471"/>
                        </a:cubicBezTo>
                        <a:cubicBezTo>
                          <a:pt x="362940" y="81242"/>
                          <a:pt x="281698" y="0"/>
                          <a:pt x="181470" y="0"/>
                        </a:cubicBezTo>
                        <a:cubicBezTo>
                          <a:pt x="81242" y="0"/>
                          <a:pt x="0" y="81242"/>
                          <a:pt x="0" y="181471"/>
                        </a:cubicBezTo>
                        <a:cubicBezTo>
                          <a:pt x="0" y="281712"/>
                          <a:pt x="81242" y="362953"/>
                          <a:pt x="181470" y="362953"/>
                        </a:cubicBez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0" name="Google Shape;2600;p37"/>
                  <p:cNvSpPr/>
                  <p:nvPr/>
                </p:nvSpPr>
                <p:spPr>
                  <a:xfrm>
                    <a:off x="5102969" y="5047425"/>
                    <a:ext cx="362940" cy="362953"/>
                  </a:xfrm>
                  <a:custGeom>
                    <a:rect b="b" l="l" r="r" t="t"/>
                    <a:pathLst>
                      <a:path extrusionOk="0" h="362953" w="362940">
                        <a:moveTo>
                          <a:pt x="181470" y="362953"/>
                        </a:moveTo>
                        <a:cubicBezTo>
                          <a:pt x="281698" y="362953"/>
                          <a:pt x="362940" y="281712"/>
                          <a:pt x="362940" y="181471"/>
                        </a:cubicBezTo>
                        <a:cubicBezTo>
                          <a:pt x="362940" y="81242"/>
                          <a:pt x="281698" y="0"/>
                          <a:pt x="181470" y="0"/>
                        </a:cubicBezTo>
                        <a:cubicBezTo>
                          <a:pt x="81242" y="0"/>
                          <a:pt x="0" y="81242"/>
                          <a:pt x="0" y="181471"/>
                        </a:cubicBezTo>
                        <a:cubicBezTo>
                          <a:pt x="0" y="281712"/>
                          <a:pt x="81242" y="362953"/>
                          <a:pt x="181470" y="362953"/>
                        </a:cubicBezTo>
                        <a:close/>
                        <a:moveTo>
                          <a:pt x="181470" y="362953"/>
                        </a:move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1" name="Google Shape;2601;p37"/>
                  <p:cNvSpPr/>
                  <p:nvPr/>
                </p:nvSpPr>
                <p:spPr>
                  <a:xfrm>
                    <a:off x="5170586" y="5087569"/>
                    <a:ext cx="227711" cy="282676"/>
                  </a:xfrm>
                  <a:custGeom>
                    <a:rect b="b" l="l" r="r" t="t"/>
                    <a:pathLst>
                      <a:path extrusionOk="0" h="282676" w="227711">
                        <a:moveTo>
                          <a:pt x="0" y="0"/>
                        </a:moveTo>
                        <a:lnTo>
                          <a:pt x="227711" y="282676"/>
                        </a:ln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2" name="Google Shape;2602;p37"/>
                  <p:cNvSpPr/>
                  <p:nvPr/>
                </p:nvSpPr>
                <p:spPr>
                  <a:xfrm>
                    <a:off x="5170581" y="5087571"/>
                    <a:ext cx="227711" cy="282676"/>
                  </a:xfrm>
                  <a:custGeom>
                    <a:rect b="b" l="l" r="r" t="t"/>
                    <a:pathLst>
                      <a:path extrusionOk="0" h="282676" w="227711">
                        <a:moveTo>
                          <a:pt x="227711" y="0"/>
                        </a:moveTo>
                        <a:lnTo>
                          <a:pt x="0" y="282676"/>
                        </a:ln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3" name="Google Shape;2603;p37"/>
                <p:cNvGrpSpPr/>
                <p:nvPr/>
              </p:nvGrpSpPr>
              <p:grpSpPr>
                <a:xfrm>
                  <a:off x="6819961" y="3377217"/>
                  <a:ext cx="732533" cy="1556130"/>
                  <a:chOff x="2708753" y="3730945"/>
                  <a:chExt cx="504000" cy="1080000"/>
                </a:xfrm>
              </p:grpSpPr>
              <p:sp>
                <p:nvSpPr>
                  <p:cNvPr id="2604" name="Google Shape;2604;p37"/>
                  <p:cNvSpPr/>
                  <p:nvPr/>
                </p:nvSpPr>
                <p:spPr>
                  <a:xfrm>
                    <a:off x="2963352" y="3730945"/>
                    <a:ext cx="0" cy="1080000"/>
                  </a:xfrm>
                  <a:custGeom>
                    <a:rect b="b" l="l" r="r" t="t"/>
                    <a:pathLst>
                      <a:path extrusionOk="0" h="1196339" w="120000">
                        <a:moveTo>
                          <a:pt x="0" y="1196339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00"/>
                  </a:solidFill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05" name="Google Shape;2605;p37"/>
                  <p:cNvGrpSpPr/>
                  <p:nvPr/>
                </p:nvGrpSpPr>
                <p:grpSpPr>
                  <a:xfrm>
                    <a:off x="2708753" y="4011924"/>
                    <a:ext cx="504000" cy="504000"/>
                    <a:chOff x="2788056" y="4034403"/>
                    <a:chExt cx="362953" cy="362940"/>
                  </a:xfrm>
                </p:grpSpPr>
                <p:sp>
                  <p:nvSpPr>
                    <p:cNvPr id="2606" name="Google Shape;2606;p37"/>
                    <p:cNvSpPr/>
                    <p:nvPr/>
                  </p:nvSpPr>
                  <p:spPr>
                    <a:xfrm>
                      <a:off x="2788056" y="4034403"/>
                      <a:ext cx="362953" cy="362940"/>
                    </a:xfrm>
                    <a:custGeom>
                      <a:rect b="b" l="l" r="r" t="t"/>
                      <a:pathLst>
                        <a:path extrusionOk="0" h="362940" w="362953">
                          <a:moveTo>
                            <a:pt x="0" y="181470"/>
                          </a:moveTo>
                          <a:cubicBezTo>
                            <a:pt x="0" y="281698"/>
                            <a:pt x="81241" y="362940"/>
                            <a:pt x="181482" y="362940"/>
                          </a:cubicBezTo>
                          <a:cubicBezTo>
                            <a:pt x="281711" y="362940"/>
                            <a:pt x="362953" y="281698"/>
                            <a:pt x="362953" y="181470"/>
                          </a:cubicBezTo>
                          <a:cubicBezTo>
                            <a:pt x="362953" y="81242"/>
                            <a:pt x="281711" y="0"/>
                            <a:pt x="181482" y="0"/>
                          </a:cubicBezTo>
                          <a:cubicBezTo>
                            <a:pt x="81241" y="0"/>
                            <a:pt x="0" y="81242"/>
                            <a:pt x="0" y="181470"/>
                          </a:cubicBezTo>
                        </a:path>
                      </a:pathLst>
                    </a:custGeom>
                    <a:solidFill>
                      <a:srgbClr val="FFFF00"/>
                    </a:solidFill>
                    <a:ln cap="flat" cmpd="sng" w="38100">
                      <a:solidFill>
                        <a:schemeClr val="dk1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607" name="Google Shape;2607;p37"/>
                    <p:cNvSpPr/>
                    <p:nvPr/>
                  </p:nvSpPr>
                  <p:spPr>
                    <a:xfrm>
                      <a:off x="2828190" y="4102020"/>
                      <a:ext cx="282676" cy="227711"/>
                    </a:xfrm>
                    <a:custGeom>
                      <a:rect b="b" l="l" r="r" t="t"/>
                      <a:pathLst>
                        <a:path extrusionOk="0" h="227711" w="282676">
                          <a:moveTo>
                            <a:pt x="282676" y="0"/>
                          </a:moveTo>
                          <a:lnTo>
                            <a:pt x="0" y="227711"/>
                          </a:lnTo>
                        </a:path>
                      </a:pathLst>
                    </a:custGeom>
                    <a:solidFill>
                      <a:srgbClr val="FFFF00"/>
                    </a:solidFill>
                    <a:ln cap="flat" cmpd="sng" w="38100">
                      <a:solidFill>
                        <a:srgbClr val="384C92"/>
                      </a:solidFill>
                      <a:prstDash val="solid"/>
                      <a:miter lim="50800"/>
                      <a:headEnd len="sm" w="sm" type="none"/>
                      <a:tailEnd len="sm" w="sm" type="none"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608" name="Google Shape;2608;p37"/>
                    <p:cNvSpPr/>
                    <p:nvPr/>
                  </p:nvSpPr>
                  <p:spPr>
                    <a:xfrm>
                      <a:off x="2828190" y="4102015"/>
                      <a:ext cx="282676" cy="227711"/>
                    </a:xfrm>
                    <a:custGeom>
                      <a:rect b="b" l="l" r="r" t="t"/>
                      <a:pathLst>
                        <a:path extrusionOk="0" h="227711" w="282676">
                          <a:moveTo>
                            <a:pt x="282676" y="227711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FFFF00"/>
                    </a:solidFill>
                    <a:ln cap="flat" cmpd="sng" w="38100">
                      <a:solidFill>
                        <a:srgbClr val="384C92"/>
                      </a:solidFill>
                      <a:prstDash val="solid"/>
                      <a:miter lim="50800"/>
                      <a:headEnd len="sm" w="sm" type="none"/>
                      <a:tailEnd len="sm" w="sm" type="none"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2609" name="Google Shape;2609;p37"/>
                <p:cNvSpPr/>
                <p:nvPr/>
              </p:nvSpPr>
              <p:spPr>
                <a:xfrm>
                  <a:off x="10234871" y="4891508"/>
                  <a:ext cx="1297781" cy="778279"/>
                </a:xfrm>
                <a:custGeom>
                  <a:rect b="b" l="l" r="r" t="t"/>
                  <a:pathLst>
                    <a:path extrusionOk="0" h="752348" w="2044877">
                      <a:moveTo>
                        <a:pt x="2044877" y="0"/>
                      </a:moveTo>
                      <a:lnTo>
                        <a:pt x="2044877" y="752348"/>
                      </a:lnTo>
                      <a:lnTo>
                        <a:pt x="0" y="752348"/>
                      </a:lnTo>
                    </a:path>
                  </a:pathLst>
                </a:custGeom>
                <a:noFill/>
                <a:ln cap="flat" cmpd="sng" w="38100">
                  <a:solidFill>
                    <a:srgbClr val="016AB3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610" name="Google Shape;2610;p37"/>
                <p:cNvGrpSpPr/>
                <p:nvPr/>
              </p:nvGrpSpPr>
              <p:grpSpPr>
                <a:xfrm>
                  <a:off x="8390122" y="5211442"/>
                  <a:ext cx="2071758" cy="802038"/>
                  <a:chOff x="4561637" y="2969542"/>
                  <a:chExt cx="1544531" cy="559778"/>
                </a:xfrm>
              </p:grpSpPr>
              <p:sp>
                <p:nvSpPr>
                  <p:cNvPr id="2611" name="Google Shape;2611;p37"/>
                  <p:cNvSpPr/>
                  <p:nvPr/>
                </p:nvSpPr>
                <p:spPr>
                  <a:xfrm>
                    <a:off x="4561637" y="3289441"/>
                    <a:ext cx="671194" cy="0"/>
                  </a:xfrm>
                  <a:custGeom>
                    <a:rect b="b" l="l" r="r" t="t"/>
                    <a:pathLst>
                      <a:path extrusionOk="0" h="120000" w="671194">
                        <a:moveTo>
                          <a:pt x="671194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2" name="Google Shape;2612;p37"/>
                  <p:cNvSpPr/>
                  <p:nvPr/>
                </p:nvSpPr>
                <p:spPr>
                  <a:xfrm>
                    <a:off x="5438094" y="3163681"/>
                    <a:ext cx="0" cy="252000"/>
                  </a:xfrm>
                  <a:custGeom>
                    <a:rect b="b" l="l" r="r" t="t"/>
                    <a:pathLst>
                      <a:path extrusionOk="0" h="179235" w="120000">
                        <a:moveTo>
                          <a:pt x="0" y="0"/>
                        </a:moveTo>
                        <a:lnTo>
                          <a:pt x="0" y="179235"/>
                        </a:lnTo>
                      </a:path>
                    </a:pathLst>
                  </a:custGeom>
                  <a:noFill/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3" name="Google Shape;2613;p37"/>
                  <p:cNvSpPr/>
                  <p:nvPr/>
                </p:nvSpPr>
                <p:spPr>
                  <a:xfrm>
                    <a:off x="5243142" y="3025320"/>
                    <a:ext cx="0" cy="504000"/>
                  </a:xfrm>
                  <a:custGeom>
                    <a:rect b="b" l="l" r="r" t="t"/>
                    <a:pathLst>
                      <a:path extrusionOk="0" h="341629" w="120000">
                        <a:moveTo>
                          <a:pt x="0" y="0"/>
                        </a:moveTo>
                        <a:lnTo>
                          <a:pt x="0" y="341629"/>
                        </a:lnTo>
                      </a:path>
                    </a:pathLst>
                  </a:custGeom>
                  <a:noFill/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4" name="Google Shape;2614;p37"/>
                  <p:cNvSpPr/>
                  <p:nvPr/>
                </p:nvSpPr>
                <p:spPr>
                  <a:xfrm flipH="1">
                    <a:off x="5094061" y="2969542"/>
                    <a:ext cx="149080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sp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i="0" lang="fr-FR" sz="2000">
                        <a:solidFill>
                          <a:srgbClr val="231F2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+</a:t>
                    </a:r>
                    <a:endParaRPr/>
                  </a:p>
                </p:txBody>
              </p:sp>
              <p:sp>
                <p:nvSpPr>
                  <p:cNvPr id="2615" name="Google Shape;2615;p37"/>
                  <p:cNvSpPr/>
                  <p:nvPr/>
                </p:nvSpPr>
                <p:spPr>
                  <a:xfrm flipH="1">
                    <a:off x="5478083" y="2988574"/>
                    <a:ext cx="102592" cy="3693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0" lIns="0" spcFirstLastPara="1" rIns="0" wrap="square" tIns="0">
                    <a:sp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i="0" lang="fr-FR" sz="2400">
                        <a:solidFill>
                          <a:srgbClr val="231F2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-</a:t>
                    </a:r>
                    <a:endParaRPr/>
                  </a:p>
                </p:txBody>
              </p:sp>
              <p:sp>
                <p:nvSpPr>
                  <p:cNvPr id="2616" name="Google Shape;2616;p37"/>
                  <p:cNvSpPr/>
                  <p:nvPr/>
                </p:nvSpPr>
                <p:spPr>
                  <a:xfrm>
                    <a:off x="5434974" y="3289441"/>
                    <a:ext cx="671194" cy="0"/>
                  </a:xfrm>
                  <a:custGeom>
                    <a:rect b="b" l="l" r="r" t="t"/>
                    <a:pathLst>
                      <a:path extrusionOk="0" h="120000" w="671194">
                        <a:moveTo>
                          <a:pt x="671194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7" name="Google Shape;2617;p37"/>
                <p:cNvGrpSpPr/>
                <p:nvPr/>
              </p:nvGrpSpPr>
              <p:grpSpPr>
                <a:xfrm>
                  <a:off x="11488290" y="3494515"/>
                  <a:ext cx="96577" cy="1547402"/>
                  <a:chOff x="7528138" y="3723924"/>
                  <a:chExt cx="72000" cy="1080000"/>
                </a:xfrm>
              </p:grpSpPr>
              <p:sp>
                <p:nvSpPr>
                  <p:cNvPr id="2618" name="Google Shape;2618;p37"/>
                  <p:cNvSpPr/>
                  <p:nvPr/>
                </p:nvSpPr>
                <p:spPr>
                  <a:xfrm>
                    <a:off x="7553776" y="4011924"/>
                    <a:ext cx="46361" cy="496455"/>
                  </a:xfrm>
                  <a:custGeom>
                    <a:rect b="b" l="l" r="r" t="t"/>
                    <a:pathLst>
                      <a:path extrusionOk="0" h="436105" w="188696">
                        <a:moveTo>
                          <a:pt x="188696" y="0"/>
                        </a:moveTo>
                        <a:lnTo>
                          <a:pt x="0" y="436105"/>
                        </a:lnTo>
                      </a:path>
                    </a:pathLst>
                  </a:custGeom>
                  <a:noFill/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9" name="Google Shape;2619;p37"/>
                  <p:cNvSpPr/>
                  <p:nvPr/>
                </p:nvSpPr>
                <p:spPr>
                  <a:xfrm>
                    <a:off x="7528138" y="4473664"/>
                    <a:ext cx="72000" cy="72000"/>
                  </a:xfrm>
                  <a:custGeom>
                    <a:rect b="b" l="l" r="r" t="t"/>
                    <a:pathLst>
                      <a:path extrusionOk="0" h="59664" w="59664">
                        <a:moveTo>
                          <a:pt x="0" y="29832"/>
                        </a:moveTo>
                        <a:cubicBezTo>
                          <a:pt x="0" y="13361"/>
                          <a:pt x="13360" y="0"/>
                          <a:pt x="29832" y="0"/>
                        </a:cubicBezTo>
                        <a:cubicBezTo>
                          <a:pt x="46304" y="0"/>
                          <a:pt x="59664" y="13361"/>
                          <a:pt x="59664" y="29832"/>
                        </a:cubicBezTo>
                        <a:cubicBezTo>
                          <a:pt x="59664" y="46303"/>
                          <a:pt x="46304" y="59664"/>
                          <a:pt x="29832" y="59664"/>
                        </a:cubicBezTo>
                        <a:cubicBezTo>
                          <a:pt x="13360" y="59664"/>
                          <a:pt x="0" y="46303"/>
                          <a:pt x="0" y="29832"/>
                        </a:cubicBezTo>
                      </a:path>
                    </a:pathLst>
                  </a:custGeom>
                  <a:solidFill>
                    <a:srgbClr val="384C92"/>
                  </a:solidFill>
                  <a:ln cap="flat" cmpd="sng" w="38100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0" name="Google Shape;2620;p37"/>
                  <p:cNvSpPr/>
                  <p:nvPr/>
                </p:nvSpPr>
                <p:spPr>
                  <a:xfrm>
                    <a:off x="7528138" y="3968745"/>
                    <a:ext cx="72000" cy="72000"/>
                  </a:xfrm>
                  <a:custGeom>
                    <a:rect b="b" l="l" r="r" t="t"/>
                    <a:pathLst>
                      <a:path extrusionOk="0" h="59664" w="59664">
                        <a:moveTo>
                          <a:pt x="0" y="29832"/>
                        </a:moveTo>
                        <a:cubicBezTo>
                          <a:pt x="0" y="13361"/>
                          <a:pt x="13360" y="0"/>
                          <a:pt x="29832" y="0"/>
                        </a:cubicBezTo>
                        <a:cubicBezTo>
                          <a:pt x="46304" y="0"/>
                          <a:pt x="59664" y="13361"/>
                          <a:pt x="59664" y="29832"/>
                        </a:cubicBezTo>
                        <a:cubicBezTo>
                          <a:pt x="59664" y="46303"/>
                          <a:pt x="46304" y="59664"/>
                          <a:pt x="29832" y="59664"/>
                        </a:cubicBezTo>
                        <a:cubicBezTo>
                          <a:pt x="13360" y="59664"/>
                          <a:pt x="0" y="46303"/>
                          <a:pt x="0" y="29832"/>
                        </a:cubicBezTo>
                      </a:path>
                    </a:pathLst>
                  </a:custGeom>
                  <a:solidFill>
                    <a:srgbClr val="384C92"/>
                  </a:solidFill>
                  <a:ln cap="flat" cmpd="sng" w="38100">
                    <a:solidFill>
                      <a:schemeClr val="dk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1" name="Google Shape;2621;p37"/>
                  <p:cNvSpPr/>
                  <p:nvPr/>
                </p:nvSpPr>
                <p:spPr>
                  <a:xfrm>
                    <a:off x="7561191" y="4515924"/>
                    <a:ext cx="0" cy="288000"/>
                  </a:xfrm>
                  <a:custGeom>
                    <a:rect b="b" l="l" r="r" t="t"/>
                    <a:pathLst>
                      <a:path extrusionOk="0" h="1196339" w="120000">
                        <a:moveTo>
                          <a:pt x="0" y="1196339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2" name="Google Shape;2622;p37"/>
                  <p:cNvSpPr/>
                  <p:nvPr/>
                </p:nvSpPr>
                <p:spPr>
                  <a:xfrm>
                    <a:off x="7561642" y="3723924"/>
                    <a:ext cx="0" cy="288000"/>
                  </a:xfrm>
                  <a:custGeom>
                    <a:rect b="b" l="l" r="r" t="t"/>
                    <a:pathLst>
                      <a:path extrusionOk="0" h="1196339" w="120000">
                        <a:moveTo>
                          <a:pt x="0" y="1196339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cap="flat" cmpd="sng" w="3810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623" name="Google Shape;2623;p37"/>
                <p:cNvSpPr/>
                <p:nvPr/>
              </p:nvSpPr>
              <p:spPr>
                <a:xfrm flipH="1">
                  <a:off x="7195080" y="2866171"/>
                  <a:ext cx="1873868" cy="706520"/>
                </a:xfrm>
                <a:custGeom>
                  <a:rect b="b" l="l" r="r" t="t"/>
                  <a:pathLst>
                    <a:path extrusionOk="0" h="729653" w="2044877">
                      <a:moveTo>
                        <a:pt x="0" y="0"/>
                      </a:moveTo>
                      <a:lnTo>
                        <a:pt x="2044877" y="0"/>
                      </a:lnTo>
                      <a:lnTo>
                        <a:pt x="2044877" y="729653"/>
                      </a:lnTo>
                    </a:path>
                  </a:pathLst>
                </a:custGeom>
                <a:noFill/>
                <a:ln cap="flat" cmpd="sng" w="38100">
                  <a:solidFill>
                    <a:srgbClr val="016AB3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4" name="Google Shape;2624;p37"/>
                <p:cNvSpPr/>
                <p:nvPr/>
              </p:nvSpPr>
              <p:spPr>
                <a:xfrm rot="10800000">
                  <a:off x="7195080" y="4741339"/>
                  <a:ext cx="1338015" cy="928448"/>
                </a:xfrm>
                <a:custGeom>
                  <a:rect b="b" l="l" r="r" t="t"/>
                  <a:pathLst>
                    <a:path extrusionOk="0" h="729653" w="2044877">
                      <a:moveTo>
                        <a:pt x="0" y="0"/>
                      </a:moveTo>
                      <a:lnTo>
                        <a:pt x="2044877" y="0"/>
                      </a:lnTo>
                      <a:lnTo>
                        <a:pt x="2044877" y="729653"/>
                      </a:lnTo>
                    </a:path>
                  </a:pathLst>
                </a:custGeom>
                <a:noFill/>
                <a:ln cap="flat" cmpd="sng" w="38100">
                  <a:solidFill>
                    <a:srgbClr val="016AB3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25" name="Google Shape;2625;p37"/>
              <p:cNvSpPr/>
              <p:nvPr/>
            </p:nvSpPr>
            <p:spPr>
              <a:xfrm>
                <a:off x="7079259" y="2596906"/>
                <a:ext cx="3758400" cy="19012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28575">
                <a:solidFill>
                  <a:srgbClr val="157057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6" name="Google Shape;2626;p37"/>
              <p:cNvSpPr txBox="1"/>
              <p:nvPr/>
            </p:nvSpPr>
            <p:spPr>
              <a:xfrm>
                <a:off x="8427652" y="3968655"/>
                <a:ext cx="115180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>
                    <a:solidFill>
                      <a:srgbClr val="FF0000"/>
                    </a:solidFill>
                    <a:latin typeface="Radley"/>
                    <a:ea typeface="Radley"/>
                    <a:cs typeface="Radley"/>
                    <a:sym typeface="Radley"/>
                  </a:rPr>
                  <a:t>Boucle</a:t>
                </a:r>
                <a:endParaRPr/>
              </a:p>
            </p:txBody>
          </p:sp>
        </p:grpSp>
      </p:grpSp>
      <p:sp>
        <p:nvSpPr>
          <p:cNvPr id="2627" name="Google Shape;2627;p37"/>
          <p:cNvSpPr/>
          <p:nvPr/>
        </p:nvSpPr>
        <p:spPr>
          <a:xfrm>
            <a:off x="5404513" y="3137915"/>
            <a:ext cx="784708" cy="77317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8" name="Google Shape;2628;p37"/>
          <p:cNvSpPr/>
          <p:nvPr/>
        </p:nvSpPr>
        <p:spPr>
          <a:xfrm rot="5400000">
            <a:off x="8485716" y="5350592"/>
            <a:ext cx="784708" cy="77317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9" name="Google Shape;2629;p37"/>
          <p:cNvSpPr/>
          <p:nvPr/>
        </p:nvSpPr>
        <p:spPr>
          <a:xfrm>
            <a:off x="226613" y="6132611"/>
            <a:ext cx="118368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Comme le circuit électrique ne possède qu’une </a:t>
            </a:r>
            <a:r>
              <a:rPr b="0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on dit qu’il est monté </a:t>
            </a:r>
            <a:r>
              <a:rPr b="0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</a:t>
            </a:r>
            <a:r>
              <a:rPr b="0" i="0" lang="fr-FR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4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0" name="Google Shape;2630;p37"/>
          <p:cNvSpPr/>
          <p:nvPr/>
        </p:nvSpPr>
        <p:spPr>
          <a:xfrm>
            <a:off x="10606080" y="6209554"/>
            <a:ext cx="11406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4408F"/>
                </a:solidFill>
                <a:latin typeface="Radley"/>
                <a:ea typeface="Radley"/>
                <a:cs typeface="Radley"/>
                <a:sym typeface="Radley"/>
              </a:rPr>
              <a:t>en série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4" name="Shape 2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5" name="Google Shape;263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36" name="Google Shape;2636;p38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637" name="Google Shape;2637;p38"/>
          <p:cNvSpPr txBox="1"/>
          <p:nvPr>
            <p:ph type="title"/>
          </p:nvPr>
        </p:nvSpPr>
        <p:spPr>
          <a:xfrm>
            <a:off x="1030246" y="192505"/>
            <a:ext cx="10277091" cy="393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En bilan, pour identifier, à partir du nombre de boucles, si un circuit électrique est monté en série ou en dérivation, on suit les étapes suivantes: </a:t>
            </a:r>
            <a:endParaRPr/>
          </a:p>
        </p:txBody>
      </p:sp>
      <p:sp>
        <p:nvSpPr>
          <p:cNvPr id="2638" name="Google Shape;2638;p3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guide les élèves dans l’observation du circuit et dans le repérage des boucles.</a:t>
            </a:r>
            <a:endParaRPr/>
          </a:p>
        </p:txBody>
      </p:sp>
      <p:grpSp>
        <p:nvGrpSpPr>
          <p:cNvPr id="2639" name="Google Shape;2639;p38"/>
          <p:cNvGrpSpPr/>
          <p:nvPr/>
        </p:nvGrpSpPr>
        <p:grpSpPr>
          <a:xfrm>
            <a:off x="657726" y="1543941"/>
            <a:ext cx="11142344" cy="705852"/>
            <a:chOff x="657726" y="1543941"/>
            <a:chExt cx="11142344" cy="705852"/>
          </a:xfrm>
        </p:grpSpPr>
        <p:sp>
          <p:nvSpPr>
            <p:cNvPr id="2640" name="Google Shape;2640;p38"/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J’ai schématisé le circuit électrique en indiquant les boucles qu’il contient </a:t>
              </a:r>
              <a:endParaRPr/>
            </a:p>
          </p:txBody>
        </p:sp>
        <p:sp>
          <p:nvSpPr>
            <p:cNvPr id="2641" name="Google Shape;2641;p38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642" name="Google Shape;2642;p38"/>
          <p:cNvGrpSpPr/>
          <p:nvPr/>
        </p:nvGrpSpPr>
        <p:grpSpPr>
          <a:xfrm>
            <a:off x="657726" y="3839579"/>
            <a:ext cx="11142344" cy="705852"/>
            <a:chOff x="657726" y="1337315"/>
            <a:chExt cx="11142344" cy="705852"/>
          </a:xfrm>
        </p:grpSpPr>
        <p:sp>
          <p:nvSpPr>
            <p:cNvPr id="2643" name="Google Shape;2643;p38"/>
            <p:cNvSpPr txBox="1"/>
            <p:nvPr/>
          </p:nvSpPr>
          <p:spPr>
            <a:xfrm>
              <a:off x="1270791" y="1519134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J’ai Identifié si le circuit électrique est monté en série ou en dérivation.</a:t>
              </a:r>
              <a:endParaRPr/>
            </a:p>
          </p:txBody>
        </p:sp>
        <p:sp>
          <p:nvSpPr>
            <p:cNvPr id="2644" name="Google Shape;2644;p38"/>
            <p:cNvSpPr/>
            <p:nvPr/>
          </p:nvSpPr>
          <p:spPr>
            <a:xfrm>
              <a:off x="657726" y="1337315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8" name="Shape 2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" name="Google Shape;2649;p3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08 min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9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p4"/>
          <p:cNvSpPr/>
          <p:nvPr/>
        </p:nvSpPr>
        <p:spPr>
          <a:xfrm>
            <a:off x="1439692" y="1033219"/>
            <a:ext cx="9309992" cy="52327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1" name="Google Shape;191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8984" y="2071020"/>
            <a:ext cx="1753981" cy="1373363"/>
          </a:xfrm>
          <a:prstGeom prst="rect">
            <a:avLst/>
          </a:prstGeom>
          <a:noFill/>
          <a:ln>
            <a:noFill/>
          </a:ln>
        </p:spPr>
      </p:pic>
      <p:sp>
        <p:nvSpPr>
          <p:cNvPr id="1912" name="Google Shape;1912;p4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pic>
        <p:nvPicPr>
          <p:cNvPr id="1913" name="Google Shape;1913;p4"/>
          <p:cNvPicPr preferRelativeResize="0"/>
          <p:nvPr/>
        </p:nvPicPr>
        <p:blipFill rotWithShape="1">
          <a:blip r:embed="rId4">
            <a:alphaModFix/>
          </a:blip>
          <a:srcRect b="0" l="0" r="11699" t="0"/>
          <a:stretch/>
        </p:blipFill>
        <p:spPr>
          <a:xfrm>
            <a:off x="1805593" y="1911143"/>
            <a:ext cx="1871167" cy="1819502"/>
          </a:xfrm>
          <a:prstGeom prst="rect">
            <a:avLst/>
          </a:prstGeom>
          <a:noFill/>
          <a:ln>
            <a:noFill/>
          </a:ln>
        </p:spPr>
      </p:pic>
      <p:sp>
        <p:nvSpPr>
          <p:cNvPr id="1914" name="Google Shape;1914;p4"/>
          <p:cNvSpPr txBox="1"/>
          <p:nvPr/>
        </p:nvSpPr>
        <p:spPr>
          <a:xfrm>
            <a:off x="5991497" y="1281705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1915" name="Google Shape;1915;p4"/>
          <p:cNvPicPr preferRelativeResize="0"/>
          <p:nvPr/>
        </p:nvPicPr>
        <p:blipFill rotWithShape="1">
          <a:blip r:embed="rId5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6" name="Google Shape;1916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924716">
            <a:off x="7628996" y="3087426"/>
            <a:ext cx="1207308" cy="19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7" name="Google Shape;1917;p4"/>
          <p:cNvPicPr preferRelativeResize="0"/>
          <p:nvPr/>
        </p:nvPicPr>
        <p:blipFill rotWithShape="1">
          <a:blip r:embed="rId7">
            <a:alphaModFix/>
          </a:blip>
          <a:srcRect b="30055" l="11665" r="26247" t="23325"/>
          <a:stretch/>
        </p:blipFill>
        <p:spPr>
          <a:xfrm>
            <a:off x="6602203" y="2210521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8" name="Google Shape;1918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>
            <a:off x="6621959" y="3179588"/>
            <a:ext cx="593846" cy="57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9" name="Google Shape;1919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998989" y="2210521"/>
            <a:ext cx="1272102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lygom Equerre 15cm 60°" id="1920" name="Google Shape;1920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614889" y="4796105"/>
            <a:ext cx="964522" cy="9641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apporteur - rapporteur pour ecole ecolier liste palette fourniture  scolaire achat acheter affaire de - Val d'eure" id="1921" name="Google Shape;1921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513943" y="4771328"/>
            <a:ext cx="945003" cy="982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ègles réelles personnalisées - Précision pour l'école et le bureau" id="1922" name="Google Shape;1922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080667" y="3657352"/>
            <a:ext cx="1089578" cy="847810"/>
          </a:xfrm>
          <a:prstGeom prst="rect">
            <a:avLst/>
          </a:prstGeom>
          <a:noFill/>
          <a:ln>
            <a:noFill/>
          </a:ln>
        </p:spPr>
      </p:pic>
      <p:sp>
        <p:nvSpPr>
          <p:cNvPr id="1923" name="Google Shape;1923;p4"/>
          <p:cNvSpPr txBox="1"/>
          <p:nvPr/>
        </p:nvSpPr>
        <p:spPr>
          <a:xfrm flipH="1">
            <a:off x="1801580" y="5798505"/>
            <a:ext cx="371480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Piles – Lampes - Fils conducteurs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Interrupteurs – Moteur électrique - Diodes DEL</a:t>
            </a:r>
            <a:endParaRPr/>
          </a:p>
        </p:txBody>
      </p:sp>
      <p:pic>
        <p:nvPicPr>
          <p:cNvPr id="1924" name="Google Shape;1924;p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944723" y="3699931"/>
            <a:ext cx="1261022" cy="1195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atoko Lot de 5 interrupteurs éducatifs pour laboratoire de physique –  Interrupteur à couteau unipolaire unique (SPST) : Amazon.ca: Outils et  Bricolage" id="1925" name="Google Shape;1925;p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500951" y="3539159"/>
            <a:ext cx="1817135" cy="1225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6" name="Google Shape;1926;p4"/>
          <p:cNvPicPr preferRelativeResize="0"/>
          <p:nvPr/>
        </p:nvPicPr>
        <p:blipFill rotWithShape="1">
          <a:blip r:embed="rId15">
            <a:alphaModFix/>
          </a:blip>
          <a:srcRect b="14130" l="4405" r="0" t="15260"/>
          <a:stretch/>
        </p:blipFill>
        <p:spPr>
          <a:xfrm>
            <a:off x="1930024" y="4895380"/>
            <a:ext cx="1278946" cy="944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256371" y="4828540"/>
            <a:ext cx="782652" cy="946374"/>
          </a:xfrm>
          <a:prstGeom prst="rect">
            <a:avLst/>
          </a:prstGeom>
          <a:noFill/>
          <a:ln>
            <a:noFill/>
          </a:ln>
        </p:spPr>
      </p:pic>
      <p:sp>
        <p:nvSpPr>
          <p:cNvPr id="1928" name="Google Shape;1928;p4"/>
          <p:cNvSpPr txBox="1"/>
          <p:nvPr/>
        </p:nvSpPr>
        <p:spPr>
          <a:xfrm>
            <a:off x="1989337" y="1281704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 </a:t>
            </a:r>
            <a:endParaRPr/>
          </a:p>
        </p:txBody>
      </p:sp>
      <p:pic>
        <p:nvPicPr>
          <p:cNvPr id="1929" name="Google Shape;1929;p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8824586" y="3429000"/>
            <a:ext cx="1797052" cy="2527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3" name="Shape 2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" name="Google Shape;2654;p4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Fermez vos livrets, prenez vos ardoises et écrivez-y votre réponse. Choisissez la proposition correcte.</a:t>
            </a:r>
            <a:endParaRPr/>
          </a:p>
        </p:txBody>
      </p:sp>
      <p:sp>
        <p:nvSpPr>
          <p:cNvPr id="2655" name="Google Shape;2655;p4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656" name="Google Shape;2656;p40"/>
          <p:cNvSpPr txBox="1"/>
          <p:nvPr/>
        </p:nvSpPr>
        <p:spPr>
          <a:xfrm>
            <a:off x="935303" y="1706880"/>
            <a:ext cx="10692589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identifier le type de ce circuit électrique, il faut: </a:t>
            </a:r>
            <a:endParaRPr/>
          </a:p>
        </p:txBody>
      </p:sp>
      <p:sp>
        <p:nvSpPr>
          <p:cNvPr id="2657" name="Google Shape;2657;p40"/>
          <p:cNvSpPr/>
          <p:nvPr/>
        </p:nvSpPr>
        <p:spPr>
          <a:xfrm>
            <a:off x="1631340" y="2880663"/>
            <a:ext cx="4510153" cy="763071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compter le nombre de dipôles qu’il contient.</a:t>
            </a:r>
            <a:endParaRPr/>
          </a:p>
        </p:txBody>
      </p:sp>
      <p:sp>
        <p:nvSpPr>
          <p:cNvPr id="2658" name="Google Shape;2658;p40"/>
          <p:cNvSpPr/>
          <p:nvPr/>
        </p:nvSpPr>
        <p:spPr>
          <a:xfrm>
            <a:off x="1242627" y="3003710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59" name="Google Shape;2659;p40"/>
          <p:cNvSpPr/>
          <p:nvPr/>
        </p:nvSpPr>
        <p:spPr>
          <a:xfrm>
            <a:off x="1631340" y="4158918"/>
            <a:ext cx="4510153" cy="763071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le nombre de boucles qu’il contient.</a:t>
            </a:r>
            <a:endParaRPr/>
          </a:p>
        </p:txBody>
      </p:sp>
      <p:sp>
        <p:nvSpPr>
          <p:cNvPr id="2660" name="Google Shape;2660;p40"/>
          <p:cNvSpPr/>
          <p:nvPr/>
        </p:nvSpPr>
        <p:spPr>
          <a:xfrm>
            <a:off x="1242627" y="4281965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661" name="Google Shape;2661;p40"/>
          <p:cNvSpPr/>
          <p:nvPr/>
        </p:nvSpPr>
        <p:spPr>
          <a:xfrm>
            <a:off x="1631340" y="5560221"/>
            <a:ext cx="4510153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simplement le schématiser.</a:t>
            </a:r>
            <a:endParaRPr/>
          </a:p>
        </p:txBody>
      </p:sp>
      <p:sp>
        <p:nvSpPr>
          <p:cNvPr id="2662" name="Google Shape;2662;p40"/>
          <p:cNvSpPr/>
          <p:nvPr/>
        </p:nvSpPr>
        <p:spPr>
          <a:xfrm>
            <a:off x="1242627" y="5560220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PCCL - UN CIRCUIT SIMPLE - Cours d'électricité de 5e - Schéma et  vocabulaire - Physique Chimie au Collège | Classe de cinquième." id="2663" name="Google Shape;266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9639" y="2510940"/>
            <a:ext cx="5001380" cy="34831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4" name="Google Shape;2664;p40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665" name="Google Shape;2665;p40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66" name="Google Shape;2666;p4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0" name="Shape 2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1" name="Google Shape;2671;p4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B : l’identification du type de ce circuit électrique se fait en déterminant le nombre de boucles qu’il comporte.</a:t>
            </a:r>
            <a:endParaRPr/>
          </a:p>
        </p:txBody>
      </p:sp>
      <p:sp>
        <p:nvSpPr>
          <p:cNvPr id="2672" name="Google Shape;2672;p4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673" name="Google Shape;2673;p41"/>
          <p:cNvSpPr txBox="1"/>
          <p:nvPr/>
        </p:nvSpPr>
        <p:spPr>
          <a:xfrm>
            <a:off x="935303" y="1706880"/>
            <a:ext cx="10692589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identifier le type de ce circuit électrique, il faut: </a:t>
            </a:r>
            <a:endParaRPr/>
          </a:p>
        </p:txBody>
      </p:sp>
      <p:pic>
        <p:nvPicPr>
          <p:cNvPr descr="PCCL - UN CIRCUIT SIMPLE - Cours d'électricité de 5e - Schéma et  vocabulaire - Physique Chimie au Collège | Classe de cinquième." id="2674" name="Google Shape;267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9639" y="2510940"/>
            <a:ext cx="5001380" cy="34831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675" name="Google Shape;2675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1493" y="4321085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676" name="Google Shape;2676;p41"/>
          <p:cNvSpPr/>
          <p:nvPr/>
        </p:nvSpPr>
        <p:spPr>
          <a:xfrm>
            <a:off x="1631340" y="2880663"/>
            <a:ext cx="4510153" cy="763071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compter le nombre de dipôles qu’il contient.</a:t>
            </a:r>
            <a:endParaRPr/>
          </a:p>
        </p:txBody>
      </p:sp>
      <p:sp>
        <p:nvSpPr>
          <p:cNvPr id="2677" name="Google Shape;2677;p41"/>
          <p:cNvSpPr/>
          <p:nvPr/>
        </p:nvSpPr>
        <p:spPr>
          <a:xfrm>
            <a:off x="1242627" y="3003710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78" name="Google Shape;2678;p41"/>
          <p:cNvSpPr/>
          <p:nvPr/>
        </p:nvSpPr>
        <p:spPr>
          <a:xfrm>
            <a:off x="1631340" y="4158918"/>
            <a:ext cx="4510153" cy="763071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le nombre de boucles qu’il contient.</a:t>
            </a:r>
            <a:endParaRPr/>
          </a:p>
        </p:txBody>
      </p:sp>
      <p:sp>
        <p:nvSpPr>
          <p:cNvPr id="2679" name="Google Shape;2679;p41"/>
          <p:cNvSpPr/>
          <p:nvPr/>
        </p:nvSpPr>
        <p:spPr>
          <a:xfrm>
            <a:off x="1242627" y="4281965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680" name="Google Shape;2680;p41"/>
          <p:cNvSpPr/>
          <p:nvPr/>
        </p:nvSpPr>
        <p:spPr>
          <a:xfrm>
            <a:off x="1631340" y="5560221"/>
            <a:ext cx="4510153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simplement le schématiser.</a:t>
            </a:r>
            <a:endParaRPr/>
          </a:p>
        </p:txBody>
      </p:sp>
      <p:sp>
        <p:nvSpPr>
          <p:cNvPr id="2681" name="Google Shape;2681;p41"/>
          <p:cNvSpPr/>
          <p:nvPr/>
        </p:nvSpPr>
        <p:spPr>
          <a:xfrm>
            <a:off x="1242627" y="5560220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2682" name="Google Shape;2682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p4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Fermez vos livrets, prenez vos ardoises et écrivez-y votre réponse. Choisissez la proposition correcte.</a:t>
            </a:r>
            <a:endParaRPr/>
          </a:p>
        </p:txBody>
      </p:sp>
      <p:sp>
        <p:nvSpPr>
          <p:cNvPr id="2688" name="Google Shape;2688;p4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689" name="Google Shape;2689;p42"/>
          <p:cNvSpPr txBox="1"/>
          <p:nvPr/>
        </p:nvSpPr>
        <p:spPr>
          <a:xfrm>
            <a:off x="935304" y="1706880"/>
            <a:ext cx="10530792" cy="70788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Adil a représenté une boucle dans le circuit électrique ci-dessous.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représentation est-elle correcte ?</a:t>
            </a:r>
            <a:endParaRPr/>
          </a:p>
        </p:txBody>
      </p:sp>
      <p:sp>
        <p:nvSpPr>
          <p:cNvPr id="2690" name="Google Shape;2690;p42"/>
          <p:cNvSpPr/>
          <p:nvPr/>
        </p:nvSpPr>
        <p:spPr>
          <a:xfrm>
            <a:off x="1631340" y="3003711"/>
            <a:ext cx="1436713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/>
          </a:p>
        </p:txBody>
      </p:sp>
      <p:sp>
        <p:nvSpPr>
          <p:cNvPr id="2691" name="Google Shape;2691;p42"/>
          <p:cNvSpPr/>
          <p:nvPr/>
        </p:nvSpPr>
        <p:spPr>
          <a:xfrm>
            <a:off x="1242627" y="3003710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92" name="Google Shape;2692;p42"/>
          <p:cNvSpPr/>
          <p:nvPr/>
        </p:nvSpPr>
        <p:spPr>
          <a:xfrm>
            <a:off x="1631341" y="4281966"/>
            <a:ext cx="1436712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</a:t>
            </a:r>
            <a:endParaRPr/>
          </a:p>
        </p:txBody>
      </p:sp>
      <p:sp>
        <p:nvSpPr>
          <p:cNvPr id="2693" name="Google Shape;2693;p42"/>
          <p:cNvSpPr/>
          <p:nvPr/>
        </p:nvSpPr>
        <p:spPr>
          <a:xfrm>
            <a:off x="1242627" y="4281965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2694" name="Google Shape;2694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93205" y="2427852"/>
            <a:ext cx="4758490" cy="4142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95" name="Google Shape;2695;p42"/>
          <p:cNvSpPr/>
          <p:nvPr/>
        </p:nvSpPr>
        <p:spPr>
          <a:xfrm>
            <a:off x="6581275" y="5363025"/>
            <a:ext cx="3356700" cy="400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6" name="Google Shape;2696;p42"/>
          <p:cNvSpPr/>
          <p:nvPr/>
        </p:nvSpPr>
        <p:spPr>
          <a:xfrm>
            <a:off x="7107959" y="5307341"/>
            <a:ext cx="21289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Boucle de courant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97" name="Google Shape;2697;p42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698" name="Google Shape;2698;p42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9" name="Google Shape;2699;p4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00" name="Google Shape;2700;p42"/>
          <p:cNvGrpSpPr/>
          <p:nvPr/>
        </p:nvGrpSpPr>
        <p:grpSpPr>
          <a:xfrm>
            <a:off x="7814449" y="4791224"/>
            <a:ext cx="637247" cy="606905"/>
            <a:chOff x="5102975" y="5087571"/>
            <a:chExt cx="323017" cy="323028"/>
          </a:xfrm>
        </p:grpSpPr>
        <p:sp>
          <p:nvSpPr>
            <p:cNvPr id="2701" name="Google Shape;2701;p42"/>
            <p:cNvSpPr/>
            <p:nvPr/>
          </p:nvSpPr>
          <p:spPr>
            <a:xfrm>
              <a:off x="5102975" y="5087571"/>
              <a:ext cx="323017" cy="323028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  <a:close/>
                  <a:moveTo>
                    <a:pt x="181470" y="362953"/>
                  </a:moveTo>
                </a:path>
              </a:pathLst>
            </a:custGeom>
            <a:solidFill>
              <a:schemeClr val="lt1"/>
            </a:solidFill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2" name="Google Shape;2702;p42"/>
            <p:cNvSpPr/>
            <p:nvPr/>
          </p:nvSpPr>
          <p:spPr>
            <a:xfrm>
              <a:off x="5146073" y="5139334"/>
              <a:ext cx="252190" cy="231088"/>
            </a:xfrm>
            <a:custGeom>
              <a:rect b="b" l="l" r="r" t="t"/>
              <a:pathLst>
                <a:path extrusionOk="0" h="282676" w="227711">
                  <a:moveTo>
                    <a:pt x="0" y="0"/>
                  </a:moveTo>
                  <a:lnTo>
                    <a:pt x="227711" y="282676"/>
                  </a:lnTo>
                </a:path>
              </a:pathLst>
            </a:custGeom>
            <a:solidFill>
              <a:srgbClr val="FFFF00"/>
            </a:solidFill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3" name="Google Shape;2703;p42"/>
          <p:cNvSpPr/>
          <p:nvPr/>
        </p:nvSpPr>
        <p:spPr>
          <a:xfrm rot="-5732908">
            <a:off x="7893566" y="4870832"/>
            <a:ext cx="500463" cy="423880"/>
          </a:xfrm>
          <a:custGeom>
            <a:rect b="b" l="l" r="r" t="t"/>
            <a:pathLst>
              <a:path extrusionOk="0" h="282676" w="227711">
                <a:moveTo>
                  <a:pt x="0" y="0"/>
                </a:moveTo>
                <a:lnTo>
                  <a:pt x="227711" y="282676"/>
                </a:lnTo>
              </a:path>
            </a:pathLst>
          </a:custGeom>
          <a:solidFill>
            <a:srgbClr val="FFFF00"/>
          </a:solidFill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7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8" name="Google Shape;2708;p4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Non : la boucle ne contient pas le générateur.</a:t>
            </a:r>
            <a:endParaRPr/>
          </a:p>
        </p:txBody>
      </p:sp>
      <p:sp>
        <p:nvSpPr>
          <p:cNvPr id="2709" name="Google Shape;2709;p4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pic>
        <p:nvPicPr>
          <p:cNvPr descr="Coche avec un remplissage uni" id="2710" name="Google Shape;271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8053" y="4156462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711" name="Google Shape;2711;p43"/>
          <p:cNvSpPr txBox="1"/>
          <p:nvPr/>
        </p:nvSpPr>
        <p:spPr>
          <a:xfrm>
            <a:off x="935304" y="1706880"/>
            <a:ext cx="10530792" cy="70788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Adil a représenté une boucle dans le circuit électrique ci-dessous.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représentation est-elle correcte ?</a:t>
            </a:r>
            <a:endParaRPr/>
          </a:p>
        </p:txBody>
      </p:sp>
      <p:sp>
        <p:nvSpPr>
          <p:cNvPr id="2712" name="Google Shape;2712;p43"/>
          <p:cNvSpPr/>
          <p:nvPr/>
        </p:nvSpPr>
        <p:spPr>
          <a:xfrm>
            <a:off x="1631340" y="3003711"/>
            <a:ext cx="1436713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/>
          </a:p>
        </p:txBody>
      </p:sp>
      <p:sp>
        <p:nvSpPr>
          <p:cNvPr id="2713" name="Google Shape;2713;p43"/>
          <p:cNvSpPr/>
          <p:nvPr/>
        </p:nvSpPr>
        <p:spPr>
          <a:xfrm>
            <a:off x="1242627" y="3003710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714" name="Google Shape;2714;p43"/>
          <p:cNvSpPr/>
          <p:nvPr/>
        </p:nvSpPr>
        <p:spPr>
          <a:xfrm>
            <a:off x="1631341" y="4281966"/>
            <a:ext cx="1436712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</a:t>
            </a:r>
            <a:endParaRPr/>
          </a:p>
        </p:txBody>
      </p:sp>
      <p:sp>
        <p:nvSpPr>
          <p:cNvPr id="2715" name="Google Shape;2715;p43"/>
          <p:cNvSpPr/>
          <p:nvPr/>
        </p:nvSpPr>
        <p:spPr>
          <a:xfrm>
            <a:off x="1242627" y="4281965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2716" name="Google Shape;2716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3205" y="2427852"/>
            <a:ext cx="4758490" cy="41420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7" name="Google Shape;2717;p43"/>
          <p:cNvSpPr/>
          <p:nvPr/>
        </p:nvSpPr>
        <p:spPr>
          <a:xfrm>
            <a:off x="6581275" y="5363025"/>
            <a:ext cx="3356700" cy="400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8" name="Google Shape;2718;p43"/>
          <p:cNvSpPr/>
          <p:nvPr/>
        </p:nvSpPr>
        <p:spPr>
          <a:xfrm>
            <a:off x="7107959" y="5307341"/>
            <a:ext cx="21289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Boucle de courant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9" name="Google Shape;2719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0" name="Google Shape;2720;p43"/>
          <p:cNvGrpSpPr/>
          <p:nvPr/>
        </p:nvGrpSpPr>
        <p:grpSpPr>
          <a:xfrm>
            <a:off x="7814449" y="4791224"/>
            <a:ext cx="637247" cy="606905"/>
            <a:chOff x="5102975" y="5087571"/>
            <a:chExt cx="323017" cy="323028"/>
          </a:xfrm>
        </p:grpSpPr>
        <p:sp>
          <p:nvSpPr>
            <p:cNvPr id="2721" name="Google Shape;2721;p43"/>
            <p:cNvSpPr/>
            <p:nvPr/>
          </p:nvSpPr>
          <p:spPr>
            <a:xfrm>
              <a:off x="5102975" y="5087571"/>
              <a:ext cx="323017" cy="323028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  <a:close/>
                  <a:moveTo>
                    <a:pt x="181470" y="362953"/>
                  </a:moveTo>
                </a:path>
              </a:pathLst>
            </a:custGeom>
            <a:solidFill>
              <a:schemeClr val="lt1"/>
            </a:solidFill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2" name="Google Shape;2722;p43"/>
            <p:cNvSpPr/>
            <p:nvPr/>
          </p:nvSpPr>
          <p:spPr>
            <a:xfrm>
              <a:off x="5146073" y="5139334"/>
              <a:ext cx="252190" cy="231088"/>
            </a:xfrm>
            <a:custGeom>
              <a:rect b="b" l="l" r="r" t="t"/>
              <a:pathLst>
                <a:path extrusionOk="0" h="282676" w="227711">
                  <a:moveTo>
                    <a:pt x="0" y="0"/>
                  </a:moveTo>
                  <a:lnTo>
                    <a:pt x="227711" y="282676"/>
                  </a:lnTo>
                </a:path>
              </a:pathLst>
            </a:custGeom>
            <a:solidFill>
              <a:srgbClr val="FFFF00"/>
            </a:solidFill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23" name="Google Shape;2723;p43"/>
          <p:cNvSpPr/>
          <p:nvPr/>
        </p:nvSpPr>
        <p:spPr>
          <a:xfrm rot="-5732908">
            <a:off x="7893566" y="4870832"/>
            <a:ext cx="500463" cy="423880"/>
          </a:xfrm>
          <a:custGeom>
            <a:rect b="b" l="l" r="r" t="t"/>
            <a:pathLst>
              <a:path extrusionOk="0" h="282676" w="227711">
                <a:moveTo>
                  <a:pt x="0" y="0"/>
                </a:moveTo>
                <a:lnTo>
                  <a:pt x="227711" y="282676"/>
                </a:lnTo>
              </a:path>
            </a:pathLst>
          </a:custGeom>
          <a:solidFill>
            <a:srgbClr val="FFFF00"/>
          </a:solidFill>
          <a:ln cap="flat" cmpd="sng" w="38100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7" name="Shape 2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8" name="Google Shape;2728;p4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Choisissez la bonne réponse.</a:t>
            </a:r>
            <a:endParaRPr/>
          </a:p>
        </p:txBody>
      </p:sp>
      <p:sp>
        <p:nvSpPr>
          <p:cNvPr id="2729" name="Google Shape;2729;p4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730" name="Google Shape;2730;p44"/>
          <p:cNvSpPr txBox="1"/>
          <p:nvPr/>
        </p:nvSpPr>
        <p:spPr>
          <a:xfrm>
            <a:off x="695960" y="1402080"/>
            <a:ext cx="5939971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électrique ci-contre comporte deux boucles. </a:t>
            </a:r>
            <a:endParaRPr/>
          </a:p>
        </p:txBody>
      </p:sp>
      <p:sp>
        <p:nvSpPr>
          <p:cNvPr id="2731" name="Google Shape;2731;p44"/>
          <p:cNvSpPr/>
          <p:nvPr/>
        </p:nvSpPr>
        <p:spPr>
          <a:xfrm>
            <a:off x="2417693" y="2925159"/>
            <a:ext cx="939656" cy="4309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2" name="Google Shape;2732;p44"/>
          <p:cNvSpPr/>
          <p:nvPr/>
        </p:nvSpPr>
        <p:spPr>
          <a:xfrm>
            <a:off x="1985693" y="2925159"/>
            <a:ext cx="432000" cy="4309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3" name="Google Shape;2733;p44"/>
          <p:cNvSpPr/>
          <p:nvPr/>
        </p:nvSpPr>
        <p:spPr>
          <a:xfrm>
            <a:off x="2395922" y="4479052"/>
            <a:ext cx="961427" cy="4309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4" name="Google Shape;2734;p44"/>
          <p:cNvSpPr/>
          <p:nvPr/>
        </p:nvSpPr>
        <p:spPr>
          <a:xfrm>
            <a:off x="1963923" y="4479052"/>
            <a:ext cx="432000" cy="4309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 circuit électrique en série - 5e - Cours Physique-Chimie - Kartable" id="2735" name="Google Shape;2735;p44"/>
          <p:cNvPicPr preferRelativeResize="0"/>
          <p:nvPr/>
        </p:nvPicPr>
        <p:blipFill rotWithShape="1">
          <a:blip r:embed="rId3">
            <a:alphaModFix/>
          </a:blip>
          <a:srcRect b="7339" l="0" r="0" t="0"/>
          <a:stretch/>
        </p:blipFill>
        <p:spPr>
          <a:xfrm>
            <a:off x="4670686" y="2006613"/>
            <a:ext cx="5758891" cy="4032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36" name="Google Shape;2736;p44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737" name="Google Shape;2737;p44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8" name="Google Shape;2738;p4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2" name="Shape 2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3" name="Google Shape;2743;p4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bien “Faux”</a:t>
            </a:r>
            <a:r>
              <a:rPr lang="fr-FR"/>
              <a:t> : le circuit ne contient qu’une seule boucle.</a:t>
            </a:r>
            <a:endParaRPr/>
          </a:p>
        </p:txBody>
      </p:sp>
      <p:sp>
        <p:nvSpPr>
          <p:cNvPr id="2744" name="Google Shape;2744;p4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745" name="Google Shape;2745;p45"/>
          <p:cNvSpPr txBox="1"/>
          <p:nvPr/>
        </p:nvSpPr>
        <p:spPr>
          <a:xfrm>
            <a:off x="695960" y="1402080"/>
            <a:ext cx="5939971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électrique ci-contre comporte deux boucles. </a:t>
            </a:r>
            <a:endParaRPr/>
          </a:p>
        </p:txBody>
      </p:sp>
      <p:sp>
        <p:nvSpPr>
          <p:cNvPr id="2746" name="Google Shape;2746;p45"/>
          <p:cNvSpPr/>
          <p:nvPr/>
        </p:nvSpPr>
        <p:spPr>
          <a:xfrm>
            <a:off x="1985693" y="2925159"/>
            <a:ext cx="432000" cy="4309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7" name="Google Shape;2747;p45"/>
          <p:cNvSpPr/>
          <p:nvPr/>
        </p:nvSpPr>
        <p:spPr>
          <a:xfrm>
            <a:off x="1963923" y="4479052"/>
            <a:ext cx="432000" cy="4309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 circuit électrique en série - 5e - Cours Physique-Chimie - Kartable" id="2748" name="Google Shape;2748;p45"/>
          <p:cNvPicPr preferRelativeResize="0"/>
          <p:nvPr/>
        </p:nvPicPr>
        <p:blipFill rotWithShape="1">
          <a:blip r:embed="rId3">
            <a:alphaModFix/>
          </a:blip>
          <a:srcRect b="7339" l="0" r="0" t="0"/>
          <a:stretch/>
        </p:blipFill>
        <p:spPr>
          <a:xfrm>
            <a:off x="4670686" y="2006613"/>
            <a:ext cx="5758891" cy="40327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749" name="Google Shape;2749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09209" y="4457784"/>
            <a:ext cx="386712" cy="473460"/>
          </a:xfrm>
          <a:prstGeom prst="rect">
            <a:avLst/>
          </a:prstGeom>
          <a:noFill/>
          <a:ln>
            <a:noFill/>
          </a:ln>
        </p:spPr>
      </p:pic>
      <p:sp>
        <p:nvSpPr>
          <p:cNvPr id="2750" name="Google Shape;2750;p45"/>
          <p:cNvSpPr/>
          <p:nvPr/>
        </p:nvSpPr>
        <p:spPr>
          <a:xfrm>
            <a:off x="2417693" y="2925159"/>
            <a:ext cx="939656" cy="4309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p45"/>
          <p:cNvSpPr/>
          <p:nvPr/>
        </p:nvSpPr>
        <p:spPr>
          <a:xfrm>
            <a:off x="2395922" y="4479052"/>
            <a:ext cx="961427" cy="4309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2" name="Google Shape;2752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6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p4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Choisissez la proposition correcte.</a:t>
            </a:r>
            <a:endParaRPr/>
          </a:p>
        </p:txBody>
      </p:sp>
      <p:sp>
        <p:nvSpPr>
          <p:cNvPr id="2758" name="Google Shape;2758;p4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759" name="Google Shape;2759;p46"/>
          <p:cNvSpPr txBox="1"/>
          <p:nvPr/>
        </p:nvSpPr>
        <p:spPr>
          <a:xfrm>
            <a:off x="887704" y="1406797"/>
            <a:ext cx="10692589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électrique ci-dessous est monté: </a:t>
            </a:r>
            <a:endParaRPr/>
          </a:p>
        </p:txBody>
      </p:sp>
      <p:sp>
        <p:nvSpPr>
          <p:cNvPr id="2760" name="Google Shape;2760;p46"/>
          <p:cNvSpPr/>
          <p:nvPr/>
        </p:nvSpPr>
        <p:spPr>
          <a:xfrm>
            <a:off x="2463853" y="5905729"/>
            <a:ext cx="2640409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série.</a:t>
            </a:r>
            <a:endParaRPr/>
          </a:p>
        </p:txBody>
      </p:sp>
      <p:sp>
        <p:nvSpPr>
          <p:cNvPr id="2761" name="Google Shape;2761;p46"/>
          <p:cNvSpPr/>
          <p:nvPr/>
        </p:nvSpPr>
        <p:spPr>
          <a:xfrm>
            <a:off x="2075140" y="5905728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762" name="Google Shape;2762;p46"/>
          <p:cNvSpPr/>
          <p:nvPr/>
        </p:nvSpPr>
        <p:spPr>
          <a:xfrm>
            <a:off x="7622707" y="5905729"/>
            <a:ext cx="2640409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dérivation.</a:t>
            </a:r>
            <a:endParaRPr/>
          </a:p>
        </p:txBody>
      </p:sp>
      <p:sp>
        <p:nvSpPr>
          <p:cNvPr id="2763" name="Google Shape;2763;p46"/>
          <p:cNvSpPr/>
          <p:nvPr/>
        </p:nvSpPr>
        <p:spPr>
          <a:xfrm>
            <a:off x="7233994" y="5905728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764" name="Google Shape;2764;p46"/>
          <p:cNvSpPr/>
          <p:nvPr/>
        </p:nvSpPr>
        <p:spPr>
          <a:xfrm>
            <a:off x="3771900" y="5295900"/>
            <a:ext cx="590550" cy="457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5" name="Google Shape;276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5907" y="1959536"/>
            <a:ext cx="5855116" cy="37578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66" name="Google Shape;2766;p46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767" name="Google Shape;2767;p46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8" name="Google Shape;2768;p4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2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3" name="Google Shape;2773;p4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A : on observe une seule boucle.</a:t>
            </a:r>
            <a:endParaRPr/>
          </a:p>
        </p:txBody>
      </p:sp>
      <p:sp>
        <p:nvSpPr>
          <p:cNvPr id="2774" name="Google Shape;2774;p4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 Il/Elle peut montrer aux élèves la boucle.</a:t>
            </a:r>
            <a:endParaRPr/>
          </a:p>
        </p:txBody>
      </p:sp>
      <p:pic>
        <p:nvPicPr>
          <p:cNvPr descr="Coche avec un remplissage uni" id="2775" name="Google Shape;277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8635" y="5780225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p47"/>
          <p:cNvSpPr txBox="1"/>
          <p:nvPr/>
        </p:nvSpPr>
        <p:spPr>
          <a:xfrm>
            <a:off x="887704" y="1406797"/>
            <a:ext cx="10692589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électrique ci-dessous est monté: </a:t>
            </a:r>
            <a:endParaRPr/>
          </a:p>
        </p:txBody>
      </p:sp>
      <p:sp>
        <p:nvSpPr>
          <p:cNvPr id="2777" name="Google Shape;2777;p47"/>
          <p:cNvSpPr/>
          <p:nvPr/>
        </p:nvSpPr>
        <p:spPr>
          <a:xfrm>
            <a:off x="2463853" y="5905729"/>
            <a:ext cx="2640409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série.</a:t>
            </a:r>
            <a:endParaRPr/>
          </a:p>
        </p:txBody>
      </p:sp>
      <p:sp>
        <p:nvSpPr>
          <p:cNvPr id="2778" name="Google Shape;2778;p47"/>
          <p:cNvSpPr/>
          <p:nvPr/>
        </p:nvSpPr>
        <p:spPr>
          <a:xfrm>
            <a:off x="2075140" y="5905728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779" name="Google Shape;2779;p47"/>
          <p:cNvSpPr/>
          <p:nvPr/>
        </p:nvSpPr>
        <p:spPr>
          <a:xfrm>
            <a:off x="7622707" y="5905729"/>
            <a:ext cx="2640409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dérivation.</a:t>
            </a:r>
            <a:endParaRPr/>
          </a:p>
        </p:txBody>
      </p:sp>
      <p:sp>
        <p:nvSpPr>
          <p:cNvPr id="2780" name="Google Shape;2780;p47"/>
          <p:cNvSpPr/>
          <p:nvPr/>
        </p:nvSpPr>
        <p:spPr>
          <a:xfrm>
            <a:off x="7233994" y="5905728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781" name="Google Shape;2781;p47"/>
          <p:cNvSpPr/>
          <p:nvPr/>
        </p:nvSpPr>
        <p:spPr>
          <a:xfrm>
            <a:off x="3771900" y="5295900"/>
            <a:ext cx="590550" cy="457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2" name="Google Shape;2782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15907" y="1959536"/>
            <a:ext cx="5855116" cy="3757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3" name="Google Shape;2783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7" name="Shape 2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8" name="Google Shape;2788;p4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Choisissez la proposition correcte.</a:t>
            </a:r>
            <a:endParaRPr/>
          </a:p>
        </p:txBody>
      </p:sp>
      <p:sp>
        <p:nvSpPr>
          <p:cNvPr id="2789" name="Google Shape;2789;p4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790" name="Google Shape;2790;p48"/>
          <p:cNvSpPr txBox="1"/>
          <p:nvPr/>
        </p:nvSpPr>
        <p:spPr>
          <a:xfrm>
            <a:off x="887704" y="1406797"/>
            <a:ext cx="10692589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électrique ci-dessous est monté: </a:t>
            </a:r>
            <a:endParaRPr/>
          </a:p>
        </p:txBody>
      </p:sp>
      <p:sp>
        <p:nvSpPr>
          <p:cNvPr id="2791" name="Google Shape;2791;p48"/>
          <p:cNvSpPr/>
          <p:nvPr/>
        </p:nvSpPr>
        <p:spPr>
          <a:xfrm>
            <a:off x="2463853" y="5905729"/>
            <a:ext cx="2640409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série.</a:t>
            </a:r>
            <a:endParaRPr/>
          </a:p>
        </p:txBody>
      </p:sp>
      <p:sp>
        <p:nvSpPr>
          <p:cNvPr id="2792" name="Google Shape;2792;p48"/>
          <p:cNvSpPr/>
          <p:nvPr/>
        </p:nvSpPr>
        <p:spPr>
          <a:xfrm>
            <a:off x="2075140" y="5905728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793" name="Google Shape;2793;p48"/>
          <p:cNvSpPr/>
          <p:nvPr/>
        </p:nvSpPr>
        <p:spPr>
          <a:xfrm>
            <a:off x="7622707" y="5905729"/>
            <a:ext cx="2640409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dérivation.</a:t>
            </a:r>
            <a:endParaRPr/>
          </a:p>
        </p:txBody>
      </p:sp>
      <p:sp>
        <p:nvSpPr>
          <p:cNvPr id="2794" name="Google Shape;2794;p48"/>
          <p:cNvSpPr/>
          <p:nvPr/>
        </p:nvSpPr>
        <p:spPr>
          <a:xfrm>
            <a:off x="7233994" y="5905728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Réaliser un montage électrique - myMaxicours" id="2795" name="Google Shape;2795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31036" y="1806907"/>
            <a:ext cx="5375301" cy="39933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6" name="Google Shape;2796;p48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797" name="Google Shape;2797;p48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8" name="Google Shape;2798;p4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2" name="Shape 2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3" name="Google Shape;2803;p4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B : notamment on observe les deux boucles avec la pile.</a:t>
            </a:r>
            <a:endParaRPr/>
          </a:p>
        </p:txBody>
      </p:sp>
      <p:sp>
        <p:nvSpPr>
          <p:cNvPr id="2804" name="Google Shape;2804;p4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 Il/Elle peut montrer aux élèves les deux boucles.</a:t>
            </a:r>
            <a:endParaRPr/>
          </a:p>
        </p:txBody>
      </p:sp>
      <p:sp>
        <p:nvSpPr>
          <p:cNvPr id="2805" name="Google Shape;2805;p49"/>
          <p:cNvSpPr txBox="1"/>
          <p:nvPr/>
        </p:nvSpPr>
        <p:spPr>
          <a:xfrm>
            <a:off x="887704" y="1406797"/>
            <a:ext cx="10692589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électrique ci-dessous est monté: </a:t>
            </a:r>
            <a:endParaRPr/>
          </a:p>
        </p:txBody>
      </p:sp>
      <p:sp>
        <p:nvSpPr>
          <p:cNvPr id="2806" name="Google Shape;2806;p49"/>
          <p:cNvSpPr/>
          <p:nvPr/>
        </p:nvSpPr>
        <p:spPr>
          <a:xfrm>
            <a:off x="2463853" y="5905729"/>
            <a:ext cx="2640409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série.</a:t>
            </a:r>
            <a:endParaRPr/>
          </a:p>
        </p:txBody>
      </p:sp>
      <p:sp>
        <p:nvSpPr>
          <p:cNvPr id="2807" name="Google Shape;2807;p49"/>
          <p:cNvSpPr/>
          <p:nvPr/>
        </p:nvSpPr>
        <p:spPr>
          <a:xfrm>
            <a:off x="2075140" y="5905728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808" name="Google Shape;2808;p49"/>
          <p:cNvSpPr/>
          <p:nvPr/>
        </p:nvSpPr>
        <p:spPr>
          <a:xfrm>
            <a:off x="7622707" y="5905729"/>
            <a:ext cx="2640409" cy="4338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dérivation.</a:t>
            </a:r>
            <a:endParaRPr/>
          </a:p>
        </p:txBody>
      </p:sp>
      <p:sp>
        <p:nvSpPr>
          <p:cNvPr id="2809" name="Google Shape;2809;p49"/>
          <p:cNvSpPr/>
          <p:nvPr/>
        </p:nvSpPr>
        <p:spPr>
          <a:xfrm>
            <a:off x="7233994" y="5905728"/>
            <a:ext cx="388713" cy="4338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Réaliser un montage électrique - myMaxicours" id="2810" name="Google Shape;2810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31036" y="1806907"/>
            <a:ext cx="5375301" cy="39933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811" name="Google Shape;2811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09414" y="5780225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2" name="Google Shape;2812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5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 chapitre</a:t>
            </a:r>
            <a:endParaRPr i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935" name="Google Shape;1935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936" name="Google Shape;1936;p5"/>
          <p:cNvSpPr/>
          <p:nvPr/>
        </p:nvSpPr>
        <p:spPr>
          <a:xfrm>
            <a:off x="1236221" y="3425390"/>
            <a:ext cx="10268313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7" name="Google Shape;1937;p5"/>
          <p:cNvSpPr txBox="1"/>
          <p:nvPr/>
        </p:nvSpPr>
        <p:spPr>
          <a:xfrm>
            <a:off x="2758006" y="4800066"/>
            <a:ext cx="842009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2563" lvl="0" marL="18256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Déterminer, expérimentalement, les caractéristiques propres à chaque type de circuit électrique.</a:t>
            </a:r>
            <a:endParaRPr/>
          </a:p>
        </p:txBody>
      </p:sp>
      <p:sp>
        <p:nvSpPr>
          <p:cNvPr id="1938" name="Google Shape;1938;p5"/>
          <p:cNvSpPr txBox="1"/>
          <p:nvPr/>
        </p:nvSpPr>
        <p:spPr>
          <a:xfrm>
            <a:off x="2802434" y="2391092"/>
            <a:ext cx="833850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2563" lvl="0" marL="18256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Représenter le schéma d’un circuit électrique en utilisant les symboles normalisés de dipôles.</a:t>
            </a:r>
            <a:endParaRPr/>
          </a:p>
        </p:txBody>
      </p:sp>
      <p:sp>
        <p:nvSpPr>
          <p:cNvPr id="1939" name="Google Shape;1939;p5"/>
          <p:cNvSpPr txBox="1"/>
          <p:nvPr/>
        </p:nvSpPr>
        <p:spPr>
          <a:xfrm>
            <a:off x="2758006" y="3547886"/>
            <a:ext cx="8313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3355" lvl="0" marL="173355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Identifier, à partir du nombre de boucles, si un circuit électrique est monté en série ou en dérivation.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6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Google Shape;2817;p5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12 min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1" name="Shape 2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p5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on va passer aux tâches à réaliser sur le livret. On commence par la tâche page 10 « Je m’entraine en binôme ». Travaillez individuellement, puis discutez de vos réponses en binômes. </a:t>
            </a:r>
            <a:endParaRPr/>
          </a:p>
        </p:txBody>
      </p:sp>
      <p:sp>
        <p:nvSpPr>
          <p:cNvPr id="2823" name="Google Shape;2823;p5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  <p:sp>
        <p:nvSpPr>
          <p:cNvPr id="2824" name="Google Shape;2824;p51"/>
          <p:cNvSpPr/>
          <p:nvPr/>
        </p:nvSpPr>
        <p:spPr>
          <a:xfrm>
            <a:off x="759098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5" name="Google Shape;2825;p51"/>
          <p:cNvSpPr/>
          <p:nvPr/>
        </p:nvSpPr>
        <p:spPr>
          <a:xfrm>
            <a:off x="759099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6" name="Google Shape;2826;p51"/>
          <p:cNvSpPr/>
          <p:nvPr/>
        </p:nvSpPr>
        <p:spPr>
          <a:xfrm>
            <a:off x="556235" y="1093966"/>
            <a:ext cx="179464" cy="239420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7" name="Google Shape;2827;p51"/>
          <p:cNvSpPr/>
          <p:nvPr/>
        </p:nvSpPr>
        <p:spPr>
          <a:xfrm>
            <a:off x="484339" y="1079258"/>
            <a:ext cx="251360" cy="28800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8" name="Google Shape;2828;p51"/>
          <p:cNvSpPr/>
          <p:nvPr/>
        </p:nvSpPr>
        <p:spPr>
          <a:xfrm>
            <a:off x="7871580" y="1161877"/>
            <a:ext cx="3263188" cy="2024497"/>
          </a:xfrm>
          <a:custGeom>
            <a:rect b="b" l="l" r="r" t="t"/>
            <a:pathLst>
              <a:path extrusionOk="0" h="1472641" w="2237637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415440"/>
                </a:lnTo>
                <a:cubicBezTo>
                  <a:pt x="0" y="1447025"/>
                  <a:pt x="25603" y="1472641"/>
                  <a:pt x="57200" y="1472641"/>
                </a:cubicBezTo>
                <a:lnTo>
                  <a:pt x="2180436" y="1472641"/>
                </a:lnTo>
                <a:cubicBezTo>
                  <a:pt x="2212021" y="1472641"/>
                  <a:pt x="2237637" y="1447025"/>
                  <a:pt x="2237637" y="1415440"/>
                </a:cubicBezTo>
                <a:lnTo>
                  <a:pt x="2237637" y="57200"/>
                </a:lnTo>
                <a:cubicBezTo>
                  <a:pt x="2237637" y="25615"/>
                  <a:pt x="2212021" y="0"/>
                  <a:pt x="2180436" y="0"/>
                </a:cubicBezTo>
                <a:close/>
                <a:moveTo>
                  <a:pt x="57200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p51"/>
          <p:cNvSpPr/>
          <p:nvPr/>
        </p:nvSpPr>
        <p:spPr>
          <a:xfrm>
            <a:off x="2599610" y="3780860"/>
            <a:ext cx="5581937" cy="1847164"/>
          </a:xfrm>
          <a:custGeom>
            <a:rect b="b" l="l" r="r" t="t"/>
            <a:pathLst>
              <a:path extrusionOk="0" h="1343647" w="3827652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286446"/>
                </a:lnTo>
                <a:cubicBezTo>
                  <a:pt x="0" y="1318044"/>
                  <a:pt x="25603" y="1343647"/>
                  <a:pt x="57200" y="1343647"/>
                </a:cubicBezTo>
                <a:lnTo>
                  <a:pt x="3770451" y="1343647"/>
                </a:lnTo>
                <a:cubicBezTo>
                  <a:pt x="3802036" y="1343647"/>
                  <a:pt x="3827652" y="1318044"/>
                  <a:pt x="3827652" y="1286446"/>
                </a:cubicBezTo>
                <a:lnTo>
                  <a:pt x="3827652" y="57200"/>
                </a:lnTo>
                <a:cubicBezTo>
                  <a:pt x="3827652" y="25615"/>
                  <a:pt x="3802036" y="0"/>
                  <a:pt x="3770451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0" name="Google Shape;2830;p51"/>
          <p:cNvSpPr/>
          <p:nvPr/>
        </p:nvSpPr>
        <p:spPr>
          <a:xfrm>
            <a:off x="759098" y="5712360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1" name="Google Shape;2831;p51"/>
          <p:cNvSpPr/>
          <p:nvPr/>
        </p:nvSpPr>
        <p:spPr>
          <a:xfrm>
            <a:off x="759098" y="3388572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2" name="Google Shape;2832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0409" y="1250102"/>
            <a:ext cx="2685463" cy="1868831"/>
          </a:xfrm>
          <a:prstGeom prst="rect">
            <a:avLst/>
          </a:prstGeom>
          <a:noFill/>
          <a:ln>
            <a:noFill/>
          </a:ln>
        </p:spPr>
      </p:pic>
      <p:sp>
        <p:nvSpPr>
          <p:cNvPr id="2833" name="Google Shape;2833;p51"/>
          <p:cNvSpPr/>
          <p:nvPr/>
        </p:nvSpPr>
        <p:spPr>
          <a:xfrm>
            <a:off x="547849" y="1077450"/>
            <a:ext cx="18282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834" name="Google Shape;2834;p51"/>
          <p:cNvSpPr/>
          <p:nvPr/>
        </p:nvSpPr>
        <p:spPr>
          <a:xfrm>
            <a:off x="830994" y="1215271"/>
            <a:ext cx="57536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2835" name="Google Shape;2835;p51"/>
          <p:cNvSpPr/>
          <p:nvPr/>
        </p:nvSpPr>
        <p:spPr>
          <a:xfrm>
            <a:off x="830994" y="2858111"/>
            <a:ext cx="67658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 type du montage de ce circuit électrique.</a:t>
            </a:r>
            <a:endParaRPr/>
          </a:p>
        </p:txBody>
      </p:sp>
      <p:sp>
        <p:nvSpPr>
          <p:cNvPr id="2836" name="Google Shape;2836;p51"/>
          <p:cNvSpPr/>
          <p:nvPr/>
        </p:nvSpPr>
        <p:spPr>
          <a:xfrm>
            <a:off x="849371" y="5684436"/>
            <a:ext cx="87783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si le circuit électrique est monté en série ou en dérivation.</a:t>
            </a:r>
            <a:endParaRPr/>
          </a:p>
        </p:txBody>
      </p:sp>
      <p:sp>
        <p:nvSpPr>
          <p:cNvPr id="2837" name="Google Shape;2837;p51"/>
          <p:cNvSpPr/>
          <p:nvPr/>
        </p:nvSpPr>
        <p:spPr>
          <a:xfrm>
            <a:off x="849371" y="3371141"/>
            <a:ext cx="92038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en indiquant les boucles qu’il contient.</a:t>
            </a:r>
            <a:endParaRPr/>
          </a:p>
        </p:txBody>
      </p:sp>
      <p:sp>
        <p:nvSpPr>
          <p:cNvPr id="2838" name="Google Shape;2838;p51"/>
          <p:cNvSpPr/>
          <p:nvPr/>
        </p:nvSpPr>
        <p:spPr>
          <a:xfrm>
            <a:off x="759098" y="6110180"/>
            <a:ext cx="115138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Comme le circuit électrique contient 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alors il est monté 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</a:t>
            </a: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3" name="Shape 2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4" name="Google Shape;2844;p5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corrige la première question. </a:t>
            </a:r>
            <a:endParaRPr/>
          </a:p>
        </p:txBody>
      </p:sp>
      <p:sp>
        <p:nvSpPr>
          <p:cNvPr id="2845" name="Google Shape;2845;p5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sp>
        <p:nvSpPr>
          <p:cNvPr id="2846" name="Google Shape;2846;p52"/>
          <p:cNvSpPr/>
          <p:nvPr/>
        </p:nvSpPr>
        <p:spPr>
          <a:xfrm>
            <a:off x="759098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p52"/>
          <p:cNvSpPr/>
          <p:nvPr/>
        </p:nvSpPr>
        <p:spPr>
          <a:xfrm>
            <a:off x="759099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8" name="Google Shape;2848;p52"/>
          <p:cNvSpPr/>
          <p:nvPr/>
        </p:nvSpPr>
        <p:spPr>
          <a:xfrm>
            <a:off x="556235" y="1093966"/>
            <a:ext cx="179464" cy="239420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9" name="Google Shape;2849;p52"/>
          <p:cNvSpPr/>
          <p:nvPr/>
        </p:nvSpPr>
        <p:spPr>
          <a:xfrm>
            <a:off x="484339" y="1079258"/>
            <a:ext cx="251360" cy="28800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0" name="Google Shape;2850;p52"/>
          <p:cNvSpPr/>
          <p:nvPr/>
        </p:nvSpPr>
        <p:spPr>
          <a:xfrm>
            <a:off x="7871580" y="1161877"/>
            <a:ext cx="3263188" cy="2024497"/>
          </a:xfrm>
          <a:custGeom>
            <a:rect b="b" l="l" r="r" t="t"/>
            <a:pathLst>
              <a:path extrusionOk="0" h="1472641" w="2237637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415440"/>
                </a:lnTo>
                <a:cubicBezTo>
                  <a:pt x="0" y="1447025"/>
                  <a:pt x="25603" y="1472641"/>
                  <a:pt x="57200" y="1472641"/>
                </a:cubicBezTo>
                <a:lnTo>
                  <a:pt x="2180436" y="1472641"/>
                </a:lnTo>
                <a:cubicBezTo>
                  <a:pt x="2212021" y="1472641"/>
                  <a:pt x="2237637" y="1447025"/>
                  <a:pt x="2237637" y="1415440"/>
                </a:cubicBezTo>
                <a:lnTo>
                  <a:pt x="2237637" y="57200"/>
                </a:lnTo>
                <a:cubicBezTo>
                  <a:pt x="2237637" y="25615"/>
                  <a:pt x="2212021" y="0"/>
                  <a:pt x="2180436" y="0"/>
                </a:cubicBezTo>
                <a:close/>
                <a:moveTo>
                  <a:pt x="57200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1" name="Google Shape;2851;p52"/>
          <p:cNvSpPr/>
          <p:nvPr/>
        </p:nvSpPr>
        <p:spPr>
          <a:xfrm>
            <a:off x="2599610" y="3780860"/>
            <a:ext cx="5581937" cy="1847164"/>
          </a:xfrm>
          <a:custGeom>
            <a:rect b="b" l="l" r="r" t="t"/>
            <a:pathLst>
              <a:path extrusionOk="0" h="1343647" w="3827652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286446"/>
                </a:lnTo>
                <a:cubicBezTo>
                  <a:pt x="0" y="1318044"/>
                  <a:pt x="25603" y="1343647"/>
                  <a:pt x="57200" y="1343647"/>
                </a:cubicBezTo>
                <a:lnTo>
                  <a:pt x="3770451" y="1343647"/>
                </a:lnTo>
                <a:cubicBezTo>
                  <a:pt x="3802036" y="1343647"/>
                  <a:pt x="3827652" y="1318044"/>
                  <a:pt x="3827652" y="1286446"/>
                </a:cubicBezTo>
                <a:lnTo>
                  <a:pt x="3827652" y="57200"/>
                </a:lnTo>
                <a:cubicBezTo>
                  <a:pt x="3827652" y="25615"/>
                  <a:pt x="3802036" y="0"/>
                  <a:pt x="3770451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2" name="Google Shape;2852;p52"/>
          <p:cNvSpPr/>
          <p:nvPr/>
        </p:nvSpPr>
        <p:spPr>
          <a:xfrm>
            <a:off x="759098" y="5712360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3" name="Google Shape;2853;p52"/>
          <p:cNvSpPr/>
          <p:nvPr/>
        </p:nvSpPr>
        <p:spPr>
          <a:xfrm>
            <a:off x="759098" y="3388572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4" name="Google Shape;2854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0409" y="1250102"/>
            <a:ext cx="2685463" cy="1868831"/>
          </a:xfrm>
          <a:prstGeom prst="rect">
            <a:avLst/>
          </a:prstGeom>
          <a:noFill/>
          <a:ln>
            <a:noFill/>
          </a:ln>
        </p:spPr>
      </p:pic>
      <p:sp>
        <p:nvSpPr>
          <p:cNvPr id="2855" name="Google Shape;2855;p52"/>
          <p:cNvSpPr/>
          <p:nvPr/>
        </p:nvSpPr>
        <p:spPr>
          <a:xfrm>
            <a:off x="547849" y="1077450"/>
            <a:ext cx="18282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856" name="Google Shape;2856;p52"/>
          <p:cNvSpPr/>
          <p:nvPr/>
        </p:nvSpPr>
        <p:spPr>
          <a:xfrm>
            <a:off x="830994" y="1215271"/>
            <a:ext cx="57536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2857" name="Google Shape;2857;p52"/>
          <p:cNvSpPr/>
          <p:nvPr/>
        </p:nvSpPr>
        <p:spPr>
          <a:xfrm>
            <a:off x="830994" y="2858111"/>
            <a:ext cx="67658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 type du montage de ce circuit électrique.</a:t>
            </a:r>
            <a:endParaRPr/>
          </a:p>
        </p:txBody>
      </p:sp>
      <p:sp>
        <p:nvSpPr>
          <p:cNvPr id="2858" name="Google Shape;2858;p52"/>
          <p:cNvSpPr/>
          <p:nvPr/>
        </p:nvSpPr>
        <p:spPr>
          <a:xfrm>
            <a:off x="849371" y="5684436"/>
            <a:ext cx="87783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si le circuit électrique est monté en série ou en dérivation.</a:t>
            </a:r>
            <a:endParaRPr/>
          </a:p>
        </p:txBody>
      </p:sp>
      <p:sp>
        <p:nvSpPr>
          <p:cNvPr id="2859" name="Google Shape;2859;p52"/>
          <p:cNvSpPr/>
          <p:nvPr/>
        </p:nvSpPr>
        <p:spPr>
          <a:xfrm>
            <a:off x="849371" y="3371141"/>
            <a:ext cx="92038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en indiquant les boucles qu’il contient.</a:t>
            </a:r>
            <a:endParaRPr/>
          </a:p>
        </p:txBody>
      </p:sp>
      <p:sp>
        <p:nvSpPr>
          <p:cNvPr id="2860" name="Google Shape;2860;p52"/>
          <p:cNvSpPr/>
          <p:nvPr/>
        </p:nvSpPr>
        <p:spPr>
          <a:xfrm>
            <a:off x="759098" y="6110180"/>
            <a:ext cx="115138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Comme le circuit électrique contient 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alors il est monté </a:t>
            </a:r>
            <a:r>
              <a:rPr b="0" i="0" lang="fr-FR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</a:t>
            </a: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861" name="Google Shape;2861;p52"/>
          <p:cNvSpPr/>
          <p:nvPr/>
        </p:nvSpPr>
        <p:spPr>
          <a:xfrm>
            <a:off x="2599610" y="3780860"/>
            <a:ext cx="5581937" cy="1847164"/>
          </a:xfrm>
          <a:custGeom>
            <a:rect b="b" l="l" r="r" t="t"/>
            <a:pathLst>
              <a:path extrusionOk="0" h="1343647" w="3827652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286446"/>
                </a:lnTo>
                <a:cubicBezTo>
                  <a:pt x="0" y="1318044"/>
                  <a:pt x="25603" y="1343647"/>
                  <a:pt x="57200" y="1343647"/>
                </a:cubicBezTo>
                <a:lnTo>
                  <a:pt x="3770451" y="1343647"/>
                </a:lnTo>
                <a:cubicBezTo>
                  <a:pt x="3802036" y="1343647"/>
                  <a:pt x="3827652" y="1318044"/>
                  <a:pt x="3827652" y="1286446"/>
                </a:cubicBezTo>
                <a:lnTo>
                  <a:pt x="3827652" y="57200"/>
                </a:lnTo>
                <a:cubicBezTo>
                  <a:pt x="3827652" y="25615"/>
                  <a:pt x="3802036" y="0"/>
                  <a:pt x="3770451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62" name="Google Shape;2862;p52"/>
          <p:cNvGrpSpPr/>
          <p:nvPr/>
        </p:nvGrpSpPr>
        <p:grpSpPr>
          <a:xfrm>
            <a:off x="3440717" y="3960636"/>
            <a:ext cx="3860835" cy="1618088"/>
            <a:chOff x="3550908" y="3984565"/>
            <a:chExt cx="3860835" cy="1618088"/>
          </a:xfrm>
        </p:grpSpPr>
        <p:sp>
          <p:nvSpPr>
            <p:cNvPr id="2863" name="Google Shape;2863;p52"/>
            <p:cNvSpPr/>
            <p:nvPr/>
          </p:nvSpPr>
          <p:spPr>
            <a:xfrm>
              <a:off x="4213907" y="5480713"/>
              <a:ext cx="2715905" cy="121940"/>
            </a:xfrm>
            <a:custGeom>
              <a:rect b="b" l="l" r="r" t="t"/>
              <a:pathLst>
                <a:path extrusionOk="0" h="120000" w="791997">
                  <a:moveTo>
                    <a:pt x="791997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4" name="Google Shape;2864;p52"/>
            <p:cNvSpPr/>
            <p:nvPr/>
          </p:nvSpPr>
          <p:spPr>
            <a:xfrm>
              <a:off x="3550908" y="3984565"/>
              <a:ext cx="3860835" cy="1496148"/>
            </a:xfrm>
            <a:custGeom>
              <a:rect b="b" l="l" r="r" t="t"/>
              <a:pathLst>
                <a:path extrusionOk="0" h="1185900" w="1910092">
                  <a:moveTo>
                    <a:pt x="382143" y="1185900"/>
                  </a:moveTo>
                  <a:lnTo>
                    <a:pt x="0" y="1185900"/>
                  </a:lnTo>
                  <a:lnTo>
                    <a:pt x="0" y="0"/>
                  </a:lnTo>
                  <a:lnTo>
                    <a:pt x="630250" y="0"/>
                  </a:lnTo>
                  <a:lnTo>
                    <a:pt x="1910092" y="0"/>
                  </a:lnTo>
                  <a:lnTo>
                    <a:pt x="1910092" y="1185900"/>
                  </a:lnTo>
                  <a:lnTo>
                    <a:pt x="1499946" y="118590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5" name="Google Shape;2865;p52"/>
          <p:cNvGrpSpPr/>
          <p:nvPr/>
        </p:nvGrpSpPr>
        <p:grpSpPr>
          <a:xfrm>
            <a:off x="5339516" y="3748572"/>
            <a:ext cx="407363" cy="408392"/>
            <a:chOff x="5275236" y="4088788"/>
            <a:chExt cx="239153" cy="239140"/>
          </a:xfrm>
        </p:grpSpPr>
        <p:sp>
          <p:nvSpPr>
            <p:cNvPr id="2866" name="Google Shape;2866;p52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</a:path>
              </a:pathLst>
            </a:custGeom>
            <a:solidFill>
              <a:srgbClr val="FFF215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7" name="Google Shape;2867;p52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  <a:close/>
                  <a:moveTo>
                    <a:pt x="239153" y="119570"/>
                  </a:moveTo>
                </a:path>
              </a:pathLst>
            </a:custGeom>
            <a:noFill/>
            <a:ln cap="flat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8" name="Google Shape;2868;p52"/>
            <p:cNvSpPr/>
            <p:nvPr/>
          </p:nvSpPr>
          <p:spPr>
            <a:xfrm>
              <a:off x="5301682" y="4133341"/>
              <a:ext cx="180394" cy="161109"/>
            </a:xfrm>
            <a:custGeom>
              <a:rect b="b" l="l" r="r" t="t"/>
              <a:pathLst>
                <a:path extrusionOk="0" h="150037" w="186258">
                  <a:moveTo>
                    <a:pt x="0" y="150037"/>
                  </a:moveTo>
                  <a:lnTo>
                    <a:pt x="186258" y="0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9" name="Google Shape;2869;p52"/>
            <p:cNvSpPr/>
            <p:nvPr/>
          </p:nvSpPr>
          <p:spPr>
            <a:xfrm>
              <a:off x="5301682" y="4133341"/>
              <a:ext cx="186258" cy="150037"/>
            </a:xfrm>
            <a:custGeom>
              <a:rect b="b" l="l" r="r" t="t"/>
              <a:pathLst>
                <a:path extrusionOk="0" h="150037" w="186258">
                  <a:moveTo>
                    <a:pt x="0" y="0"/>
                  </a:moveTo>
                  <a:lnTo>
                    <a:pt x="186258" y="150037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0" name="Google Shape;2870;p52"/>
          <p:cNvGrpSpPr/>
          <p:nvPr/>
        </p:nvGrpSpPr>
        <p:grpSpPr>
          <a:xfrm>
            <a:off x="3163877" y="4581880"/>
            <a:ext cx="540000" cy="179696"/>
            <a:chOff x="3163877" y="4581880"/>
            <a:chExt cx="540000" cy="179696"/>
          </a:xfrm>
        </p:grpSpPr>
        <p:cxnSp>
          <p:nvCxnSpPr>
            <p:cNvPr id="2871" name="Google Shape;2871;p52"/>
            <p:cNvCxnSpPr/>
            <p:nvPr/>
          </p:nvCxnSpPr>
          <p:spPr>
            <a:xfrm>
              <a:off x="3163877" y="4581880"/>
              <a:ext cx="540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72" name="Google Shape;2872;p52"/>
            <p:cNvCxnSpPr/>
            <p:nvPr/>
          </p:nvCxnSpPr>
          <p:spPr>
            <a:xfrm>
              <a:off x="3271877" y="4761576"/>
              <a:ext cx="324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873" name="Google Shape;2873;p52"/>
            <p:cNvSpPr/>
            <p:nvPr/>
          </p:nvSpPr>
          <p:spPr>
            <a:xfrm>
              <a:off x="3316581" y="4598039"/>
              <a:ext cx="252000" cy="15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74" name="Google Shape;2874;p52"/>
          <p:cNvSpPr txBox="1"/>
          <p:nvPr/>
        </p:nvSpPr>
        <p:spPr>
          <a:xfrm>
            <a:off x="2999108" y="4271281"/>
            <a:ext cx="47784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  <a:endParaRPr/>
          </a:p>
        </p:txBody>
      </p:sp>
      <p:grpSp>
        <p:nvGrpSpPr>
          <p:cNvPr id="2875" name="Google Shape;2875;p52"/>
          <p:cNvGrpSpPr/>
          <p:nvPr/>
        </p:nvGrpSpPr>
        <p:grpSpPr>
          <a:xfrm>
            <a:off x="3794422" y="4216861"/>
            <a:ext cx="3403682" cy="964789"/>
            <a:chOff x="8587269" y="4184139"/>
            <a:chExt cx="1690652" cy="824940"/>
          </a:xfrm>
        </p:grpSpPr>
        <p:sp>
          <p:nvSpPr>
            <p:cNvPr id="2876" name="Google Shape;2876;p52"/>
            <p:cNvSpPr/>
            <p:nvPr/>
          </p:nvSpPr>
          <p:spPr>
            <a:xfrm>
              <a:off x="8587269" y="4243070"/>
              <a:ext cx="0" cy="677621"/>
            </a:xfrm>
            <a:custGeom>
              <a:rect b="b" l="l" r="r" t="t"/>
              <a:pathLst>
                <a:path extrusionOk="0" h="677621" w="120000">
                  <a:moveTo>
                    <a:pt x="0" y="677621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7" name="Google Shape;2877;p52"/>
            <p:cNvSpPr/>
            <p:nvPr/>
          </p:nvSpPr>
          <p:spPr>
            <a:xfrm>
              <a:off x="8669837" y="4184141"/>
              <a:ext cx="1513751" cy="0"/>
            </a:xfrm>
            <a:custGeom>
              <a:rect b="b" l="l" r="r" t="t"/>
              <a:pathLst>
                <a:path extrusionOk="0" h="120000" w="1513751">
                  <a:moveTo>
                    <a:pt x="0" y="0"/>
                  </a:moveTo>
                  <a:lnTo>
                    <a:pt x="1513751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8" name="Google Shape;2878;p52"/>
            <p:cNvSpPr/>
            <p:nvPr/>
          </p:nvSpPr>
          <p:spPr>
            <a:xfrm>
              <a:off x="10277921" y="4303395"/>
              <a:ext cx="0" cy="613079"/>
            </a:xfrm>
            <a:custGeom>
              <a:rect b="b" l="l" r="r" t="t"/>
              <a:pathLst>
                <a:path extrusionOk="0" h="613079" w="120000">
                  <a:moveTo>
                    <a:pt x="0" y="0"/>
                  </a:moveTo>
                  <a:lnTo>
                    <a:pt x="0" y="613079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9" name="Google Shape;2879;p52"/>
            <p:cNvSpPr/>
            <p:nvPr/>
          </p:nvSpPr>
          <p:spPr>
            <a:xfrm>
              <a:off x="8642311" y="5009076"/>
              <a:ext cx="1513751" cy="0"/>
            </a:xfrm>
            <a:custGeom>
              <a:rect b="b" l="l" r="r" t="t"/>
              <a:pathLst>
                <a:path extrusionOk="0" h="120000" w="1513751">
                  <a:moveTo>
                    <a:pt x="1513751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0" name="Google Shape;2880;p52"/>
            <p:cNvSpPr/>
            <p:nvPr/>
          </p:nvSpPr>
          <p:spPr>
            <a:xfrm>
              <a:off x="8587269" y="4184139"/>
              <a:ext cx="1690649" cy="824940"/>
            </a:xfrm>
            <a:custGeom>
              <a:rect b="b" l="l" r="r" t="t"/>
              <a:pathLst>
                <a:path extrusionOk="0" h="824940" w="1690649">
                  <a:moveTo>
                    <a:pt x="0" y="29463"/>
                  </a:moveTo>
                  <a:lnTo>
                    <a:pt x="0" y="0"/>
                  </a:lnTo>
                  <a:lnTo>
                    <a:pt x="27520" y="0"/>
                  </a:lnTo>
                  <a:moveTo>
                    <a:pt x="1623834" y="0"/>
                  </a:moveTo>
                  <a:lnTo>
                    <a:pt x="1651355" y="0"/>
                  </a:lnTo>
                  <a:cubicBezTo>
                    <a:pt x="1656689" y="0"/>
                    <a:pt x="1661769" y="1054"/>
                    <a:pt x="1666405" y="2984"/>
                  </a:cubicBezTo>
                  <a:moveTo>
                    <a:pt x="1687677" y="24257"/>
                  </a:moveTo>
                  <a:cubicBezTo>
                    <a:pt x="1689595" y="28892"/>
                    <a:pt x="1690649" y="33958"/>
                    <a:pt x="1690649" y="39292"/>
                  </a:cubicBezTo>
                  <a:lnTo>
                    <a:pt x="1690649" y="65950"/>
                  </a:lnTo>
                  <a:moveTo>
                    <a:pt x="1690649" y="758989"/>
                  </a:moveTo>
                  <a:lnTo>
                    <a:pt x="1690649" y="785646"/>
                  </a:lnTo>
                  <a:cubicBezTo>
                    <a:pt x="1690649" y="790967"/>
                    <a:pt x="1689595" y="796047"/>
                    <a:pt x="1687677" y="800683"/>
                  </a:cubicBezTo>
                  <a:moveTo>
                    <a:pt x="1666405" y="821955"/>
                  </a:moveTo>
                  <a:cubicBezTo>
                    <a:pt x="1661769" y="823873"/>
                    <a:pt x="1656689" y="824940"/>
                    <a:pt x="1651355" y="824940"/>
                  </a:cubicBezTo>
                  <a:lnTo>
                    <a:pt x="1623834" y="824940"/>
                  </a:lnTo>
                  <a:moveTo>
                    <a:pt x="27520" y="824940"/>
                  </a:moveTo>
                  <a:lnTo>
                    <a:pt x="0" y="824940"/>
                  </a:lnTo>
                  <a:lnTo>
                    <a:pt x="0" y="795476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81" name="Google Shape;2881;p52"/>
          <p:cNvSpPr/>
          <p:nvPr/>
        </p:nvSpPr>
        <p:spPr>
          <a:xfrm>
            <a:off x="4714506" y="4743311"/>
            <a:ext cx="21051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Boucle de courant</a:t>
            </a:r>
            <a:endParaRPr/>
          </a:p>
        </p:txBody>
      </p:sp>
      <p:grpSp>
        <p:nvGrpSpPr>
          <p:cNvPr id="2882" name="Google Shape;2882;p52"/>
          <p:cNvGrpSpPr/>
          <p:nvPr/>
        </p:nvGrpSpPr>
        <p:grpSpPr>
          <a:xfrm>
            <a:off x="5343436" y="5224461"/>
            <a:ext cx="407363" cy="408392"/>
            <a:chOff x="5275236" y="4088788"/>
            <a:chExt cx="239153" cy="239140"/>
          </a:xfrm>
        </p:grpSpPr>
        <p:sp>
          <p:nvSpPr>
            <p:cNvPr id="2883" name="Google Shape;2883;p52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</a:path>
              </a:pathLst>
            </a:custGeom>
            <a:solidFill>
              <a:srgbClr val="FFF215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4" name="Google Shape;2884;p52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  <a:close/>
                  <a:moveTo>
                    <a:pt x="239153" y="119570"/>
                  </a:moveTo>
                </a:path>
              </a:pathLst>
            </a:custGeom>
            <a:noFill/>
            <a:ln cap="flat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5" name="Google Shape;2885;p52"/>
            <p:cNvSpPr/>
            <p:nvPr/>
          </p:nvSpPr>
          <p:spPr>
            <a:xfrm>
              <a:off x="5301682" y="4133341"/>
              <a:ext cx="180394" cy="161109"/>
            </a:xfrm>
            <a:custGeom>
              <a:rect b="b" l="l" r="r" t="t"/>
              <a:pathLst>
                <a:path extrusionOk="0" h="150037" w="186258">
                  <a:moveTo>
                    <a:pt x="0" y="150037"/>
                  </a:moveTo>
                  <a:lnTo>
                    <a:pt x="186258" y="0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6" name="Google Shape;2886;p52"/>
            <p:cNvSpPr/>
            <p:nvPr/>
          </p:nvSpPr>
          <p:spPr>
            <a:xfrm>
              <a:off x="5301682" y="4133341"/>
              <a:ext cx="186258" cy="150037"/>
            </a:xfrm>
            <a:custGeom>
              <a:rect b="b" l="l" r="r" t="t"/>
              <a:pathLst>
                <a:path extrusionOk="0" h="150037" w="186258">
                  <a:moveTo>
                    <a:pt x="0" y="0"/>
                  </a:moveTo>
                  <a:lnTo>
                    <a:pt x="186258" y="150037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0" name="Shape 2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1" name="Google Shape;2891;p5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corrige la deuxième question. </a:t>
            </a:r>
            <a:endParaRPr/>
          </a:p>
        </p:txBody>
      </p:sp>
      <p:sp>
        <p:nvSpPr>
          <p:cNvPr id="2892" name="Google Shape;2892;p5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  <p:sp>
        <p:nvSpPr>
          <p:cNvPr id="2893" name="Google Shape;2893;p53"/>
          <p:cNvSpPr/>
          <p:nvPr/>
        </p:nvSpPr>
        <p:spPr>
          <a:xfrm>
            <a:off x="759098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4" name="Google Shape;2894;p53"/>
          <p:cNvSpPr/>
          <p:nvPr/>
        </p:nvSpPr>
        <p:spPr>
          <a:xfrm>
            <a:off x="759099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5" name="Google Shape;2895;p53"/>
          <p:cNvSpPr/>
          <p:nvPr/>
        </p:nvSpPr>
        <p:spPr>
          <a:xfrm>
            <a:off x="556235" y="1093966"/>
            <a:ext cx="179464" cy="239420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6" name="Google Shape;2896;p53"/>
          <p:cNvSpPr/>
          <p:nvPr/>
        </p:nvSpPr>
        <p:spPr>
          <a:xfrm>
            <a:off x="484339" y="1079258"/>
            <a:ext cx="251360" cy="28800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7" name="Google Shape;2897;p53"/>
          <p:cNvSpPr/>
          <p:nvPr/>
        </p:nvSpPr>
        <p:spPr>
          <a:xfrm>
            <a:off x="7871580" y="1161877"/>
            <a:ext cx="3263188" cy="2024497"/>
          </a:xfrm>
          <a:custGeom>
            <a:rect b="b" l="l" r="r" t="t"/>
            <a:pathLst>
              <a:path extrusionOk="0" h="1472641" w="2237637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415440"/>
                </a:lnTo>
                <a:cubicBezTo>
                  <a:pt x="0" y="1447025"/>
                  <a:pt x="25603" y="1472641"/>
                  <a:pt x="57200" y="1472641"/>
                </a:cubicBezTo>
                <a:lnTo>
                  <a:pt x="2180436" y="1472641"/>
                </a:lnTo>
                <a:cubicBezTo>
                  <a:pt x="2212021" y="1472641"/>
                  <a:pt x="2237637" y="1447025"/>
                  <a:pt x="2237637" y="1415440"/>
                </a:cubicBezTo>
                <a:lnTo>
                  <a:pt x="2237637" y="57200"/>
                </a:lnTo>
                <a:cubicBezTo>
                  <a:pt x="2237637" y="25615"/>
                  <a:pt x="2212021" y="0"/>
                  <a:pt x="2180436" y="0"/>
                </a:cubicBezTo>
                <a:close/>
                <a:moveTo>
                  <a:pt x="57200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8" name="Google Shape;2898;p53"/>
          <p:cNvSpPr/>
          <p:nvPr/>
        </p:nvSpPr>
        <p:spPr>
          <a:xfrm>
            <a:off x="2599610" y="3780860"/>
            <a:ext cx="5581937" cy="1847164"/>
          </a:xfrm>
          <a:custGeom>
            <a:rect b="b" l="l" r="r" t="t"/>
            <a:pathLst>
              <a:path extrusionOk="0" h="1343647" w="3827652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286446"/>
                </a:lnTo>
                <a:cubicBezTo>
                  <a:pt x="0" y="1318044"/>
                  <a:pt x="25603" y="1343647"/>
                  <a:pt x="57200" y="1343647"/>
                </a:cubicBezTo>
                <a:lnTo>
                  <a:pt x="3770451" y="1343647"/>
                </a:lnTo>
                <a:cubicBezTo>
                  <a:pt x="3802036" y="1343647"/>
                  <a:pt x="3827652" y="1318044"/>
                  <a:pt x="3827652" y="1286446"/>
                </a:cubicBezTo>
                <a:lnTo>
                  <a:pt x="3827652" y="57200"/>
                </a:lnTo>
                <a:cubicBezTo>
                  <a:pt x="3827652" y="25615"/>
                  <a:pt x="3802036" y="0"/>
                  <a:pt x="3770451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9" name="Google Shape;2899;p53"/>
          <p:cNvSpPr/>
          <p:nvPr/>
        </p:nvSpPr>
        <p:spPr>
          <a:xfrm>
            <a:off x="759098" y="5712360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0" name="Google Shape;2900;p53"/>
          <p:cNvSpPr/>
          <p:nvPr/>
        </p:nvSpPr>
        <p:spPr>
          <a:xfrm>
            <a:off x="759098" y="3388572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1" name="Google Shape;2901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0409" y="1250102"/>
            <a:ext cx="2685463" cy="1868831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p53"/>
          <p:cNvSpPr/>
          <p:nvPr/>
        </p:nvSpPr>
        <p:spPr>
          <a:xfrm>
            <a:off x="547849" y="1077450"/>
            <a:ext cx="18282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903" name="Google Shape;2903;p53"/>
          <p:cNvSpPr/>
          <p:nvPr/>
        </p:nvSpPr>
        <p:spPr>
          <a:xfrm>
            <a:off x="830994" y="1215271"/>
            <a:ext cx="57536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2904" name="Google Shape;2904;p53"/>
          <p:cNvSpPr/>
          <p:nvPr/>
        </p:nvSpPr>
        <p:spPr>
          <a:xfrm>
            <a:off x="830994" y="2858111"/>
            <a:ext cx="67658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 type du montage de ce circuit électrique.</a:t>
            </a:r>
            <a:endParaRPr/>
          </a:p>
        </p:txBody>
      </p:sp>
      <p:sp>
        <p:nvSpPr>
          <p:cNvPr id="2905" name="Google Shape;2905;p53"/>
          <p:cNvSpPr/>
          <p:nvPr/>
        </p:nvSpPr>
        <p:spPr>
          <a:xfrm>
            <a:off x="849371" y="5684436"/>
            <a:ext cx="87783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si le circuit électrique est monté en série ou en dérivation.</a:t>
            </a:r>
            <a:endParaRPr/>
          </a:p>
        </p:txBody>
      </p:sp>
      <p:sp>
        <p:nvSpPr>
          <p:cNvPr id="2906" name="Google Shape;2906;p53"/>
          <p:cNvSpPr/>
          <p:nvPr/>
        </p:nvSpPr>
        <p:spPr>
          <a:xfrm>
            <a:off x="849371" y="3371141"/>
            <a:ext cx="92038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4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en indiquant les boucles qu’il contient.</a:t>
            </a:r>
            <a:endParaRPr/>
          </a:p>
        </p:txBody>
      </p:sp>
      <p:sp>
        <p:nvSpPr>
          <p:cNvPr id="2907" name="Google Shape;2907;p53"/>
          <p:cNvSpPr/>
          <p:nvPr/>
        </p:nvSpPr>
        <p:spPr>
          <a:xfrm>
            <a:off x="2599610" y="3780860"/>
            <a:ext cx="5581937" cy="1847164"/>
          </a:xfrm>
          <a:custGeom>
            <a:rect b="b" l="l" r="r" t="t"/>
            <a:pathLst>
              <a:path extrusionOk="0" h="1343647" w="3827652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286446"/>
                </a:lnTo>
                <a:cubicBezTo>
                  <a:pt x="0" y="1318044"/>
                  <a:pt x="25603" y="1343647"/>
                  <a:pt x="57200" y="1343647"/>
                </a:cubicBezTo>
                <a:lnTo>
                  <a:pt x="3770451" y="1343647"/>
                </a:lnTo>
                <a:cubicBezTo>
                  <a:pt x="3802036" y="1343647"/>
                  <a:pt x="3827652" y="1318044"/>
                  <a:pt x="3827652" y="1286446"/>
                </a:cubicBezTo>
                <a:lnTo>
                  <a:pt x="3827652" y="57200"/>
                </a:lnTo>
                <a:cubicBezTo>
                  <a:pt x="3827652" y="25615"/>
                  <a:pt x="3802036" y="0"/>
                  <a:pt x="3770451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08" name="Google Shape;2908;p53"/>
          <p:cNvGrpSpPr/>
          <p:nvPr/>
        </p:nvGrpSpPr>
        <p:grpSpPr>
          <a:xfrm>
            <a:off x="3440717" y="3960636"/>
            <a:ext cx="3860835" cy="1618088"/>
            <a:chOff x="3550908" y="3984565"/>
            <a:chExt cx="3860835" cy="1618088"/>
          </a:xfrm>
        </p:grpSpPr>
        <p:sp>
          <p:nvSpPr>
            <p:cNvPr id="2909" name="Google Shape;2909;p53"/>
            <p:cNvSpPr/>
            <p:nvPr/>
          </p:nvSpPr>
          <p:spPr>
            <a:xfrm>
              <a:off x="4213907" y="5480713"/>
              <a:ext cx="2715905" cy="121940"/>
            </a:xfrm>
            <a:custGeom>
              <a:rect b="b" l="l" r="r" t="t"/>
              <a:pathLst>
                <a:path extrusionOk="0" h="120000" w="791997">
                  <a:moveTo>
                    <a:pt x="791997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0" name="Google Shape;2910;p53"/>
            <p:cNvSpPr/>
            <p:nvPr/>
          </p:nvSpPr>
          <p:spPr>
            <a:xfrm>
              <a:off x="3550908" y="3984565"/>
              <a:ext cx="3860835" cy="1496148"/>
            </a:xfrm>
            <a:custGeom>
              <a:rect b="b" l="l" r="r" t="t"/>
              <a:pathLst>
                <a:path extrusionOk="0" h="1185900" w="1910092">
                  <a:moveTo>
                    <a:pt x="382143" y="1185900"/>
                  </a:moveTo>
                  <a:lnTo>
                    <a:pt x="0" y="1185900"/>
                  </a:lnTo>
                  <a:lnTo>
                    <a:pt x="0" y="0"/>
                  </a:lnTo>
                  <a:lnTo>
                    <a:pt x="630250" y="0"/>
                  </a:lnTo>
                  <a:lnTo>
                    <a:pt x="1910092" y="0"/>
                  </a:lnTo>
                  <a:lnTo>
                    <a:pt x="1910092" y="1185900"/>
                  </a:lnTo>
                  <a:lnTo>
                    <a:pt x="1499946" y="118590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11" name="Google Shape;2911;p53"/>
          <p:cNvGrpSpPr/>
          <p:nvPr/>
        </p:nvGrpSpPr>
        <p:grpSpPr>
          <a:xfrm>
            <a:off x="5339516" y="3748572"/>
            <a:ext cx="407363" cy="408392"/>
            <a:chOff x="5275236" y="4088788"/>
            <a:chExt cx="239153" cy="239140"/>
          </a:xfrm>
        </p:grpSpPr>
        <p:sp>
          <p:nvSpPr>
            <p:cNvPr id="2912" name="Google Shape;2912;p53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</a:path>
              </a:pathLst>
            </a:custGeom>
            <a:solidFill>
              <a:srgbClr val="FFF215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3" name="Google Shape;2913;p53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  <a:close/>
                  <a:moveTo>
                    <a:pt x="239153" y="119570"/>
                  </a:moveTo>
                </a:path>
              </a:pathLst>
            </a:custGeom>
            <a:noFill/>
            <a:ln cap="flat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4" name="Google Shape;2914;p53"/>
            <p:cNvSpPr/>
            <p:nvPr/>
          </p:nvSpPr>
          <p:spPr>
            <a:xfrm>
              <a:off x="5301682" y="4133341"/>
              <a:ext cx="180394" cy="161109"/>
            </a:xfrm>
            <a:custGeom>
              <a:rect b="b" l="l" r="r" t="t"/>
              <a:pathLst>
                <a:path extrusionOk="0" h="150037" w="186258">
                  <a:moveTo>
                    <a:pt x="0" y="150037"/>
                  </a:moveTo>
                  <a:lnTo>
                    <a:pt x="186258" y="0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5" name="Google Shape;2915;p53"/>
            <p:cNvSpPr/>
            <p:nvPr/>
          </p:nvSpPr>
          <p:spPr>
            <a:xfrm>
              <a:off x="5301682" y="4133341"/>
              <a:ext cx="186258" cy="150037"/>
            </a:xfrm>
            <a:custGeom>
              <a:rect b="b" l="l" r="r" t="t"/>
              <a:pathLst>
                <a:path extrusionOk="0" h="150037" w="186258">
                  <a:moveTo>
                    <a:pt x="0" y="0"/>
                  </a:moveTo>
                  <a:lnTo>
                    <a:pt x="186258" y="150037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16" name="Google Shape;2916;p53"/>
          <p:cNvGrpSpPr/>
          <p:nvPr/>
        </p:nvGrpSpPr>
        <p:grpSpPr>
          <a:xfrm>
            <a:off x="3163877" y="4581880"/>
            <a:ext cx="540000" cy="179696"/>
            <a:chOff x="3163877" y="4581880"/>
            <a:chExt cx="540000" cy="179696"/>
          </a:xfrm>
        </p:grpSpPr>
        <p:cxnSp>
          <p:nvCxnSpPr>
            <p:cNvPr id="2917" name="Google Shape;2917;p53"/>
            <p:cNvCxnSpPr/>
            <p:nvPr/>
          </p:nvCxnSpPr>
          <p:spPr>
            <a:xfrm>
              <a:off x="3163877" y="4581880"/>
              <a:ext cx="540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18" name="Google Shape;2918;p53"/>
            <p:cNvCxnSpPr/>
            <p:nvPr/>
          </p:nvCxnSpPr>
          <p:spPr>
            <a:xfrm>
              <a:off x="3271877" y="4761576"/>
              <a:ext cx="324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919" name="Google Shape;2919;p53"/>
            <p:cNvSpPr/>
            <p:nvPr/>
          </p:nvSpPr>
          <p:spPr>
            <a:xfrm>
              <a:off x="3316581" y="4598039"/>
              <a:ext cx="252000" cy="15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0" name="Google Shape;2920;p53"/>
          <p:cNvSpPr txBox="1"/>
          <p:nvPr/>
        </p:nvSpPr>
        <p:spPr>
          <a:xfrm>
            <a:off x="2999108" y="4271281"/>
            <a:ext cx="47784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  <a:endParaRPr/>
          </a:p>
        </p:txBody>
      </p:sp>
      <p:grpSp>
        <p:nvGrpSpPr>
          <p:cNvPr id="2921" name="Google Shape;2921;p53"/>
          <p:cNvGrpSpPr/>
          <p:nvPr/>
        </p:nvGrpSpPr>
        <p:grpSpPr>
          <a:xfrm>
            <a:off x="3794422" y="4216861"/>
            <a:ext cx="3403682" cy="964789"/>
            <a:chOff x="8587269" y="4184139"/>
            <a:chExt cx="1690652" cy="824940"/>
          </a:xfrm>
        </p:grpSpPr>
        <p:sp>
          <p:nvSpPr>
            <p:cNvPr id="2922" name="Google Shape;2922;p53"/>
            <p:cNvSpPr/>
            <p:nvPr/>
          </p:nvSpPr>
          <p:spPr>
            <a:xfrm>
              <a:off x="8587269" y="4243070"/>
              <a:ext cx="0" cy="677621"/>
            </a:xfrm>
            <a:custGeom>
              <a:rect b="b" l="l" r="r" t="t"/>
              <a:pathLst>
                <a:path extrusionOk="0" h="677621" w="120000">
                  <a:moveTo>
                    <a:pt x="0" y="677621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3" name="Google Shape;2923;p53"/>
            <p:cNvSpPr/>
            <p:nvPr/>
          </p:nvSpPr>
          <p:spPr>
            <a:xfrm>
              <a:off x="8669837" y="4184141"/>
              <a:ext cx="1513751" cy="0"/>
            </a:xfrm>
            <a:custGeom>
              <a:rect b="b" l="l" r="r" t="t"/>
              <a:pathLst>
                <a:path extrusionOk="0" h="120000" w="1513751">
                  <a:moveTo>
                    <a:pt x="0" y="0"/>
                  </a:moveTo>
                  <a:lnTo>
                    <a:pt x="1513751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4" name="Google Shape;2924;p53"/>
            <p:cNvSpPr/>
            <p:nvPr/>
          </p:nvSpPr>
          <p:spPr>
            <a:xfrm>
              <a:off x="10277921" y="4303395"/>
              <a:ext cx="0" cy="613079"/>
            </a:xfrm>
            <a:custGeom>
              <a:rect b="b" l="l" r="r" t="t"/>
              <a:pathLst>
                <a:path extrusionOk="0" h="613079" w="120000">
                  <a:moveTo>
                    <a:pt x="0" y="0"/>
                  </a:moveTo>
                  <a:lnTo>
                    <a:pt x="0" y="613079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5" name="Google Shape;2925;p53"/>
            <p:cNvSpPr/>
            <p:nvPr/>
          </p:nvSpPr>
          <p:spPr>
            <a:xfrm>
              <a:off x="8642311" y="5009076"/>
              <a:ext cx="1513751" cy="0"/>
            </a:xfrm>
            <a:custGeom>
              <a:rect b="b" l="l" r="r" t="t"/>
              <a:pathLst>
                <a:path extrusionOk="0" h="120000" w="1513751">
                  <a:moveTo>
                    <a:pt x="1513751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6" name="Google Shape;2926;p53"/>
            <p:cNvSpPr/>
            <p:nvPr/>
          </p:nvSpPr>
          <p:spPr>
            <a:xfrm>
              <a:off x="8587269" y="4184139"/>
              <a:ext cx="1690649" cy="824940"/>
            </a:xfrm>
            <a:custGeom>
              <a:rect b="b" l="l" r="r" t="t"/>
              <a:pathLst>
                <a:path extrusionOk="0" h="824940" w="1690649">
                  <a:moveTo>
                    <a:pt x="0" y="29463"/>
                  </a:moveTo>
                  <a:lnTo>
                    <a:pt x="0" y="0"/>
                  </a:lnTo>
                  <a:lnTo>
                    <a:pt x="27520" y="0"/>
                  </a:lnTo>
                  <a:moveTo>
                    <a:pt x="1623834" y="0"/>
                  </a:moveTo>
                  <a:lnTo>
                    <a:pt x="1651355" y="0"/>
                  </a:lnTo>
                  <a:cubicBezTo>
                    <a:pt x="1656689" y="0"/>
                    <a:pt x="1661769" y="1054"/>
                    <a:pt x="1666405" y="2984"/>
                  </a:cubicBezTo>
                  <a:moveTo>
                    <a:pt x="1687677" y="24257"/>
                  </a:moveTo>
                  <a:cubicBezTo>
                    <a:pt x="1689595" y="28892"/>
                    <a:pt x="1690649" y="33958"/>
                    <a:pt x="1690649" y="39292"/>
                  </a:cubicBezTo>
                  <a:lnTo>
                    <a:pt x="1690649" y="65950"/>
                  </a:lnTo>
                  <a:moveTo>
                    <a:pt x="1690649" y="758989"/>
                  </a:moveTo>
                  <a:lnTo>
                    <a:pt x="1690649" y="785646"/>
                  </a:lnTo>
                  <a:cubicBezTo>
                    <a:pt x="1690649" y="790967"/>
                    <a:pt x="1689595" y="796047"/>
                    <a:pt x="1687677" y="800683"/>
                  </a:cubicBezTo>
                  <a:moveTo>
                    <a:pt x="1666405" y="821955"/>
                  </a:moveTo>
                  <a:cubicBezTo>
                    <a:pt x="1661769" y="823873"/>
                    <a:pt x="1656689" y="824940"/>
                    <a:pt x="1651355" y="824940"/>
                  </a:cubicBezTo>
                  <a:lnTo>
                    <a:pt x="1623834" y="824940"/>
                  </a:lnTo>
                  <a:moveTo>
                    <a:pt x="27520" y="824940"/>
                  </a:moveTo>
                  <a:lnTo>
                    <a:pt x="0" y="824940"/>
                  </a:lnTo>
                  <a:lnTo>
                    <a:pt x="0" y="795476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7" name="Google Shape;2927;p53"/>
          <p:cNvSpPr/>
          <p:nvPr/>
        </p:nvSpPr>
        <p:spPr>
          <a:xfrm>
            <a:off x="4714506" y="4743311"/>
            <a:ext cx="21051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Boucle de courant</a:t>
            </a:r>
            <a:endParaRPr/>
          </a:p>
        </p:txBody>
      </p:sp>
      <p:grpSp>
        <p:nvGrpSpPr>
          <p:cNvPr id="2928" name="Google Shape;2928;p53"/>
          <p:cNvGrpSpPr/>
          <p:nvPr/>
        </p:nvGrpSpPr>
        <p:grpSpPr>
          <a:xfrm>
            <a:off x="5343436" y="5224461"/>
            <a:ext cx="407363" cy="408392"/>
            <a:chOff x="5275236" y="4088788"/>
            <a:chExt cx="239153" cy="239140"/>
          </a:xfrm>
        </p:grpSpPr>
        <p:sp>
          <p:nvSpPr>
            <p:cNvPr id="2929" name="Google Shape;2929;p53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</a:path>
              </a:pathLst>
            </a:custGeom>
            <a:solidFill>
              <a:srgbClr val="FFF215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0" name="Google Shape;2930;p53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  <a:close/>
                  <a:moveTo>
                    <a:pt x="239153" y="119570"/>
                  </a:moveTo>
                </a:path>
              </a:pathLst>
            </a:custGeom>
            <a:noFill/>
            <a:ln cap="flat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1" name="Google Shape;2931;p53"/>
            <p:cNvSpPr/>
            <p:nvPr/>
          </p:nvSpPr>
          <p:spPr>
            <a:xfrm>
              <a:off x="5301682" y="4133341"/>
              <a:ext cx="180394" cy="161109"/>
            </a:xfrm>
            <a:custGeom>
              <a:rect b="b" l="l" r="r" t="t"/>
              <a:pathLst>
                <a:path extrusionOk="0" h="150037" w="186258">
                  <a:moveTo>
                    <a:pt x="0" y="150037"/>
                  </a:moveTo>
                  <a:lnTo>
                    <a:pt x="186258" y="0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2" name="Google Shape;2932;p53"/>
            <p:cNvSpPr/>
            <p:nvPr/>
          </p:nvSpPr>
          <p:spPr>
            <a:xfrm>
              <a:off x="5301682" y="4133341"/>
              <a:ext cx="186258" cy="150037"/>
            </a:xfrm>
            <a:custGeom>
              <a:rect b="b" l="l" r="r" t="t"/>
              <a:pathLst>
                <a:path extrusionOk="0" h="150037" w="186258">
                  <a:moveTo>
                    <a:pt x="0" y="0"/>
                  </a:moveTo>
                  <a:lnTo>
                    <a:pt x="186258" y="150037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3" name="Google Shape;2933;p53"/>
          <p:cNvSpPr txBox="1"/>
          <p:nvPr/>
        </p:nvSpPr>
        <p:spPr>
          <a:xfrm>
            <a:off x="5412805" y="6100284"/>
            <a:ext cx="198391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une seul boucle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4" name="Google Shape;2934;p53"/>
          <p:cNvSpPr/>
          <p:nvPr/>
        </p:nvSpPr>
        <p:spPr>
          <a:xfrm>
            <a:off x="759098" y="6110180"/>
            <a:ext cx="115138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Comme le circuit électrique contient </a:t>
            </a:r>
            <a:r>
              <a:rPr b="0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alors il est monté </a:t>
            </a:r>
            <a:r>
              <a:rPr b="0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</a:t>
            </a:r>
            <a:r>
              <a:rPr b="0" i="0" lang="fr-FR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935" name="Google Shape;2935;p53"/>
          <p:cNvSpPr txBox="1"/>
          <p:nvPr/>
        </p:nvSpPr>
        <p:spPr>
          <a:xfrm>
            <a:off x="9857340" y="6123814"/>
            <a:ext cx="144999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 série</a:t>
            </a:r>
            <a:endParaRPr/>
          </a:p>
        </p:txBody>
      </p:sp>
      <p:cxnSp>
        <p:nvCxnSpPr>
          <p:cNvPr id="2936" name="Google Shape;2936;p53"/>
          <p:cNvCxnSpPr/>
          <p:nvPr/>
        </p:nvCxnSpPr>
        <p:spPr>
          <a:xfrm>
            <a:off x="4408506" y="4216861"/>
            <a:ext cx="6120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ash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0" name="Shape 2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1" name="Google Shape;2941;p54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12 min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6" name="Google Shape;2946;p55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947" name="Google Shape;2947;p55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8" name="Google Shape;2948;p55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49" name="Google Shape;2949;p55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c’est le moment de travailler tout seul. Prenez vos livrets page 10 et répondez individuellement aux questions de l’exercice 2. </a:t>
            </a:r>
            <a:endParaRPr/>
          </a:p>
        </p:txBody>
      </p:sp>
      <p:sp>
        <p:nvSpPr>
          <p:cNvPr id="2950" name="Google Shape;2950;p55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  <p:sp>
        <p:nvSpPr>
          <p:cNvPr id="2951" name="Google Shape;2951;p55"/>
          <p:cNvSpPr/>
          <p:nvPr/>
        </p:nvSpPr>
        <p:spPr>
          <a:xfrm>
            <a:off x="759098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2" name="Google Shape;2952;p55"/>
          <p:cNvSpPr/>
          <p:nvPr/>
        </p:nvSpPr>
        <p:spPr>
          <a:xfrm>
            <a:off x="759099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3" name="Google Shape;2953;p55"/>
          <p:cNvSpPr/>
          <p:nvPr/>
        </p:nvSpPr>
        <p:spPr>
          <a:xfrm>
            <a:off x="556235" y="1093966"/>
            <a:ext cx="179464" cy="239420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4" name="Google Shape;2954;p55"/>
          <p:cNvSpPr/>
          <p:nvPr/>
        </p:nvSpPr>
        <p:spPr>
          <a:xfrm>
            <a:off x="484339" y="1079258"/>
            <a:ext cx="251360" cy="28800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5" name="Google Shape;2955;p55"/>
          <p:cNvSpPr/>
          <p:nvPr/>
        </p:nvSpPr>
        <p:spPr>
          <a:xfrm>
            <a:off x="7871580" y="1161877"/>
            <a:ext cx="3263188" cy="2024497"/>
          </a:xfrm>
          <a:custGeom>
            <a:rect b="b" l="l" r="r" t="t"/>
            <a:pathLst>
              <a:path extrusionOk="0" h="1472641" w="2237637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415440"/>
                </a:lnTo>
                <a:cubicBezTo>
                  <a:pt x="0" y="1447025"/>
                  <a:pt x="25603" y="1472641"/>
                  <a:pt x="57200" y="1472641"/>
                </a:cubicBezTo>
                <a:lnTo>
                  <a:pt x="2180436" y="1472641"/>
                </a:lnTo>
                <a:cubicBezTo>
                  <a:pt x="2212021" y="1472641"/>
                  <a:pt x="2237637" y="1447025"/>
                  <a:pt x="2237637" y="1415440"/>
                </a:cubicBezTo>
                <a:lnTo>
                  <a:pt x="2237637" y="57200"/>
                </a:lnTo>
                <a:cubicBezTo>
                  <a:pt x="2237637" y="25615"/>
                  <a:pt x="2212021" y="0"/>
                  <a:pt x="2180436" y="0"/>
                </a:cubicBezTo>
                <a:close/>
                <a:moveTo>
                  <a:pt x="57200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6" name="Google Shape;2956;p55"/>
          <p:cNvSpPr/>
          <p:nvPr/>
        </p:nvSpPr>
        <p:spPr>
          <a:xfrm>
            <a:off x="2599610" y="3780860"/>
            <a:ext cx="5581937" cy="1847164"/>
          </a:xfrm>
          <a:custGeom>
            <a:rect b="b" l="l" r="r" t="t"/>
            <a:pathLst>
              <a:path extrusionOk="0" h="1343647" w="3827652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286446"/>
                </a:lnTo>
                <a:cubicBezTo>
                  <a:pt x="0" y="1318044"/>
                  <a:pt x="25603" y="1343647"/>
                  <a:pt x="57200" y="1343647"/>
                </a:cubicBezTo>
                <a:lnTo>
                  <a:pt x="3770451" y="1343647"/>
                </a:lnTo>
                <a:cubicBezTo>
                  <a:pt x="3802036" y="1343647"/>
                  <a:pt x="3827652" y="1318044"/>
                  <a:pt x="3827652" y="1286446"/>
                </a:cubicBezTo>
                <a:lnTo>
                  <a:pt x="3827652" y="57200"/>
                </a:lnTo>
                <a:cubicBezTo>
                  <a:pt x="3827652" y="25615"/>
                  <a:pt x="3802036" y="0"/>
                  <a:pt x="3770451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7" name="Google Shape;2957;p55"/>
          <p:cNvSpPr/>
          <p:nvPr/>
        </p:nvSpPr>
        <p:spPr>
          <a:xfrm>
            <a:off x="759098" y="5712360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8" name="Google Shape;2958;p55"/>
          <p:cNvSpPr/>
          <p:nvPr/>
        </p:nvSpPr>
        <p:spPr>
          <a:xfrm>
            <a:off x="759098" y="3388572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9" name="Google Shape;2959;p55"/>
          <p:cNvSpPr/>
          <p:nvPr/>
        </p:nvSpPr>
        <p:spPr>
          <a:xfrm>
            <a:off x="547849" y="1077450"/>
            <a:ext cx="18282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960" name="Google Shape;2960;p55"/>
          <p:cNvSpPr/>
          <p:nvPr/>
        </p:nvSpPr>
        <p:spPr>
          <a:xfrm>
            <a:off x="830994" y="1215271"/>
            <a:ext cx="57536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2961" name="Google Shape;2961;p55"/>
          <p:cNvSpPr/>
          <p:nvPr/>
        </p:nvSpPr>
        <p:spPr>
          <a:xfrm>
            <a:off x="830994" y="2858111"/>
            <a:ext cx="67658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 type du montage de ce circuit électrique.</a:t>
            </a:r>
            <a:endParaRPr/>
          </a:p>
        </p:txBody>
      </p:sp>
      <p:sp>
        <p:nvSpPr>
          <p:cNvPr id="2962" name="Google Shape;2962;p55"/>
          <p:cNvSpPr/>
          <p:nvPr/>
        </p:nvSpPr>
        <p:spPr>
          <a:xfrm>
            <a:off x="849371" y="5684436"/>
            <a:ext cx="87783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A9B9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4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si le circuit électrique est monté en série ou en dérivation.</a:t>
            </a:r>
            <a:endParaRPr/>
          </a:p>
        </p:txBody>
      </p:sp>
      <p:sp>
        <p:nvSpPr>
          <p:cNvPr id="2963" name="Google Shape;2963;p55"/>
          <p:cNvSpPr/>
          <p:nvPr/>
        </p:nvSpPr>
        <p:spPr>
          <a:xfrm>
            <a:off x="849371" y="3371141"/>
            <a:ext cx="92038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A9B9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4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en indiquant les boucles qu’il contient.</a:t>
            </a:r>
            <a:endParaRPr/>
          </a:p>
        </p:txBody>
      </p:sp>
      <p:sp>
        <p:nvSpPr>
          <p:cNvPr id="2964" name="Google Shape;2964;p55"/>
          <p:cNvSpPr/>
          <p:nvPr/>
        </p:nvSpPr>
        <p:spPr>
          <a:xfrm>
            <a:off x="759098" y="6110180"/>
            <a:ext cx="115138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Comme le circuit électrique contient </a:t>
            </a:r>
            <a:r>
              <a:rPr b="0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alors il est monté </a:t>
            </a:r>
            <a:r>
              <a:rPr b="0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</a:t>
            </a:r>
            <a:r>
              <a:rPr b="0" i="0" lang="fr-FR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965" name="Google Shape;2965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39275" y="1142335"/>
            <a:ext cx="2902311" cy="2044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p56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2971" name="Google Shape;2971;p56"/>
          <p:cNvPicPr preferRelativeResize="0"/>
          <p:nvPr/>
        </p:nvPicPr>
        <p:blipFill rotWithShape="1">
          <a:blip r:embed="rId3">
            <a:alphaModFix/>
          </a:blip>
          <a:srcRect b="20983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72" name="Google Shape;2972;p56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973" name="Google Shape;2973;p56"/>
            <p:cNvPicPr preferRelativeResize="0"/>
            <p:nvPr/>
          </p:nvPicPr>
          <p:blipFill rotWithShape="1">
            <a:blip r:embed="rId4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74" name="Google Shape;2974;p56"/>
            <p:cNvPicPr preferRelativeResize="0"/>
            <p:nvPr/>
          </p:nvPicPr>
          <p:blipFill rotWithShape="1">
            <a:blip r:embed="rId5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75" name="Google Shape;2975;p56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Corrigeons ensemble l’exercice.</a:t>
            </a:r>
            <a:endParaRPr/>
          </a:p>
        </p:txBody>
      </p:sp>
      <p:sp>
        <p:nvSpPr>
          <p:cNvPr id="2976" name="Google Shape;2976;p56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à la correction en leur demandant de présenter leurs réponses et de les justifier.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0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1" name="Google Shape;2981;p57"/>
          <p:cNvSpPr/>
          <p:nvPr/>
        </p:nvSpPr>
        <p:spPr>
          <a:xfrm>
            <a:off x="759098" y="6110180"/>
            <a:ext cx="115138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Comme le circuit électrique contient </a:t>
            </a:r>
            <a:r>
              <a:rPr b="0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alors il est monté </a:t>
            </a:r>
            <a:r>
              <a:rPr b="0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</a:t>
            </a:r>
            <a:r>
              <a:rPr b="0" i="0" lang="fr-FR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grpSp>
        <p:nvGrpSpPr>
          <p:cNvPr id="2982" name="Google Shape;2982;p57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983" name="Google Shape;2983;p57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4" name="Google Shape;2984;p57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85" name="Google Shape;2985;p57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/>
          </a:p>
        </p:txBody>
      </p:sp>
      <p:sp>
        <p:nvSpPr>
          <p:cNvPr id="2986" name="Google Shape;2986;p57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A vous! Montrez-moi comment vous avez résolu cet exercice…</a:t>
            </a:r>
            <a:endParaRPr/>
          </a:p>
        </p:txBody>
      </p:sp>
      <p:sp>
        <p:nvSpPr>
          <p:cNvPr id="2987" name="Google Shape;2987;p57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  <p:sp>
        <p:nvSpPr>
          <p:cNvPr id="2988" name="Google Shape;2988;p57"/>
          <p:cNvSpPr txBox="1"/>
          <p:nvPr/>
        </p:nvSpPr>
        <p:spPr>
          <a:xfrm>
            <a:off x="5568337" y="6110180"/>
            <a:ext cx="16297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deux boucles</a:t>
            </a:r>
            <a:endParaRPr/>
          </a:p>
        </p:txBody>
      </p:sp>
      <p:sp>
        <p:nvSpPr>
          <p:cNvPr id="2989" name="Google Shape;2989;p57"/>
          <p:cNvSpPr/>
          <p:nvPr/>
        </p:nvSpPr>
        <p:spPr>
          <a:xfrm>
            <a:off x="759098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0" name="Google Shape;2990;p57"/>
          <p:cNvSpPr/>
          <p:nvPr/>
        </p:nvSpPr>
        <p:spPr>
          <a:xfrm>
            <a:off x="759099" y="1079261"/>
            <a:ext cx="10650429" cy="2247468"/>
          </a:xfrm>
          <a:custGeom>
            <a:rect b="b" l="l" r="r" t="t"/>
            <a:pathLst>
              <a:path extrusionOk="0" h="1634832" w="6232728">
                <a:moveTo>
                  <a:pt x="0" y="0"/>
                </a:moveTo>
                <a:lnTo>
                  <a:pt x="0" y="1490827"/>
                </a:lnTo>
                <a:cubicBezTo>
                  <a:pt x="0" y="1570355"/>
                  <a:pt x="64465" y="1634832"/>
                  <a:pt x="144005" y="1634832"/>
                </a:cubicBezTo>
                <a:lnTo>
                  <a:pt x="6088722" y="1634832"/>
                </a:lnTo>
                <a:cubicBezTo>
                  <a:pt x="6168250" y="1634832"/>
                  <a:pt x="6232728" y="1570355"/>
                  <a:pt x="6232728" y="1490827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1" name="Google Shape;2991;p57"/>
          <p:cNvSpPr/>
          <p:nvPr/>
        </p:nvSpPr>
        <p:spPr>
          <a:xfrm>
            <a:off x="556235" y="1093966"/>
            <a:ext cx="179464" cy="239420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2" name="Google Shape;2992;p57"/>
          <p:cNvSpPr/>
          <p:nvPr/>
        </p:nvSpPr>
        <p:spPr>
          <a:xfrm>
            <a:off x="484339" y="1079258"/>
            <a:ext cx="251360" cy="28800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3" name="Google Shape;2993;p57"/>
          <p:cNvSpPr/>
          <p:nvPr/>
        </p:nvSpPr>
        <p:spPr>
          <a:xfrm>
            <a:off x="7871580" y="1161877"/>
            <a:ext cx="3263188" cy="2024497"/>
          </a:xfrm>
          <a:custGeom>
            <a:rect b="b" l="l" r="r" t="t"/>
            <a:pathLst>
              <a:path extrusionOk="0" h="1472641" w="2237637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415440"/>
                </a:lnTo>
                <a:cubicBezTo>
                  <a:pt x="0" y="1447025"/>
                  <a:pt x="25603" y="1472641"/>
                  <a:pt x="57200" y="1472641"/>
                </a:cubicBezTo>
                <a:lnTo>
                  <a:pt x="2180436" y="1472641"/>
                </a:lnTo>
                <a:cubicBezTo>
                  <a:pt x="2212021" y="1472641"/>
                  <a:pt x="2237637" y="1447025"/>
                  <a:pt x="2237637" y="1415440"/>
                </a:cubicBezTo>
                <a:lnTo>
                  <a:pt x="2237637" y="57200"/>
                </a:lnTo>
                <a:cubicBezTo>
                  <a:pt x="2237637" y="25615"/>
                  <a:pt x="2212021" y="0"/>
                  <a:pt x="2180436" y="0"/>
                </a:cubicBezTo>
                <a:close/>
                <a:moveTo>
                  <a:pt x="57200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4" name="Google Shape;2994;p57"/>
          <p:cNvSpPr/>
          <p:nvPr/>
        </p:nvSpPr>
        <p:spPr>
          <a:xfrm>
            <a:off x="2599610" y="3780860"/>
            <a:ext cx="5581937" cy="1847164"/>
          </a:xfrm>
          <a:custGeom>
            <a:rect b="b" l="l" r="r" t="t"/>
            <a:pathLst>
              <a:path extrusionOk="0" h="1343647" w="3827652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286446"/>
                </a:lnTo>
                <a:cubicBezTo>
                  <a:pt x="0" y="1318044"/>
                  <a:pt x="25603" y="1343647"/>
                  <a:pt x="57200" y="1343647"/>
                </a:cubicBezTo>
                <a:lnTo>
                  <a:pt x="3770451" y="1343647"/>
                </a:lnTo>
                <a:cubicBezTo>
                  <a:pt x="3802036" y="1343647"/>
                  <a:pt x="3827652" y="1318044"/>
                  <a:pt x="3827652" y="1286446"/>
                </a:cubicBezTo>
                <a:lnTo>
                  <a:pt x="3827652" y="57200"/>
                </a:lnTo>
                <a:cubicBezTo>
                  <a:pt x="3827652" y="25615"/>
                  <a:pt x="3802036" y="0"/>
                  <a:pt x="3770451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5" name="Google Shape;2995;p57"/>
          <p:cNvSpPr/>
          <p:nvPr/>
        </p:nvSpPr>
        <p:spPr>
          <a:xfrm>
            <a:off x="759098" y="5712360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6" name="Google Shape;2996;p57"/>
          <p:cNvSpPr/>
          <p:nvPr/>
        </p:nvSpPr>
        <p:spPr>
          <a:xfrm>
            <a:off x="759098" y="3388572"/>
            <a:ext cx="10523407" cy="360000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7" name="Google Shape;2997;p57"/>
          <p:cNvSpPr/>
          <p:nvPr/>
        </p:nvSpPr>
        <p:spPr>
          <a:xfrm>
            <a:off x="547849" y="1077450"/>
            <a:ext cx="18282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998" name="Google Shape;2998;p57"/>
          <p:cNvSpPr/>
          <p:nvPr/>
        </p:nvSpPr>
        <p:spPr>
          <a:xfrm>
            <a:off x="830994" y="1215271"/>
            <a:ext cx="57536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2999" name="Google Shape;2999;p57"/>
          <p:cNvSpPr/>
          <p:nvPr/>
        </p:nvSpPr>
        <p:spPr>
          <a:xfrm>
            <a:off x="830994" y="2858111"/>
            <a:ext cx="67658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 type du montage de ce circuit électrique.</a:t>
            </a:r>
            <a:endParaRPr/>
          </a:p>
        </p:txBody>
      </p:sp>
      <p:sp>
        <p:nvSpPr>
          <p:cNvPr id="3000" name="Google Shape;3000;p57"/>
          <p:cNvSpPr/>
          <p:nvPr/>
        </p:nvSpPr>
        <p:spPr>
          <a:xfrm>
            <a:off x="849371" y="5684436"/>
            <a:ext cx="87783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A9B9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4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si le circuit électrique est monté en série ou en dérivation.</a:t>
            </a:r>
            <a:endParaRPr/>
          </a:p>
        </p:txBody>
      </p:sp>
      <p:sp>
        <p:nvSpPr>
          <p:cNvPr id="3001" name="Google Shape;3001;p57"/>
          <p:cNvSpPr/>
          <p:nvPr/>
        </p:nvSpPr>
        <p:spPr>
          <a:xfrm>
            <a:off x="849371" y="3371141"/>
            <a:ext cx="92038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A9B9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4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en indiquant les boucles qu’il contient.</a:t>
            </a:r>
            <a:endParaRPr/>
          </a:p>
        </p:txBody>
      </p:sp>
      <p:pic>
        <p:nvPicPr>
          <p:cNvPr id="3002" name="Google Shape;3002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39275" y="1142335"/>
            <a:ext cx="2902311" cy="20440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3" name="Google Shape;3003;p57"/>
          <p:cNvGrpSpPr/>
          <p:nvPr/>
        </p:nvGrpSpPr>
        <p:grpSpPr>
          <a:xfrm>
            <a:off x="2999108" y="3899904"/>
            <a:ext cx="4661400" cy="1678820"/>
            <a:chOff x="2999108" y="3899904"/>
            <a:chExt cx="4661400" cy="1678820"/>
          </a:xfrm>
        </p:grpSpPr>
        <p:grpSp>
          <p:nvGrpSpPr>
            <p:cNvPr id="3004" name="Google Shape;3004;p57"/>
            <p:cNvGrpSpPr/>
            <p:nvPr/>
          </p:nvGrpSpPr>
          <p:grpSpPr>
            <a:xfrm>
              <a:off x="3845421" y="4157387"/>
              <a:ext cx="1526311" cy="1075049"/>
              <a:chOff x="8587269" y="4184139"/>
              <a:chExt cx="1690652" cy="824940"/>
            </a:xfrm>
          </p:grpSpPr>
          <p:sp>
            <p:nvSpPr>
              <p:cNvPr id="3005" name="Google Shape;3005;p57"/>
              <p:cNvSpPr/>
              <p:nvPr/>
            </p:nvSpPr>
            <p:spPr>
              <a:xfrm>
                <a:off x="8587269" y="4243070"/>
                <a:ext cx="0" cy="677621"/>
              </a:xfrm>
              <a:custGeom>
                <a:rect b="b" l="l" r="r" t="t"/>
                <a:pathLst>
                  <a:path extrusionOk="0" h="677621" w="120000">
                    <a:moveTo>
                      <a:pt x="0" y="67762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FF0000"/>
                </a:solidFill>
                <a:prstDash val="dashDot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6" name="Google Shape;3006;p57"/>
              <p:cNvSpPr/>
              <p:nvPr/>
            </p:nvSpPr>
            <p:spPr>
              <a:xfrm>
                <a:off x="8669837" y="4184141"/>
                <a:ext cx="1513751" cy="0"/>
              </a:xfrm>
              <a:custGeom>
                <a:rect b="b" l="l" r="r" t="t"/>
                <a:pathLst>
                  <a:path extrusionOk="0" h="120000" w="1513751">
                    <a:moveTo>
                      <a:pt x="0" y="0"/>
                    </a:moveTo>
                    <a:lnTo>
                      <a:pt x="1513751" y="0"/>
                    </a:lnTo>
                  </a:path>
                </a:pathLst>
              </a:custGeom>
              <a:noFill/>
              <a:ln cap="flat" cmpd="sng" w="28575">
                <a:solidFill>
                  <a:srgbClr val="FF0000"/>
                </a:solidFill>
                <a:prstDash val="dashDot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7" name="Google Shape;3007;p57"/>
              <p:cNvSpPr/>
              <p:nvPr/>
            </p:nvSpPr>
            <p:spPr>
              <a:xfrm>
                <a:off x="10277921" y="4303395"/>
                <a:ext cx="0" cy="613079"/>
              </a:xfrm>
              <a:custGeom>
                <a:rect b="b" l="l" r="r" t="t"/>
                <a:pathLst>
                  <a:path extrusionOk="0" h="613079" w="120000">
                    <a:moveTo>
                      <a:pt x="0" y="0"/>
                    </a:moveTo>
                    <a:lnTo>
                      <a:pt x="0" y="613079"/>
                    </a:lnTo>
                  </a:path>
                </a:pathLst>
              </a:custGeom>
              <a:noFill/>
              <a:ln cap="flat" cmpd="sng" w="28575">
                <a:solidFill>
                  <a:srgbClr val="FF0000"/>
                </a:solidFill>
                <a:prstDash val="dashDot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8" name="Google Shape;3008;p57"/>
              <p:cNvSpPr/>
              <p:nvPr/>
            </p:nvSpPr>
            <p:spPr>
              <a:xfrm>
                <a:off x="8642311" y="5009076"/>
                <a:ext cx="1513751" cy="0"/>
              </a:xfrm>
              <a:custGeom>
                <a:rect b="b" l="l" r="r" t="t"/>
                <a:pathLst>
                  <a:path extrusionOk="0" h="120000" w="1513751">
                    <a:moveTo>
                      <a:pt x="1513751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FF0000"/>
                </a:solidFill>
                <a:prstDash val="dashDot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9" name="Google Shape;3009;p57"/>
              <p:cNvSpPr/>
              <p:nvPr/>
            </p:nvSpPr>
            <p:spPr>
              <a:xfrm>
                <a:off x="8587269" y="4184139"/>
                <a:ext cx="1690649" cy="824940"/>
              </a:xfrm>
              <a:custGeom>
                <a:rect b="b" l="l" r="r" t="t"/>
                <a:pathLst>
                  <a:path extrusionOk="0" h="824940" w="1690649">
                    <a:moveTo>
                      <a:pt x="0" y="29463"/>
                    </a:moveTo>
                    <a:lnTo>
                      <a:pt x="0" y="0"/>
                    </a:lnTo>
                    <a:lnTo>
                      <a:pt x="27520" y="0"/>
                    </a:lnTo>
                    <a:moveTo>
                      <a:pt x="1623834" y="0"/>
                    </a:moveTo>
                    <a:lnTo>
                      <a:pt x="1651355" y="0"/>
                    </a:lnTo>
                    <a:cubicBezTo>
                      <a:pt x="1656689" y="0"/>
                      <a:pt x="1661769" y="1054"/>
                      <a:pt x="1666405" y="2984"/>
                    </a:cubicBezTo>
                    <a:moveTo>
                      <a:pt x="1687677" y="24257"/>
                    </a:moveTo>
                    <a:cubicBezTo>
                      <a:pt x="1689595" y="28892"/>
                      <a:pt x="1690649" y="33958"/>
                      <a:pt x="1690649" y="39292"/>
                    </a:cubicBezTo>
                    <a:lnTo>
                      <a:pt x="1690649" y="65950"/>
                    </a:lnTo>
                    <a:moveTo>
                      <a:pt x="1690649" y="758989"/>
                    </a:moveTo>
                    <a:lnTo>
                      <a:pt x="1690649" y="785646"/>
                    </a:lnTo>
                    <a:cubicBezTo>
                      <a:pt x="1690649" y="790967"/>
                      <a:pt x="1689595" y="796047"/>
                      <a:pt x="1687677" y="800683"/>
                    </a:cubicBezTo>
                    <a:moveTo>
                      <a:pt x="1666405" y="821955"/>
                    </a:moveTo>
                    <a:cubicBezTo>
                      <a:pt x="1661769" y="823873"/>
                      <a:pt x="1656689" y="824940"/>
                      <a:pt x="1651355" y="824940"/>
                    </a:cubicBezTo>
                    <a:lnTo>
                      <a:pt x="1623834" y="824940"/>
                    </a:lnTo>
                    <a:moveTo>
                      <a:pt x="27520" y="824940"/>
                    </a:moveTo>
                    <a:lnTo>
                      <a:pt x="0" y="824940"/>
                    </a:lnTo>
                    <a:lnTo>
                      <a:pt x="0" y="795476"/>
                    </a:lnTo>
                  </a:path>
                </a:pathLst>
              </a:custGeom>
              <a:noFill/>
              <a:ln cap="flat" cmpd="sng" w="2857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10" name="Google Shape;3010;p57"/>
            <p:cNvSpPr/>
            <p:nvPr/>
          </p:nvSpPr>
          <p:spPr>
            <a:xfrm>
              <a:off x="3959716" y="3899904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1" name="Google Shape;3011;p57"/>
            <p:cNvSpPr/>
            <p:nvPr/>
          </p:nvSpPr>
          <p:spPr>
            <a:xfrm>
              <a:off x="4275892" y="3902176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2" name="Google Shape;3012;p57"/>
            <p:cNvSpPr txBox="1"/>
            <p:nvPr/>
          </p:nvSpPr>
          <p:spPr>
            <a:xfrm>
              <a:off x="2999108" y="4271281"/>
              <a:ext cx="477841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-</a:t>
              </a:r>
              <a:endParaRPr/>
            </a:p>
          </p:txBody>
        </p:sp>
        <p:grpSp>
          <p:nvGrpSpPr>
            <p:cNvPr id="3013" name="Google Shape;3013;p57"/>
            <p:cNvGrpSpPr/>
            <p:nvPr/>
          </p:nvGrpSpPr>
          <p:grpSpPr>
            <a:xfrm>
              <a:off x="3163877" y="3960636"/>
              <a:ext cx="4496631" cy="1618088"/>
              <a:chOff x="3163877" y="3960636"/>
              <a:chExt cx="4496631" cy="1618088"/>
            </a:xfrm>
          </p:grpSpPr>
          <p:grpSp>
            <p:nvGrpSpPr>
              <p:cNvPr id="3014" name="Google Shape;3014;p57"/>
              <p:cNvGrpSpPr/>
              <p:nvPr/>
            </p:nvGrpSpPr>
            <p:grpSpPr>
              <a:xfrm>
                <a:off x="3440717" y="3960636"/>
                <a:ext cx="4021107" cy="1618088"/>
                <a:chOff x="3550908" y="3984565"/>
                <a:chExt cx="4021107" cy="1618088"/>
              </a:xfrm>
            </p:grpSpPr>
            <p:sp>
              <p:nvSpPr>
                <p:cNvPr id="3015" name="Google Shape;3015;p57"/>
                <p:cNvSpPr/>
                <p:nvPr/>
              </p:nvSpPr>
              <p:spPr>
                <a:xfrm>
                  <a:off x="4213907" y="5480713"/>
                  <a:ext cx="2715905" cy="121940"/>
                </a:xfrm>
                <a:custGeom>
                  <a:rect b="b" l="l" r="r" t="t"/>
                  <a:pathLst>
                    <a:path extrusionOk="0" h="120000" w="791997">
                      <a:moveTo>
                        <a:pt x="79199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6" name="Google Shape;3016;p57"/>
                <p:cNvSpPr/>
                <p:nvPr/>
              </p:nvSpPr>
              <p:spPr>
                <a:xfrm>
                  <a:off x="3550908" y="3984565"/>
                  <a:ext cx="4021107" cy="1496148"/>
                </a:xfrm>
                <a:custGeom>
                  <a:rect b="b" l="l" r="r" t="t"/>
                  <a:pathLst>
                    <a:path extrusionOk="0" h="1185900" w="1910092">
                      <a:moveTo>
                        <a:pt x="382143" y="1185900"/>
                      </a:moveTo>
                      <a:lnTo>
                        <a:pt x="0" y="1185900"/>
                      </a:lnTo>
                      <a:lnTo>
                        <a:pt x="0" y="0"/>
                      </a:lnTo>
                      <a:lnTo>
                        <a:pt x="630250" y="0"/>
                      </a:lnTo>
                      <a:lnTo>
                        <a:pt x="1910092" y="0"/>
                      </a:lnTo>
                      <a:lnTo>
                        <a:pt x="1910092" y="1185900"/>
                      </a:lnTo>
                      <a:lnTo>
                        <a:pt x="1499946" y="1185900"/>
                      </a:lnTo>
                    </a:path>
                  </a:pathLst>
                </a:custGeom>
                <a:noFill/>
                <a:ln cap="flat" cmpd="sng" w="2857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017" name="Google Shape;3017;p57"/>
              <p:cNvSpPr/>
              <p:nvPr/>
            </p:nvSpPr>
            <p:spPr>
              <a:xfrm>
                <a:off x="4144197" y="4943085"/>
                <a:ext cx="104809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Boucle 1</a:t>
                </a:r>
                <a:endParaRPr/>
              </a:p>
            </p:txBody>
          </p:sp>
          <p:grpSp>
            <p:nvGrpSpPr>
              <p:cNvPr id="3018" name="Google Shape;3018;p57"/>
              <p:cNvGrpSpPr/>
              <p:nvPr/>
            </p:nvGrpSpPr>
            <p:grpSpPr>
              <a:xfrm>
                <a:off x="5451642" y="3964321"/>
                <a:ext cx="407363" cy="1512000"/>
                <a:chOff x="5451642" y="3964321"/>
                <a:chExt cx="407363" cy="1512000"/>
              </a:xfrm>
            </p:grpSpPr>
            <p:cxnSp>
              <p:nvCxnSpPr>
                <p:cNvPr id="3019" name="Google Shape;3019;p57"/>
                <p:cNvCxnSpPr/>
                <p:nvPr/>
              </p:nvCxnSpPr>
              <p:spPr>
                <a:xfrm>
                  <a:off x="5650326" y="3964321"/>
                  <a:ext cx="0" cy="1512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FF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grpSp>
              <p:nvGrpSpPr>
                <p:cNvPr id="3020" name="Google Shape;3020;p57"/>
                <p:cNvGrpSpPr/>
                <p:nvPr/>
              </p:nvGrpSpPr>
              <p:grpSpPr>
                <a:xfrm>
                  <a:off x="5451642" y="4475181"/>
                  <a:ext cx="407363" cy="408392"/>
                  <a:chOff x="5275236" y="4088788"/>
                  <a:chExt cx="239153" cy="239140"/>
                </a:xfrm>
              </p:grpSpPr>
              <p:sp>
                <p:nvSpPr>
                  <p:cNvPr id="3021" name="Google Shape;3021;p57"/>
                  <p:cNvSpPr/>
                  <p:nvPr/>
                </p:nvSpPr>
                <p:spPr>
                  <a:xfrm>
                    <a:off x="5275236" y="4088788"/>
                    <a:ext cx="239153" cy="239140"/>
                  </a:xfrm>
                  <a:custGeom>
                    <a:rect b="b" l="l" r="r" t="t"/>
                    <a:pathLst>
                      <a:path extrusionOk="0" h="239140" w="239153">
                        <a:moveTo>
                          <a:pt x="239153" y="119570"/>
                        </a:moveTo>
                        <a:cubicBezTo>
                          <a:pt x="239153" y="53531"/>
                          <a:pt x="185623" y="0"/>
                          <a:pt x="119570" y="0"/>
                        </a:cubicBezTo>
                        <a:cubicBezTo>
                          <a:pt x="53543" y="0"/>
                          <a:pt x="0" y="53531"/>
                          <a:pt x="0" y="119570"/>
                        </a:cubicBezTo>
                        <a:cubicBezTo>
                          <a:pt x="0" y="185609"/>
                          <a:pt x="53543" y="239140"/>
                          <a:pt x="119570" y="239140"/>
                        </a:cubicBezTo>
                        <a:cubicBezTo>
                          <a:pt x="185623" y="239140"/>
                          <a:pt x="239153" y="185609"/>
                          <a:pt x="239153" y="119570"/>
                        </a:cubicBezTo>
                      </a:path>
                    </a:pathLst>
                  </a:custGeom>
                  <a:solidFill>
                    <a:srgbClr val="FFF215"/>
                  </a:solidFill>
                  <a:ln cap="flat" cmpd="sng" w="19050">
                    <a:solidFill>
                      <a:schemeClr val="dk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2" name="Google Shape;3022;p57"/>
                  <p:cNvSpPr/>
                  <p:nvPr/>
                </p:nvSpPr>
                <p:spPr>
                  <a:xfrm>
                    <a:off x="5275236" y="4088788"/>
                    <a:ext cx="239153" cy="239140"/>
                  </a:xfrm>
                  <a:custGeom>
                    <a:rect b="b" l="l" r="r" t="t"/>
                    <a:pathLst>
                      <a:path extrusionOk="0" h="239140" w="239153">
                        <a:moveTo>
                          <a:pt x="239153" y="119570"/>
                        </a:moveTo>
                        <a:cubicBezTo>
                          <a:pt x="239153" y="53531"/>
                          <a:pt x="185623" y="0"/>
                          <a:pt x="119570" y="0"/>
                        </a:cubicBezTo>
                        <a:cubicBezTo>
                          <a:pt x="53543" y="0"/>
                          <a:pt x="0" y="53531"/>
                          <a:pt x="0" y="119570"/>
                        </a:cubicBezTo>
                        <a:cubicBezTo>
                          <a:pt x="0" y="185609"/>
                          <a:pt x="53543" y="239140"/>
                          <a:pt x="119570" y="239140"/>
                        </a:cubicBezTo>
                        <a:cubicBezTo>
                          <a:pt x="185623" y="239140"/>
                          <a:pt x="239153" y="185609"/>
                          <a:pt x="239153" y="119570"/>
                        </a:cubicBezTo>
                        <a:close/>
                        <a:moveTo>
                          <a:pt x="239153" y="119570"/>
                        </a:moveTo>
                      </a:path>
                    </a:pathLst>
                  </a:custGeom>
                  <a:noFill/>
                  <a:ln cap="flat" cmpd="sng" w="19050">
                    <a:solidFill>
                      <a:srgbClr val="373535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3" name="Google Shape;3023;p57"/>
                  <p:cNvSpPr/>
                  <p:nvPr/>
                </p:nvSpPr>
                <p:spPr>
                  <a:xfrm>
                    <a:off x="5301682" y="4133341"/>
                    <a:ext cx="180394" cy="161109"/>
                  </a:xfrm>
                  <a:custGeom>
                    <a:rect b="b" l="l" r="r" t="t"/>
                    <a:pathLst>
                      <a:path extrusionOk="0" h="150037" w="186258">
                        <a:moveTo>
                          <a:pt x="0" y="150037"/>
                        </a:moveTo>
                        <a:lnTo>
                          <a:pt x="186258" y="0"/>
                        </a:lnTo>
                      </a:path>
                    </a:pathLst>
                  </a:custGeom>
                  <a:noFill/>
                  <a:ln cap="flat" cmpd="sng" w="1905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4" name="Google Shape;3024;p57"/>
                  <p:cNvSpPr/>
                  <p:nvPr/>
                </p:nvSpPr>
                <p:spPr>
                  <a:xfrm>
                    <a:off x="5301682" y="4133341"/>
                    <a:ext cx="186258" cy="150037"/>
                  </a:xfrm>
                  <a:custGeom>
                    <a:rect b="b" l="l" r="r" t="t"/>
                    <a:pathLst>
                      <a:path extrusionOk="0" h="150037" w="186258">
                        <a:moveTo>
                          <a:pt x="0" y="0"/>
                        </a:moveTo>
                        <a:lnTo>
                          <a:pt x="186258" y="150037"/>
                        </a:lnTo>
                      </a:path>
                    </a:pathLst>
                  </a:custGeom>
                  <a:noFill/>
                  <a:ln cap="flat" cmpd="sng" w="19050">
                    <a:solidFill>
                      <a:srgbClr val="384C92"/>
                    </a:solidFill>
                    <a:prstDash val="solid"/>
                    <a:miter lim="508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25" name="Google Shape;3025;p57"/>
              <p:cNvGrpSpPr/>
              <p:nvPr/>
            </p:nvGrpSpPr>
            <p:grpSpPr>
              <a:xfrm>
                <a:off x="7253145" y="4458154"/>
                <a:ext cx="407363" cy="408392"/>
                <a:chOff x="5275236" y="4088788"/>
                <a:chExt cx="239153" cy="239140"/>
              </a:xfrm>
            </p:grpSpPr>
            <p:sp>
              <p:nvSpPr>
                <p:cNvPr id="3026" name="Google Shape;3026;p57"/>
                <p:cNvSpPr/>
                <p:nvPr/>
              </p:nvSpPr>
              <p:spPr>
                <a:xfrm>
                  <a:off x="5275236" y="4088788"/>
                  <a:ext cx="239153" cy="239140"/>
                </a:xfrm>
                <a:custGeom>
                  <a:rect b="b" l="l" r="r" t="t"/>
                  <a:pathLst>
                    <a:path extrusionOk="0" h="239140" w="239153">
                      <a:moveTo>
                        <a:pt x="239153" y="119570"/>
                      </a:moveTo>
                      <a:cubicBezTo>
                        <a:pt x="239153" y="53531"/>
                        <a:pt x="185623" y="0"/>
                        <a:pt x="119570" y="0"/>
                      </a:cubicBezTo>
                      <a:cubicBezTo>
                        <a:pt x="53543" y="0"/>
                        <a:pt x="0" y="53531"/>
                        <a:pt x="0" y="119570"/>
                      </a:cubicBezTo>
                      <a:cubicBezTo>
                        <a:pt x="0" y="185609"/>
                        <a:pt x="53543" y="239140"/>
                        <a:pt x="119570" y="239140"/>
                      </a:cubicBezTo>
                      <a:cubicBezTo>
                        <a:pt x="185623" y="239140"/>
                        <a:pt x="239153" y="185609"/>
                        <a:pt x="239153" y="119570"/>
                      </a:cubicBezTo>
                    </a:path>
                  </a:pathLst>
                </a:custGeom>
                <a:solidFill>
                  <a:srgbClr val="FFF215"/>
                </a:solidFill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7" name="Google Shape;3027;p57"/>
                <p:cNvSpPr/>
                <p:nvPr/>
              </p:nvSpPr>
              <p:spPr>
                <a:xfrm>
                  <a:off x="5275236" y="4088788"/>
                  <a:ext cx="239153" cy="239140"/>
                </a:xfrm>
                <a:custGeom>
                  <a:rect b="b" l="l" r="r" t="t"/>
                  <a:pathLst>
                    <a:path extrusionOk="0" h="239140" w="239153">
                      <a:moveTo>
                        <a:pt x="239153" y="119570"/>
                      </a:moveTo>
                      <a:cubicBezTo>
                        <a:pt x="239153" y="53531"/>
                        <a:pt x="185623" y="0"/>
                        <a:pt x="119570" y="0"/>
                      </a:cubicBezTo>
                      <a:cubicBezTo>
                        <a:pt x="53543" y="0"/>
                        <a:pt x="0" y="53531"/>
                        <a:pt x="0" y="119570"/>
                      </a:cubicBezTo>
                      <a:cubicBezTo>
                        <a:pt x="0" y="185609"/>
                        <a:pt x="53543" y="239140"/>
                        <a:pt x="119570" y="239140"/>
                      </a:cubicBezTo>
                      <a:cubicBezTo>
                        <a:pt x="185623" y="239140"/>
                        <a:pt x="239153" y="185609"/>
                        <a:pt x="239153" y="119570"/>
                      </a:cubicBezTo>
                      <a:close/>
                      <a:moveTo>
                        <a:pt x="239153" y="119570"/>
                      </a:moveTo>
                    </a:path>
                  </a:pathLst>
                </a:custGeom>
                <a:noFill/>
                <a:ln cap="flat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8" name="Google Shape;3028;p57"/>
                <p:cNvSpPr/>
                <p:nvPr/>
              </p:nvSpPr>
              <p:spPr>
                <a:xfrm>
                  <a:off x="5301682" y="4133341"/>
                  <a:ext cx="180394" cy="161109"/>
                </a:xfrm>
                <a:custGeom>
                  <a:rect b="b" l="l" r="r" t="t"/>
                  <a:pathLst>
                    <a:path extrusionOk="0" h="150037" w="186258">
                      <a:moveTo>
                        <a:pt x="0" y="150037"/>
                      </a:moveTo>
                      <a:lnTo>
                        <a:pt x="186258" y="0"/>
                      </a:lnTo>
                    </a:path>
                  </a:pathLst>
                </a:custGeom>
                <a:noFill/>
                <a:ln cap="flat" cmpd="sng" w="1905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9" name="Google Shape;3029;p57"/>
                <p:cNvSpPr/>
                <p:nvPr/>
              </p:nvSpPr>
              <p:spPr>
                <a:xfrm>
                  <a:off x="5301682" y="4133341"/>
                  <a:ext cx="186258" cy="150037"/>
                </a:xfrm>
                <a:custGeom>
                  <a:rect b="b" l="l" r="r" t="t"/>
                  <a:pathLst>
                    <a:path extrusionOk="0" h="150037" w="186258">
                      <a:moveTo>
                        <a:pt x="0" y="0"/>
                      </a:moveTo>
                      <a:lnTo>
                        <a:pt x="186258" y="150037"/>
                      </a:lnTo>
                    </a:path>
                  </a:pathLst>
                </a:custGeom>
                <a:noFill/>
                <a:ln cap="flat" cmpd="sng" w="19050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30" name="Google Shape;3030;p57"/>
              <p:cNvGrpSpPr/>
              <p:nvPr/>
            </p:nvGrpSpPr>
            <p:grpSpPr>
              <a:xfrm>
                <a:off x="3163877" y="4581880"/>
                <a:ext cx="540000" cy="179696"/>
                <a:chOff x="3163877" y="4581880"/>
                <a:chExt cx="540000" cy="179696"/>
              </a:xfrm>
            </p:grpSpPr>
            <p:cxnSp>
              <p:nvCxnSpPr>
                <p:cNvPr id="3031" name="Google Shape;3031;p57"/>
                <p:cNvCxnSpPr/>
                <p:nvPr/>
              </p:nvCxnSpPr>
              <p:spPr>
                <a:xfrm>
                  <a:off x="3163877" y="4581880"/>
                  <a:ext cx="540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FF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32" name="Google Shape;3032;p57"/>
                <p:cNvCxnSpPr/>
                <p:nvPr/>
              </p:nvCxnSpPr>
              <p:spPr>
                <a:xfrm>
                  <a:off x="3271877" y="4761576"/>
                  <a:ext cx="324000" cy="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FF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sp>
              <p:nvSpPr>
                <p:cNvPr id="3033" name="Google Shape;3033;p57"/>
                <p:cNvSpPr/>
                <p:nvPr/>
              </p:nvSpPr>
              <p:spPr>
                <a:xfrm>
                  <a:off x="3316581" y="4598039"/>
                  <a:ext cx="252000" cy="1512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34" name="Google Shape;3034;p57"/>
              <p:cNvGrpSpPr/>
              <p:nvPr/>
            </p:nvGrpSpPr>
            <p:grpSpPr>
              <a:xfrm>
                <a:off x="3764716" y="4100972"/>
                <a:ext cx="3433387" cy="1253409"/>
                <a:chOff x="8587269" y="4184139"/>
                <a:chExt cx="1690652" cy="824940"/>
              </a:xfrm>
            </p:grpSpPr>
            <p:sp>
              <p:nvSpPr>
                <p:cNvPr id="3035" name="Google Shape;3035;p57"/>
                <p:cNvSpPr/>
                <p:nvPr/>
              </p:nvSpPr>
              <p:spPr>
                <a:xfrm>
                  <a:off x="8587269" y="4243070"/>
                  <a:ext cx="0" cy="677621"/>
                </a:xfrm>
                <a:custGeom>
                  <a:rect b="b" l="l" r="r" t="t"/>
                  <a:pathLst>
                    <a:path extrusionOk="0" h="677621" w="120000">
                      <a:moveTo>
                        <a:pt x="0" y="677621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chemeClr val="accent1"/>
                  </a:solidFill>
                  <a:prstDash val="dashDot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70C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6" name="Google Shape;3036;p57"/>
                <p:cNvSpPr/>
                <p:nvPr/>
              </p:nvSpPr>
              <p:spPr>
                <a:xfrm>
                  <a:off x="8669837" y="4184141"/>
                  <a:ext cx="1513751" cy="0"/>
                </a:xfrm>
                <a:custGeom>
                  <a:rect b="b" l="l" r="r" t="t"/>
                  <a:pathLst>
                    <a:path extrusionOk="0" h="120000" w="1513751">
                      <a:moveTo>
                        <a:pt x="0" y="0"/>
                      </a:moveTo>
                      <a:lnTo>
                        <a:pt x="1513751" y="0"/>
                      </a:lnTo>
                    </a:path>
                  </a:pathLst>
                </a:custGeom>
                <a:noFill/>
                <a:ln cap="flat" cmpd="sng" w="28575">
                  <a:solidFill>
                    <a:schemeClr val="accent1"/>
                  </a:solidFill>
                  <a:prstDash val="dashDot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70C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7" name="Google Shape;3037;p57"/>
                <p:cNvSpPr/>
                <p:nvPr/>
              </p:nvSpPr>
              <p:spPr>
                <a:xfrm>
                  <a:off x="10277921" y="4303395"/>
                  <a:ext cx="0" cy="613079"/>
                </a:xfrm>
                <a:custGeom>
                  <a:rect b="b" l="l" r="r" t="t"/>
                  <a:pathLst>
                    <a:path extrusionOk="0" h="613079" w="120000">
                      <a:moveTo>
                        <a:pt x="0" y="0"/>
                      </a:moveTo>
                      <a:lnTo>
                        <a:pt x="0" y="613079"/>
                      </a:lnTo>
                    </a:path>
                  </a:pathLst>
                </a:custGeom>
                <a:noFill/>
                <a:ln cap="flat" cmpd="sng" w="28575">
                  <a:solidFill>
                    <a:schemeClr val="accent1"/>
                  </a:solidFill>
                  <a:prstDash val="dashDot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70C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8" name="Google Shape;3038;p57"/>
                <p:cNvSpPr/>
                <p:nvPr/>
              </p:nvSpPr>
              <p:spPr>
                <a:xfrm>
                  <a:off x="8642311" y="5009076"/>
                  <a:ext cx="1513751" cy="0"/>
                </a:xfrm>
                <a:custGeom>
                  <a:rect b="b" l="l" r="r" t="t"/>
                  <a:pathLst>
                    <a:path extrusionOk="0" h="120000" w="1513751">
                      <a:moveTo>
                        <a:pt x="1513751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chemeClr val="accent1"/>
                  </a:solidFill>
                  <a:prstDash val="dashDot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70C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9" name="Google Shape;3039;p57"/>
                <p:cNvSpPr/>
                <p:nvPr/>
              </p:nvSpPr>
              <p:spPr>
                <a:xfrm>
                  <a:off x="8587269" y="4184139"/>
                  <a:ext cx="1690649" cy="824940"/>
                </a:xfrm>
                <a:custGeom>
                  <a:rect b="b" l="l" r="r" t="t"/>
                  <a:pathLst>
                    <a:path extrusionOk="0" h="824940" w="1690649">
                      <a:moveTo>
                        <a:pt x="0" y="29463"/>
                      </a:moveTo>
                      <a:lnTo>
                        <a:pt x="0" y="0"/>
                      </a:lnTo>
                      <a:lnTo>
                        <a:pt x="27520" y="0"/>
                      </a:lnTo>
                      <a:moveTo>
                        <a:pt x="1623834" y="0"/>
                      </a:moveTo>
                      <a:lnTo>
                        <a:pt x="1651355" y="0"/>
                      </a:lnTo>
                      <a:cubicBezTo>
                        <a:pt x="1656689" y="0"/>
                        <a:pt x="1661769" y="1054"/>
                        <a:pt x="1666405" y="2984"/>
                      </a:cubicBezTo>
                      <a:moveTo>
                        <a:pt x="1687677" y="24257"/>
                      </a:moveTo>
                      <a:cubicBezTo>
                        <a:pt x="1689595" y="28892"/>
                        <a:pt x="1690649" y="33958"/>
                        <a:pt x="1690649" y="39292"/>
                      </a:cubicBezTo>
                      <a:lnTo>
                        <a:pt x="1690649" y="65950"/>
                      </a:lnTo>
                      <a:moveTo>
                        <a:pt x="1690649" y="758989"/>
                      </a:moveTo>
                      <a:lnTo>
                        <a:pt x="1690649" y="785646"/>
                      </a:lnTo>
                      <a:cubicBezTo>
                        <a:pt x="1690649" y="790967"/>
                        <a:pt x="1689595" y="796047"/>
                        <a:pt x="1687677" y="800683"/>
                      </a:cubicBezTo>
                      <a:moveTo>
                        <a:pt x="1666405" y="821955"/>
                      </a:moveTo>
                      <a:cubicBezTo>
                        <a:pt x="1661769" y="823873"/>
                        <a:pt x="1656689" y="824940"/>
                        <a:pt x="1651355" y="824940"/>
                      </a:cubicBezTo>
                      <a:lnTo>
                        <a:pt x="1623834" y="824940"/>
                      </a:lnTo>
                      <a:moveTo>
                        <a:pt x="27520" y="824940"/>
                      </a:moveTo>
                      <a:lnTo>
                        <a:pt x="0" y="824940"/>
                      </a:lnTo>
                      <a:lnTo>
                        <a:pt x="0" y="795476"/>
                      </a:lnTo>
                    </a:path>
                  </a:pathLst>
                </a:custGeom>
                <a:noFill/>
                <a:ln cap="flat" cmpd="sng" w="28575">
                  <a:solidFill>
                    <a:schemeClr val="accent1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70C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040" name="Google Shape;3040;p57"/>
              <p:cNvSpPr/>
              <p:nvPr/>
            </p:nvSpPr>
            <p:spPr>
              <a:xfrm>
                <a:off x="5950402" y="5043235"/>
                <a:ext cx="104809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Boucle 2</a:t>
                </a:r>
                <a:endParaRPr/>
              </a:p>
            </p:txBody>
          </p:sp>
        </p:grpSp>
      </p:grpSp>
      <p:sp>
        <p:nvSpPr>
          <p:cNvPr id="3041" name="Google Shape;3041;p57"/>
          <p:cNvSpPr txBox="1"/>
          <p:nvPr/>
        </p:nvSpPr>
        <p:spPr>
          <a:xfrm>
            <a:off x="9857339" y="6123814"/>
            <a:ext cx="18194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 dérivation.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5" name="Shape 3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6" name="Google Shape;3046;p58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0" name="Shape 3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" name="Google Shape;3051;p5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dire ce que nous avons appris aujourd’hui? </a:t>
            </a:r>
            <a:br>
              <a:rPr lang="fr-FR"/>
            </a:br>
            <a:endParaRPr/>
          </a:p>
        </p:txBody>
      </p:sp>
      <p:sp>
        <p:nvSpPr>
          <p:cNvPr id="3052" name="Google Shape;3052;p5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A cartoon character leaning on a question mark&#10;&#10;AI-generated content may be incorrect." id="3053" name="Google Shape;3053;p59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44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6"/>
          <p:cNvSpPr/>
          <p:nvPr/>
        </p:nvSpPr>
        <p:spPr>
          <a:xfrm>
            <a:off x="584200" y="5086709"/>
            <a:ext cx="2063752" cy="1522293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/>
          </a:p>
        </p:txBody>
      </p:sp>
      <p:sp>
        <p:nvSpPr>
          <p:cNvPr id="1946" name="Google Shape;1946;p6"/>
          <p:cNvSpPr/>
          <p:nvPr/>
        </p:nvSpPr>
        <p:spPr>
          <a:xfrm>
            <a:off x="2798270" y="5086708"/>
            <a:ext cx="9130023" cy="1627243"/>
          </a:xfrm>
          <a:prstGeom prst="roundRect">
            <a:avLst>
              <a:gd fmla="val 7837" name="adj"/>
            </a:avLst>
          </a:prstGeom>
          <a:solidFill>
            <a:schemeClr val="l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Confondre nombre de dipôles et type de montage.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Penser qu’un circuit est en dérivation uniquement parce que les dipôles sont éloignés les uns des autres.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baser uniquement sur la disposition visuelle sans analyser les connexions réelles.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pas distinguer clairement nœud, boucle et trajet du courant.</a:t>
            </a:r>
            <a:endParaRPr/>
          </a:p>
        </p:txBody>
      </p:sp>
      <p:sp>
        <p:nvSpPr>
          <p:cNvPr id="1947" name="Google Shape;1947;p6"/>
          <p:cNvSpPr/>
          <p:nvPr/>
        </p:nvSpPr>
        <p:spPr>
          <a:xfrm>
            <a:off x="584200" y="792359"/>
            <a:ext cx="2063752" cy="206722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à réussir</a:t>
            </a:r>
            <a:endParaRPr/>
          </a:p>
        </p:txBody>
      </p:sp>
      <p:sp>
        <p:nvSpPr>
          <p:cNvPr id="1948" name="Google Shape;1948;p6"/>
          <p:cNvSpPr/>
          <p:nvPr/>
        </p:nvSpPr>
        <p:spPr>
          <a:xfrm>
            <a:off x="2798270" y="832556"/>
            <a:ext cx="9130022" cy="2027022"/>
          </a:xfrm>
          <a:prstGeom prst="roundRect">
            <a:avLst>
              <a:gd fmla="val 7861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tâche principale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cette séance repose  sur: </a:t>
            </a:r>
            <a:endParaRPr/>
          </a:p>
          <a:p>
            <a:pPr indent="-20193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L’identification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un circuit électrique est monté en série ou en dérivation, à partir du nombre de boucles. </a:t>
            </a:r>
            <a:endParaRPr/>
          </a:p>
          <a:p>
            <a:pPr indent="-20193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identification s’appuie d’abord sur le repérage et la désignation des dipôles du circuit électrique, puis sur l’analyse du nombre de boucles et de la disposition des fils.</a:t>
            </a:r>
            <a:endParaRPr/>
          </a:p>
        </p:txBody>
      </p:sp>
      <p:sp>
        <p:nvSpPr>
          <p:cNvPr id="1949" name="Google Shape;1949;p6"/>
          <p:cNvSpPr/>
          <p:nvPr/>
        </p:nvSpPr>
        <p:spPr>
          <a:xfrm>
            <a:off x="2798270" y="3067553"/>
            <a:ext cx="9130022" cy="187768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compter le nombre de fils.</a:t>
            </a:r>
            <a:endParaRPr/>
          </a:p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Repérer les nœuds et les boucles du circuit.</a:t>
            </a:r>
            <a:endParaRPr/>
          </a:p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Représenter les fils par un rectangle et placer les symboles normalisés des dipôles.</a:t>
            </a:r>
            <a:endParaRPr/>
          </a:p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Verbaliser : nombre de boucles et trajet(s) du courant.</a:t>
            </a:r>
            <a:endParaRPr/>
          </a:p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schémas pour distinguer un montage en série d’un montage en dérivation.</a:t>
            </a:r>
            <a:endParaRPr/>
          </a:p>
        </p:txBody>
      </p:sp>
      <p:sp>
        <p:nvSpPr>
          <p:cNvPr id="1950" name="Google Shape;1950;p6"/>
          <p:cNvSpPr/>
          <p:nvPr/>
        </p:nvSpPr>
        <p:spPr>
          <a:xfrm>
            <a:off x="610236" y="3067553"/>
            <a:ext cx="2011680" cy="1877681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Stratégie</a:t>
            </a:r>
            <a:endParaRPr/>
          </a:p>
        </p:txBody>
      </p:sp>
      <p:sp>
        <p:nvSpPr>
          <p:cNvPr id="1951" name="Google Shape;1951;p6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 </a:t>
            </a:r>
            <a:endParaRPr/>
          </a:p>
        </p:txBody>
      </p:sp>
      <p:pic>
        <p:nvPicPr>
          <p:cNvPr descr="Image générée" id="1952" name="Google Shape;1952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3079" y="-42256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7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p6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Effectivement, nous avons donc appris à identifier, à partir du nombre de boucles, si un circuit électrique est monté en série ou en dérivation.</a:t>
            </a:r>
            <a:endParaRPr/>
          </a:p>
        </p:txBody>
      </p:sp>
      <p:sp>
        <p:nvSpPr>
          <p:cNvPr id="3059" name="Google Shape;3059;p60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donne un rappel de la séance.</a:t>
            </a:r>
            <a:endParaRPr/>
          </a:p>
        </p:txBody>
      </p:sp>
      <p:sp>
        <p:nvSpPr>
          <p:cNvPr id="3060" name="Google Shape;3060;p60"/>
          <p:cNvSpPr/>
          <p:nvPr/>
        </p:nvSpPr>
        <p:spPr>
          <a:xfrm>
            <a:off x="979043" y="3213699"/>
            <a:ext cx="10497347" cy="731595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1" name="Google Shape;306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2604" y="2897374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2" name="Google Shape;3062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76390" y="434507"/>
            <a:ext cx="467661" cy="467661"/>
          </a:xfrm>
          <a:prstGeom prst="rect">
            <a:avLst/>
          </a:prstGeom>
          <a:noFill/>
          <a:ln>
            <a:noFill/>
          </a:ln>
        </p:spPr>
      </p:pic>
      <p:sp>
        <p:nvSpPr>
          <p:cNvPr id="3063" name="Google Shape;3063;p60"/>
          <p:cNvSpPr/>
          <p:nvPr/>
        </p:nvSpPr>
        <p:spPr>
          <a:xfrm>
            <a:off x="1635331" y="3163997"/>
            <a:ext cx="96565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</a:t>
            </a:r>
            <a:r>
              <a:rPr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à partir du 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nombre de boucles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si un circuit électrique est monté en </a:t>
            </a:r>
            <a:r>
              <a:rPr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série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ou en </a:t>
            </a:r>
            <a:r>
              <a:rPr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dérivation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7" name="Shape 3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8" name="Google Shape;3068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069" name="Google Shape;3069;p61"/>
          <p:cNvSpPr txBox="1"/>
          <p:nvPr>
            <p:ph type="title"/>
          </p:nvPr>
        </p:nvSpPr>
        <p:spPr>
          <a:xfrm>
            <a:off x="758234" y="154118"/>
            <a:ext cx="11161754" cy="514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rappeler les étapes à suivre pour résoudre la tâche? </a:t>
            </a:r>
            <a:br>
              <a:rPr lang="fr-FR"/>
            </a:br>
            <a:r>
              <a:rPr lang="fr-FR"/>
              <a:t>Pour identifier</a:t>
            </a:r>
            <a:r>
              <a:rPr lang="fr-FR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à partir du nombre de boucles,</a:t>
            </a:r>
            <a:r>
              <a:rPr lang="fr-FR"/>
              <a:t> si le circuit électrique est monté en série ou en dérivation, je suis les étapes suivantes:</a:t>
            </a:r>
            <a:endParaRPr/>
          </a:p>
        </p:txBody>
      </p:sp>
      <p:sp>
        <p:nvSpPr>
          <p:cNvPr id="3070" name="Google Shape;3070;p61"/>
          <p:cNvSpPr txBox="1"/>
          <p:nvPr>
            <p:ph idx="1" type="body"/>
          </p:nvPr>
        </p:nvSpPr>
        <p:spPr>
          <a:xfrm>
            <a:off x="669249" y="71102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sollicite la participation des élèves afin de rappeler les étapes permettant d’identifier le type de circuit électrique.</a:t>
            </a:r>
            <a:endParaRPr/>
          </a:p>
        </p:txBody>
      </p:sp>
      <p:sp>
        <p:nvSpPr>
          <p:cNvPr id="3071" name="Google Shape;3071;p61"/>
          <p:cNvSpPr/>
          <p:nvPr/>
        </p:nvSpPr>
        <p:spPr>
          <a:xfrm>
            <a:off x="1388117" y="2947737"/>
            <a:ext cx="9644842" cy="1636295"/>
          </a:xfrm>
          <a:prstGeom prst="roundRect">
            <a:avLst>
              <a:gd fmla="val 6796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8288" lvl="0" marL="360363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Schématiser</a:t>
            </a:r>
            <a:r>
              <a:rPr b="1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circuit électrique </a:t>
            </a:r>
            <a:r>
              <a:rPr b="1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en indiquant les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boucles</a:t>
            </a:r>
            <a:r>
              <a:rPr b="1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qu’il contient.</a:t>
            </a:r>
            <a:endParaRPr/>
          </a:p>
          <a:p>
            <a:pPr indent="-268288" lvl="0" marL="360363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Identifier </a:t>
            </a:r>
            <a:r>
              <a:rPr b="1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si le circuit électrique est monté en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série</a:t>
            </a:r>
            <a:r>
              <a:rPr b="1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ou en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dérivation</a:t>
            </a:r>
            <a:r>
              <a:rPr b="1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18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6" name="Shape 3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Google Shape;3077;p6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termine par la carte lexicale de la séance. Retenez-le!</a:t>
            </a:r>
            <a:endParaRPr/>
          </a:p>
        </p:txBody>
      </p:sp>
      <p:sp>
        <p:nvSpPr>
          <p:cNvPr id="3078" name="Google Shape;3078;p62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9" name="Google Shape;3079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0" name="Google Shape;3080;p62"/>
          <p:cNvGrpSpPr/>
          <p:nvPr/>
        </p:nvGrpSpPr>
        <p:grpSpPr>
          <a:xfrm>
            <a:off x="437113" y="1251508"/>
            <a:ext cx="11463355" cy="5059905"/>
            <a:chOff x="380712" y="1645615"/>
            <a:chExt cx="11463355" cy="5027191"/>
          </a:xfrm>
        </p:grpSpPr>
        <p:sp>
          <p:nvSpPr>
            <p:cNvPr id="3081" name="Google Shape;3081;p62"/>
            <p:cNvSpPr/>
            <p:nvPr/>
          </p:nvSpPr>
          <p:spPr>
            <a:xfrm>
              <a:off x="380712" y="2141446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62"/>
            <p:cNvSpPr/>
            <p:nvPr/>
          </p:nvSpPr>
          <p:spPr>
            <a:xfrm>
              <a:off x="4784214" y="3464614"/>
              <a:ext cx="2702560" cy="1371598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Identifier, à partir du nombre de boucles, si un circuit électrique est monté en série ou en dérivation.</a:t>
              </a:r>
              <a:endParaRPr/>
            </a:p>
          </p:txBody>
        </p:sp>
        <p:sp>
          <p:nvSpPr>
            <p:cNvPr id="3083" name="Google Shape;3083;p62"/>
            <p:cNvSpPr/>
            <p:nvPr/>
          </p:nvSpPr>
          <p:spPr>
            <a:xfrm>
              <a:off x="1003405" y="3156837"/>
              <a:ext cx="2216165" cy="1330861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62"/>
            <p:cNvSpPr txBox="1"/>
            <p:nvPr/>
          </p:nvSpPr>
          <p:spPr>
            <a:xfrm>
              <a:off x="5548033" y="3156837"/>
              <a:ext cx="9536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tâche</a:t>
              </a:r>
              <a:endParaRPr/>
            </a:p>
          </p:txBody>
        </p:sp>
        <p:sp>
          <p:nvSpPr>
            <p:cNvPr id="3085" name="Google Shape;3085;p62"/>
            <p:cNvSpPr/>
            <p:nvPr/>
          </p:nvSpPr>
          <p:spPr>
            <a:xfrm>
              <a:off x="8432608" y="2822723"/>
              <a:ext cx="2430737" cy="1243992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30196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62"/>
            <p:cNvSpPr txBox="1"/>
            <p:nvPr/>
          </p:nvSpPr>
          <p:spPr>
            <a:xfrm>
              <a:off x="8504976" y="2405090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/>
            </a:p>
          </p:txBody>
        </p:sp>
        <p:sp>
          <p:nvSpPr>
            <p:cNvPr id="3087" name="Google Shape;3087;p62"/>
            <p:cNvSpPr/>
            <p:nvPr/>
          </p:nvSpPr>
          <p:spPr>
            <a:xfrm>
              <a:off x="1140716" y="5583208"/>
              <a:ext cx="9908457" cy="626173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62"/>
            <p:cNvSpPr txBox="1"/>
            <p:nvPr/>
          </p:nvSpPr>
          <p:spPr>
            <a:xfrm>
              <a:off x="3722812" y="5262022"/>
              <a:ext cx="2407021" cy="305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 pour répondre</a:t>
              </a:r>
              <a:endParaRPr/>
            </a:p>
          </p:txBody>
        </p:sp>
        <p:cxnSp>
          <p:nvCxnSpPr>
            <p:cNvPr id="3089" name="Google Shape;3089;p62"/>
            <p:cNvCxnSpPr>
              <a:stCxn id="3083" idx="3"/>
              <a:endCxn id="3082" idx="1"/>
            </p:cNvCxnSpPr>
            <p:nvPr/>
          </p:nvCxnSpPr>
          <p:spPr>
            <a:xfrm>
              <a:off x="3219570" y="3822268"/>
              <a:ext cx="1564500" cy="3282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90" name="Google Shape;3090;p62"/>
            <p:cNvSpPr txBox="1"/>
            <p:nvPr/>
          </p:nvSpPr>
          <p:spPr>
            <a:xfrm>
              <a:off x="1125616" y="3153809"/>
              <a:ext cx="2093954" cy="13760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Circuit électrique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Boucle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Montage en série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Montage en dérivation</a:t>
              </a:r>
              <a:endParaRPr/>
            </a:p>
          </p:txBody>
        </p:sp>
        <p:sp>
          <p:nvSpPr>
            <p:cNvPr id="3091" name="Google Shape;3091;p62"/>
            <p:cNvSpPr txBox="1"/>
            <p:nvPr/>
          </p:nvSpPr>
          <p:spPr>
            <a:xfrm>
              <a:off x="8783077" y="2917236"/>
              <a:ext cx="1843091" cy="10549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6213" lvl="0" marL="176213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Représenter</a:t>
              </a:r>
              <a:endParaRPr/>
            </a:p>
            <a:p>
              <a:pPr indent="-176213" lvl="0" marL="176213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Identifier </a:t>
              </a:r>
              <a:endParaRPr/>
            </a:p>
            <a:p>
              <a:pPr indent="-176213" lvl="0" marL="176213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Monter  </a:t>
              </a:r>
              <a:endParaRPr/>
            </a:p>
          </p:txBody>
        </p:sp>
        <p:cxnSp>
          <p:nvCxnSpPr>
            <p:cNvPr id="3092" name="Google Shape;3092;p62"/>
            <p:cNvCxnSpPr>
              <a:stCxn id="3082" idx="3"/>
            </p:cNvCxnSpPr>
            <p:nvPr/>
          </p:nvCxnSpPr>
          <p:spPr>
            <a:xfrm flipH="1" rot="10800000">
              <a:off x="7486774" y="3621513"/>
              <a:ext cx="1056300" cy="528900"/>
            </a:xfrm>
            <a:prstGeom prst="bentConnector3">
              <a:avLst>
                <a:gd fmla="val 44661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93" name="Google Shape;3093;p62"/>
            <p:cNvCxnSpPr>
              <a:endCxn id="3087" idx="0"/>
            </p:cNvCxnSpPr>
            <p:nvPr/>
          </p:nvCxnSpPr>
          <p:spPr>
            <a:xfrm flipH="1" rot="-5400000">
              <a:off x="5736595" y="5224858"/>
              <a:ext cx="716100" cy="6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94" name="Google Shape;3094;p62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95" name="Google Shape;3095;p62"/>
          <p:cNvSpPr txBox="1"/>
          <p:nvPr/>
        </p:nvSpPr>
        <p:spPr>
          <a:xfrm>
            <a:off x="838200" y="2334401"/>
            <a:ext cx="228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Termes thématiques</a:t>
            </a:r>
            <a:endParaRPr/>
          </a:p>
        </p:txBody>
      </p:sp>
      <p:sp>
        <p:nvSpPr>
          <p:cNvPr id="3096" name="Google Shape;3096;p62"/>
          <p:cNvSpPr txBox="1"/>
          <p:nvPr/>
        </p:nvSpPr>
        <p:spPr>
          <a:xfrm>
            <a:off x="1365667" y="5359760"/>
            <a:ext cx="99416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Comme le circuit électrique contient ................................, alors il est monté ...............................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0" name="Shape 3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1" name="Google Shape;310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102" name="Google Shape;3102;p63"/>
          <p:cNvSpPr txBox="1"/>
          <p:nvPr/>
        </p:nvSpPr>
        <p:spPr>
          <a:xfrm>
            <a:off x="3603118" y="2850204"/>
            <a:ext cx="43877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Exercices 2 de la page 13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Défi 3 de la page 15</a:t>
            </a:r>
            <a:endParaRPr/>
          </a:p>
        </p:txBody>
      </p:sp>
      <p:sp>
        <p:nvSpPr>
          <p:cNvPr id="3103" name="Google Shape;3103;p6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Bravo à tous ! Révisez dans le livret ce qu’on a vu aujourd'hui et faire l’exercice et le défi suivants: </a:t>
            </a:r>
            <a:endParaRPr/>
          </a:p>
        </p:txBody>
      </p:sp>
      <p:sp>
        <p:nvSpPr>
          <p:cNvPr id="3104" name="Google Shape;3104;p6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incite les élèves à faire l’exercice à la maison et clore la séance.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8" name="Shape 3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9" name="Google Shape;3109;p64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110" name="Google Shape;3110;p64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9D7A2"/>
            </a:solidFill>
            <a:ln cap="flat" cmpd="sng" w="12700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1" name="Google Shape;3111;p6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2" name="Google Shape;3112;p6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113" name="Google Shape;3113;p6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6C374"/>
            </a:solidFill>
            <a:ln cap="flat" cmpd="sng" w="12700">
              <a:solidFill>
                <a:srgbClr val="F6C374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4" name="Google Shape;3114;p6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4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 la prochaine séance!</a:t>
              </a:r>
              <a:endParaRPr/>
            </a:p>
          </p:txBody>
        </p:sp>
      </p:grpSp>
      <p:pic>
        <p:nvPicPr>
          <p:cNvPr id="3115" name="Google Shape;3115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56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p7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958" name="Google Shape;1958;p7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959" name="Google Shape;1959;p7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08 min</a:t>
            </a:r>
            <a:endParaRPr/>
          </a:p>
        </p:txBody>
      </p:sp>
      <p:sp>
        <p:nvSpPr>
          <p:cNvPr id="1960" name="Google Shape;1960;p7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12 min</a:t>
            </a:r>
            <a:endParaRPr/>
          </a:p>
        </p:txBody>
      </p:sp>
      <p:sp>
        <p:nvSpPr>
          <p:cNvPr id="1961" name="Google Shape;1961;p7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12 min</a:t>
            </a:r>
            <a:endParaRPr/>
          </a:p>
        </p:txBody>
      </p:sp>
      <p:sp>
        <p:nvSpPr>
          <p:cNvPr id="1962" name="Google Shape;1962;p7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03 min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p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Google Shape;1972;p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sp>
        <p:nvSpPr>
          <p:cNvPr id="1973" name="Google Shape;1973;p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1974" name="Google Shape;1974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7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6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8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