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8.xml"/>
  <Override ContentType="application/vnd.openxmlformats-officedocument.theme+xml" PartName="/ppt/theme/theme9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77" r:id="rId4"/>
    <p:sldMasterId id="2147483705" r:id="rId5"/>
    <p:sldMasterId id="2147483736" r:id="rId6"/>
    <p:sldMasterId id="2147483760" r:id="rId7"/>
    <p:sldMasterId id="2147483781" r:id="rId8"/>
    <p:sldMasterId id="2147483810" r:id="rId9"/>
    <p:sldMasterId id="2147483839" r:id="rId10"/>
  </p:sldMasterIdLst>
  <p:notesMasterIdLst>
    <p:notesMasterId r:id="rId11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289" r:id="rId45"/>
    <p:sldId id="290" r:id="rId46"/>
    <p:sldId id="291" r:id="rId47"/>
    <p:sldId id="292" r:id="rId48"/>
    <p:sldId id="293" r:id="rId49"/>
    <p:sldId id="294" r:id="rId50"/>
    <p:sldId id="295" r:id="rId51"/>
    <p:sldId id="296" r:id="rId52"/>
    <p:sldId id="297" r:id="rId53"/>
    <p:sldId id="298" r:id="rId54"/>
    <p:sldId id="299" r:id="rId55"/>
    <p:sldId id="300" r:id="rId56"/>
    <p:sldId id="301" r:id="rId57"/>
    <p:sldId id="302" r:id="rId58"/>
    <p:sldId id="303" r:id="rId59"/>
    <p:sldId id="304" r:id="rId60"/>
    <p:sldId id="305" r:id="rId61"/>
    <p:sldId id="306" r:id="rId62"/>
    <p:sldId id="307" r:id="rId63"/>
    <p:sldId id="308" r:id="rId64"/>
    <p:sldId id="309" r:id="rId65"/>
    <p:sldId id="310" r:id="rId66"/>
    <p:sldId id="311" r:id="rId67"/>
    <p:sldId id="312" r:id="rId68"/>
    <p:sldId id="313" r:id="rId69"/>
    <p:sldId id="314" r:id="rId70"/>
    <p:sldId id="315" r:id="rId71"/>
    <p:sldId id="316" r:id="rId72"/>
    <p:sldId id="317" r:id="rId73"/>
    <p:sldId id="318" r:id="rId74"/>
    <p:sldId id="319" r:id="rId75"/>
    <p:sldId id="320" r:id="rId76"/>
    <p:sldId id="321" r:id="rId77"/>
    <p:sldId id="322" r:id="rId78"/>
    <p:sldId id="323" r:id="rId79"/>
    <p:sldId id="324" r:id="rId80"/>
    <p:sldId id="325" r:id="rId81"/>
    <p:sldId id="326" r:id="rId82"/>
    <p:sldId id="327" r:id="rId83"/>
  </p:sldIdLst>
  <p:sldSz cy="6858000" cx="12192000"/>
  <p:notesSz cx="6858000" cy="9144000"/>
  <p:embeddedFontLst>
    <p:embeddedFont>
      <p:font typeface="Dosis"/>
      <p:regular r:id="rId84"/>
      <p:bold r:id="rId85"/>
    </p:embeddedFont>
    <p:embeddedFont>
      <p:font typeface="Play"/>
      <p:regular r:id="rId86"/>
      <p:bold r:id="rId87"/>
    </p:embeddedFont>
    <p:embeddedFont>
      <p:font typeface="Radley"/>
      <p:regular r:id="rId88"/>
      <p:italic r:id="rId8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90" roundtripDataSignature="AMtx7mgI+NTS5UvMSMn7FMimI04kdvLjk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29.xml"/><Relationship Id="rId42" Type="http://schemas.openxmlformats.org/officeDocument/2006/relationships/slide" Target="slides/slide31.xml"/><Relationship Id="rId41" Type="http://schemas.openxmlformats.org/officeDocument/2006/relationships/slide" Target="slides/slide30.xml"/><Relationship Id="rId44" Type="http://schemas.openxmlformats.org/officeDocument/2006/relationships/slide" Target="slides/slide33.xml"/><Relationship Id="rId43" Type="http://schemas.openxmlformats.org/officeDocument/2006/relationships/slide" Target="slides/slide32.xml"/><Relationship Id="rId46" Type="http://schemas.openxmlformats.org/officeDocument/2006/relationships/slide" Target="slides/slide35.xml"/><Relationship Id="rId45" Type="http://schemas.openxmlformats.org/officeDocument/2006/relationships/slide" Target="slides/slide34.xml"/><Relationship Id="rId48" Type="http://schemas.openxmlformats.org/officeDocument/2006/relationships/slide" Target="slides/slide37.xml"/><Relationship Id="rId47" Type="http://schemas.openxmlformats.org/officeDocument/2006/relationships/slide" Target="slides/slide36.xml"/><Relationship Id="rId49" Type="http://schemas.openxmlformats.org/officeDocument/2006/relationships/slide" Target="slides/slide38.xml"/><Relationship Id="rId31" Type="http://schemas.openxmlformats.org/officeDocument/2006/relationships/slide" Target="slides/slide20.xml"/><Relationship Id="rId30" Type="http://schemas.openxmlformats.org/officeDocument/2006/relationships/slide" Target="slides/slide19.xml"/><Relationship Id="rId33" Type="http://schemas.openxmlformats.org/officeDocument/2006/relationships/slide" Target="slides/slide22.xml"/><Relationship Id="rId32" Type="http://schemas.openxmlformats.org/officeDocument/2006/relationships/slide" Target="slides/slide21.xml"/><Relationship Id="rId35" Type="http://schemas.openxmlformats.org/officeDocument/2006/relationships/slide" Target="slides/slide24.xml"/><Relationship Id="rId34" Type="http://schemas.openxmlformats.org/officeDocument/2006/relationships/slide" Target="slides/slide23.xml"/><Relationship Id="rId37" Type="http://schemas.openxmlformats.org/officeDocument/2006/relationships/slide" Target="slides/slide26.xml"/><Relationship Id="rId36" Type="http://schemas.openxmlformats.org/officeDocument/2006/relationships/slide" Target="slides/slide25.xml"/><Relationship Id="rId39" Type="http://schemas.openxmlformats.org/officeDocument/2006/relationships/slide" Target="slides/slide28.xml"/><Relationship Id="rId38" Type="http://schemas.openxmlformats.org/officeDocument/2006/relationships/slide" Target="slides/slide27.xml"/><Relationship Id="rId20" Type="http://schemas.openxmlformats.org/officeDocument/2006/relationships/slide" Target="slides/slide9.xml"/><Relationship Id="rId22" Type="http://schemas.openxmlformats.org/officeDocument/2006/relationships/slide" Target="slides/slide11.xml"/><Relationship Id="rId21" Type="http://schemas.openxmlformats.org/officeDocument/2006/relationships/slide" Target="slides/slide10.xml"/><Relationship Id="rId24" Type="http://schemas.openxmlformats.org/officeDocument/2006/relationships/slide" Target="slides/slide13.xml"/><Relationship Id="rId23" Type="http://schemas.openxmlformats.org/officeDocument/2006/relationships/slide" Target="slides/slide12.xml"/><Relationship Id="rId26" Type="http://schemas.openxmlformats.org/officeDocument/2006/relationships/slide" Target="slides/slide15.xml"/><Relationship Id="rId25" Type="http://schemas.openxmlformats.org/officeDocument/2006/relationships/slide" Target="slides/slide14.xml"/><Relationship Id="rId28" Type="http://schemas.openxmlformats.org/officeDocument/2006/relationships/slide" Target="slides/slide17.xml"/><Relationship Id="rId27" Type="http://schemas.openxmlformats.org/officeDocument/2006/relationships/slide" Target="slides/slide16.xml"/><Relationship Id="rId29" Type="http://schemas.openxmlformats.org/officeDocument/2006/relationships/slide" Target="slides/slide18.xml"/><Relationship Id="rId11" Type="http://schemas.openxmlformats.org/officeDocument/2006/relationships/notesMaster" Target="notesMasters/notesMaster1.xml"/><Relationship Id="rId10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2" Type="http://schemas.openxmlformats.org/officeDocument/2006/relationships/slide" Target="slides/slide1.xml"/><Relationship Id="rId90" Type="http://customschemas.google.com/relationships/presentationmetadata" Target="metadata"/><Relationship Id="rId15" Type="http://schemas.openxmlformats.org/officeDocument/2006/relationships/slide" Target="slides/slide4.xml"/><Relationship Id="rId14" Type="http://schemas.openxmlformats.org/officeDocument/2006/relationships/slide" Target="slides/slide3.xml"/><Relationship Id="rId17" Type="http://schemas.openxmlformats.org/officeDocument/2006/relationships/slide" Target="slides/slide6.xml"/><Relationship Id="rId16" Type="http://schemas.openxmlformats.org/officeDocument/2006/relationships/slide" Target="slides/slide5.xml"/><Relationship Id="rId19" Type="http://schemas.openxmlformats.org/officeDocument/2006/relationships/slide" Target="slides/slide8.xml"/><Relationship Id="rId18" Type="http://schemas.openxmlformats.org/officeDocument/2006/relationships/slide" Target="slides/slide7.xml"/><Relationship Id="rId84" Type="http://schemas.openxmlformats.org/officeDocument/2006/relationships/font" Target="fonts/Dosis-regular.fntdata"/><Relationship Id="rId83" Type="http://schemas.openxmlformats.org/officeDocument/2006/relationships/slide" Target="slides/slide72.xml"/><Relationship Id="rId86" Type="http://schemas.openxmlformats.org/officeDocument/2006/relationships/font" Target="fonts/Play-regular.fntdata"/><Relationship Id="rId85" Type="http://schemas.openxmlformats.org/officeDocument/2006/relationships/font" Target="fonts/Dosis-bold.fntdata"/><Relationship Id="rId88" Type="http://schemas.openxmlformats.org/officeDocument/2006/relationships/font" Target="fonts/Radley-regular.fntdata"/><Relationship Id="rId87" Type="http://schemas.openxmlformats.org/officeDocument/2006/relationships/font" Target="fonts/Play-bold.fntdata"/><Relationship Id="rId89" Type="http://schemas.openxmlformats.org/officeDocument/2006/relationships/font" Target="fonts/Radley-italic.fntdata"/><Relationship Id="rId80" Type="http://schemas.openxmlformats.org/officeDocument/2006/relationships/slide" Target="slides/slide69.xml"/><Relationship Id="rId82" Type="http://schemas.openxmlformats.org/officeDocument/2006/relationships/slide" Target="slides/slide71.xml"/><Relationship Id="rId81" Type="http://schemas.openxmlformats.org/officeDocument/2006/relationships/slide" Target="slides/slide70.xml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Master" Target="slideMasters/slideMaster7.xml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7" Type="http://schemas.openxmlformats.org/officeDocument/2006/relationships/slideMaster" Target="slideMasters/slideMaster5.xml"/><Relationship Id="rId8" Type="http://schemas.openxmlformats.org/officeDocument/2006/relationships/slideMaster" Target="slideMasters/slideMaster6.xml"/><Relationship Id="rId73" Type="http://schemas.openxmlformats.org/officeDocument/2006/relationships/slide" Target="slides/slide62.xml"/><Relationship Id="rId72" Type="http://schemas.openxmlformats.org/officeDocument/2006/relationships/slide" Target="slides/slide61.xml"/><Relationship Id="rId75" Type="http://schemas.openxmlformats.org/officeDocument/2006/relationships/slide" Target="slides/slide64.xml"/><Relationship Id="rId74" Type="http://schemas.openxmlformats.org/officeDocument/2006/relationships/slide" Target="slides/slide63.xml"/><Relationship Id="rId77" Type="http://schemas.openxmlformats.org/officeDocument/2006/relationships/slide" Target="slides/slide66.xml"/><Relationship Id="rId76" Type="http://schemas.openxmlformats.org/officeDocument/2006/relationships/slide" Target="slides/slide65.xml"/><Relationship Id="rId79" Type="http://schemas.openxmlformats.org/officeDocument/2006/relationships/slide" Target="slides/slide68.xml"/><Relationship Id="rId78" Type="http://schemas.openxmlformats.org/officeDocument/2006/relationships/slide" Target="slides/slide67.xml"/><Relationship Id="rId71" Type="http://schemas.openxmlformats.org/officeDocument/2006/relationships/slide" Target="slides/slide60.xml"/><Relationship Id="rId70" Type="http://schemas.openxmlformats.org/officeDocument/2006/relationships/slide" Target="slides/slide59.xml"/><Relationship Id="rId62" Type="http://schemas.openxmlformats.org/officeDocument/2006/relationships/slide" Target="slides/slide51.xml"/><Relationship Id="rId61" Type="http://schemas.openxmlformats.org/officeDocument/2006/relationships/slide" Target="slides/slide50.xml"/><Relationship Id="rId64" Type="http://schemas.openxmlformats.org/officeDocument/2006/relationships/slide" Target="slides/slide53.xml"/><Relationship Id="rId63" Type="http://schemas.openxmlformats.org/officeDocument/2006/relationships/slide" Target="slides/slide52.xml"/><Relationship Id="rId66" Type="http://schemas.openxmlformats.org/officeDocument/2006/relationships/slide" Target="slides/slide55.xml"/><Relationship Id="rId65" Type="http://schemas.openxmlformats.org/officeDocument/2006/relationships/slide" Target="slides/slide54.xml"/><Relationship Id="rId68" Type="http://schemas.openxmlformats.org/officeDocument/2006/relationships/slide" Target="slides/slide57.xml"/><Relationship Id="rId67" Type="http://schemas.openxmlformats.org/officeDocument/2006/relationships/slide" Target="slides/slide56.xml"/><Relationship Id="rId60" Type="http://schemas.openxmlformats.org/officeDocument/2006/relationships/slide" Target="slides/slide49.xml"/><Relationship Id="rId69" Type="http://schemas.openxmlformats.org/officeDocument/2006/relationships/slide" Target="slides/slide58.xml"/><Relationship Id="rId51" Type="http://schemas.openxmlformats.org/officeDocument/2006/relationships/slide" Target="slides/slide40.xml"/><Relationship Id="rId50" Type="http://schemas.openxmlformats.org/officeDocument/2006/relationships/slide" Target="slides/slide39.xml"/><Relationship Id="rId53" Type="http://schemas.openxmlformats.org/officeDocument/2006/relationships/slide" Target="slides/slide42.xml"/><Relationship Id="rId52" Type="http://schemas.openxmlformats.org/officeDocument/2006/relationships/slide" Target="slides/slide41.xml"/><Relationship Id="rId55" Type="http://schemas.openxmlformats.org/officeDocument/2006/relationships/slide" Target="slides/slide44.xml"/><Relationship Id="rId54" Type="http://schemas.openxmlformats.org/officeDocument/2006/relationships/slide" Target="slides/slide43.xml"/><Relationship Id="rId57" Type="http://schemas.openxmlformats.org/officeDocument/2006/relationships/slide" Target="slides/slide46.xml"/><Relationship Id="rId56" Type="http://schemas.openxmlformats.org/officeDocument/2006/relationships/slide" Target="slides/slide45.xml"/><Relationship Id="rId59" Type="http://schemas.openxmlformats.org/officeDocument/2006/relationships/slide" Target="slides/slide48.xml"/><Relationship Id="rId58" Type="http://schemas.openxmlformats.org/officeDocument/2006/relationships/slide" Target="slides/slide47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6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8" name="Google Shape;1888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5" name="Shape 1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" name="Google Shape;197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7" name="Google Shape;197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9" name="Shape 1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0" name="Google Shape;1990;p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991" name="Google Shape;1991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7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8" name="Google Shape;1998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9" name="Google Shape;199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5" name="Shape 2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6" name="Google Shape;200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007" name="Google Shape;2007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2" name="Shape 2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3" name="Google Shape;2013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4" name="Google Shape;2014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8" name="Google Shape;2028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6" name="Shape 2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" name="Google Shape;2037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8" name="Google Shape;2038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5" name="Shape 2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6" name="Google Shape;2046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7" name="Google Shape;2047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5" name="Shape 2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Google Shape;2056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7" name="Google Shape;2057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4" name="Shape 2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Google Shape;2065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6" name="Google Shape;2066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8" name="Shape 1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9" name="Google Shape;189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0" name="Google Shape;190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3" name="Shape 2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4" name="Google Shape;2084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5" name="Google Shape;2085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1" name="Shape 2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2" name="Google Shape;2102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3" name="Google Shape;2103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7" name="Shape 2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8" name="Google Shape;2118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9" name="Google Shape;2119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0" name="Shape 2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1" name="Google Shape;2131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2" name="Google Shape;2132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1" name="Shape 2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2" name="Google Shape;2142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3" name="Google Shape;2143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5" name="Shape 2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6" name="Google Shape;2156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7" name="Google Shape;2157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4" name="Shape 2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5" name="Google Shape;2175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6" name="Google Shape;2176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5" name="Shape 2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6" name="Google Shape;2206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7" name="Google Shape;2207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5" name="Shape 2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6" name="Google Shape;2216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7" name="Google Shape;2217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9" name="Shape 2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0" name="Google Shape;2250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1" name="Google Shape;2251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2" name="Shape 1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3" name="Google Shape;190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4" name="Google Shape;190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9" name="Shape 2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0" name="Google Shape;2260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1" name="Google Shape;2261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9" name="Shape 2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0" name="Google Shape;2280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1" name="Google Shape;2281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6" name="Shape 2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7" name="Google Shape;2297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8" name="Google Shape;2298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5" name="Shape 2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6" name="Google Shape;2326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7" name="Google Shape;2327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6" name="Shape 2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7" name="Google Shape;2347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8" name="Google Shape;2348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8" name="Shape 2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9" name="Google Shape;2409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0" name="Google Shape;2410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3" name="Shape 2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4" name="Google Shape;2414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5" name="Google Shape;2415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5" name="Shape 2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" name="Google Shape;2426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7" name="Google Shape;2427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0" name="Shape 2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" name="Google Shape;2641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2" name="Google Shape;2642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6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8" name="Google Shape;2658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6" name="Shape 1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7" name="Google Shape;190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8" name="Google Shape;190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0" name="Shape 2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1" name="Google Shape;2871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2" name="Google Shape;2872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3" name="Shape 3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4" name="Google Shape;3104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5" name="Google Shape;3105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8" name="Shape 3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9" name="Google Shape;3119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0" name="Google Shape;3120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8" name="Shape 3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9" name="Google Shape;3159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0" name="Google Shape;3160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5" name="Shape 3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6" name="Google Shape;3176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7" name="Google Shape;3177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0" name="Shape 3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1" name="Google Shape;3181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2" name="Google Shape;3182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2" name="Shape 3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3" name="Google Shape;3203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4" name="Google Shape;3204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3" name="Shape 3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4" name="Google Shape;3224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5" name="Google Shape;3225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0" name="Shape 3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1" name="Google Shape;3291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2" name="Google Shape;3292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6" name="Shape 3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7" name="Google Shape;3357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8" name="Google Shape;3358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2" name="Google Shape;193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1" name="Shape 3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2" name="Google Shape;3402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3" name="Google Shape;3403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5" name="Shape 3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6" name="Google Shape;3446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7" name="Google Shape;3447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9" name="Shape 3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0" name="Google Shape;3470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1" name="Google Shape;3471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2" name="Shape 3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3" name="Google Shape;3493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4" name="Google Shape;3494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8" name="Shape 3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9" name="Google Shape;3529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0" name="Google Shape;3530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3" name="Shape 3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4" name="Google Shape;3564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5" name="Google Shape;3565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2" name="Shape 3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3" name="Google Shape;3653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4" name="Google Shape;3654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0" name="Shape 3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1" name="Google Shape;3741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2" name="Google Shape;3742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5" name="Shape 3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6" name="Google Shape;3746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7" name="Google Shape;3747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3" name="Shape 3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4" name="Google Shape;3774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75" name="Google Shape;3775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6" name="Google Shape;3776;p5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0" name="Shape 1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1" name="Google Shape;1941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2" name="Google Shape;1942;p6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3" name="Google Shape;1943;p6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6" name="Shape 3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7" name="Google Shape;3807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8" name="Google Shape;3808;p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1" name="Shape 3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2" name="Google Shape;3842;p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43" name="Google Shape;3843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4" name="Google Shape;3844;p6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8" name="Shape 3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9" name="Google Shape;3899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0" name="Google Shape;3900;p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3" name="Shape 3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4" name="Google Shape;3904;p6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5" name="Google Shape;3905;p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4" name="Shape 3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5" name="Google Shape;3935;p6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6" name="Google Shape;3936;p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5" name="Shape 3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6" name="Google Shape;3946;p6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7" name="Google Shape;3947;p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1" name="Shape 4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2" name="Google Shape;4022;p6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3" name="Google Shape;4023;p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6" name="Shape 4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7" name="Google Shape;4027;p6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8" name="Google Shape;4028;p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3" name="Shape 4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" name="Google Shape;4034;p6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5" name="Google Shape;4035;p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3" name="Shape 4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" name="Google Shape;4044;p6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5" name="Google Shape;4045;p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3" name="Shape 1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4" name="Google Shape;195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5" name="Google Shape;195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1" name="Shape 4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2" name="Google Shape;4052;p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53" name="Google Shape;4053;p7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4" name="Google Shape;4054;p7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6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p7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8" name="Google Shape;4078;p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4" name="Shape 4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" name="Google Shape;4085;p7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6" name="Google Shape;4086;p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3" name="Shape 1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4" name="Google Shape;196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5" name="Google Shape;196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8" name="Shape 1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9" name="Google Shape;196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0" name="Google Shape;197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2.png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2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2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2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2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2.png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2.png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2.png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png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3.png"/><Relationship Id="rId3" Type="http://schemas.openxmlformats.org/officeDocument/2006/relationships/image" Target="../media/image2.png"/><Relationship Id="rId4" Type="http://schemas.openxmlformats.org/officeDocument/2006/relationships/image" Target="../media/image50.png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46.png"/><Relationship Id="rId3" Type="http://schemas.openxmlformats.org/officeDocument/2006/relationships/image" Target="../media/image53.png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png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png"/><Relationship Id="rId3" Type="http://schemas.openxmlformats.org/officeDocument/2006/relationships/image" Target="../media/image51.png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png"/><Relationship Id="rId3" Type="http://schemas.openxmlformats.org/officeDocument/2006/relationships/image" Target="../media/image29.png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png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4.gif"/><Relationship Id="rId3" Type="http://schemas.openxmlformats.org/officeDocument/2006/relationships/image" Target="../media/image17.png"/><Relationship Id="rId4" Type="http://schemas.openxmlformats.org/officeDocument/2006/relationships/image" Target="../media/image7.png"/><Relationship Id="rId5" Type="http://schemas.openxmlformats.org/officeDocument/2006/relationships/image" Target="../media/image6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9.png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2.png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2.png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2.png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2.png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2.png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2.png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2.png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2.png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2.png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6.png"/><Relationship Id="rId6" Type="http://schemas.openxmlformats.org/officeDocument/2006/relationships/image" Target="../media/image40.png"/><Relationship Id="rId7" Type="http://schemas.openxmlformats.org/officeDocument/2006/relationships/image" Target="../media/image8.png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9.png"/><Relationship Id="rId3" Type="http://schemas.openxmlformats.org/officeDocument/2006/relationships/image" Target="../media/image24.png"/><Relationship Id="rId4" Type="http://schemas.openxmlformats.org/officeDocument/2006/relationships/image" Target="../media/image22.png"/><Relationship Id="rId9" Type="http://schemas.openxmlformats.org/officeDocument/2006/relationships/image" Target="../media/image14.png"/><Relationship Id="rId5" Type="http://schemas.openxmlformats.org/officeDocument/2006/relationships/image" Target="../media/image11.png"/><Relationship Id="rId6" Type="http://schemas.openxmlformats.org/officeDocument/2006/relationships/image" Target="../media/image20.png"/><Relationship Id="rId7" Type="http://schemas.openxmlformats.org/officeDocument/2006/relationships/image" Target="../media/image10.jpg"/><Relationship Id="rId8" Type="http://schemas.openxmlformats.org/officeDocument/2006/relationships/image" Target="../media/image13.jpg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7.png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4.gif"/><Relationship Id="rId3" Type="http://schemas.openxmlformats.org/officeDocument/2006/relationships/image" Target="../media/image36.png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png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4.gif"/><Relationship Id="rId3" Type="http://schemas.openxmlformats.org/officeDocument/2006/relationships/image" Target="../media/image31.png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png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4.gif"/><Relationship Id="rId3" Type="http://schemas.openxmlformats.org/officeDocument/2006/relationships/image" Target="../media/image36.png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9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2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2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2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2.png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2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2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6.png"/><Relationship Id="rId6" Type="http://schemas.openxmlformats.org/officeDocument/2006/relationships/image" Target="../media/image40.png"/><Relationship Id="rId7" Type="http://schemas.openxmlformats.org/officeDocument/2006/relationships/image" Target="../media/image8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9.png"/><Relationship Id="rId3" Type="http://schemas.openxmlformats.org/officeDocument/2006/relationships/image" Target="../media/image24.png"/><Relationship Id="rId4" Type="http://schemas.openxmlformats.org/officeDocument/2006/relationships/image" Target="../media/image22.png"/><Relationship Id="rId9" Type="http://schemas.openxmlformats.org/officeDocument/2006/relationships/image" Target="../media/image14.png"/><Relationship Id="rId5" Type="http://schemas.openxmlformats.org/officeDocument/2006/relationships/image" Target="../media/image11.png"/><Relationship Id="rId6" Type="http://schemas.openxmlformats.org/officeDocument/2006/relationships/image" Target="../media/image20.png"/><Relationship Id="rId7" Type="http://schemas.openxmlformats.org/officeDocument/2006/relationships/image" Target="../media/image10.jpg"/><Relationship Id="rId8" Type="http://schemas.openxmlformats.org/officeDocument/2006/relationships/image" Target="../media/image13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4.gif"/><Relationship Id="rId3" Type="http://schemas.openxmlformats.org/officeDocument/2006/relationships/image" Target="../media/image17.png"/><Relationship Id="rId4" Type="http://schemas.openxmlformats.org/officeDocument/2006/relationships/image" Target="../media/image7.png"/><Relationship Id="rId5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7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5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4.gif"/><Relationship Id="rId3" Type="http://schemas.openxmlformats.org/officeDocument/2006/relationships/image" Target="../media/image31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5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34.gif"/><Relationship Id="rId3" Type="http://schemas.openxmlformats.org/officeDocument/2006/relationships/image" Target="../media/image31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9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2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2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2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2.png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2.png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2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2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2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2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3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6.png"/><Relationship Id="rId6" Type="http://schemas.openxmlformats.org/officeDocument/2006/relationships/image" Target="../media/image40.png"/><Relationship Id="rId7" Type="http://schemas.openxmlformats.org/officeDocument/2006/relationships/image" Target="../media/image8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29.png"/><Relationship Id="rId3" Type="http://schemas.openxmlformats.org/officeDocument/2006/relationships/image" Target="../media/image24.png"/><Relationship Id="rId4" Type="http://schemas.openxmlformats.org/officeDocument/2006/relationships/image" Target="../media/image22.png"/><Relationship Id="rId9" Type="http://schemas.openxmlformats.org/officeDocument/2006/relationships/image" Target="../media/image14.png"/><Relationship Id="rId5" Type="http://schemas.openxmlformats.org/officeDocument/2006/relationships/image" Target="../media/image11.png"/><Relationship Id="rId6" Type="http://schemas.openxmlformats.org/officeDocument/2006/relationships/image" Target="../media/image20.png"/><Relationship Id="rId7" Type="http://schemas.openxmlformats.org/officeDocument/2006/relationships/image" Target="../media/image10.jpg"/><Relationship Id="rId8" Type="http://schemas.openxmlformats.org/officeDocument/2006/relationships/image" Target="../media/image13.jp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34.gif"/><Relationship Id="rId3" Type="http://schemas.openxmlformats.org/officeDocument/2006/relationships/image" Target="../media/image17.png"/><Relationship Id="rId4" Type="http://schemas.openxmlformats.org/officeDocument/2006/relationships/image" Target="../media/image7.png"/><Relationship Id="rId5" Type="http://schemas.openxmlformats.org/officeDocument/2006/relationships/image" Target="../media/image6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37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34.gif"/><Relationship Id="rId3" Type="http://schemas.openxmlformats.org/officeDocument/2006/relationships/image" Target="../media/image36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5.png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5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6.png"/><Relationship Id="rId6" Type="http://schemas.openxmlformats.org/officeDocument/2006/relationships/image" Target="../media/image40.png"/><Relationship Id="rId7" Type="http://schemas.openxmlformats.org/officeDocument/2006/relationships/image" Target="../media/image8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png"/><Relationship Id="rId3" Type="http://schemas.openxmlformats.org/officeDocument/2006/relationships/image" Target="../media/image24.png"/><Relationship Id="rId4" Type="http://schemas.openxmlformats.org/officeDocument/2006/relationships/image" Target="../media/image22.png"/><Relationship Id="rId9" Type="http://schemas.openxmlformats.org/officeDocument/2006/relationships/image" Target="../media/image14.png"/><Relationship Id="rId5" Type="http://schemas.openxmlformats.org/officeDocument/2006/relationships/image" Target="../media/image11.png"/><Relationship Id="rId6" Type="http://schemas.openxmlformats.org/officeDocument/2006/relationships/image" Target="../media/image20.png"/><Relationship Id="rId7" Type="http://schemas.openxmlformats.org/officeDocument/2006/relationships/image" Target="../media/image10.jpg"/><Relationship Id="rId8" Type="http://schemas.openxmlformats.org/officeDocument/2006/relationships/image" Target="../media/image13.jp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gif"/><Relationship Id="rId3" Type="http://schemas.openxmlformats.org/officeDocument/2006/relationships/image" Target="../media/image17.png"/><Relationship Id="rId4" Type="http://schemas.openxmlformats.org/officeDocument/2006/relationships/image" Target="../media/image7.png"/><Relationship Id="rId5" Type="http://schemas.openxmlformats.org/officeDocument/2006/relationships/image" Target="../media/image6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7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gif"/><Relationship Id="rId3" Type="http://schemas.openxmlformats.org/officeDocument/2006/relationships/image" Target="../media/image36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gif"/><Relationship Id="rId3" Type="http://schemas.openxmlformats.org/officeDocument/2006/relationships/image" Target="../media/image3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6.png"/><Relationship Id="rId6" Type="http://schemas.openxmlformats.org/officeDocument/2006/relationships/image" Target="../media/image40.png"/><Relationship Id="rId7" Type="http://schemas.openxmlformats.org/officeDocument/2006/relationships/image" Target="../media/image1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9.png"/><Relationship Id="rId3" Type="http://schemas.openxmlformats.org/officeDocument/2006/relationships/image" Target="../media/image24.png"/><Relationship Id="rId4" Type="http://schemas.openxmlformats.org/officeDocument/2006/relationships/image" Target="../media/image22.png"/><Relationship Id="rId9" Type="http://schemas.openxmlformats.org/officeDocument/2006/relationships/image" Target="../media/image14.png"/><Relationship Id="rId5" Type="http://schemas.openxmlformats.org/officeDocument/2006/relationships/image" Target="../media/image11.png"/><Relationship Id="rId6" Type="http://schemas.openxmlformats.org/officeDocument/2006/relationships/image" Target="../media/image20.png"/><Relationship Id="rId7" Type="http://schemas.openxmlformats.org/officeDocument/2006/relationships/image" Target="../media/image10.jpg"/><Relationship Id="rId8" Type="http://schemas.openxmlformats.org/officeDocument/2006/relationships/image" Target="../media/image13.jp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9.png"/><Relationship Id="rId3" Type="http://schemas.openxmlformats.org/officeDocument/2006/relationships/image" Target="../media/image34.gif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4.gif"/><Relationship Id="rId3" Type="http://schemas.openxmlformats.org/officeDocument/2006/relationships/image" Target="../media/image72.png"/><Relationship Id="rId4" Type="http://schemas.openxmlformats.org/officeDocument/2006/relationships/image" Target="../media/image4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Relationship Id="rId3" Type="http://schemas.openxmlformats.org/officeDocument/2006/relationships/image" Target="../media/image5.png"/><Relationship Id="rId4" Type="http://schemas.openxmlformats.org/officeDocument/2006/relationships/image" Target="../media/image6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4.gif"/><Relationship Id="rId3" Type="http://schemas.openxmlformats.org/officeDocument/2006/relationships/image" Target="../media/image72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png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png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6.png"/><Relationship Id="rId6" Type="http://schemas.openxmlformats.org/officeDocument/2006/relationships/image" Target="../media/image40.png"/><Relationship Id="rId7" Type="http://schemas.openxmlformats.org/officeDocument/2006/relationships/image" Target="../media/image8.pn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9.png"/><Relationship Id="rId3" Type="http://schemas.openxmlformats.org/officeDocument/2006/relationships/image" Target="../media/image24.png"/><Relationship Id="rId4" Type="http://schemas.openxmlformats.org/officeDocument/2006/relationships/image" Target="../media/image22.png"/><Relationship Id="rId9" Type="http://schemas.openxmlformats.org/officeDocument/2006/relationships/image" Target="../media/image14.png"/><Relationship Id="rId5" Type="http://schemas.openxmlformats.org/officeDocument/2006/relationships/image" Target="../media/image11.png"/><Relationship Id="rId6" Type="http://schemas.openxmlformats.org/officeDocument/2006/relationships/image" Target="../media/image20.png"/><Relationship Id="rId7" Type="http://schemas.openxmlformats.org/officeDocument/2006/relationships/image" Target="../media/image10.jpg"/><Relationship Id="rId8" Type="http://schemas.openxmlformats.org/officeDocument/2006/relationships/image" Target="../media/image13.jpg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4.gif"/><Relationship Id="rId3" Type="http://schemas.openxmlformats.org/officeDocument/2006/relationships/image" Target="../media/image17.png"/><Relationship Id="rId4" Type="http://schemas.openxmlformats.org/officeDocument/2006/relationships/image" Target="../media/image7.png"/><Relationship Id="rId5" Type="http://schemas.openxmlformats.org/officeDocument/2006/relationships/image" Target="../media/image6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7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4.gif"/><Relationship Id="rId3" Type="http://schemas.openxmlformats.org/officeDocument/2006/relationships/image" Target="../media/image36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4.gif"/><Relationship Id="rId3" Type="http://schemas.openxmlformats.org/officeDocument/2006/relationships/image" Target="../media/image3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4.gif"/><Relationship Id="rId3" Type="http://schemas.openxmlformats.org/officeDocument/2006/relationships/image" Target="../media/image72.png"/><Relationship Id="rId4" Type="http://schemas.openxmlformats.org/officeDocument/2006/relationships/image" Target="../media/image4.png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png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9.png"/><Relationship Id="rId3" Type="http://schemas.openxmlformats.org/officeDocument/2006/relationships/image" Target="../media/image58.png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9.png"/><Relationship Id="rId3" Type="http://schemas.openxmlformats.org/officeDocument/2006/relationships/image" Target="../media/image58.png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png"/><Relationship Id="rId3" Type="http://schemas.openxmlformats.org/officeDocument/2006/relationships/image" Target="../media/image48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4.gif"/><Relationship Id="rId3" Type="http://schemas.openxmlformats.org/officeDocument/2006/relationships/image" Target="../media/image73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4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7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74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74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0" name="Google Shape;20;p74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74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22" name="Google Shape;22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74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74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74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5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26" name="Google Shape;26;p74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74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74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74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74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74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74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74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4" name="Google Shape;34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48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94" name="Google Shape;94;p148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5" name="Google Shape;95;p14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4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4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09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1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1" name="Google Shape;911;p11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912" name="Google Shape;912;p11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13" name="Google Shape;913;p1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4" name="Google Shape;914;p1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5" name="Google Shape;915;p1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rgbClr val="0070C0"/>
        </a:solidFill>
      </p:bgPr>
    </p:bg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7" name="Google Shape;917;p11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18" name="Google Shape;918;p11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19" name="Google Shape;919;p11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20" name="Google Shape;920;p11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21" name="Google Shape;921;p11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rgbClr val="002060"/>
        </a:solidFill>
      </p:bgPr>
    </p:bg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3" name="Google Shape;923;p11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24" name="Google Shape;924;p11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25" name="Google Shape;925;p11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26" name="Google Shape;926;p11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27" name="Google Shape;927;p11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928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9" name="Google Shape;929;p11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30" name="Google Shape;930;p11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31" name="Google Shape;931;p11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32" name="Google Shape;932;p11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33" name="Google Shape;933;p11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934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5" name="Google Shape;935;p11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36" name="Google Shape;936;p11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37" name="Google Shape;937;p11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38" name="Google Shape;938;p11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39" name="Google Shape;939;p11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002060"/>
        </a:solidFill>
      </p:bgPr>
    </p:bg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1" name="Google Shape;941;p11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42" name="Google Shape;942;p11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43" name="Google Shape;943;p11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44" name="Google Shape;944;p11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45" name="Google Shape;945;p11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002060"/>
        </a:solidFill>
      </p:bgPr>
    </p:bg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7" name="Google Shape;947;p11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48" name="Google Shape;948;p11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49" name="Google Shape;949;p11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50" name="Google Shape;950;p11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51" name="Google Shape;951;p11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002060"/>
        </a:solidFill>
      </p:bgPr>
    </p:bg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3" name="Google Shape;953;p12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54" name="Google Shape;954;p12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55" name="Google Shape;955;p12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56" name="Google Shape;956;p12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57" name="Google Shape;957;p12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002060"/>
        </a:solidFill>
      </p:bgPr>
    </p:bg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9" name="Google Shape;959;p12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60" name="Google Shape;960;p12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61" name="Google Shape;961;p12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62" name="Google Shape;962;p12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63" name="Google Shape;963;p12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er diapos">
  <p:cSld name="1er diapos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1" name="Google Shape;971;p87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972" name="Google Shape;972;p8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73" name="Google Shape;973;p8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74" name="Google Shape;974;p8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975" name="Google Shape;975;p87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976" name="Google Shape;976;p87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87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978" name="Google Shape;978;p87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14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0" name="Google Shape;100;p14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1" name="Google Shape;101;p14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2" name="Google Shape;102;p14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3" name="Google Shape;103;p14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eme diapos">
  <p:cSld name="2eme diapos">
    <p:spTree>
      <p:nvGrpSpPr>
        <p:cNvPr id="979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0" name="Google Shape;980;p88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981" name="Google Shape;981;p8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82" name="Google Shape;982;p8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83" name="Google Shape;983;p8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984" name="Google Shape;984;p88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985" name="Google Shape;985;p88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88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987" name="Google Shape;987;p88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988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275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990" name="Google Shape;990;p275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991" name="Google Shape;991;p275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276"/>
          <p:cNvSpPr txBox="1"/>
          <p:nvPr/>
        </p:nvSpPr>
        <p:spPr>
          <a:xfrm>
            <a:off x="271217" y="1173319"/>
            <a:ext cx="4864467" cy="83099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5400"/>
              <a:buFont typeface="Calibri"/>
              <a:buNone/>
            </a:pPr>
            <a:r>
              <a:rPr b="1" i="0" lang="fr-FR" sz="5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Mathématiques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276"/>
          <p:cNvSpPr txBox="1"/>
          <p:nvPr/>
        </p:nvSpPr>
        <p:spPr>
          <a:xfrm>
            <a:off x="10470738" y="1351029"/>
            <a:ext cx="1278303" cy="50969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5" name="Google Shape;995;p2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4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276"/>
          <p:cNvSpPr txBox="1"/>
          <p:nvPr/>
        </p:nvSpPr>
        <p:spPr>
          <a:xfrm>
            <a:off x="10521702" y="1400909"/>
            <a:ext cx="1278303" cy="50969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7" name="Google Shape;997;p276"/>
          <p:cNvSpPr txBox="1"/>
          <p:nvPr/>
        </p:nvSpPr>
        <p:spPr>
          <a:xfrm>
            <a:off x="10599249" y="1869611"/>
            <a:ext cx="1123203" cy="346202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18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AC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8" name="Google Shape;998;p276"/>
          <p:cNvSpPr/>
          <p:nvPr/>
        </p:nvSpPr>
        <p:spPr>
          <a:xfrm>
            <a:off x="271220" y="4592685"/>
            <a:ext cx="6693265" cy="522000"/>
          </a:xfrm>
          <a:prstGeom prst="rect">
            <a:avLst/>
          </a:prstGeom>
          <a:solidFill>
            <a:srgbClr val="12501B"/>
          </a:solidFill>
          <a:ln>
            <a:noFill/>
          </a:ln>
        </p:spPr>
        <p:txBody>
          <a:bodyPr anchorCtr="0" anchor="ctr" bIns="45650" lIns="91400" spcFirstLastPara="1" rIns="91400" wrap="square" tIns="456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Leçon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" name="Google Shape;999;p276"/>
          <p:cNvSpPr/>
          <p:nvPr/>
        </p:nvSpPr>
        <p:spPr>
          <a:xfrm>
            <a:off x="271220" y="5289789"/>
            <a:ext cx="6693265" cy="522000"/>
          </a:xfrm>
          <a:prstGeom prst="rect">
            <a:avLst/>
          </a:prstGeom>
          <a:solidFill>
            <a:srgbClr val="54AFE9"/>
          </a:solidFill>
          <a:ln>
            <a:noFill/>
          </a:ln>
        </p:spPr>
        <p:txBody>
          <a:bodyPr anchorCtr="0" anchor="ctr" bIns="45650" lIns="91400" spcFirstLastPara="1" rIns="91400" wrap="square" tIns="456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الصفحة الرئيسية" id="1000" name="Google Shape;1000;p2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27791" y="1"/>
            <a:ext cx="3936421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1" name="Google Shape;1001;p276"/>
          <p:cNvSpPr/>
          <p:nvPr/>
        </p:nvSpPr>
        <p:spPr>
          <a:xfrm>
            <a:off x="271219" y="2080489"/>
            <a:ext cx="1413203" cy="44582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000"/>
              <a:buFont typeface="Calibri"/>
              <a:buNone/>
            </a:pPr>
            <a:r>
              <a:rPr b="1" i="0" lang="fr-FR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i="0" sz="30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2" name="Google Shape;1002;p27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96202" y="3429000"/>
            <a:ext cx="4495799" cy="299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3" name="Google Shape;1003;p276"/>
          <p:cNvSpPr txBox="1"/>
          <p:nvPr>
            <p:ph idx="1" type="body"/>
          </p:nvPr>
        </p:nvSpPr>
        <p:spPr>
          <a:xfrm>
            <a:off x="2120816" y="4649155"/>
            <a:ext cx="47916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35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4" name="Google Shape;1004;p276"/>
          <p:cNvSpPr txBox="1"/>
          <p:nvPr>
            <p:ph idx="2" type="body"/>
          </p:nvPr>
        </p:nvSpPr>
        <p:spPr>
          <a:xfrm>
            <a:off x="2120816" y="5346473"/>
            <a:ext cx="47916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35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5" name="Google Shape;1005;p276"/>
          <p:cNvSpPr txBox="1"/>
          <p:nvPr>
            <p:ph idx="3" type="body"/>
          </p:nvPr>
        </p:nvSpPr>
        <p:spPr>
          <a:xfrm>
            <a:off x="1572210" y="2134909"/>
            <a:ext cx="548607" cy="4458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25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6" name="Google Shape;1006;p276"/>
          <p:cNvSpPr txBox="1"/>
          <p:nvPr>
            <p:ph idx="4" type="body"/>
          </p:nvPr>
        </p:nvSpPr>
        <p:spPr>
          <a:xfrm>
            <a:off x="10803924" y="1882679"/>
            <a:ext cx="356925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35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7" name="Google Shape;1007;p276"/>
          <p:cNvSpPr txBox="1"/>
          <p:nvPr>
            <p:ph idx="5" type="body"/>
          </p:nvPr>
        </p:nvSpPr>
        <p:spPr>
          <a:xfrm>
            <a:off x="848299" y="4722285"/>
            <a:ext cx="360741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35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8" name="Google Shape;1008;p276"/>
          <p:cNvSpPr txBox="1"/>
          <p:nvPr>
            <p:ph idx="6" type="body"/>
          </p:nvPr>
        </p:nvSpPr>
        <p:spPr>
          <a:xfrm>
            <a:off x="848299" y="5419389"/>
            <a:ext cx="360741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35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Modelage">
  <p:cSld name="Slide Modelage">
    <p:spTree>
      <p:nvGrpSpPr>
        <p:cNvPr id="1009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0" name="Google Shape;1010;p277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1011" name="Google Shape;1011;p27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12" name="Google Shape;1012;p27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13" name="Google Shape;1013;p27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14" name="Google Shape;1014;p277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5" name="Google Shape;1015;p277"/>
          <p:cNvSpPr txBox="1"/>
          <p:nvPr>
            <p:ph idx="1" type="body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6" name="Google Shape;1016;p277"/>
          <p:cNvSpPr txBox="1"/>
          <p:nvPr>
            <p:ph idx="2" type="body"/>
          </p:nvPr>
        </p:nvSpPr>
        <p:spPr>
          <a:xfrm>
            <a:off x="1030288" y="668339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78638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i="1" sz="1051">
                <a:latin typeface="Calibri"/>
                <a:ea typeface="Calibri"/>
                <a:cs typeface="Calibri"/>
                <a:sym typeface="Calibri"/>
              </a:defRPr>
            </a:lvl1pPr>
            <a:lvl2pPr indent="-2857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2857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2857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2857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1017" name="Google Shape;1017;p277"/>
          <p:cNvGrpSpPr/>
          <p:nvPr/>
        </p:nvGrpSpPr>
        <p:grpSpPr>
          <a:xfrm>
            <a:off x="326096" y="244990"/>
            <a:ext cx="593731" cy="480729"/>
            <a:chOff x="277892" y="2283969"/>
            <a:chExt cx="939577" cy="824904"/>
          </a:xfrm>
        </p:grpSpPr>
        <p:sp>
          <p:nvSpPr>
            <p:cNvPr id="1018" name="Google Shape;1018;p277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019" name="Google Shape;1019;p277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</p:sp>
      </p:grpSp>
      <p:sp>
        <p:nvSpPr>
          <p:cNvPr id="1020" name="Google Shape;1020;p277"/>
          <p:cNvSpPr txBox="1"/>
          <p:nvPr/>
        </p:nvSpPr>
        <p:spPr>
          <a:xfrm>
            <a:off x="11748195" y="95600"/>
            <a:ext cx="274643" cy="3385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2" name="Google Shape;1022;p278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1023" name="Google Shape;1023;p27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24" name="Google Shape;1024;p27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25" name="Google Shape;1025;p27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26" name="Google Shape;1026;p278"/>
          <p:cNvSpPr txBox="1"/>
          <p:nvPr>
            <p:ph type="title"/>
          </p:nvPr>
        </p:nvSpPr>
        <p:spPr>
          <a:xfrm>
            <a:off x="935305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b="1" sz="12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278"/>
          <p:cNvSpPr txBox="1"/>
          <p:nvPr>
            <p:ph idx="1" type="body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28" name="Google Shape;1028;p278"/>
          <p:cNvSpPr txBox="1"/>
          <p:nvPr>
            <p:ph idx="2" type="body"/>
          </p:nvPr>
        </p:nvSpPr>
        <p:spPr>
          <a:xfrm>
            <a:off x="935305" y="668339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78638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i="1" sz="1051">
                <a:latin typeface="Calibri"/>
                <a:ea typeface="Calibri"/>
                <a:cs typeface="Calibri"/>
                <a:sym typeface="Calibri"/>
              </a:defRPr>
            </a:lvl1pPr>
            <a:lvl2pPr indent="-2857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2857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2857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2857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29" name="Google Shape;1029;p278"/>
          <p:cNvSpPr txBox="1"/>
          <p:nvPr/>
        </p:nvSpPr>
        <p:spPr>
          <a:xfrm>
            <a:off x="11597589" y="56566"/>
            <a:ext cx="598963" cy="3385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PC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030" name="Google Shape;1030;p278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B">
  <p:cSld name="Slide PB"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2" name="Google Shape;1032;p279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1033" name="Google Shape;1033;p27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34" name="Google Shape;1034;p27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35" name="Google Shape;1035;p27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36" name="Google Shape;1036;p279"/>
          <p:cNvSpPr txBox="1"/>
          <p:nvPr>
            <p:ph type="title"/>
          </p:nvPr>
        </p:nvSpPr>
        <p:spPr>
          <a:xfrm>
            <a:off x="935305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b="1" sz="12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7" name="Google Shape;1037;p279"/>
          <p:cNvSpPr txBox="1"/>
          <p:nvPr>
            <p:ph idx="1" type="body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8" name="Google Shape;1038;p279"/>
          <p:cNvSpPr txBox="1"/>
          <p:nvPr>
            <p:ph idx="2" type="body"/>
          </p:nvPr>
        </p:nvSpPr>
        <p:spPr>
          <a:xfrm>
            <a:off x="935305" y="668339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78638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i="1" sz="1051">
                <a:latin typeface="Calibri"/>
                <a:ea typeface="Calibri"/>
                <a:cs typeface="Calibri"/>
                <a:sym typeface="Calibri"/>
              </a:defRPr>
            </a:lvl1pPr>
            <a:lvl2pPr indent="-2857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2857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2857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2857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1039" name="Google Shape;1039;p279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1040" name="Google Shape;1040;p279"/>
          <p:cNvSpPr txBox="1"/>
          <p:nvPr/>
        </p:nvSpPr>
        <p:spPr>
          <a:xfrm>
            <a:off x="11651063" y="51410"/>
            <a:ext cx="506619" cy="3385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PB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1" name="Google Shape;1041;p2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41564" y="450977"/>
            <a:ext cx="469925" cy="43871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A">
  <p:cSld name="Slide PA">
    <p:spTree>
      <p:nvGrpSpPr>
        <p:cNvPr id="1042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3" name="Google Shape;1043;p280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1044" name="Google Shape;1044;p28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45" name="Google Shape;1045;p28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46" name="Google Shape;1046;p28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47" name="Google Shape;1047;p280"/>
          <p:cNvSpPr txBox="1"/>
          <p:nvPr>
            <p:ph type="title"/>
          </p:nvPr>
        </p:nvSpPr>
        <p:spPr>
          <a:xfrm>
            <a:off x="935305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b="1" sz="12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8" name="Google Shape;1048;p280"/>
          <p:cNvSpPr txBox="1"/>
          <p:nvPr>
            <p:ph idx="1" type="body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9" name="Google Shape;1049;p280"/>
          <p:cNvSpPr txBox="1"/>
          <p:nvPr>
            <p:ph idx="2" type="body"/>
          </p:nvPr>
        </p:nvSpPr>
        <p:spPr>
          <a:xfrm>
            <a:off x="935305" y="668339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78638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i="1" sz="1051">
                <a:latin typeface="Calibri"/>
                <a:ea typeface="Calibri"/>
                <a:cs typeface="Calibri"/>
                <a:sym typeface="Calibri"/>
              </a:defRPr>
            </a:lvl1pPr>
            <a:lvl2pPr indent="-2857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2857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2857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2857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1050" name="Google Shape;1050;p280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1" name="Google Shape;1051;p2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91277" y="423251"/>
            <a:ext cx="490171" cy="490175"/>
          </a:xfrm>
          <a:prstGeom prst="rect">
            <a:avLst/>
          </a:prstGeom>
          <a:noFill/>
          <a:ln>
            <a:noFill/>
          </a:ln>
        </p:spPr>
      </p:pic>
      <p:sp>
        <p:nvSpPr>
          <p:cNvPr id="1052" name="Google Shape;1052;p280"/>
          <p:cNvSpPr txBox="1"/>
          <p:nvPr/>
        </p:nvSpPr>
        <p:spPr>
          <a:xfrm>
            <a:off x="11609718" y="111415"/>
            <a:ext cx="453292" cy="553943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1053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4" name="Google Shape;1054;p281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1055" name="Google Shape;1055;p28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56" name="Google Shape;1056;p28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57" name="Google Shape;1057;p28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Arial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58" name="Google Shape;1058;p281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b="1" sz="12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9" name="Google Shape;1059;p281"/>
          <p:cNvSpPr txBox="1"/>
          <p:nvPr>
            <p:ph idx="1" type="body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0" name="Google Shape;1060;p281"/>
          <p:cNvSpPr txBox="1"/>
          <p:nvPr>
            <p:ph idx="2" type="body"/>
          </p:nvPr>
        </p:nvSpPr>
        <p:spPr>
          <a:xfrm>
            <a:off x="1030288" y="668339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78638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i="1" sz="1051">
                <a:latin typeface="Calibri"/>
                <a:ea typeface="Calibri"/>
                <a:cs typeface="Calibri"/>
                <a:sym typeface="Calibri"/>
              </a:defRPr>
            </a:lvl1pPr>
            <a:lvl2pPr indent="-2857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2857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2857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2857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1" name="Google Shape;1061;p281"/>
          <p:cNvSpPr/>
          <p:nvPr/>
        </p:nvSpPr>
        <p:spPr>
          <a:xfrm>
            <a:off x="11810036" y="23011"/>
            <a:ext cx="291709" cy="369291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062" name="Google Shape;1062;p281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063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28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5" name="Google Shape;1065;p282"/>
          <p:cNvSpPr txBox="1"/>
          <p:nvPr>
            <p:ph idx="1" type="subTitle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/>
        </p:txBody>
      </p:sp>
      <p:sp>
        <p:nvSpPr>
          <p:cNvPr id="1066" name="Google Shape;1066;p282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067" name="Google Shape;1067;p282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068" name="Google Shape;1068;p282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8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283"/>
          <p:cNvSpPr txBox="1"/>
          <p:nvPr>
            <p:ph idx="1" type="body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283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073" name="Google Shape;1073;p283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074" name="Google Shape;1074;p283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oogle Shape;105;p15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6" name="Google Shape;106;p15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7" name="Google Shape;107;p15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8" name="Google Shape;108;p15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9" name="Google Shape;109;p15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1075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p284"/>
          <p:cNvSpPr txBox="1"/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7" name="Google Shape;1077;p284"/>
          <p:cNvSpPr txBox="1"/>
          <p:nvPr>
            <p:ph idx="1" type="body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5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35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1078" name="Google Shape;1078;p284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079" name="Google Shape;1079;p284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080" name="Google Shape;1080;p284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108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28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3" name="Google Shape;1083;p285"/>
          <p:cNvSpPr txBox="1"/>
          <p:nvPr>
            <p:ph idx="1" type="body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285"/>
          <p:cNvSpPr txBox="1"/>
          <p:nvPr>
            <p:ph idx="2" type="body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5" name="Google Shape;1085;p285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086" name="Google Shape;1086;p285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087" name="Google Shape;1087;p285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1088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28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0" name="Google Shape;1090;p286"/>
          <p:cNvSpPr txBox="1"/>
          <p:nvPr>
            <p:ph idx="1" type="body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9pPr>
          </a:lstStyle>
          <a:p/>
        </p:txBody>
      </p:sp>
      <p:sp>
        <p:nvSpPr>
          <p:cNvPr id="1091" name="Google Shape;1091;p286"/>
          <p:cNvSpPr txBox="1"/>
          <p:nvPr>
            <p:ph idx="2" type="body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2" name="Google Shape;1092;p286"/>
          <p:cNvSpPr txBox="1"/>
          <p:nvPr>
            <p:ph idx="3" type="body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9pPr>
          </a:lstStyle>
          <a:p/>
        </p:txBody>
      </p:sp>
      <p:sp>
        <p:nvSpPr>
          <p:cNvPr id="1093" name="Google Shape;1093;p286"/>
          <p:cNvSpPr txBox="1"/>
          <p:nvPr>
            <p:ph idx="4" type="body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286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095" name="Google Shape;1095;p286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096" name="Google Shape;1096;p286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1097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p28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9" name="Google Shape;1099;p287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100" name="Google Shape;1100;p287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101" name="Google Shape;1101;p287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1102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28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4" name="Google Shape;1104;p288"/>
          <p:cNvSpPr txBox="1"/>
          <p:nvPr>
            <p:ph idx="1" type="body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1pPr>
            <a:lvl2pPr indent="-3619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8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indent="-3238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4pPr>
            <a:lvl5pPr indent="-3238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5pPr>
            <a:lvl6pPr indent="-32385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6pPr>
            <a:lvl7pPr indent="-32385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7pPr>
            <a:lvl8pPr indent="-32385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8pPr>
            <a:lvl9pPr indent="-32385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9pPr>
          </a:lstStyle>
          <a:p/>
        </p:txBody>
      </p:sp>
      <p:sp>
        <p:nvSpPr>
          <p:cNvPr id="1105" name="Google Shape;1105;p288"/>
          <p:cNvSpPr txBox="1"/>
          <p:nvPr>
            <p:ph idx="2" type="body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9pPr>
          </a:lstStyle>
          <a:p/>
        </p:txBody>
      </p:sp>
      <p:sp>
        <p:nvSpPr>
          <p:cNvPr id="1106" name="Google Shape;1106;p288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107" name="Google Shape;1107;p288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108" name="Google Shape;1108;p288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1109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28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1" name="Google Shape;1111;p289"/>
          <p:cNvSpPr/>
          <p:nvPr>
            <p:ph idx="2" type="pic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112" name="Google Shape;1112;p289"/>
          <p:cNvSpPr txBox="1"/>
          <p:nvPr>
            <p:ph idx="1" type="body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9pPr>
          </a:lstStyle>
          <a:p/>
        </p:txBody>
      </p:sp>
      <p:sp>
        <p:nvSpPr>
          <p:cNvPr id="1113" name="Google Shape;1113;p289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114" name="Google Shape;1114;p289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115" name="Google Shape;1115;p289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1116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p29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8" name="Google Shape;1118;p290"/>
          <p:cNvSpPr txBox="1"/>
          <p:nvPr>
            <p:ph idx="1" type="body"/>
          </p:nvPr>
        </p:nvSpPr>
        <p:spPr>
          <a:xfrm rot="5400000">
            <a:off x="3920331" y="-1256505"/>
            <a:ext cx="4351339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9" name="Google Shape;1119;p290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120" name="Google Shape;1120;p290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121" name="Google Shape;1121;p290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1122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p291"/>
          <p:cNvSpPr txBox="1"/>
          <p:nvPr>
            <p:ph type="title"/>
          </p:nvPr>
        </p:nvSpPr>
        <p:spPr>
          <a:xfrm rot="5400000">
            <a:off x="7133431" y="1956595"/>
            <a:ext cx="5811839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4" name="Google Shape;1124;p291"/>
          <p:cNvSpPr txBox="1"/>
          <p:nvPr>
            <p:ph idx="1" type="body"/>
          </p:nvPr>
        </p:nvSpPr>
        <p:spPr>
          <a:xfrm rot="5400000">
            <a:off x="1799431" y="-596105"/>
            <a:ext cx="5811839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5" name="Google Shape;1125;p291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126" name="Google Shape;1126;p291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127" name="Google Shape;1127;p291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128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p292"/>
          <p:cNvSpPr txBox="1"/>
          <p:nvPr>
            <p:ph type="title"/>
          </p:nvPr>
        </p:nvSpPr>
        <p:spPr>
          <a:xfrm>
            <a:off x="2621732" y="2174787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0" name="Google Shape;1130;p292"/>
          <p:cNvSpPr txBox="1"/>
          <p:nvPr>
            <p:ph idx="1" type="subTitle"/>
          </p:nvPr>
        </p:nvSpPr>
        <p:spPr>
          <a:xfrm>
            <a:off x="2621744" y="2838921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31" name="Google Shape;1131;p292"/>
          <p:cNvSpPr txBox="1"/>
          <p:nvPr>
            <p:ph idx="2" type="subTitle"/>
          </p:nvPr>
        </p:nvSpPr>
        <p:spPr>
          <a:xfrm>
            <a:off x="8020252" y="2838921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32" name="Google Shape;1132;p292"/>
          <p:cNvSpPr txBox="1"/>
          <p:nvPr>
            <p:ph idx="3" type="title"/>
          </p:nvPr>
        </p:nvSpPr>
        <p:spPr>
          <a:xfrm>
            <a:off x="2621768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3" name="Google Shape;1133;p292"/>
          <p:cNvSpPr txBox="1"/>
          <p:nvPr>
            <p:ph idx="4" type="subTitle"/>
          </p:nvPr>
        </p:nvSpPr>
        <p:spPr>
          <a:xfrm>
            <a:off x="2621744" y="4835433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34" name="Google Shape;1134;p292"/>
          <p:cNvSpPr txBox="1"/>
          <p:nvPr>
            <p:ph idx="5" type="subTitle"/>
          </p:nvPr>
        </p:nvSpPr>
        <p:spPr>
          <a:xfrm>
            <a:off x="8020252" y="4835433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35" name="Google Shape;1135;p292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6" name="Google Shape;1136;p292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7" name="Google Shape;1137;p292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8" name="Google Shape;1138;p292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9" name="Google Shape;1139;p292"/>
          <p:cNvSpPr txBox="1"/>
          <p:nvPr>
            <p:ph idx="13" type="title"/>
          </p:nvPr>
        </p:nvSpPr>
        <p:spPr>
          <a:xfrm>
            <a:off x="8020264" y="2174787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0" name="Google Shape;1140;p292"/>
          <p:cNvSpPr txBox="1"/>
          <p:nvPr>
            <p:ph idx="14" type="title"/>
          </p:nvPr>
        </p:nvSpPr>
        <p:spPr>
          <a:xfrm>
            <a:off x="8020300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1" name="Google Shape;1141;p292"/>
          <p:cNvSpPr txBox="1"/>
          <p:nvPr>
            <p:ph idx="15" type="title"/>
          </p:nvPr>
        </p:nvSpPr>
        <p:spPr>
          <a:xfrm>
            <a:off x="959997" y="593375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148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9" name="Google Shape;1149;p94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1150" name="Google Shape;1150;p94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94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52" name="Google Shape;1152;p94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3" name="Google Shape;1153;p94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1154" name="Google Shape;1154;p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55" name="Google Shape;1155;p94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1156" name="Google Shape;1156;p94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94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58" name="Google Shape;1158;p94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15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2" name="Google Shape;112;p15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3" name="Google Shape;113;p15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4" name="Google Shape;114;p15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5" name="Google Shape;115;p15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59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p16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1" name="Google Shape;1161;p16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162" name="Google Shape;1162;p16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3" name="Google Shape;1163;p16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6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6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7" name="Google Shape;1167;p16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68" name="Google Shape;1168;p16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9" name="Google Shape;1169;p16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0" name="Google Shape;1170;p16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6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3" name="Google Shape;1173;p16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4" name="Google Shape;1174;p16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5" name="Google Shape;1175;p16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6" name="Google Shape;1176;p16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7" name="Google Shape;1177;p16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178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17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0" name="Google Shape;1180;p17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81" name="Google Shape;1181;p17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7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83" name="Google Shape;1183;p17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4" name="Google Shape;1184;p17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5" name="Google Shape;1185;p17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7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17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9" name="Google Shape;1189;p17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17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1" name="Google Shape;1191;p17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92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p17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4" name="Google Shape;1194;p17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5" name="Google Shape;1195;p17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196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Google Shape;1197;p173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8" name="Google Shape;1198;p17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9" name="Google Shape;1199;p17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17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201" name="Google Shape;1201;p173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2" name="Google Shape;1202;p173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3" name="Google Shape;1203;p173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4" name="Google Shape;1204;p173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5" name="Google Shape;1205;p1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17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8" name="Google Shape;1208;p17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209" name="Google Shape;1209;p17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210" name="Google Shape;1210;p17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1" name="Google Shape;1211;p17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2" name="Google Shape;1212;p17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213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4" name="Google Shape;1214;p17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15" name="Google Shape;1215;p17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16" name="Google Shape;1216;p17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17" name="Google Shape;1217;p17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18" name="Google Shape;1218;p17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219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0" name="Google Shape;1220;p17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21" name="Google Shape;1221;p17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22" name="Google Shape;1222;p17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23" name="Google Shape;1223;p17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24" name="Google Shape;1224;p17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15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8" name="Google Shape;118;p15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9" name="Google Shape;119;p15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0" name="Google Shape;120;p15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1" name="Google Shape;121;p15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225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6" name="Google Shape;1226;p17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27" name="Google Shape;1227;p17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28" name="Google Shape;1228;p17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29" name="Google Shape;1229;p17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30" name="Google Shape;1230;p17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23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2" name="Google Shape;1232;p17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33" name="Google Shape;1233;p17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34" name="Google Shape;1234;p17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35" name="Google Shape;1235;p17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36" name="Google Shape;1236;p17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8" name="Google Shape;1238;p17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39" name="Google Shape;1239;p17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40" name="Google Shape;1240;p17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41" name="Google Shape;1241;p17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42" name="Google Shape;1242;p17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243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4" name="Google Shape;1244;p18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45" name="Google Shape;1245;p18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46" name="Google Shape;1246;p18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47" name="Google Shape;1247;p18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48" name="Google Shape;1248;p18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0" name="Google Shape;1250;p18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51" name="Google Shape;1251;p18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52" name="Google Shape;1252;p18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53" name="Google Shape;1253;p18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54" name="Google Shape;1254;p18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255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6" name="Google Shape;1256;p18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57" name="Google Shape;1257;p18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58" name="Google Shape;1258;p18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59" name="Google Shape;1259;p18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60" name="Google Shape;1260;p18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26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2" name="Google Shape;1262;p18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63" name="Google Shape;1263;p18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64" name="Google Shape;1264;p18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65" name="Google Shape;1265;p18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66" name="Google Shape;1266;p18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267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8" name="Google Shape;1268;p18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69" name="Google Shape;1269;p18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70" name="Google Shape;1270;p18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71" name="Google Shape;1271;p18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72" name="Google Shape;1272;p18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185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5" name="Google Shape;1275;p185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6" name="Google Shape;1276;p185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185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8" name="Google Shape;1278;p185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9" name="Google Shape;1279;p185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185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1" name="Google Shape;1281;p185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2" name="Google Shape;1282;p185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3" name="Google Shape;1283;p185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4" name="Google Shape;1284;p185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185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6" name="Google Shape;1286;p185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287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" name="Google Shape;1288;p186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9" name="Google Shape;1289;p1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290" name="Google Shape;1290;p186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1" name="Google Shape;1291;p186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292" name="Google Shape;1292;p186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3" name="Google Shape;1293;p186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1294" name="Google Shape;1294;p1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1295" name="Google Shape;1295;p186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6" name="Google Shape;1296;p186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7" name="Google Shape;1297;p186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1298" name="Google Shape;1298;p186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9" name="Google Shape;1299;p186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186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1" name="Google Shape;1301;p186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2" name="Google Shape;1302;p186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3" name="Google Shape;1303;p186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4" name="Google Shape;1304;p186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186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06" name="Google Shape;1306;p1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15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4" name="Google Shape;124;p15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5" name="Google Shape;125;p15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6" name="Google Shape;126;p15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7" name="Google Shape;127;p15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307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" name="Google Shape;1308;p187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9" name="Google Shape;1309;p187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310" name="Google Shape;1310;p187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311" name="Google Shape;1311;p187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2" name="Google Shape;1312;p187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3" name="Google Shape;1313;p1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4" name="Google Shape;1314;p187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15" name="Google Shape;1315;p187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1316" name="Google Shape;1316;p187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187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318" name="Google Shape;1318;p187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9" name="Google Shape;1319;p18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320" name="Google Shape;1320;p187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132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2" name="Google Shape;1322;p188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1323" name="Google Shape;1323;p188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24" name="Google Shape;1324;p18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25" name="Google Shape;1325;p188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326" name="Google Shape;1326;p188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1327" name="Google Shape;1327;p18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28" name="Google Shape;1328;p188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329" name="Google Shape;1329;p18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30" name="Google Shape;1330;p188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1" name="Google Shape;1331;p188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332" name="Google Shape;1332;p188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1333" name="Google Shape;1333;p18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34" name="Google Shape;1334;p188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1335" name="Google Shape;1335;p188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36" name="Google Shape;1336;p188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1337" name="Google Shape;1337;p188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338" name="Google Shape;1338;p188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5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39" name="Google Shape;1339;p188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1340" name="Google Shape;1340;p188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41" name="Google Shape;1341;p188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1342" name="Google Shape;1342;p188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43" name="Google Shape;1343;p188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344" name="Google Shape;1344;p188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5" name="Google Shape;1345;p188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6" name="Google Shape;1346;p18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1347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8" name="Google Shape;1348;p189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349" name="Google Shape;1349;p189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18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1" name="Google Shape;1351;p189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52" name="Google Shape;1352;p189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4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1353" name="Google Shape;1353;p189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4" name="Google Shape;1354;p189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5" name="Google Shape;1355;p1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7" name="Google Shape;1357;p190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358" name="Google Shape;1358;p19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9" name="Google Shape;1359;p190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1360" name="Google Shape;1360;p190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1" name="Google Shape;1361;p1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1362" name="Google Shape;1362;p190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1363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4" name="Google Shape;1364;p191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365" name="Google Shape;1365;p19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66" name="Google Shape;1366;p19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67" name="Google Shape;1367;p19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68" name="Google Shape;1368;p191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191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0" name="Google Shape;1370;p191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1" name="Google Shape;1371;p191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372" name="Google Shape;1372;p191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73" name="Shape 1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4" name="Google Shape;1374;p192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375" name="Google Shape;1375;p192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6" name="Google Shape;1376;p192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1377" name="Google Shape;1377;p192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8" name="Google Shape;1378;p1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1379" name="Google Shape;1379;p192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1380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1" name="Google Shape;1381;p193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382" name="Google Shape;1382;p19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83" name="Google Shape;1383;p19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84" name="Google Shape;1384;p19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85" name="Google Shape;1385;p193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6" name="Google Shape;1386;p193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7" name="Google Shape;1387;p193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8" name="Google Shape;1388;p193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389" name="Google Shape;1389;p193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96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7" name="Google Shape;1397;p98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398" name="Google Shape;1398;p98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9" name="Google Shape;1399;p9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1400" name="Google Shape;1400;p98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1" name="Google Shape;1401;p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1402" name="Google Shape;1402;p98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403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p19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5" name="Google Shape;1405;p19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06" name="Google Shape;1406;p19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7" name="Google Shape;1407;p19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8" name="Google Shape;1408;p19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409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p19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1" name="Google Shape;1411;p19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2" name="Google Shape;1412;p19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3" name="Google Shape;1413;p19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4" name="Google Shape;1414;p19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oogle Shape;129;p15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0" name="Google Shape;130;p15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1" name="Google Shape;131;p15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2" name="Google Shape;132;p15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3" name="Google Shape;133;p15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415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p19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7" name="Google Shape;1417;p19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8" name="Google Shape;1418;p19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9" name="Google Shape;1419;p19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0" name="Google Shape;1420;p19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1" name="Google Shape;1421;p19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422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p19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4" name="Google Shape;1424;p19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425" name="Google Shape;1425;p19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6" name="Google Shape;1426;p19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427" name="Google Shape;1427;p19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8" name="Google Shape;1428;p19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9" name="Google Shape;1429;p19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0" name="Google Shape;1430;p19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43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19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3" name="Google Shape;1433;p19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4" name="Google Shape;1434;p19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5" name="Google Shape;1435;p19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36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1437;p19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19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9" name="Google Shape;1439;p19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0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2" name="Google Shape;1442;p20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3" name="Google Shape;1443;p20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4" name="Google Shape;1444;p20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445" name="Google Shape;1445;p200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6" name="Google Shape;1446;p200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7" name="Google Shape;1447;p200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8" name="Google Shape;1448;p200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9" name="Google Shape;1449;p2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450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1" name="Google Shape;1451;p20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2" name="Google Shape;1452;p20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453" name="Google Shape;1453;p20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54" name="Google Shape;1454;p20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5" name="Google Shape;1455;p20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6" name="Google Shape;1456;p20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457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8" name="Google Shape;1458;p20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59" name="Google Shape;1459;p20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60" name="Google Shape;1460;p20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61" name="Google Shape;1461;p20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62" name="Google Shape;1462;p20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463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4" name="Google Shape;1464;p20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65" name="Google Shape;1465;p20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66" name="Google Shape;1466;p20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67" name="Google Shape;1467;p20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68" name="Google Shape;1468;p20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469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0" name="Google Shape;1470;p20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71" name="Google Shape;1471;p20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72" name="Google Shape;1472;p20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73" name="Google Shape;1473;p20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74" name="Google Shape;1474;p20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475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6" name="Google Shape;1476;p20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77" name="Google Shape;1477;p20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78" name="Google Shape;1478;p20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79" name="Google Shape;1479;p20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80" name="Google Shape;1480;p20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15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6" name="Google Shape;136;p15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7" name="Google Shape;137;p15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8" name="Google Shape;138;p15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9" name="Google Shape;139;p15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2" name="Google Shape;1482;p20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83" name="Google Shape;1483;p20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84" name="Google Shape;1484;p20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85" name="Google Shape;1485;p20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86" name="Google Shape;1486;p20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487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8" name="Google Shape;1488;p20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89" name="Google Shape;1489;p20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90" name="Google Shape;1490;p20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91" name="Google Shape;1491;p20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92" name="Google Shape;1492;p20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493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4" name="Google Shape;1494;p20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95" name="Google Shape;1495;p20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96" name="Google Shape;1496;p20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97" name="Google Shape;1497;p20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98" name="Google Shape;1498;p20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499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0" name="Google Shape;1500;p20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01" name="Google Shape;1501;p20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02" name="Google Shape;1502;p20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03" name="Google Shape;1503;p20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04" name="Google Shape;1504;p20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6" name="Google Shape;1506;p21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07" name="Google Shape;1507;p21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08" name="Google Shape;1508;p21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09" name="Google Shape;1509;p21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10" name="Google Shape;1510;p21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51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2" name="Google Shape;1512;p21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13" name="Google Shape;1513;p21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14" name="Google Shape;1514;p21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15" name="Google Shape;1515;p21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16" name="Google Shape;1516;p21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517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8" name="Google Shape;1518;p212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9" name="Google Shape;1519;p212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0" name="Google Shape;1520;p212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1" name="Google Shape;1521;p212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2" name="Google Shape;1522;p212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3" name="Google Shape;1523;p212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4" name="Google Shape;1524;p212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5" name="Google Shape;1525;p212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6" name="Google Shape;1526;p212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7" name="Google Shape;1527;p212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8" name="Google Shape;1528;p212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9" name="Google Shape;1529;p212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0" name="Google Shape;1530;p212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53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p213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3" name="Google Shape;1533;p2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p213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5" name="Google Shape;1535;p213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536" name="Google Shape;1536;p213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7" name="Google Shape;1537;p213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1538" name="Google Shape;1538;p2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1539" name="Google Shape;1539;p213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0" name="Google Shape;1540;p213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1" name="Google Shape;1541;p213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1542" name="Google Shape;1542;p213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3" name="Google Shape;1543;p213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4" name="Google Shape;1544;p213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5" name="Google Shape;1545;p213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6" name="Google Shape;1546;p213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7" name="Google Shape;1547;p213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8" name="Google Shape;1548;p213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9" name="Google Shape;1549;p213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50" name="Google Shape;1550;p2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p214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3" name="Google Shape;1553;p214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554" name="Google Shape;1554;p214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555" name="Google Shape;1555;p214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6" name="Google Shape;1556;p214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7" name="Google Shape;1557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8" name="Google Shape;1558;p214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59" name="Google Shape;1559;p214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1560" name="Google Shape;1560;p214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1" name="Google Shape;1561;p214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562" name="Google Shape;1562;p214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3" name="Google Shape;1563;p2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564" name="Google Shape;1564;p214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1565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6" name="Google Shape;1566;p215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1567" name="Google Shape;1567;p215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68" name="Google Shape;1568;p21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69" name="Google Shape;1569;p215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570" name="Google Shape;1570;p215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1571" name="Google Shape;1571;p2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72" name="Google Shape;1572;p215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573" name="Google Shape;1573;p21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4" name="Google Shape;1574;p215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5" name="Google Shape;1575;p215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576" name="Google Shape;1576;p215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1577" name="Google Shape;1577;p21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78" name="Google Shape;1578;p215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1579" name="Google Shape;1579;p215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80" name="Google Shape;1580;p215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1581" name="Google Shape;1581;p215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82" name="Google Shape;1582;p215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5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583" name="Google Shape;1583;p215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1584" name="Google Shape;1584;p215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85" name="Google Shape;1585;p215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1586" name="Google Shape;1586;p215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87" name="Google Shape;1587;p215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588" name="Google Shape;1588;p215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9" name="Google Shape;1589;p215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0" name="Google Shape;1590;p2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15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2" name="Google Shape;142;p15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3" name="Google Shape;143;p15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4" name="Google Shape;144;p15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5" name="Google Shape;145;p15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2" name="Google Shape;1592;p216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1593" name="Google Shape;1593;p216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4" name="Google Shape;1594;p21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95" name="Google Shape;1595;p216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6" name="Google Shape;1596;p216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1597" name="Google Shape;1597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98" name="Google Shape;1598;p216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1599" name="Google Shape;1599;p216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0" name="Google Shape;1600;p216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1" name="Google Shape;1601;p216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1602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3" name="Google Shape;1603;p217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604" name="Google Shape;1604;p217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217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6" name="Google Shape;1606;p217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07" name="Google Shape;1607;p217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4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1608" name="Google Shape;1608;p217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p217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10" name="Google Shape;1610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161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2" name="Google Shape;1612;p218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613" name="Google Shape;1613;p21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14" name="Google Shape;1614;p21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15" name="Google Shape;1615;p21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16" name="Google Shape;1616;p218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7" name="Google Shape;1617;p218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8" name="Google Shape;1618;p218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9" name="Google Shape;1619;p218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620" name="Google Shape;1620;p218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62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2" name="Google Shape;1622;p219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623" name="Google Shape;1623;p219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4" name="Google Shape;1624;p219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1625" name="Google Shape;1625;p219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6" name="Google Shape;1626;p2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1627" name="Google Shape;1627;p219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1628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9" name="Google Shape;1629;p220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630" name="Google Shape;1630;p22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31" name="Google Shape;1631;p22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32" name="Google Shape;1632;p22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33" name="Google Shape;1633;p220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4" name="Google Shape;1634;p220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5" name="Google Shape;1635;p220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6" name="Google Shape;1636;p220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637" name="Google Shape;1637;p220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5" name="Google Shape;1645;p101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646" name="Google Shape;1646;p101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7" name="Google Shape;1647;p101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1648" name="Google Shape;1648;p101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9" name="Google Shape;1649;p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1650" name="Google Shape;1650;p101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p22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3" name="Google Shape;1653;p22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654" name="Google Shape;1654;p2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5" name="Google Shape;1655;p2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6" name="Google Shape;1656;p2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57" name="Shape 1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" name="Google Shape;1658;p2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9" name="Google Shape;1659;p22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0" name="Google Shape;1660;p2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1" name="Google Shape;1661;p2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2" name="Google Shape;1662;p2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663" name="Shape 1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4" name="Google Shape;1664;p2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5" name="Google Shape;1665;p22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6" name="Google Shape;1666;p22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7" name="Google Shape;1667;p2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8" name="Google Shape;1668;p2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9" name="Google Shape;1669;p2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670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p22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2" name="Google Shape;1672;p22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673" name="Google Shape;1673;p22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4" name="Google Shape;1674;p22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675" name="Google Shape;1675;p22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6" name="Google Shape;1676;p2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7" name="Google Shape;1677;p2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8" name="Google Shape;1678;p2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oogle Shape;147;p15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8" name="Google Shape;148;p15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9" name="Google Shape;149;p15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0" name="Google Shape;150;p15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1" name="Google Shape;151;p15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p2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1" name="Google Shape;1681;p2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2" name="Google Shape;1682;p2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3" name="Google Shape;1683;p2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84" name="Shape 1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5" name="Google Shape;1685;p2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6" name="Google Shape;1686;p2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7" name="Google Shape;1687;p2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688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Google Shape;1689;p227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0" name="Google Shape;1690;p2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1" name="Google Shape;1691;p2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2" name="Google Shape;1692;p2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693" name="Google Shape;1693;p227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4" name="Google Shape;1694;p227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5" name="Google Shape;1695;p227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6" name="Google Shape;1696;p227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97" name="Google Shape;1697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698" name="Shape 1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" name="Google Shape;1699;p22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0" name="Google Shape;1700;p228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701" name="Google Shape;1701;p228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702" name="Google Shape;1702;p2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3" name="Google Shape;1703;p2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4" name="Google Shape;1704;p2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705" name="Shape 1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6" name="Google Shape;1706;p22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07" name="Google Shape;1707;p22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08" name="Google Shape;1708;p22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09" name="Google Shape;1709;p22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10" name="Google Shape;1710;p22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711" name="Shape 1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2" name="Google Shape;1712;p23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13" name="Google Shape;1713;p23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14" name="Google Shape;1714;p23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15" name="Google Shape;1715;p23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16" name="Google Shape;1716;p23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717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8" name="Google Shape;1718;p23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19" name="Google Shape;1719;p23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20" name="Google Shape;1720;p23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21" name="Google Shape;1721;p23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22" name="Google Shape;1722;p23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723" name="Shape 1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4" name="Google Shape;1724;p23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25" name="Google Shape;1725;p23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26" name="Google Shape;1726;p23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27" name="Google Shape;1727;p23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28" name="Google Shape;1728;p23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p23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31" name="Google Shape;1731;p23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32" name="Google Shape;1732;p23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33" name="Google Shape;1733;p23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34" name="Google Shape;1734;p23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735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6" name="Google Shape;1736;p23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37" name="Google Shape;1737;p23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38" name="Google Shape;1738;p23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39" name="Google Shape;1739;p23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40" name="Google Shape;1740;p23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oogle Shape;36;p89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7" name="Google Shape;37;p8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" name="Google Shape;38;p8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" name="Google Shape;39;p8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0" name="Google Shape;40;p89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89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89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43" name="Google Shape;43;p89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15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4" name="Google Shape;154;p15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5" name="Google Shape;155;p15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6" name="Google Shape;156;p15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7" name="Google Shape;157;p15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74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2" name="Google Shape;1742;p23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43" name="Google Shape;1743;p23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44" name="Google Shape;1744;p23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45" name="Google Shape;1745;p23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46" name="Google Shape;1746;p23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747" name="Shape 1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8" name="Google Shape;1748;p23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49" name="Google Shape;1749;p23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50" name="Google Shape;1750;p23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51" name="Google Shape;1751;p23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52" name="Google Shape;1752;p23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753" name="Shape 1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4" name="Google Shape;1754;p23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55" name="Google Shape;1755;p23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56" name="Google Shape;1756;p23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57" name="Google Shape;1757;p23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58" name="Google Shape;1758;p23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759" name="Shape 1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0" name="Google Shape;1760;p23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61" name="Google Shape;1761;p23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62" name="Google Shape;1762;p23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63" name="Google Shape;1763;p23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64" name="Google Shape;1764;p23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765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p239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7" name="Google Shape;1767;p239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8" name="Google Shape;1768;p239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9" name="Google Shape;1769;p239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0" name="Google Shape;1770;p239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1" name="Google Shape;1771;p239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2" name="Google Shape;1772;p239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3" name="Google Shape;1773;p239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4" name="Google Shape;1774;p239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5" name="Google Shape;1775;p239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6" name="Google Shape;1776;p239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7" name="Google Shape;1777;p239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8" name="Google Shape;1778;p239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779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p240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1" name="Google Shape;178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782" name="Google Shape;1782;p240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3" name="Google Shape;1783;p240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784" name="Google Shape;1784;p240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5" name="Google Shape;1785;p240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1786" name="Google Shape;1786;p2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1787" name="Google Shape;1787;p240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8" name="Google Shape;1788;p240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9" name="Google Shape;1789;p240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1790" name="Google Shape;1790;p240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1" name="Google Shape;1791;p240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2" name="Google Shape;1792;p240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3" name="Google Shape;1793;p240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4" name="Google Shape;1794;p240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5" name="Google Shape;1795;p240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6" name="Google Shape;1796;p240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7" name="Google Shape;1797;p240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98" name="Google Shape;1798;p2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799" name="Shape 1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0" name="Google Shape;1800;p241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1" name="Google Shape;1801;p241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802" name="Google Shape;1802;p241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803" name="Google Shape;1803;p241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4" name="Google Shape;1804;p241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5" name="Google Shape;1805;p2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6" name="Google Shape;1806;p241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07" name="Google Shape;1807;p241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1808" name="Google Shape;1808;p241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9" name="Google Shape;1809;p241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810" name="Google Shape;1810;p241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1" name="Google Shape;1811;p24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12" name="Google Shape;1812;p241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1813" name="Shape 1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4" name="Google Shape;1814;p242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1815" name="Google Shape;1815;p242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16" name="Google Shape;1816;p242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17" name="Google Shape;1817;p242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818" name="Google Shape;1818;p242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1819" name="Google Shape;1819;p24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20" name="Google Shape;1820;p242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821" name="Google Shape;1821;p24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22" name="Google Shape;1822;p242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23" name="Google Shape;1823;p242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824" name="Google Shape;1824;p242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1825" name="Google Shape;1825;p24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26" name="Google Shape;1826;p242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1827" name="Google Shape;1827;p242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28" name="Google Shape;1828;p242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1829" name="Google Shape;1829;p242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830" name="Google Shape;1830;p242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5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31" name="Google Shape;1831;p242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1832" name="Google Shape;1832;p242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33" name="Google Shape;1833;p242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1834" name="Google Shape;1834;p242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35" name="Google Shape;1835;p242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836" name="Google Shape;1836;p242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7" name="Google Shape;1837;p242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38" name="Google Shape;1838;p24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0" name="Google Shape;1840;p243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1841" name="Google Shape;1841;p243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2" name="Google Shape;1842;p24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43" name="Google Shape;1843;p243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4" name="Google Shape;1844;p243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1845" name="Google Shape;1845;p2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46" name="Google Shape;1846;p243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1847" name="Google Shape;1847;p243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8" name="Google Shape;1848;p243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49" name="Google Shape;1849;p243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1850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1" name="Google Shape;1851;p244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852" name="Google Shape;1852;p244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244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54" name="Google Shape;1854;p244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5" name="Google Shape;1855;p244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4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1856" name="Google Shape;1856;p244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7" name="Google Shape;1857;p244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8" name="Google Shape;1858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59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159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" name="Google Shape;161;p159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" name="Google Shape;162;p159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159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" name="Google Shape;164;p159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159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159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p159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159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159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159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159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859" name="Shape 1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0" name="Google Shape;1860;p245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861" name="Google Shape;1861;p245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2" name="Google Shape;1862;p24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1863" name="Google Shape;1863;p245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4" name="Google Shape;1864;p2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1865" name="Google Shape;1865;p245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1866" name="Shape 1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7" name="Google Shape;1867;p246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868" name="Google Shape;1868;p24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69" name="Google Shape;1869;p24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70" name="Google Shape;1870;p24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871" name="Google Shape;1871;p246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2" name="Google Shape;1872;p246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3" name="Google Shape;1873;p246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4" name="Google Shape;1874;p246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875" name="Google Shape;1875;p246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7" name="Google Shape;1877;p247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878" name="Google Shape;1878;p24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79" name="Google Shape;1879;p24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80" name="Google Shape;1880;p24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881" name="Google Shape;1881;p247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2" name="Google Shape;1882;p247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3" name="Google Shape;1883;p247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4" name="Google Shape;1884;p247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885" name="Google Shape;1885;p247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60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60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75" name="Google Shape;175;p160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60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60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" name="Google Shape;178;p1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60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0" name="Google Shape;180;p160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181" name="Google Shape;181;p160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160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83" name="Google Shape;183;p160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6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5" name="Google Shape;185;p160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oogle Shape;187;p161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188" name="Google Shape;188;p161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9" name="Google Shape;189;p16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0" name="Google Shape;190;p161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1" name="Google Shape;191;p161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192" name="Google Shape;192;p16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3" name="Google Shape;193;p161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94" name="Google Shape;194;p16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5" name="Google Shape;195;p161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6" name="Google Shape;196;p161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97" name="Google Shape;197;p161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198" name="Google Shape;198;p16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9" name="Google Shape;199;p161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00" name="Google Shape;200;p161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1" name="Google Shape;201;p161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202" name="Google Shape;202;p161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03" name="Google Shape;203;p161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5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4" name="Google Shape;204;p161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205" name="Google Shape;205;p161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6" name="Google Shape;206;p161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207" name="Google Shape;207;p161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8" name="Google Shape;208;p161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09" name="Google Shape;209;p161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61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16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Google Shape;213;p162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214" name="Google Shape;214;p162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162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6" name="Google Shape;216;p162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62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218" name="Google Shape;218;p1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9" name="Google Shape;219;p162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220" name="Google Shape;220;p162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162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2" name="Google Shape;222;p162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" name="Google Shape;224;p163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25" name="Google Shape;225;p16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16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7" name="Google Shape;227;p163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" name="Google Shape;228;p163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4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229" name="Google Shape;229;p163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6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p1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Google Shape;233;p164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234" name="Google Shape;234;p164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164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236" name="Google Shape;236;p164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7" name="Google Shape;237;p1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64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" name="Google Shape;240;p165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241" name="Google Shape;241;p16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2" name="Google Shape;242;p16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3" name="Google Shape;243;p16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44" name="Google Shape;244;p165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p165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" name="Google Shape;246;p165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165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48" name="Google Shape;248;p165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" name="Google Shape;250;p166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251" name="Google Shape;251;p166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16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253" name="Google Shape;253;p166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4" name="Google Shape;254;p1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66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76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76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65" name="Google Shape;265;p76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76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76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8" name="Google Shape;268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76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0" name="Google Shape;270;p76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271" name="Google Shape;271;p76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76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273" name="Google Shape;273;p76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7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275" name="Google Shape;275;p76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4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7" name="Google Shape;47;p1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77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278" name="Google Shape;278;p77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9" name="Google Shape;279;p77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0" name="Google Shape;280;p77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281" name="Google Shape;281;p77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282" name="Google Shape;282;p7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3" name="Google Shape;283;p77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84" name="Google Shape;284;p7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5" name="Google Shape;285;p77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6" name="Google Shape;286;p77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87" name="Google Shape;287;p77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288" name="Google Shape;288;p7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9" name="Google Shape;289;p77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90" name="Google Shape;290;p77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1" name="Google Shape;291;p77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292" name="Google Shape;292;p77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3" name="Google Shape;293;p77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5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94" name="Google Shape;294;p77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295" name="Google Shape;295;p77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6" name="Google Shape;296;p77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297" name="Google Shape;297;p77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8" name="Google Shape;298;p77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99" name="Google Shape;299;p77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77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1" name="Google Shape;301;p7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ructure de la séance">
  <p:cSld name="Structure de la séance">
    <p:bg>
      <p:bgPr>
        <a:solidFill>
          <a:srgbClr val="DCE6F2"/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81"/>
          <p:cNvSpPr/>
          <p:nvPr/>
        </p:nvSpPr>
        <p:spPr>
          <a:xfrm>
            <a:off x="2110915" y="1103970"/>
            <a:ext cx="7970171" cy="50095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81"/>
          <p:cNvSpPr/>
          <p:nvPr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305" name="Google Shape;305;p81"/>
          <p:cNvPicPr preferRelativeResize="0"/>
          <p:nvPr/>
        </p:nvPicPr>
        <p:blipFill rotWithShape="1">
          <a:blip r:embed="rId2">
            <a:alphaModFix/>
          </a:blip>
          <a:srcRect b="10678" l="0" r="0" t="11064"/>
          <a:stretch/>
        </p:blipFill>
        <p:spPr>
          <a:xfrm>
            <a:off x="220262" y="30483"/>
            <a:ext cx="727815" cy="8543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6" name="Google Shape;306;p81"/>
          <p:cNvGrpSpPr/>
          <p:nvPr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307" name="Google Shape;307;p81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135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308" name="Google Shape;308;p81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81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B3E5A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81"/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Ouverture de la séance</a:t>
              </a:r>
              <a:endParaRPr/>
            </a:p>
          </p:txBody>
        </p:sp>
      </p:grpSp>
      <p:sp>
        <p:nvSpPr>
          <p:cNvPr id="311" name="Google Shape;311;p81"/>
          <p:cNvSpPr/>
          <p:nvPr/>
        </p:nvSpPr>
        <p:spPr>
          <a:xfrm>
            <a:off x="2336945" y="2310757"/>
            <a:ext cx="395203" cy="39520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13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81"/>
          <p:cNvSpPr/>
          <p:nvPr/>
        </p:nvSpPr>
        <p:spPr>
          <a:xfrm>
            <a:off x="2860122" y="2234356"/>
            <a:ext cx="6994935" cy="548005"/>
          </a:xfrm>
          <a:custGeom>
            <a:rect b="b" l="l" r="r" t="t"/>
            <a:pathLst>
              <a:path extrusionOk="0" h="120000" w="120000">
                <a:moveTo>
                  <a:pt x="0" y="20000"/>
                </a:moveTo>
                <a:cubicBezTo>
                  <a:pt x="0" y="8954"/>
                  <a:pt x="702" y="0"/>
                  <a:pt x="1567" y="0"/>
                </a:cubicBezTo>
                <a:lnTo>
                  <a:pt x="118433" y="0"/>
                </a:lnTo>
                <a:cubicBezTo>
                  <a:pt x="118849" y="0"/>
                  <a:pt x="119247" y="2107"/>
                  <a:pt x="119541" y="5858"/>
                </a:cubicBezTo>
                <a:cubicBezTo>
                  <a:pt x="119835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98" y="120000"/>
                  <a:pt x="118433" y="120000"/>
                </a:cubicBezTo>
                <a:lnTo>
                  <a:pt x="1567" y="120000"/>
                </a:lnTo>
                <a:cubicBezTo>
                  <a:pt x="1151" y="120000"/>
                  <a:pt x="753" y="117893"/>
                  <a:pt x="459" y="114142"/>
                </a:cubicBezTo>
                <a:cubicBezTo>
                  <a:pt x="165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 cap="flat" cmpd="sng" w="285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81"/>
          <p:cNvSpPr/>
          <p:nvPr/>
        </p:nvSpPr>
        <p:spPr>
          <a:xfrm>
            <a:off x="9301364" y="2248560"/>
            <a:ext cx="519597" cy="51959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81"/>
          <p:cNvSpPr txBox="1"/>
          <p:nvPr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grpSp>
        <p:nvGrpSpPr>
          <p:cNvPr id="315" name="Google Shape;315;p81"/>
          <p:cNvGrpSpPr/>
          <p:nvPr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16" name="Google Shape;316;p81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0F9ED5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81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0F9E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81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81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grpSp>
        <p:nvGrpSpPr>
          <p:cNvPr id="320" name="Google Shape;320;p81"/>
          <p:cNvGrpSpPr/>
          <p:nvPr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21" name="Google Shape;321;p81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81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81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81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grpSp>
        <p:nvGrpSpPr>
          <p:cNvPr id="325" name="Google Shape;325;p81"/>
          <p:cNvGrpSpPr/>
          <p:nvPr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326" name="Google Shape;326;p81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8BC145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81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92D05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81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81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autonome</a:t>
              </a:r>
              <a:endParaRPr/>
            </a:p>
          </p:txBody>
        </p:sp>
      </p:grpSp>
      <p:grpSp>
        <p:nvGrpSpPr>
          <p:cNvPr id="330" name="Google Shape;330;p81"/>
          <p:cNvGrpSpPr/>
          <p:nvPr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331" name="Google Shape;331;p81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F19D19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81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81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81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Clôture</a:t>
              </a:r>
              <a:endParaRPr/>
            </a:p>
          </p:txBody>
        </p:sp>
      </p:grpSp>
      <p:sp>
        <p:nvSpPr>
          <p:cNvPr id="335" name="Google Shape;335;p81"/>
          <p:cNvSpPr txBox="1"/>
          <p:nvPr>
            <p:ph idx="1" type="body"/>
          </p:nvPr>
        </p:nvSpPr>
        <p:spPr>
          <a:xfrm>
            <a:off x="7879221" y="1447571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6" name="Google Shape;336;p81"/>
          <p:cNvSpPr txBox="1"/>
          <p:nvPr>
            <p:ph idx="2" type="body"/>
          </p:nvPr>
        </p:nvSpPr>
        <p:spPr>
          <a:xfrm>
            <a:off x="7879221" y="2277958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7" name="Google Shape;337;p81"/>
          <p:cNvSpPr txBox="1"/>
          <p:nvPr>
            <p:ph idx="3" type="body"/>
          </p:nvPr>
        </p:nvSpPr>
        <p:spPr>
          <a:xfrm>
            <a:off x="7879220" y="310433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81"/>
          <p:cNvSpPr txBox="1"/>
          <p:nvPr>
            <p:ph idx="4" type="body"/>
          </p:nvPr>
        </p:nvSpPr>
        <p:spPr>
          <a:xfrm>
            <a:off x="7879219" y="392802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81"/>
          <p:cNvSpPr txBox="1"/>
          <p:nvPr>
            <p:ph idx="5" type="body"/>
          </p:nvPr>
        </p:nvSpPr>
        <p:spPr>
          <a:xfrm>
            <a:off x="7879218" y="475709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0" name="Google Shape;340;p81"/>
          <p:cNvSpPr txBox="1"/>
          <p:nvPr>
            <p:ph idx="6" type="body"/>
          </p:nvPr>
        </p:nvSpPr>
        <p:spPr>
          <a:xfrm>
            <a:off x="7879217" y="558347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uverture de la séance">
  <p:cSld name="Ouverture de la séance">
    <p:bg>
      <p:bgPr>
        <a:gradFill>
          <a:gsLst>
            <a:gs pos="0">
              <a:srgbClr val="F19D19"/>
            </a:gs>
            <a:gs pos="3000">
              <a:schemeClr val="lt1"/>
            </a:gs>
            <a:gs pos="94000">
              <a:srgbClr val="F19D19"/>
            </a:gs>
            <a:gs pos="100000">
              <a:srgbClr val="F19D19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2" name="Google Shape;342;p82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43" name="Google Shape;343;p82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19D19"/>
            </a:solidFill>
            <a:ln cap="flat" cmpd="sng" w="12700">
              <a:solidFill>
                <a:srgbClr val="F19D19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82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5" name="Google Shape;345;p82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82"/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Ouverture de la séance</a:t>
            </a:r>
            <a:endParaRPr/>
          </a:p>
        </p:txBody>
      </p:sp>
      <p:pic>
        <p:nvPicPr>
          <p:cNvPr id="347" name="Google Shape;347;p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623" y="1310778"/>
            <a:ext cx="2096135" cy="215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82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Ouverture">
  <p:cSld name="Slide Ouverture"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" name="Google Shape;351;p83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52" name="Google Shape;352;p8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3" name="Google Shape;353;p8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4" name="Google Shape;354;p8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55" name="Google Shape;355;p83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6" name="Google Shape;356;p83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7" name="Google Shape;357;p83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358" name="Google Shape;358;p83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359" name="Google Shape;359;p83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83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361" name="Google Shape;361;p83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3" name="Google Shape;363;p10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64" name="Google Shape;364;p10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43D65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5" name="Google Shape;365;p10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6" name="Google Shape;366;p10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67" name="Google Shape;367;p10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368" name="Google Shape;368;p104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69" name="Google Shape;369;p10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0" name="Google Shape;370;p10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1" name="Google Shape;371;p10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72" name="Google Shape;372;p104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3" name="Google Shape;373;p104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374" name="Google Shape;374;p104"/>
          <p:cNvPicPr preferRelativeResize="0"/>
          <p:nvPr/>
        </p:nvPicPr>
        <p:blipFill rotWithShape="1">
          <a:blip r:embed="rId3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10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91277" y="423251"/>
            <a:ext cx="490171" cy="490174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104"/>
          <p:cNvSpPr txBox="1"/>
          <p:nvPr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ôture de la séance">
  <p:cSld name="Clôture de la séance">
    <p:bg>
      <p:bgPr>
        <a:gradFill>
          <a:gsLst>
            <a:gs pos="0">
              <a:srgbClr val="F19D19"/>
            </a:gs>
            <a:gs pos="3000">
              <a:schemeClr val="lt1"/>
            </a:gs>
            <a:gs pos="94000">
              <a:srgbClr val="F19D19"/>
            </a:gs>
            <a:gs pos="100000">
              <a:srgbClr val="F19D19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105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79" name="Google Shape;379;p105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19D19"/>
            </a:solidFill>
            <a:ln cap="flat" cmpd="sng" w="12700">
              <a:solidFill>
                <a:srgbClr val="F19D19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10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1" name="Google Shape;381;p105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105"/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/>
          </a:p>
        </p:txBody>
      </p:sp>
      <p:pic>
        <p:nvPicPr>
          <p:cNvPr id="383" name="Google Shape;383;p1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623" y="1310778"/>
            <a:ext cx="2096135" cy="2158333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105"/>
          <p:cNvSpPr txBox="1"/>
          <p:nvPr>
            <p:ph idx="1" type="body"/>
          </p:nvPr>
        </p:nvSpPr>
        <p:spPr>
          <a:xfrm>
            <a:off x="8860537" y="5229083"/>
            <a:ext cx="149961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6" name="Google Shape;386;p106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87" name="Google Shape;387;p10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8" name="Google Shape;388;p10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9" name="Google Shape;389;p10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90" name="Google Shape;390;p106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1" name="Google Shape;391;p106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106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393" name="Google Shape;393;p106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2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6" name="Google Shape;396;p12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97" name="Google Shape;397;p1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8" name="Google Shape;398;p1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9" name="Google Shape;399;p1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2" name="Google Shape;402;p12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3" name="Google Shape;403;p1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4" name="Google Shape;404;p1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5" name="Google Shape;405;p1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8" name="Google Shape;408;p124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9" name="Google Shape;409;p124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0" name="Google Shape;410;p1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1" name="Google Shape;411;p1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2" name="Google Shape;412;p1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4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4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1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25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5" name="Google Shape;415;p125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6" name="Google Shape;416;p125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7" name="Google Shape;417;p125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8" name="Google Shape;418;p125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9" name="Google Shape;419;p1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0" name="Google Shape;420;p1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1" name="Google Shape;421;p1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4" name="Google Shape;424;p1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5" name="Google Shape;425;p1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9" name="Google Shape;429;p1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0" name="Google Shape;430;p1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28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1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5" name="Google Shape;435;p1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436" name="Google Shape;436;p128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128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128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9" name="Google Shape;439;p128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128"/>
          <p:cNvSpPr/>
          <p:nvPr/>
        </p:nvSpPr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2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3" name="Google Shape;443;p12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444" name="Google Shape;444;p12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45" name="Google Shape;445;p1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6" name="Google Shape;446;p1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7" name="Google Shape;447;p1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rgbClr val="0070C0"/>
        </a:solidFill>
      </p:bgPr>
    </p:bg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9" name="Google Shape;449;p13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50" name="Google Shape;450;p13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51" name="Google Shape;451;p13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52" name="Google Shape;452;p13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53" name="Google Shape;453;p13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rgbClr val="002060"/>
        </a:solidFill>
      </p:bgPr>
    </p:bg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5" name="Google Shape;455;p13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56" name="Google Shape;456;p13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CD8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57" name="Google Shape;457;p13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58" name="Google Shape;458;p13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59" name="Google Shape;459;p13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Google Shape;461;p13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62" name="Google Shape;462;p13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86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3" name="Google Shape;463;p13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4" name="Google Shape;464;p13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65" name="Google Shape;465;p13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002060"/>
        </a:solidFill>
      </p:bgPr>
    </p:bg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7" name="Google Shape;467;p13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68" name="Google Shape;468;p13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CB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9" name="Google Shape;469;p13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70" name="Google Shape;470;p13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71" name="Google Shape;471;p13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002060"/>
        </a:solidFill>
      </p:bgPr>
    </p:bg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3" name="Google Shape;473;p13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74" name="Google Shape;474;p13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75" name="Google Shape;475;p13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76" name="Google Shape;476;p13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77" name="Google Shape;477;p13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14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1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002060"/>
        </a:solidFill>
      </p:bgPr>
    </p:bg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9" name="Google Shape;479;p13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80" name="Google Shape;480;p13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1" name="Google Shape;481;p13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2" name="Google Shape;482;p13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83" name="Google Shape;483;p13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002060"/>
        </a:solidFill>
      </p:bgPr>
    </p:bg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5" name="Google Shape;485;p13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86" name="Google Shape;486;p13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2A7AD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7" name="Google Shape;487;p13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8" name="Google Shape;488;p13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89" name="Google Shape;489;p13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002060"/>
        </a:solidFill>
      </p:bgPr>
    </p:bg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" name="Google Shape;491;p13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92" name="Google Shape;492;p13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474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93" name="Google Shape;493;p13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94" name="Google Shape;494;p13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95" name="Google Shape;495;p13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7" name="Google Shape;497;p13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98" name="Google Shape;498;p13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99" name="Google Shape;499;p13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00" name="Google Shape;500;p13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01" name="Google Shape;501;p13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002060"/>
        </a:solidFill>
      </p:bgPr>
    </p:bg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3" name="Google Shape;503;p13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04" name="Google Shape;504;p13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05" name="Google Shape;505;p13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06" name="Google Shape;506;p13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07" name="Google Shape;507;p13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Title Slide">
  <p:cSld name="12_Title Slide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9" name="Google Shape;509;p140"/>
          <p:cNvGrpSpPr/>
          <p:nvPr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510" name="Google Shape;510;p14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11" name="Google Shape;511;p140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12" name="Google Shape;512;p140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13" name="Google Shape;513;p140"/>
          <p:cNvSpPr/>
          <p:nvPr/>
        </p:nvSpPr>
        <p:spPr>
          <a:xfrm flipH="1" rot="10800000">
            <a:off x="586408" y="297925"/>
            <a:ext cx="366091" cy="22470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4" name="Google Shape;514;p140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2000"/>
              <a:buFont typeface="Calibri"/>
              <a:buNone/>
              <a:defRPr b="1" sz="20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5" name="Google Shape;515;p140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EAE"/>
              </a:buClr>
              <a:buSzPts val="1400"/>
              <a:buNone/>
              <a:defRPr i="1" sz="1400">
                <a:solidFill>
                  <a:srgbClr val="AEAEAE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7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7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5" name="Google Shape;525;p7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80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8" name="Google Shape;528;p80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9" name="Google Shape;529;p80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0" name="Google Shape;530;p80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1" name="Google Shape;531;p80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2" name="Google Shape;532;p80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3" name="Google Shape;533;p80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4" name="Google Shape;534;p80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5" name="Google Shape;535;p80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6" name="Google Shape;536;p80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7" name="Google Shape;537;p80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8" name="Google Shape;538;p80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9" name="Google Shape;539;p80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Ouverture">
  <p:cSld name="Slide Ouverture"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1" name="Google Shape;541;p90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542" name="Google Shape;542;p9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3" name="Google Shape;543;p9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4" name="Google Shape;544;p9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45" name="Google Shape;545;p90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6" name="Google Shape;546;p90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7" name="Google Shape;547;p90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548" name="Google Shape;548;p90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549" name="Google Shape;549;p90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90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551" name="Google Shape;551;p90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24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4" name="Google Shape;554;p24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55" name="Google Shape;555;p24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6" name="Google Shape;556;p24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7" name="Google Shape;557;p24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4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6" name="Google Shape;66;p14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4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8" name="Google Shape;68;p14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14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4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24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0" name="Google Shape;560;p24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1" name="Google Shape;561;p24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2" name="Google Shape;562;p24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3" name="Google Shape;563;p24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25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6" name="Google Shape;566;p25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25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8" name="Google Shape;568;p25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9" name="Google Shape;569;p25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0" name="Google Shape;570;p25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5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3" name="Google Shape;573;p251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74" name="Google Shape;574;p251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5" name="Google Shape;575;p251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76" name="Google Shape;576;p251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25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8" name="Google Shape;578;p25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9" name="Google Shape;579;p25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25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2" name="Google Shape;582;p25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3" name="Google Shape;583;p25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4" name="Google Shape;584;p25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253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25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25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9" name="Google Shape;589;p25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590" name="Google Shape;590;p253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253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253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3" name="Google Shape;593;p253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4" name="Google Shape;594;p2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25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7" name="Google Shape;597;p25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98" name="Google Shape;598;p25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99" name="Google Shape;599;p25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0" name="Google Shape;600;p25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1" name="Google Shape;601;p25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" name="Google Shape;603;p25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04" name="Google Shape;604;p25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5" name="Google Shape;605;p25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6" name="Google Shape;606;p25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07" name="Google Shape;607;p25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9" name="Google Shape;609;p25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10" name="Google Shape;610;p25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1" name="Google Shape;611;p25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2" name="Google Shape;612;p25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13" name="Google Shape;613;p25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5" name="Google Shape;615;p25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16" name="Google Shape;616;p25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7" name="Google Shape;617;p25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8" name="Google Shape;618;p25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19" name="Google Shape;619;p25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1" name="Google Shape;621;p25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22" name="Google Shape;622;p25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3" name="Google Shape;623;p25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4" name="Google Shape;624;p25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25" name="Google Shape;625;p25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4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4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4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7" name="Google Shape;627;p25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28" name="Google Shape;628;p25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9" name="Google Shape;629;p25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30" name="Google Shape;630;p25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31" name="Google Shape;631;p25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3" name="Google Shape;633;p26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34" name="Google Shape;634;p26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35" name="Google Shape;635;p26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36" name="Google Shape;636;p26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37" name="Google Shape;637;p26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9" name="Google Shape;639;p26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40" name="Google Shape;640;p26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41" name="Google Shape;641;p26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42" name="Google Shape;642;p26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43" name="Google Shape;643;p26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" name="Google Shape;645;p26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46" name="Google Shape;646;p26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47" name="Google Shape;647;p26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48" name="Google Shape;648;p26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49" name="Google Shape;649;p26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oogle Shape;651;p26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52" name="Google Shape;652;p26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53" name="Google Shape;653;p26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54" name="Google Shape;654;p26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55" name="Google Shape;655;p26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7" name="Google Shape;657;p26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58" name="Google Shape;658;p26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59" name="Google Shape;659;p26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60" name="Google Shape;660;p26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61" name="Google Shape;661;p26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265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4" name="Google Shape;664;p2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665" name="Google Shape;665;p265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265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667" name="Google Shape;667;p265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p265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669" name="Google Shape;669;p2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670" name="Google Shape;670;p265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265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265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673" name="Google Shape;673;p265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265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265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265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265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265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265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265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681" name="Google Shape;681;p2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66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266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685" name="Google Shape;685;p266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p266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266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8" name="Google Shape;688;p2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689" name="Google Shape;689;p266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0" name="Google Shape;690;p266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691" name="Google Shape;691;p266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266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693" name="Google Shape;693;p266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26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695" name="Google Shape;695;p266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7" name="Google Shape;697;p267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698" name="Google Shape;698;p267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99" name="Google Shape;699;p267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00" name="Google Shape;700;p267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701" name="Google Shape;701;p267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702" name="Google Shape;702;p26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03" name="Google Shape;703;p267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704" name="Google Shape;704;p26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5" name="Google Shape;705;p267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6" name="Google Shape;706;p267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707" name="Google Shape;707;p267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708" name="Google Shape;708;p26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09" name="Google Shape;709;p267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710" name="Google Shape;710;p267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11" name="Google Shape;711;p267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712" name="Google Shape;712;p267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13" name="Google Shape;713;p267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5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14" name="Google Shape;714;p267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715" name="Google Shape;715;p267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16" name="Google Shape;716;p267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717" name="Google Shape;717;p267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18" name="Google Shape;718;p267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719" name="Google Shape;719;p267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0" name="Google Shape;720;p267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1" name="Google Shape;721;p26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3" name="Google Shape;723;p268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24" name="Google Shape;724;p268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26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6" name="Google Shape;726;p268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268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728" name="Google Shape;728;p2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29" name="Google Shape;729;p268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730" name="Google Shape;730;p268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268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2" name="Google Shape;732;p268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4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4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4" name="Google Shape;734;p269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735" name="Google Shape;735;p269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26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7" name="Google Shape;737;p269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269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4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739" name="Google Shape;739;p269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269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1" name="Google Shape;741;p2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3" name="Google Shape;743;p270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44" name="Google Shape;744;p27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270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746" name="Google Shape;746;p270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7" name="Google Shape;747;p2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748" name="Google Shape;748;p270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271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51" name="Google Shape;751;p27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52" name="Google Shape;752;p27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53" name="Google Shape;753;p27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54" name="Google Shape;754;p271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5" name="Google Shape;755;p271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6" name="Google Shape;756;p271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7" name="Google Shape;757;p271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758" name="Google Shape;758;p271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0" name="Google Shape;760;p272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61" name="Google Shape;761;p272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272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763" name="Google Shape;763;p272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4" name="Google Shape;764;p2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765" name="Google Shape;765;p272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7" name="Google Shape;767;p273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68" name="Google Shape;768;p27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69" name="Google Shape;769;p27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70" name="Google Shape;770;p27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71" name="Google Shape;771;p273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2" name="Google Shape;772;p273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3" name="Google Shape;773;p273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4" name="Google Shape;774;p273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775" name="Google Shape;775;p273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uverture de la séance">
  <p:cSld name="Ouverture de la séance">
    <p:bg>
      <p:bgPr>
        <a:gradFill>
          <a:gsLst>
            <a:gs pos="0">
              <a:srgbClr val="F19D19"/>
            </a:gs>
            <a:gs pos="3000">
              <a:schemeClr val="lt1"/>
            </a:gs>
            <a:gs pos="94000">
              <a:srgbClr val="F19D19"/>
            </a:gs>
            <a:gs pos="100000">
              <a:srgbClr val="F19D19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7" name="Google Shape;777;p274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778" name="Google Shape;778;p274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19D19"/>
            </a:solidFill>
            <a:ln cap="flat" cmpd="sng" w="12700">
              <a:solidFill>
                <a:srgbClr val="F19D19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274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80" name="Google Shape;780;p274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1" name="Google Shape;781;p274"/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Ouverture de la séance</a:t>
            </a:r>
            <a:endParaRPr/>
          </a:p>
        </p:txBody>
      </p:sp>
      <p:pic>
        <p:nvPicPr>
          <p:cNvPr id="782" name="Google Shape;782;p2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623" y="1310778"/>
            <a:ext cx="2096135" cy="215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3" name="Google Shape;783;p2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Google Shape;784;p274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Ouverture">
  <p:cSld name="Slide Ouverture"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2" name="Google Shape;792;p85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93" name="Google Shape;793;p8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94" name="Google Shape;794;p8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95" name="Google Shape;795;p8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96" name="Google Shape;796;p85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7" name="Google Shape;797;p85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8" name="Google Shape;798;p85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799" name="Google Shape;799;p85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800" name="Google Shape;800;p85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Calibri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85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802" name="Google Shape;802;p85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9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5" name="Google Shape;805;p9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9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1">
  <p:cSld name="modelage1"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" name="Google Shape;808;p92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09" name="Google Shape;809;p9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Calibri"/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10" name="Google Shape;810;p9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Calibri"/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11" name="Google Shape;811;p9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Calibri"/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812" name="Google Shape;812;p92"/>
          <p:cNvGrpSpPr/>
          <p:nvPr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813" name="Google Shape;813;p92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92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5" name="Google Shape;815;p92"/>
          <p:cNvSpPr txBox="1"/>
          <p:nvPr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b="1"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92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92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" name="Google Shape;819;p95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20" name="Google Shape;820;p9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21" name="Google Shape;821;p9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22" name="Google Shape;822;p9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23" name="Google Shape;823;p95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4" name="Google Shape;824;p95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825" name="Google Shape;825;p95"/>
          <p:cNvGrpSpPr/>
          <p:nvPr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826" name="Google Shape;826;p95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95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28" name="Google Shape;828;p95"/>
          <p:cNvSpPr txBox="1"/>
          <p:nvPr/>
        </p:nvSpPr>
        <p:spPr>
          <a:xfrm>
            <a:off x="11748194" y="95600"/>
            <a:ext cx="274643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47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4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4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4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86" name="Google Shape;86;p147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47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47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47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p1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solidFill>
          <a:srgbClr val="002060"/>
        </a:solidFill>
      </p:bgPr>
    </p:bg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0" name="Google Shape;830;p96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31" name="Google Shape;831;p9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Calibri"/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32" name="Google Shape;832;p9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Calibri"/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33" name="Google Shape;833;p9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Calibri"/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834" name="Google Shape;834;p96"/>
          <p:cNvGrpSpPr/>
          <p:nvPr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835" name="Google Shape;835;p96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96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7" name="Google Shape;837;p96"/>
          <p:cNvSpPr txBox="1"/>
          <p:nvPr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b="1"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96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9" name="Google Shape;839;p96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002060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1" name="Google Shape;841;p99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42" name="Google Shape;842;p9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43" name="Google Shape;843;p9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44" name="Google Shape;844;p9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45" name="Google Shape;845;p99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6" name="Google Shape;846;p99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99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848" name="Google Shape;848;p99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002060"/>
        </a:solidFill>
      </p:bgPr>
    </p:bg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0" name="Google Shape;850;p102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51" name="Google Shape;851;p10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52" name="Google Shape;852;p10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53" name="Google Shape;853;p10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54" name="Google Shape;854;p102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5" name="Google Shape;855;p102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856" name="Google Shape;856;p102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857" name="Google Shape;857;p102"/>
          <p:cNvSpPr txBox="1"/>
          <p:nvPr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PB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8" name="Google Shape;858;p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41563" y="450975"/>
            <a:ext cx="469925" cy="43871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autonome">
  <p:cSld name="Pratique autonome">
    <p:bg>
      <p:bgPr>
        <a:gradFill>
          <a:gsLst>
            <a:gs pos="0">
              <a:srgbClr val="8BC145"/>
            </a:gs>
            <a:gs pos="2000">
              <a:srgbClr val="8BC145"/>
            </a:gs>
            <a:gs pos="74000">
              <a:srgbClr val="FFFFFF"/>
            </a:gs>
            <a:gs pos="91000">
              <a:srgbClr val="8BC145"/>
            </a:gs>
            <a:gs pos="100000">
              <a:srgbClr val="8BC14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" name="Google Shape;860;p103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861" name="Google Shape;861;p103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8BC145"/>
            </a:solidFill>
            <a:ln cap="flat" cmpd="sng" w="12700">
              <a:solidFill>
                <a:srgbClr val="8BC14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10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8BC145"/>
                  </a:solidFill>
                  <a:latin typeface="Calibri"/>
                  <a:ea typeface="Calibri"/>
                  <a:cs typeface="Calibri"/>
                  <a:sym typeface="Calibri"/>
                </a:rPr>
                <a:t>Pratique autonome</a:t>
              </a:r>
              <a:endParaRPr/>
            </a:p>
          </p:txBody>
        </p:sp>
      </p:grpSp>
      <p:sp>
        <p:nvSpPr>
          <p:cNvPr id="863" name="Google Shape;863;p103"/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4" name="Google Shape;864;p1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0599" y="1158197"/>
            <a:ext cx="2270803" cy="2270803"/>
          </a:xfrm>
          <a:prstGeom prst="rect">
            <a:avLst/>
          </a:prstGeom>
          <a:noFill/>
          <a:ln>
            <a:noFill/>
          </a:ln>
        </p:spPr>
      </p:pic>
      <p:sp>
        <p:nvSpPr>
          <p:cNvPr id="865" name="Google Shape;865;p103"/>
          <p:cNvSpPr txBox="1"/>
          <p:nvPr>
            <p:ph idx="1" type="body"/>
          </p:nvPr>
        </p:nvSpPr>
        <p:spPr>
          <a:xfrm>
            <a:off x="8979409" y="5148686"/>
            <a:ext cx="148877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10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8" name="Google Shape;868;p10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869" name="Google Shape;869;p10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0" name="Google Shape;870;p10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1" name="Google Shape;871;p10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10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4" name="Google Shape;874;p10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5" name="Google Shape;875;p10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6" name="Google Shape;876;p10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7" name="Google Shape;877;p10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0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0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0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0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3" name="Google Shape;883;p10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4" name="Google Shape;884;p10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1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1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8" name="Google Shape;888;p11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1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90" name="Google Shape;890;p11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1" name="Google Shape;891;p1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2" name="Google Shape;892;p1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1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6" name="Google Shape;896;p1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8" name="Google Shape;898;p1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12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1" name="Google Shape;901;p1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2" name="Google Shape;902;p1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3" name="Google Shape;903;p1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904" name="Google Shape;904;p112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5" name="Google Shape;905;p112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p112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7" name="Google Shape;907;p112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8" name="Google Shape;908;p1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theme" Target="../theme/theme4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51.xml"/><Relationship Id="rId1" Type="http://schemas.openxmlformats.org/officeDocument/2006/relationships/slideLayout" Target="../slideLayouts/slideLayout29.xml"/><Relationship Id="rId2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53.xml"/><Relationship Id="rId28" Type="http://schemas.openxmlformats.org/officeDocument/2006/relationships/theme" Target="../theme/theme8.xml"/><Relationship Id="rId27" Type="http://schemas.openxmlformats.org/officeDocument/2006/relationships/slideLayout" Target="../slideLayouts/slideLayout55.xml"/><Relationship Id="rId5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5.xml"/><Relationship Id="rId8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46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75.xml"/><Relationship Id="rId22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76.xml"/><Relationship Id="rId24" Type="http://schemas.openxmlformats.org/officeDocument/2006/relationships/slideLayout" Target="../slideLayouts/slideLayout79.xml"/><Relationship Id="rId23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26" Type="http://schemas.openxmlformats.org/officeDocument/2006/relationships/slideLayout" Target="../slideLayouts/slideLayout81.xml"/><Relationship Id="rId25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3.xml"/><Relationship Id="rId27" Type="http://schemas.openxmlformats.org/officeDocument/2006/relationships/slideLayout" Target="../slideLayouts/slideLayout82.xml"/><Relationship Id="rId5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84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31" Type="http://schemas.openxmlformats.org/officeDocument/2006/relationships/theme" Target="../theme/theme7.xml"/><Relationship Id="rId30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74.xml"/><Relationship Id="rId18" Type="http://schemas.openxmlformats.org/officeDocument/2006/relationships/slideLayout" Target="../slideLayouts/slideLayout73.xml"/></Relationships>
</file>

<file path=ppt/slideMasters/_rels/slideMaster4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05.xml"/><Relationship Id="rId22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106.xml"/><Relationship Id="rId24" Type="http://schemas.openxmlformats.org/officeDocument/2006/relationships/theme" Target="../theme/theme9.xml"/><Relationship Id="rId23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86.xml"/><Relationship Id="rId2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5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2.xml"/><Relationship Id="rId8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97.xml"/><Relationship Id="rId15" Type="http://schemas.openxmlformats.org/officeDocument/2006/relationships/slideLayout" Target="../slideLayouts/slideLayout100.xml"/><Relationship Id="rId14" Type="http://schemas.openxmlformats.org/officeDocument/2006/relationships/slideLayout" Target="../slideLayouts/slideLayout99.xml"/><Relationship Id="rId17" Type="http://schemas.openxmlformats.org/officeDocument/2006/relationships/slideLayout" Target="../slideLayouts/slideLayout102.xml"/><Relationship Id="rId16" Type="http://schemas.openxmlformats.org/officeDocument/2006/relationships/slideLayout" Target="../slideLayouts/slideLayout101.xml"/><Relationship Id="rId19" Type="http://schemas.openxmlformats.org/officeDocument/2006/relationships/slideLayout" Target="../slideLayouts/slideLayout104.xml"/><Relationship Id="rId18" Type="http://schemas.openxmlformats.org/officeDocument/2006/relationships/slideLayout" Target="../slideLayouts/slideLayout103.xml"/></Relationships>
</file>

<file path=ppt/slideMasters/_rels/slideMaster5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28.xml"/><Relationship Id="rId21" Type="http://schemas.openxmlformats.org/officeDocument/2006/relationships/theme" Target="../theme/theme5.xml"/><Relationship Id="rId1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5.xml"/><Relationship Id="rId8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18.xml"/><Relationship Id="rId13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2.xml"/><Relationship Id="rId17" Type="http://schemas.openxmlformats.org/officeDocument/2006/relationships/slideLayout" Target="../slideLayouts/slideLayout125.xml"/><Relationship Id="rId16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26.xml"/></Relationships>
</file>

<file path=ppt/slideMasters/_rels/slideMaster6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48.xml"/><Relationship Id="rId22" Type="http://schemas.openxmlformats.org/officeDocument/2006/relationships/slideLayout" Target="../slideLayouts/slideLayout150.xml"/><Relationship Id="rId21" Type="http://schemas.openxmlformats.org/officeDocument/2006/relationships/slideLayout" Target="../slideLayouts/slideLayout149.xml"/><Relationship Id="rId24" Type="http://schemas.openxmlformats.org/officeDocument/2006/relationships/slideLayout" Target="../slideLayouts/slideLayout152.xml"/><Relationship Id="rId23" Type="http://schemas.openxmlformats.org/officeDocument/2006/relationships/slideLayout" Target="../slideLayouts/slideLayout151.xml"/><Relationship Id="rId1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Relationship Id="rId26" Type="http://schemas.openxmlformats.org/officeDocument/2006/relationships/slideLayout" Target="../slideLayouts/slideLayout154.xml"/><Relationship Id="rId25" Type="http://schemas.openxmlformats.org/officeDocument/2006/relationships/slideLayout" Target="../slideLayouts/slideLayout153.xml"/><Relationship Id="rId28" Type="http://schemas.openxmlformats.org/officeDocument/2006/relationships/slideLayout" Target="../slideLayouts/slideLayout156.xml"/><Relationship Id="rId27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4.xml"/><Relationship Id="rId29" Type="http://schemas.openxmlformats.org/officeDocument/2006/relationships/theme" Target="../theme/theme2.xml"/><Relationship Id="rId7" Type="http://schemas.openxmlformats.org/officeDocument/2006/relationships/slideLayout" Target="../slideLayouts/slideLayout135.xml"/><Relationship Id="rId8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38.xml"/><Relationship Id="rId13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0.xml"/><Relationship Id="rId15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2.xml"/><Relationship Id="rId17" Type="http://schemas.openxmlformats.org/officeDocument/2006/relationships/slideLayout" Target="../slideLayouts/slideLayout145.xml"/><Relationship Id="rId16" Type="http://schemas.openxmlformats.org/officeDocument/2006/relationships/slideLayout" Target="../slideLayouts/slideLayout144.xml"/><Relationship Id="rId19" Type="http://schemas.openxmlformats.org/officeDocument/2006/relationships/slideLayout" Target="../slideLayouts/slideLayout147.xml"/><Relationship Id="rId18" Type="http://schemas.openxmlformats.org/officeDocument/2006/relationships/slideLayout" Target="../slideLayouts/slideLayout146.xml"/></Relationships>
</file>

<file path=ppt/slideMasters/_rels/slideMaster7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76.xml"/><Relationship Id="rId22" Type="http://schemas.openxmlformats.org/officeDocument/2006/relationships/slideLayout" Target="../slideLayouts/slideLayout178.xml"/><Relationship Id="rId21" Type="http://schemas.openxmlformats.org/officeDocument/2006/relationships/slideLayout" Target="../slideLayouts/slideLayout177.xml"/><Relationship Id="rId24" Type="http://schemas.openxmlformats.org/officeDocument/2006/relationships/slideLayout" Target="../slideLayouts/slideLayout180.xml"/><Relationship Id="rId23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57.xml"/><Relationship Id="rId2" Type="http://schemas.openxmlformats.org/officeDocument/2006/relationships/slideLayout" Target="../slideLayouts/slideLayout158.xml"/><Relationship Id="rId3" Type="http://schemas.openxmlformats.org/officeDocument/2006/relationships/slideLayout" Target="../slideLayouts/slideLayout159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26" Type="http://schemas.openxmlformats.org/officeDocument/2006/relationships/slideLayout" Target="../slideLayouts/slideLayout182.xml"/><Relationship Id="rId25" Type="http://schemas.openxmlformats.org/officeDocument/2006/relationships/slideLayout" Target="../slideLayouts/slideLayout181.xml"/><Relationship Id="rId28" Type="http://schemas.openxmlformats.org/officeDocument/2006/relationships/slideLayout" Target="../slideLayouts/slideLayout184.xml"/><Relationship Id="rId27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61.xml"/><Relationship Id="rId6" Type="http://schemas.openxmlformats.org/officeDocument/2006/relationships/slideLayout" Target="../slideLayouts/slideLayout162.xml"/><Relationship Id="rId29" Type="http://schemas.openxmlformats.org/officeDocument/2006/relationships/theme" Target="../theme/theme3.xml"/><Relationship Id="rId7" Type="http://schemas.openxmlformats.org/officeDocument/2006/relationships/slideLayout" Target="../slideLayouts/slideLayout163.xml"/><Relationship Id="rId8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7.xml"/><Relationship Id="rId10" Type="http://schemas.openxmlformats.org/officeDocument/2006/relationships/slideLayout" Target="../slideLayouts/slideLayout166.xml"/><Relationship Id="rId13" Type="http://schemas.openxmlformats.org/officeDocument/2006/relationships/slideLayout" Target="../slideLayouts/slideLayout169.xml"/><Relationship Id="rId12" Type="http://schemas.openxmlformats.org/officeDocument/2006/relationships/slideLayout" Target="../slideLayouts/slideLayout168.xml"/><Relationship Id="rId15" Type="http://schemas.openxmlformats.org/officeDocument/2006/relationships/slideLayout" Target="../slideLayouts/slideLayout171.xml"/><Relationship Id="rId14" Type="http://schemas.openxmlformats.org/officeDocument/2006/relationships/slideLayout" Target="../slideLayouts/slideLayout170.xml"/><Relationship Id="rId17" Type="http://schemas.openxmlformats.org/officeDocument/2006/relationships/slideLayout" Target="../slideLayouts/slideLayout173.xml"/><Relationship Id="rId16" Type="http://schemas.openxmlformats.org/officeDocument/2006/relationships/slideLayout" Target="../slideLayouts/slideLayout172.xml"/><Relationship Id="rId19" Type="http://schemas.openxmlformats.org/officeDocument/2006/relationships/slideLayout" Target="../slideLayouts/slideLayout175.xml"/><Relationship Id="rId18" Type="http://schemas.openxmlformats.org/officeDocument/2006/relationships/slideLayout" Target="../slideLayouts/slideLayout174.xml"/></Relationships>
</file>

<file path=ppt/slideMasters/_rels/slideMaster8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4.xml"/><Relationship Id="rId22" Type="http://schemas.openxmlformats.org/officeDocument/2006/relationships/slideLayout" Target="../slideLayouts/slideLayout206.xml"/><Relationship Id="rId21" Type="http://schemas.openxmlformats.org/officeDocument/2006/relationships/slideLayout" Target="../slideLayouts/slideLayout205.xml"/><Relationship Id="rId24" Type="http://schemas.openxmlformats.org/officeDocument/2006/relationships/slideLayout" Target="../slideLayouts/slideLayout208.xml"/><Relationship Id="rId23" Type="http://schemas.openxmlformats.org/officeDocument/2006/relationships/slideLayout" Target="../slideLayouts/slideLayout207.xml"/><Relationship Id="rId1" Type="http://schemas.openxmlformats.org/officeDocument/2006/relationships/slideLayout" Target="../slideLayouts/slideLayout185.xml"/><Relationship Id="rId2" Type="http://schemas.openxmlformats.org/officeDocument/2006/relationships/slideLayout" Target="../slideLayouts/slideLayout186.xml"/><Relationship Id="rId3" Type="http://schemas.openxmlformats.org/officeDocument/2006/relationships/slideLayout" Target="../slideLayouts/slideLayout187.xml"/><Relationship Id="rId4" Type="http://schemas.openxmlformats.org/officeDocument/2006/relationships/slideLayout" Target="../slideLayouts/slideLayout188.xml"/><Relationship Id="rId9" Type="http://schemas.openxmlformats.org/officeDocument/2006/relationships/slideLayout" Target="../slideLayouts/slideLayout193.xml"/><Relationship Id="rId26" Type="http://schemas.openxmlformats.org/officeDocument/2006/relationships/slideLayout" Target="../slideLayouts/slideLayout210.xml"/><Relationship Id="rId25" Type="http://schemas.openxmlformats.org/officeDocument/2006/relationships/slideLayout" Target="../slideLayouts/slideLayout209.xml"/><Relationship Id="rId28" Type="http://schemas.openxmlformats.org/officeDocument/2006/relationships/slideLayout" Target="../slideLayouts/slideLayout212.xml"/><Relationship Id="rId27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0.xml"/><Relationship Id="rId29" Type="http://schemas.openxmlformats.org/officeDocument/2006/relationships/theme" Target="../theme/theme1.xml"/><Relationship Id="rId7" Type="http://schemas.openxmlformats.org/officeDocument/2006/relationships/slideLayout" Target="../slideLayouts/slideLayout191.xml"/><Relationship Id="rId8" Type="http://schemas.openxmlformats.org/officeDocument/2006/relationships/slideLayout" Target="../slideLayouts/slideLayout192.xml"/><Relationship Id="rId11" Type="http://schemas.openxmlformats.org/officeDocument/2006/relationships/slideLayout" Target="../slideLayouts/slideLayout195.xml"/><Relationship Id="rId10" Type="http://schemas.openxmlformats.org/officeDocument/2006/relationships/slideLayout" Target="../slideLayouts/slideLayout194.xml"/><Relationship Id="rId13" Type="http://schemas.openxmlformats.org/officeDocument/2006/relationships/slideLayout" Target="../slideLayouts/slideLayout197.xml"/><Relationship Id="rId12" Type="http://schemas.openxmlformats.org/officeDocument/2006/relationships/slideLayout" Target="../slideLayouts/slideLayout196.xml"/><Relationship Id="rId15" Type="http://schemas.openxmlformats.org/officeDocument/2006/relationships/slideLayout" Target="../slideLayouts/slideLayout199.xml"/><Relationship Id="rId14" Type="http://schemas.openxmlformats.org/officeDocument/2006/relationships/slideLayout" Target="../slideLayouts/slideLayout198.xml"/><Relationship Id="rId17" Type="http://schemas.openxmlformats.org/officeDocument/2006/relationships/slideLayout" Target="../slideLayouts/slideLayout201.xml"/><Relationship Id="rId16" Type="http://schemas.openxmlformats.org/officeDocument/2006/relationships/slideLayout" Target="../slideLayouts/slideLayout200.xml"/><Relationship Id="rId19" Type="http://schemas.openxmlformats.org/officeDocument/2006/relationships/slideLayout" Target="../slideLayouts/slideLayout203.xml"/><Relationship Id="rId18" Type="http://schemas.openxmlformats.org/officeDocument/2006/relationships/slideLayout" Target="../slideLayouts/slideLayout20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7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7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7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7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7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8" name="Google Shape;258;p7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9" name="Google Shape;259;p7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0" name="Google Shape;260;p7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1" name="Google Shape;261;p7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  <p:sldLayoutId id="2147483698" r:id="rId21"/>
    <p:sldLayoutId id="2147483699" r:id="rId22"/>
    <p:sldLayoutId id="2147483700" r:id="rId23"/>
    <p:sldLayoutId id="2147483701" r:id="rId24"/>
    <p:sldLayoutId id="2147483702" r:id="rId25"/>
    <p:sldLayoutId id="2147483703" r:id="rId26"/>
    <p:sldLayoutId id="2147483704" r:id="rId2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7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18" name="Google Shape;518;p7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9" name="Google Shape;519;p7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0" name="Google Shape;520;p7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1" name="Google Shape;521;p7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  <p:sldLayoutId id="2147483724" r:id="rId19"/>
    <p:sldLayoutId id="2147483725" r:id="rId20"/>
    <p:sldLayoutId id="2147483726" r:id="rId21"/>
    <p:sldLayoutId id="2147483727" r:id="rId22"/>
    <p:sldLayoutId id="2147483728" r:id="rId23"/>
    <p:sldLayoutId id="2147483729" r:id="rId24"/>
    <p:sldLayoutId id="2147483730" r:id="rId25"/>
    <p:sldLayoutId id="2147483731" r:id="rId26"/>
    <p:sldLayoutId id="2147483732" r:id="rId27"/>
    <p:sldLayoutId id="2147483733" r:id="rId28"/>
    <p:sldLayoutId id="2147483734" r:id="rId29"/>
    <p:sldLayoutId id="2147483735" r:id="rId3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8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87" name="Google Shape;787;p8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8" name="Google Shape;788;p8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9" name="Google Shape;789;p8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0" name="Google Shape;790;p8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  <p:sldLayoutId id="2147483754" r:id="rId18"/>
    <p:sldLayoutId id="2147483755" r:id="rId19"/>
    <p:sldLayoutId id="2147483756" r:id="rId20"/>
    <p:sldLayoutId id="2147483757" r:id="rId21"/>
    <p:sldLayoutId id="2147483758" r:id="rId22"/>
    <p:sldLayoutId id="2147483759" r:id="rId2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8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 b="0" i="0" sz="33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66" name="Google Shape;966;p86"/>
          <p:cNvSpPr txBox="1"/>
          <p:nvPr>
            <p:ph idx="1" type="body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67" name="Google Shape;967;p86"/>
          <p:cNvSpPr txBox="1"/>
          <p:nvPr>
            <p:ph idx="10" type="dt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68" name="Google Shape;968;p86"/>
          <p:cNvSpPr txBox="1"/>
          <p:nvPr>
            <p:ph idx="11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69" name="Google Shape;969;p86"/>
          <p:cNvSpPr txBox="1"/>
          <p:nvPr>
            <p:ph idx="12" type="sldNum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  <p:sldLayoutId id="2147483780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1142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p9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44" name="Google Shape;1144;p9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45" name="Google Shape;1145;p9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46" name="Google Shape;1146;p9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47" name="Google Shape;1147;p9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  <p:sldLayoutId id="2147483798" r:id="rId17"/>
    <p:sldLayoutId id="2147483799" r:id="rId18"/>
    <p:sldLayoutId id="2147483800" r:id="rId19"/>
    <p:sldLayoutId id="2147483801" r:id="rId20"/>
    <p:sldLayoutId id="2147483802" r:id="rId21"/>
    <p:sldLayoutId id="2147483803" r:id="rId22"/>
    <p:sldLayoutId id="2147483804" r:id="rId23"/>
    <p:sldLayoutId id="2147483805" r:id="rId24"/>
    <p:sldLayoutId id="2147483806" r:id="rId25"/>
    <p:sldLayoutId id="2147483807" r:id="rId26"/>
    <p:sldLayoutId id="2147483808" r:id="rId27"/>
    <p:sldLayoutId id="2147483809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1390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Google Shape;1391;p9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92" name="Google Shape;1392;p9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93" name="Google Shape;1393;p9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94" name="Google Shape;1394;p9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95" name="Google Shape;1395;p9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  <p:sldLayoutId id="2147483827" r:id="rId17"/>
    <p:sldLayoutId id="2147483828" r:id="rId18"/>
    <p:sldLayoutId id="2147483829" r:id="rId19"/>
    <p:sldLayoutId id="2147483830" r:id="rId20"/>
    <p:sldLayoutId id="2147483831" r:id="rId21"/>
    <p:sldLayoutId id="2147483832" r:id="rId22"/>
    <p:sldLayoutId id="2147483833" r:id="rId23"/>
    <p:sldLayoutId id="2147483834" r:id="rId24"/>
    <p:sldLayoutId id="2147483835" r:id="rId25"/>
    <p:sldLayoutId id="2147483836" r:id="rId26"/>
    <p:sldLayoutId id="2147483837" r:id="rId27"/>
    <p:sldLayoutId id="2147483838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1638" name="Shape 1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" name="Google Shape;1639;p10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40" name="Google Shape;1640;p10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41" name="Google Shape;1641;p10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42" name="Google Shape;1642;p10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43" name="Google Shape;1643;p10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  <p:sldLayoutId id="2147483851" r:id="rId12"/>
    <p:sldLayoutId id="2147483852" r:id="rId13"/>
    <p:sldLayoutId id="2147483853" r:id="rId14"/>
    <p:sldLayoutId id="2147483854" r:id="rId15"/>
    <p:sldLayoutId id="2147483855" r:id="rId16"/>
    <p:sldLayoutId id="2147483856" r:id="rId17"/>
    <p:sldLayoutId id="2147483857" r:id="rId18"/>
    <p:sldLayoutId id="2147483858" r:id="rId19"/>
    <p:sldLayoutId id="2147483859" r:id="rId20"/>
    <p:sldLayoutId id="2147483860" r:id="rId21"/>
    <p:sldLayoutId id="2147483861" r:id="rId22"/>
    <p:sldLayoutId id="2147483862" r:id="rId23"/>
    <p:sldLayoutId id="2147483863" r:id="rId24"/>
    <p:sldLayoutId id="2147483864" r:id="rId25"/>
    <p:sldLayoutId id="2147483865" r:id="rId26"/>
    <p:sldLayoutId id="2147483866" r:id="rId27"/>
    <p:sldLayoutId id="2147483867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5.png"/><Relationship Id="rId4" Type="http://schemas.openxmlformats.org/officeDocument/2006/relationships/image" Target="../media/image9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png"/><Relationship Id="rId4" Type="http://schemas.openxmlformats.org/officeDocument/2006/relationships/image" Target="../media/image88.png"/><Relationship Id="rId5" Type="http://schemas.openxmlformats.org/officeDocument/2006/relationships/image" Target="../media/image9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5.png"/><Relationship Id="rId4" Type="http://schemas.openxmlformats.org/officeDocument/2006/relationships/image" Target="../media/image8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png"/><Relationship Id="rId4" Type="http://schemas.openxmlformats.org/officeDocument/2006/relationships/image" Target="../media/image85.png"/><Relationship Id="rId5" Type="http://schemas.openxmlformats.org/officeDocument/2006/relationships/image" Target="../media/image107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82.png"/><Relationship Id="rId4" Type="http://schemas.openxmlformats.org/officeDocument/2006/relationships/image" Target="../media/image2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75.png"/><Relationship Id="rId4" Type="http://schemas.openxmlformats.org/officeDocument/2006/relationships/image" Target="../media/image8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8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2.png"/><Relationship Id="rId4" Type="http://schemas.openxmlformats.org/officeDocument/2006/relationships/image" Target="../media/image32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8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2.png"/><Relationship Id="rId4" Type="http://schemas.openxmlformats.org/officeDocument/2006/relationships/image" Target="../media/image93.png"/><Relationship Id="rId5" Type="http://schemas.openxmlformats.org/officeDocument/2006/relationships/image" Target="../media/image10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8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8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2.png"/><Relationship Id="rId4" Type="http://schemas.openxmlformats.org/officeDocument/2006/relationships/image" Target="../media/image98.png"/><Relationship Id="rId5" Type="http://schemas.openxmlformats.org/officeDocument/2006/relationships/image" Target="../media/image9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8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8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2.png"/><Relationship Id="rId4" Type="http://schemas.openxmlformats.org/officeDocument/2006/relationships/image" Target="../media/image77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8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2.png"/><Relationship Id="rId4" Type="http://schemas.openxmlformats.org/officeDocument/2006/relationships/image" Target="../media/image10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8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2.png"/><Relationship Id="rId4" Type="http://schemas.openxmlformats.org/officeDocument/2006/relationships/image" Target="../media/image100.jpg"/><Relationship Id="rId5" Type="http://schemas.openxmlformats.org/officeDocument/2006/relationships/image" Target="../media/image102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8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2.png"/><Relationship Id="rId4" Type="http://schemas.openxmlformats.org/officeDocument/2006/relationships/image" Target="../media/image74.png"/><Relationship Id="rId5" Type="http://schemas.openxmlformats.org/officeDocument/2006/relationships/image" Target="../media/image97.png"/><Relationship Id="rId6" Type="http://schemas.openxmlformats.org/officeDocument/2006/relationships/image" Target="../media/image92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8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2.png"/><Relationship Id="rId4" Type="http://schemas.openxmlformats.org/officeDocument/2006/relationships/image" Target="../media/image97.png"/><Relationship Id="rId5" Type="http://schemas.openxmlformats.org/officeDocument/2006/relationships/image" Target="../media/image92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9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7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03.png"/></Relationships>
</file>

<file path=ppt/slides/_rels/slide37.xml.rels><?xml version="1.0" encoding="UTF-8" standalone="yes"?><Relationships xmlns="http://schemas.openxmlformats.org/package/2006/relationships"><Relationship Id="rId40" Type="http://schemas.openxmlformats.org/officeDocument/2006/relationships/image" Target="../media/image145.png"/><Relationship Id="rId42" Type="http://schemas.openxmlformats.org/officeDocument/2006/relationships/image" Target="../media/image140.png"/><Relationship Id="rId41" Type="http://schemas.openxmlformats.org/officeDocument/2006/relationships/image" Target="../media/image150.png"/><Relationship Id="rId44" Type="http://schemas.openxmlformats.org/officeDocument/2006/relationships/image" Target="../media/image141.png"/><Relationship Id="rId43" Type="http://schemas.openxmlformats.org/officeDocument/2006/relationships/image" Target="../media/image144.png"/><Relationship Id="rId46" Type="http://schemas.openxmlformats.org/officeDocument/2006/relationships/image" Target="../media/image147.png"/><Relationship Id="rId45" Type="http://schemas.openxmlformats.org/officeDocument/2006/relationships/image" Target="../media/image142.png"/><Relationship Id="rId48" Type="http://schemas.openxmlformats.org/officeDocument/2006/relationships/image" Target="../media/image149.png"/><Relationship Id="rId47" Type="http://schemas.openxmlformats.org/officeDocument/2006/relationships/image" Target="../media/image148.png"/><Relationship Id="rId49" Type="http://schemas.openxmlformats.org/officeDocument/2006/relationships/image" Target="../media/image160.png"/><Relationship Id="rId100" Type="http://schemas.openxmlformats.org/officeDocument/2006/relationships/image" Target="../media/image216.png"/><Relationship Id="rId31" Type="http://schemas.openxmlformats.org/officeDocument/2006/relationships/image" Target="../media/image135.png"/><Relationship Id="rId30" Type="http://schemas.openxmlformats.org/officeDocument/2006/relationships/image" Target="../media/image133.png"/><Relationship Id="rId33" Type="http://schemas.openxmlformats.org/officeDocument/2006/relationships/image" Target="../media/image154.png"/><Relationship Id="rId32" Type="http://schemas.openxmlformats.org/officeDocument/2006/relationships/image" Target="../media/image139.png"/><Relationship Id="rId35" Type="http://schemas.openxmlformats.org/officeDocument/2006/relationships/image" Target="../media/image138.png"/><Relationship Id="rId34" Type="http://schemas.openxmlformats.org/officeDocument/2006/relationships/image" Target="../media/image134.png"/><Relationship Id="rId37" Type="http://schemas.openxmlformats.org/officeDocument/2006/relationships/image" Target="../media/image137.png"/><Relationship Id="rId36" Type="http://schemas.openxmlformats.org/officeDocument/2006/relationships/image" Target="../media/image146.png"/><Relationship Id="rId39" Type="http://schemas.openxmlformats.org/officeDocument/2006/relationships/image" Target="../media/image143.png"/><Relationship Id="rId38" Type="http://schemas.openxmlformats.org/officeDocument/2006/relationships/image" Target="../media/image151.png"/><Relationship Id="rId20" Type="http://schemas.openxmlformats.org/officeDocument/2006/relationships/image" Target="../media/image119.png"/><Relationship Id="rId22" Type="http://schemas.openxmlformats.org/officeDocument/2006/relationships/image" Target="../media/image121.png"/><Relationship Id="rId21" Type="http://schemas.openxmlformats.org/officeDocument/2006/relationships/image" Target="../media/image118.png"/><Relationship Id="rId24" Type="http://schemas.openxmlformats.org/officeDocument/2006/relationships/image" Target="../media/image132.png"/><Relationship Id="rId23" Type="http://schemas.openxmlformats.org/officeDocument/2006/relationships/image" Target="../media/image126.png"/><Relationship Id="rId26" Type="http://schemas.openxmlformats.org/officeDocument/2006/relationships/image" Target="../media/image129.png"/><Relationship Id="rId25" Type="http://schemas.openxmlformats.org/officeDocument/2006/relationships/image" Target="../media/image123.png"/><Relationship Id="rId28" Type="http://schemas.openxmlformats.org/officeDocument/2006/relationships/image" Target="../media/image131.png"/><Relationship Id="rId27" Type="http://schemas.openxmlformats.org/officeDocument/2006/relationships/image" Target="../media/image124.png"/><Relationship Id="rId29" Type="http://schemas.openxmlformats.org/officeDocument/2006/relationships/image" Target="../media/image136.png"/><Relationship Id="rId95" Type="http://schemas.openxmlformats.org/officeDocument/2006/relationships/image" Target="../media/image198.png"/><Relationship Id="rId94" Type="http://schemas.openxmlformats.org/officeDocument/2006/relationships/image" Target="../media/image211.png"/><Relationship Id="rId97" Type="http://schemas.openxmlformats.org/officeDocument/2006/relationships/image" Target="../media/image205.png"/><Relationship Id="rId96" Type="http://schemas.openxmlformats.org/officeDocument/2006/relationships/image" Target="../media/image224.png"/><Relationship Id="rId11" Type="http://schemas.openxmlformats.org/officeDocument/2006/relationships/image" Target="../media/image128.png"/><Relationship Id="rId99" Type="http://schemas.openxmlformats.org/officeDocument/2006/relationships/image" Target="../media/image212.png"/><Relationship Id="rId10" Type="http://schemas.openxmlformats.org/officeDocument/2006/relationships/image" Target="../media/image113.png"/><Relationship Id="rId98" Type="http://schemas.openxmlformats.org/officeDocument/2006/relationships/image" Target="../media/image197.png"/><Relationship Id="rId13" Type="http://schemas.openxmlformats.org/officeDocument/2006/relationships/image" Target="../media/image155.png"/><Relationship Id="rId12" Type="http://schemas.openxmlformats.org/officeDocument/2006/relationships/image" Target="../media/image115.png"/><Relationship Id="rId91" Type="http://schemas.openxmlformats.org/officeDocument/2006/relationships/image" Target="../media/image193.png"/><Relationship Id="rId90" Type="http://schemas.openxmlformats.org/officeDocument/2006/relationships/image" Target="../media/image208.png"/><Relationship Id="rId93" Type="http://schemas.openxmlformats.org/officeDocument/2006/relationships/image" Target="../media/image206.png"/><Relationship Id="rId92" Type="http://schemas.openxmlformats.org/officeDocument/2006/relationships/image" Target="../media/image201.png"/><Relationship Id="rId15" Type="http://schemas.openxmlformats.org/officeDocument/2006/relationships/image" Target="../media/image120.png"/><Relationship Id="rId14" Type="http://schemas.openxmlformats.org/officeDocument/2006/relationships/image" Target="../media/image130.png"/><Relationship Id="rId17" Type="http://schemas.openxmlformats.org/officeDocument/2006/relationships/image" Target="../media/image122.png"/><Relationship Id="rId16" Type="http://schemas.openxmlformats.org/officeDocument/2006/relationships/image" Target="../media/image110.png"/><Relationship Id="rId19" Type="http://schemas.openxmlformats.org/officeDocument/2006/relationships/image" Target="../media/image125.png"/><Relationship Id="rId18" Type="http://schemas.openxmlformats.org/officeDocument/2006/relationships/image" Target="../media/image116.png"/><Relationship Id="rId84" Type="http://schemas.openxmlformats.org/officeDocument/2006/relationships/image" Target="../media/image195.png"/><Relationship Id="rId83" Type="http://schemas.openxmlformats.org/officeDocument/2006/relationships/image" Target="../media/image185.png"/><Relationship Id="rId86" Type="http://schemas.openxmlformats.org/officeDocument/2006/relationships/image" Target="../media/image190.png"/><Relationship Id="rId85" Type="http://schemas.openxmlformats.org/officeDocument/2006/relationships/image" Target="../media/image210.png"/><Relationship Id="rId88" Type="http://schemas.openxmlformats.org/officeDocument/2006/relationships/image" Target="../media/image192.png"/><Relationship Id="rId87" Type="http://schemas.openxmlformats.org/officeDocument/2006/relationships/image" Target="../media/image189.png"/><Relationship Id="rId89" Type="http://schemas.openxmlformats.org/officeDocument/2006/relationships/image" Target="../media/image187.png"/><Relationship Id="rId80" Type="http://schemas.openxmlformats.org/officeDocument/2006/relationships/image" Target="../media/image180.png"/><Relationship Id="rId82" Type="http://schemas.openxmlformats.org/officeDocument/2006/relationships/image" Target="../media/image188.png"/><Relationship Id="rId81" Type="http://schemas.openxmlformats.org/officeDocument/2006/relationships/image" Target="../media/image181.png"/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2.png"/><Relationship Id="rId4" Type="http://schemas.openxmlformats.org/officeDocument/2006/relationships/image" Target="../media/image106.png"/><Relationship Id="rId9" Type="http://schemas.openxmlformats.org/officeDocument/2006/relationships/image" Target="../media/image127.png"/><Relationship Id="rId5" Type="http://schemas.openxmlformats.org/officeDocument/2006/relationships/image" Target="../media/image117.png"/><Relationship Id="rId6" Type="http://schemas.openxmlformats.org/officeDocument/2006/relationships/image" Target="../media/image114.png"/><Relationship Id="rId7" Type="http://schemas.openxmlformats.org/officeDocument/2006/relationships/image" Target="../media/image112.png"/><Relationship Id="rId8" Type="http://schemas.openxmlformats.org/officeDocument/2006/relationships/image" Target="../media/image111.png"/><Relationship Id="rId73" Type="http://schemas.openxmlformats.org/officeDocument/2006/relationships/image" Target="../media/image179.png"/><Relationship Id="rId72" Type="http://schemas.openxmlformats.org/officeDocument/2006/relationships/image" Target="../media/image173.png"/><Relationship Id="rId75" Type="http://schemas.openxmlformats.org/officeDocument/2006/relationships/image" Target="../media/image178.png"/><Relationship Id="rId74" Type="http://schemas.openxmlformats.org/officeDocument/2006/relationships/image" Target="../media/image176.png"/><Relationship Id="rId77" Type="http://schemas.openxmlformats.org/officeDocument/2006/relationships/image" Target="../media/image194.png"/><Relationship Id="rId76" Type="http://schemas.openxmlformats.org/officeDocument/2006/relationships/image" Target="../media/image182.png"/><Relationship Id="rId79" Type="http://schemas.openxmlformats.org/officeDocument/2006/relationships/image" Target="../media/image183.png"/><Relationship Id="rId78" Type="http://schemas.openxmlformats.org/officeDocument/2006/relationships/image" Target="../media/image186.png"/><Relationship Id="rId71" Type="http://schemas.openxmlformats.org/officeDocument/2006/relationships/image" Target="../media/image177.png"/><Relationship Id="rId70" Type="http://schemas.openxmlformats.org/officeDocument/2006/relationships/image" Target="../media/image175.png"/><Relationship Id="rId62" Type="http://schemas.openxmlformats.org/officeDocument/2006/relationships/image" Target="../media/image163.png"/><Relationship Id="rId61" Type="http://schemas.openxmlformats.org/officeDocument/2006/relationships/image" Target="../media/image158.png"/><Relationship Id="rId64" Type="http://schemas.openxmlformats.org/officeDocument/2006/relationships/image" Target="../media/image174.png"/><Relationship Id="rId63" Type="http://schemas.openxmlformats.org/officeDocument/2006/relationships/image" Target="../media/image166.png"/><Relationship Id="rId66" Type="http://schemas.openxmlformats.org/officeDocument/2006/relationships/image" Target="../media/image171.png"/><Relationship Id="rId65" Type="http://schemas.openxmlformats.org/officeDocument/2006/relationships/image" Target="../media/image172.png"/><Relationship Id="rId68" Type="http://schemas.openxmlformats.org/officeDocument/2006/relationships/image" Target="../media/image170.png"/><Relationship Id="rId67" Type="http://schemas.openxmlformats.org/officeDocument/2006/relationships/image" Target="../media/image184.png"/><Relationship Id="rId60" Type="http://schemas.openxmlformats.org/officeDocument/2006/relationships/image" Target="../media/image165.png"/><Relationship Id="rId69" Type="http://schemas.openxmlformats.org/officeDocument/2006/relationships/image" Target="../media/image169.png"/><Relationship Id="rId51" Type="http://schemas.openxmlformats.org/officeDocument/2006/relationships/image" Target="../media/image159.png"/><Relationship Id="rId50" Type="http://schemas.openxmlformats.org/officeDocument/2006/relationships/image" Target="../media/image153.png"/><Relationship Id="rId53" Type="http://schemas.openxmlformats.org/officeDocument/2006/relationships/image" Target="../media/image157.png"/><Relationship Id="rId52" Type="http://schemas.openxmlformats.org/officeDocument/2006/relationships/image" Target="../media/image152.png"/><Relationship Id="rId55" Type="http://schemas.openxmlformats.org/officeDocument/2006/relationships/image" Target="../media/image164.png"/><Relationship Id="rId54" Type="http://schemas.openxmlformats.org/officeDocument/2006/relationships/image" Target="../media/image167.png"/><Relationship Id="rId57" Type="http://schemas.openxmlformats.org/officeDocument/2006/relationships/image" Target="../media/image156.png"/><Relationship Id="rId56" Type="http://schemas.openxmlformats.org/officeDocument/2006/relationships/image" Target="../media/image162.png"/><Relationship Id="rId59" Type="http://schemas.openxmlformats.org/officeDocument/2006/relationships/image" Target="../media/image168.png"/><Relationship Id="rId58" Type="http://schemas.openxmlformats.org/officeDocument/2006/relationships/image" Target="../media/image161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0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2.png"/></Relationships>
</file>

<file path=ppt/slides/_rels/slide39.xml.rels><?xml version="1.0" encoding="UTF-8" standalone="yes"?><Relationships xmlns="http://schemas.openxmlformats.org/package/2006/relationships"><Relationship Id="rId40" Type="http://schemas.openxmlformats.org/officeDocument/2006/relationships/image" Target="../media/image145.png"/><Relationship Id="rId42" Type="http://schemas.openxmlformats.org/officeDocument/2006/relationships/image" Target="../media/image140.png"/><Relationship Id="rId41" Type="http://schemas.openxmlformats.org/officeDocument/2006/relationships/image" Target="../media/image150.png"/><Relationship Id="rId44" Type="http://schemas.openxmlformats.org/officeDocument/2006/relationships/image" Target="../media/image141.png"/><Relationship Id="rId43" Type="http://schemas.openxmlformats.org/officeDocument/2006/relationships/image" Target="../media/image144.png"/><Relationship Id="rId46" Type="http://schemas.openxmlformats.org/officeDocument/2006/relationships/image" Target="../media/image147.png"/><Relationship Id="rId45" Type="http://schemas.openxmlformats.org/officeDocument/2006/relationships/image" Target="../media/image142.png"/><Relationship Id="rId48" Type="http://schemas.openxmlformats.org/officeDocument/2006/relationships/image" Target="../media/image149.png"/><Relationship Id="rId47" Type="http://schemas.openxmlformats.org/officeDocument/2006/relationships/image" Target="../media/image148.png"/><Relationship Id="rId49" Type="http://schemas.openxmlformats.org/officeDocument/2006/relationships/image" Target="../media/image160.png"/><Relationship Id="rId100" Type="http://schemas.openxmlformats.org/officeDocument/2006/relationships/image" Target="../media/image216.png"/><Relationship Id="rId31" Type="http://schemas.openxmlformats.org/officeDocument/2006/relationships/image" Target="../media/image135.png"/><Relationship Id="rId30" Type="http://schemas.openxmlformats.org/officeDocument/2006/relationships/image" Target="../media/image133.png"/><Relationship Id="rId33" Type="http://schemas.openxmlformats.org/officeDocument/2006/relationships/image" Target="../media/image154.png"/><Relationship Id="rId32" Type="http://schemas.openxmlformats.org/officeDocument/2006/relationships/image" Target="../media/image139.png"/><Relationship Id="rId35" Type="http://schemas.openxmlformats.org/officeDocument/2006/relationships/image" Target="../media/image138.png"/><Relationship Id="rId34" Type="http://schemas.openxmlformats.org/officeDocument/2006/relationships/image" Target="../media/image134.png"/><Relationship Id="rId37" Type="http://schemas.openxmlformats.org/officeDocument/2006/relationships/image" Target="../media/image137.png"/><Relationship Id="rId36" Type="http://schemas.openxmlformats.org/officeDocument/2006/relationships/image" Target="../media/image146.png"/><Relationship Id="rId39" Type="http://schemas.openxmlformats.org/officeDocument/2006/relationships/image" Target="../media/image143.png"/><Relationship Id="rId38" Type="http://schemas.openxmlformats.org/officeDocument/2006/relationships/image" Target="../media/image151.png"/><Relationship Id="rId20" Type="http://schemas.openxmlformats.org/officeDocument/2006/relationships/image" Target="../media/image119.png"/><Relationship Id="rId22" Type="http://schemas.openxmlformats.org/officeDocument/2006/relationships/image" Target="../media/image121.png"/><Relationship Id="rId21" Type="http://schemas.openxmlformats.org/officeDocument/2006/relationships/image" Target="../media/image118.png"/><Relationship Id="rId24" Type="http://schemas.openxmlformats.org/officeDocument/2006/relationships/image" Target="../media/image132.png"/><Relationship Id="rId23" Type="http://schemas.openxmlformats.org/officeDocument/2006/relationships/image" Target="../media/image126.png"/><Relationship Id="rId26" Type="http://schemas.openxmlformats.org/officeDocument/2006/relationships/image" Target="../media/image129.png"/><Relationship Id="rId25" Type="http://schemas.openxmlformats.org/officeDocument/2006/relationships/image" Target="../media/image123.png"/><Relationship Id="rId28" Type="http://schemas.openxmlformats.org/officeDocument/2006/relationships/image" Target="../media/image131.png"/><Relationship Id="rId27" Type="http://schemas.openxmlformats.org/officeDocument/2006/relationships/image" Target="../media/image124.png"/><Relationship Id="rId29" Type="http://schemas.openxmlformats.org/officeDocument/2006/relationships/image" Target="../media/image136.png"/><Relationship Id="rId95" Type="http://schemas.openxmlformats.org/officeDocument/2006/relationships/image" Target="../media/image198.png"/><Relationship Id="rId94" Type="http://schemas.openxmlformats.org/officeDocument/2006/relationships/image" Target="../media/image211.png"/><Relationship Id="rId97" Type="http://schemas.openxmlformats.org/officeDocument/2006/relationships/image" Target="../media/image205.png"/><Relationship Id="rId96" Type="http://schemas.openxmlformats.org/officeDocument/2006/relationships/image" Target="../media/image224.png"/><Relationship Id="rId11" Type="http://schemas.openxmlformats.org/officeDocument/2006/relationships/image" Target="../media/image128.png"/><Relationship Id="rId99" Type="http://schemas.openxmlformats.org/officeDocument/2006/relationships/image" Target="../media/image212.png"/><Relationship Id="rId10" Type="http://schemas.openxmlformats.org/officeDocument/2006/relationships/image" Target="../media/image113.png"/><Relationship Id="rId98" Type="http://schemas.openxmlformats.org/officeDocument/2006/relationships/image" Target="../media/image197.png"/><Relationship Id="rId13" Type="http://schemas.openxmlformats.org/officeDocument/2006/relationships/image" Target="../media/image155.png"/><Relationship Id="rId12" Type="http://schemas.openxmlformats.org/officeDocument/2006/relationships/image" Target="../media/image115.png"/><Relationship Id="rId91" Type="http://schemas.openxmlformats.org/officeDocument/2006/relationships/image" Target="../media/image193.png"/><Relationship Id="rId90" Type="http://schemas.openxmlformats.org/officeDocument/2006/relationships/image" Target="../media/image208.png"/><Relationship Id="rId93" Type="http://schemas.openxmlformats.org/officeDocument/2006/relationships/image" Target="../media/image206.png"/><Relationship Id="rId92" Type="http://schemas.openxmlformats.org/officeDocument/2006/relationships/image" Target="../media/image201.png"/><Relationship Id="rId15" Type="http://schemas.openxmlformats.org/officeDocument/2006/relationships/image" Target="../media/image120.png"/><Relationship Id="rId14" Type="http://schemas.openxmlformats.org/officeDocument/2006/relationships/image" Target="../media/image130.png"/><Relationship Id="rId17" Type="http://schemas.openxmlformats.org/officeDocument/2006/relationships/image" Target="../media/image122.png"/><Relationship Id="rId16" Type="http://schemas.openxmlformats.org/officeDocument/2006/relationships/image" Target="../media/image110.png"/><Relationship Id="rId19" Type="http://schemas.openxmlformats.org/officeDocument/2006/relationships/image" Target="../media/image125.png"/><Relationship Id="rId18" Type="http://schemas.openxmlformats.org/officeDocument/2006/relationships/image" Target="../media/image116.png"/><Relationship Id="rId84" Type="http://schemas.openxmlformats.org/officeDocument/2006/relationships/image" Target="../media/image195.png"/><Relationship Id="rId83" Type="http://schemas.openxmlformats.org/officeDocument/2006/relationships/image" Target="../media/image185.png"/><Relationship Id="rId86" Type="http://schemas.openxmlformats.org/officeDocument/2006/relationships/image" Target="../media/image190.png"/><Relationship Id="rId85" Type="http://schemas.openxmlformats.org/officeDocument/2006/relationships/image" Target="../media/image210.png"/><Relationship Id="rId88" Type="http://schemas.openxmlformats.org/officeDocument/2006/relationships/image" Target="../media/image192.png"/><Relationship Id="rId87" Type="http://schemas.openxmlformats.org/officeDocument/2006/relationships/image" Target="../media/image189.png"/><Relationship Id="rId89" Type="http://schemas.openxmlformats.org/officeDocument/2006/relationships/image" Target="../media/image187.png"/><Relationship Id="rId80" Type="http://schemas.openxmlformats.org/officeDocument/2006/relationships/image" Target="../media/image180.png"/><Relationship Id="rId82" Type="http://schemas.openxmlformats.org/officeDocument/2006/relationships/image" Target="../media/image188.png"/><Relationship Id="rId81" Type="http://schemas.openxmlformats.org/officeDocument/2006/relationships/image" Target="../media/image181.png"/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2.png"/><Relationship Id="rId4" Type="http://schemas.openxmlformats.org/officeDocument/2006/relationships/image" Target="../media/image106.png"/><Relationship Id="rId9" Type="http://schemas.openxmlformats.org/officeDocument/2006/relationships/image" Target="../media/image127.png"/><Relationship Id="rId5" Type="http://schemas.openxmlformats.org/officeDocument/2006/relationships/image" Target="../media/image117.png"/><Relationship Id="rId6" Type="http://schemas.openxmlformats.org/officeDocument/2006/relationships/image" Target="../media/image114.png"/><Relationship Id="rId7" Type="http://schemas.openxmlformats.org/officeDocument/2006/relationships/image" Target="../media/image112.png"/><Relationship Id="rId8" Type="http://schemas.openxmlformats.org/officeDocument/2006/relationships/image" Target="../media/image111.png"/><Relationship Id="rId73" Type="http://schemas.openxmlformats.org/officeDocument/2006/relationships/image" Target="../media/image179.png"/><Relationship Id="rId72" Type="http://schemas.openxmlformats.org/officeDocument/2006/relationships/image" Target="../media/image173.png"/><Relationship Id="rId75" Type="http://schemas.openxmlformats.org/officeDocument/2006/relationships/image" Target="../media/image178.png"/><Relationship Id="rId74" Type="http://schemas.openxmlformats.org/officeDocument/2006/relationships/image" Target="../media/image176.png"/><Relationship Id="rId77" Type="http://schemas.openxmlformats.org/officeDocument/2006/relationships/image" Target="../media/image194.png"/><Relationship Id="rId76" Type="http://schemas.openxmlformats.org/officeDocument/2006/relationships/image" Target="../media/image182.png"/><Relationship Id="rId79" Type="http://schemas.openxmlformats.org/officeDocument/2006/relationships/image" Target="../media/image183.png"/><Relationship Id="rId78" Type="http://schemas.openxmlformats.org/officeDocument/2006/relationships/image" Target="../media/image186.png"/><Relationship Id="rId71" Type="http://schemas.openxmlformats.org/officeDocument/2006/relationships/image" Target="../media/image177.png"/><Relationship Id="rId70" Type="http://schemas.openxmlformats.org/officeDocument/2006/relationships/image" Target="../media/image175.png"/><Relationship Id="rId62" Type="http://schemas.openxmlformats.org/officeDocument/2006/relationships/image" Target="../media/image163.png"/><Relationship Id="rId61" Type="http://schemas.openxmlformats.org/officeDocument/2006/relationships/image" Target="../media/image158.png"/><Relationship Id="rId64" Type="http://schemas.openxmlformats.org/officeDocument/2006/relationships/image" Target="../media/image174.png"/><Relationship Id="rId63" Type="http://schemas.openxmlformats.org/officeDocument/2006/relationships/image" Target="../media/image166.png"/><Relationship Id="rId66" Type="http://schemas.openxmlformats.org/officeDocument/2006/relationships/image" Target="../media/image171.png"/><Relationship Id="rId65" Type="http://schemas.openxmlformats.org/officeDocument/2006/relationships/image" Target="../media/image172.png"/><Relationship Id="rId68" Type="http://schemas.openxmlformats.org/officeDocument/2006/relationships/image" Target="../media/image170.png"/><Relationship Id="rId67" Type="http://schemas.openxmlformats.org/officeDocument/2006/relationships/image" Target="../media/image184.png"/><Relationship Id="rId60" Type="http://schemas.openxmlformats.org/officeDocument/2006/relationships/image" Target="../media/image165.png"/><Relationship Id="rId69" Type="http://schemas.openxmlformats.org/officeDocument/2006/relationships/image" Target="../media/image169.png"/><Relationship Id="rId51" Type="http://schemas.openxmlformats.org/officeDocument/2006/relationships/image" Target="../media/image159.png"/><Relationship Id="rId50" Type="http://schemas.openxmlformats.org/officeDocument/2006/relationships/image" Target="../media/image153.png"/><Relationship Id="rId53" Type="http://schemas.openxmlformats.org/officeDocument/2006/relationships/image" Target="../media/image157.png"/><Relationship Id="rId52" Type="http://schemas.openxmlformats.org/officeDocument/2006/relationships/image" Target="../media/image152.png"/><Relationship Id="rId55" Type="http://schemas.openxmlformats.org/officeDocument/2006/relationships/image" Target="../media/image164.png"/><Relationship Id="rId54" Type="http://schemas.openxmlformats.org/officeDocument/2006/relationships/image" Target="../media/image167.png"/><Relationship Id="rId57" Type="http://schemas.openxmlformats.org/officeDocument/2006/relationships/image" Target="../media/image156.png"/><Relationship Id="rId56" Type="http://schemas.openxmlformats.org/officeDocument/2006/relationships/image" Target="../media/image162.png"/><Relationship Id="rId59" Type="http://schemas.openxmlformats.org/officeDocument/2006/relationships/image" Target="../media/image168.png"/><Relationship Id="rId58" Type="http://schemas.openxmlformats.org/officeDocument/2006/relationships/image" Target="../media/image16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0.png"/><Relationship Id="rId4" Type="http://schemas.openxmlformats.org/officeDocument/2006/relationships/image" Target="../media/image64.png"/><Relationship Id="rId9" Type="http://schemas.openxmlformats.org/officeDocument/2006/relationships/image" Target="../media/image66.jpg"/><Relationship Id="rId5" Type="http://schemas.openxmlformats.org/officeDocument/2006/relationships/image" Target="../media/image54.jpg"/><Relationship Id="rId6" Type="http://schemas.openxmlformats.org/officeDocument/2006/relationships/image" Target="../media/image55.png"/><Relationship Id="rId7" Type="http://schemas.openxmlformats.org/officeDocument/2006/relationships/image" Target="../media/image63.png"/><Relationship Id="rId8" Type="http://schemas.openxmlformats.org/officeDocument/2006/relationships/image" Target="../media/image71.jpg"/><Relationship Id="rId11" Type="http://schemas.openxmlformats.org/officeDocument/2006/relationships/image" Target="../media/image328.png"/><Relationship Id="rId10" Type="http://schemas.openxmlformats.org/officeDocument/2006/relationships/image" Target="../media/image69.png"/><Relationship Id="rId13" Type="http://schemas.openxmlformats.org/officeDocument/2006/relationships/image" Target="../media/image84.png"/><Relationship Id="rId12" Type="http://schemas.openxmlformats.org/officeDocument/2006/relationships/image" Target="../media/image70.png"/><Relationship Id="rId15" Type="http://schemas.openxmlformats.org/officeDocument/2006/relationships/image" Target="../media/image76.jpg"/><Relationship Id="rId14" Type="http://schemas.openxmlformats.org/officeDocument/2006/relationships/image" Target="../media/image74.png"/><Relationship Id="rId17" Type="http://schemas.openxmlformats.org/officeDocument/2006/relationships/image" Target="../media/image77.jpg"/><Relationship Id="rId16" Type="http://schemas.openxmlformats.org/officeDocument/2006/relationships/image" Target="../media/image79.png"/><Relationship Id="rId18" Type="http://schemas.openxmlformats.org/officeDocument/2006/relationships/image" Target="../media/image83.png"/></Relationships>
</file>

<file path=ppt/slides/_rels/slide40.xml.rels><?xml version="1.0" encoding="UTF-8" standalone="yes"?><Relationships xmlns="http://schemas.openxmlformats.org/package/2006/relationships"><Relationship Id="rId40" Type="http://schemas.openxmlformats.org/officeDocument/2006/relationships/image" Target="../media/image145.png"/><Relationship Id="rId42" Type="http://schemas.openxmlformats.org/officeDocument/2006/relationships/image" Target="../media/image140.png"/><Relationship Id="rId41" Type="http://schemas.openxmlformats.org/officeDocument/2006/relationships/image" Target="../media/image150.png"/><Relationship Id="rId44" Type="http://schemas.openxmlformats.org/officeDocument/2006/relationships/image" Target="../media/image141.png"/><Relationship Id="rId43" Type="http://schemas.openxmlformats.org/officeDocument/2006/relationships/image" Target="../media/image144.png"/><Relationship Id="rId46" Type="http://schemas.openxmlformats.org/officeDocument/2006/relationships/image" Target="../media/image147.png"/><Relationship Id="rId45" Type="http://schemas.openxmlformats.org/officeDocument/2006/relationships/image" Target="../media/image142.png"/><Relationship Id="rId48" Type="http://schemas.openxmlformats.org/officeDocument/2006/relationships/image" Target="../media/image149.png"/><Relationship Id="rId47" Type="http://schemas.openxmlformats.org/officeDocument/2006/relationships/image" Target="../media/image148.png"/><Relationship Id="rId49" Type="http://schemas.openxmlformats.org/officeDocument/2006/relationships/image" Target="../media/image160.png"/><Relationship Id="rId100" Type="http://schemas.openxmlformats.org/officeDocument/2006/relationships/image" Target="../media/image216.png"/><Relationship Id="rId31" Type="http://schemas.openxmlformats.org/officeDocument/2006/relationships/image" Target="../media/image135.png"/><Relationship Id="rId30" Type="http://schemas.openxmlformats.org/officeDocument/2006/relationships/image" Target="../media/image133.png"/><Relationship Id="rId33" Type="http://schemas.openxmlformats.org/officeDocument/2006/relationships/image" Target="../media/image154.png"/><Relationship Id="rId32" Type="http://schemas.openxmlformats.org/officeDocument/2006/relationships/image" Target="../media/image139.png"/><Relationship Id="rId35" Type="http://schemas.openxmlformats.org/officeDocument/2006/relationships/image" Target="../media/image138.png"/><Relationship Id="rId34" Type="http://schemas.openxmlformats.org/officeDocument/2006/relationships/image" Target="../media/image134.png"/><Relationship Id="rId37" Type="http://schemas.openxmlformats.org/officeDocument/2006/relationships/image" Target="../media/image137.png"/><Relationship Id="rId36" Type="http://schemas.openxmlformats.org/officeDocument/2006/relationships/image" Target="../media/image146.png"/><Relationship Id="rId39" Type="http://schemas.openxmlformats.org/officeDocument/2006/relationships/image" Target="../media/image143.png"/><Relationship Id="rId38" Type="http://schemas.openxmlformats.org/officeDocument/2006/relationships/image" Target="../media/image151.png"/><Relationship Id="rId20" Type="http://schemas.openxmlformats.org/officeDocument/2006/relationships/image" Target="../media/image119.png"/><Relationship Id="rId22" Type="http://schemas.openxmlformats.org/officeDocument/2006/relationships/image" Target="../media/image121.png"/><Relationship Id="rId21" Type="http://schemas.openxmlformats.org/officeDocument/2006/relationships/image" Target="../media/image118.png"/><Relationship Id="rId24" Type="http://schemas.openxmlformats.org/officeDocument/2006/relationships/image" Target="../media/image132.png"/><Relationship Id="rId23" Type="http://schemas.openxmlformats.org/officeDocument/2006/relationships/image" Target="../media/image126.png"/><Relationship Id="rId26" Type="http://schemas.openxmlformats.org/officeDocument/2006/relationships/image" Target="../media/image129.png"/><Relationship Id="rId25" Type="http://schemas.openxmlformats.org/officeDocument/2006/relationships/image" Target="../media/image123.png"/><Relationship Id="rId28" Type="http://schemas.openxmlformats.org/officeDocument/2006/relationships/image" Target="../media/image131.png"/><Relationship Id="rId27" Type="http://schemas.openxmlformats.org/officeDocument/2006/relationships/image" Target="../media/image124.png"/><Relationship Id="rId29" Type="http://schemas.openxmlformats.org/officeDocument/2006/relationships/image" Target="../media/image136.png"/><Relationship Id="rId95" Type="http://schemas.openxmlformats.org/officeDocument/2006/relationships/image" Target="../media/image198.png"/><Relationship Id="rId94" Type="http://schemas.openxmlformats.org/officeDocument/2006/relationships/image" Target="../media/image211.png"/><Relationship Id="rId97" Type="http://schemas.openxmlformats.org/officeDocument/2006/relationships/image" Target="../media/image205.png"/><Relationship Id="rId96" Type="http://schemas.openxmlformats.org/officeDocument/2006/relationships/image" Target="../media/image224.png"/><Relationship Id="rId11" Type="http://schemas.openxmlformats.org/officeDocument/2006/relationships/image" Target="../media/image128.png"/><Relationship Id="rId99" Type="http://schemas.openxmlformats.org/officeDocument/2006/relationships/image" Target="../media/image212.png"/><Relationship Id="rId10" Type="http://schemas.openxmlformats.org/officeDocument/2006/relationships/image" Target="../media/image113.png"/><Relationship Id="rId98" Type="http://schemas.openxmlformats.org/officeDocument/2006/relationships/image" Target="../media/image197.png"/><Relationship Id="rId13" Type="http://schemas.openxmlformats.org/officeDocument/2006/relationships/image" Target="../media/image155.png"/><Relationship Id="rId12" Type="http://schemas.openxmlformats.org/officeDocument/2006/relationships/image" Target="../media/image115.png"/><Relationship Id="rId91" Type="http://schemas.openxmlformats.org/officeDocument/2006/relationships/image" Target="../media/image193.png"/><Relationship Id="rId90" Type="http://schemas.openxmlformats.org/officeDocument/2006/relationships/image" Target="../media/image208.png"/><Relationship Id="rId93" Type="http://schemas.openxmlformats.org/officeDocument/2006/relationships/image" Target="../media/image206.png"/><Relationship Id="rId92" Type="http://schemas.openxmlformats.org/officeDocument/2006/relationships/image" Target="../media/image201.png"/><Relationship Id="rId15" Type="http://schemas.openxmlformats.org/officeDocument/2006/relationships/image" Target="../media/image120.png"/><Relationship Id="rId14" Type="http://schemas.openxmlformats.org/officeDocument/2006/relationships/image" Target="../media/image130.png"/><Relationship Id="rId17" Type="http://schemas.openxmlformats.org/officeDocument/2006/relationships/image" Target="../media/image122.png"/><Relationship Id="rId16" Type="http://schemas.openxmlformats.org/officeDocument/2006/relationships/image" Target="../media/image110.png"/><Relationship Id="rId19" Type="http://schemas.openxmlformats.org/officeDocument/2006/relationships/image" Target="../media/image125.png"/><Relationship Id="rId18" Type="http://schemas.openxmlformats.org/officeDocument/2006/relationships/image" Target="../media/image116.png"/><Relationship Id="rId84" Type="http://schemas.openxmlformats.org/officeDocument/2006/relationships/image" Target="../media/image195.png"/><Relationship Id="rId83" Type="http://schemas.openxmlformats.org/officeDocument/2006/relationships/image" Target="../media/image185.png"/><Relationship Id="rId86" Type="http://schemas.openxmlformats.org/officeDocument/2006/relationships/image" Target="../media/image190.png"/><Relationship Id="rId85" Type="http://schemas.openxmlformats.org/officeDocument/2006/relationships/image" Target="../media/image210.png"/><Relationship Id="rId88" Type="http://schemas.openxmlformats.org/officeDocument/2006/relationships/image" Target="../media/image192.png"/><Relationship Id="rId87" Type="http://schemas.openxmlformats.org/officeDocument/2006/relationships/image" Target="../media/image189.png"/><Relationship Id="rId89" Type="http://schemas.openxmlformats.org/officeDocument/2006/relationships/image" Target="../media/image187.png"/><Relationship Id="rId80" Type="http://schemas.openxmlformats.org/officeDocument/2006/relationships/image" Target="../media/image180.png"/><Relationship Id="rId82" Type="http://schemas.openxmlformats.org/officeDocument/2006/relationships/image" Target="../media/image188.png"/><Relationship Id="rId81" Type="http://schemas.openxmlformats.org/officeDocument/2006/relationships/image" Target="../media/image181.png"/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2.png"/><Relationship Id="rId4" Type="http://schemas.openxmlformats.org/officeDocument/2006/relationships/image" Target="../media/image106.png"/><Relationship Id="rId9" Type="http://schemas.openxmlformats.org/officeDocument/2006/relationships/image" Target="../media/image127.png"/><Relationship Id="rId5" Type="http://schemas.openxmlformats.org/officeDocument/2006/relationships/image" Target="../media/image117.png"/><Relationship Id="rId6" Type="http://schemas.openxmlformats.org/officeDocument/2006/relationships/image" Target="../media/image114.png"/><Relationship Id="rId7" Type="http://schemas.openxmlformats.org/officeDocument/2006/relationships/image" Target="../media/image112.png"/><Relationship Id="rId8" Type="http://schemas.openxmlformats.org/officeDocument/2006/relationships/image" Target="../media/image111.png"/><Relationship Id="rId73" Type="http://schemas.openxmlformats.org/officeDocument/2006/relationships/image" Target="../media/image179.png"/><Relationship Id="rId72" Type="http://schemas.openxmlformats.org/officeDocument/2006/relationships/image" Target="../media/image173.png"/><Relationship Id="rId75" Type="http://schemas.openxmlformats.org/officeDocument/2006/relationships/image" Target="../media/image178.png"/><Relationship Id="rId74" Type="http://schemas.openxmlformats.org/officeDocument/2006/relationships/image" Target="../media/image176.png"/><Relationship Id="rId77" Type="http://schemas.openxmlformats.org/officeDocument/2006/relationships/image" Target="../media/image194.png"/><Relationship Id="rId76" Type="http://schemas.openxmlformats.org/officeDocument/2006/relationships/image" Target="../media/image182.png"/><Relationship Id="rId79" Type="http://schemas.openxmlformats.org/officeDocument/2006/relationships/image" Target="../media/image183.png"/><Relationship Id="rId78" Type="http://schemas.openxmlformats.org/officeDocument/2006/relationships/image" Target="../media/image186.png"/><Relationship Id="rId71" Type="http://schemas.openxmlformats.org/officeDocument/2006/relationships/image" Target="../media/image177.png"/><Relationship Id="rId70" Type="http://schemas.openxmlformats.org/officeDocument/2006/relationships/image" Target="../media/image175.png"/><Relationship Id="rId62" Type="http://schemas.openxmlformats.org/officeDocument/2006/relationships/image" Target="../media/image163.png"/><Relationship Id="rId61" Type="http://schemas.openxmlformats.org/officeDocument/2006/relationships/image" Target="../media/image158.png"/><Relationship Id="rId64" Type="http://schemas.openxmlformats.org/officeDocument/2006/relationships/image" Target="../media/image174.png"/><Relationship Id="rId63" Type="http://schemas.openxmlformats.org/officeDocument/2006/relationships/image" Target="../media/image166.png"/><Relationship Id="rId66" Type="http://schemas.openxmlformats.org/officeDocument/2006/relationships/image" Target="../media/image171.png"/><Relationship Id="rId65" Type="http://schemas.openxmlformats.org/officeDocument/2006/relationships/image" Target="../media/image172.png"/><Relationship Id="rId68" Type="http://schemas.openxmlformats.org/officeDocument/2006/relationships/image" Target="../media/image170.png"/><Relationship Id="rId67" Type="http://schemas.openxmlformats.org/officeDocument/2006/relationships/image" Target="../media/image184.png"/><Relationship Id="rId60" Type="http://schemas.openxmlformats.org/officeDocument/2006/relationships/image" Target="../media/image165.png"/><Relationship Id="rId69" Type="http://schemas.openxmlformats.org/officeDocument/2006/relationships/image" Target="../media/image169.png"/><Relationship Id="rId51" Type="http://schemas.openxmlformats.org/officeDocument/2006/relationships/image" Target="../media/image159.png"/><Relationship Id="rId50" Type="http://schemas.openxmlformats.org/officeDocument/2006/relationships/image" Target="../media/image153.png"/><Relationship Id="rId53" Type="http://schemas.openxmlformats.org/officeDocument/2006/relationships/image" Target="../media/image157.png"/><Relationship Id="rId52" Type="http://schemas.openxmlformats.org/officeDocument/2006/relationships/image" Target="../media/image152.png"/><Relationship Id="rId55" Type="http://schemas.openxmlformats.org/officeDocument/2006/relationships/image" Target="../media/image164.png"/><Relationship Id="rId54" Type="http://schemas.openxmlformats.org/officeDocument/2006/relationships/image" Target="../media/image167.png"/><Relationship Id="rId57" Type="http://schemas.openxmlformats.org/officeDocument/2006/relationships/image" Target="../media/image156.png"/><Relationship Id="rId56" Type="http://schemas.openxmlformats.org/officeDocument/2006/relationships/image" Target="../media/image162.png"/><Relationship Id="rId59" Type="http://schemas.openxmlformats.org/officeDocument/2006/relationships/image" Target="../media/image168.png"/><Relationship Id="rId58" Type="http://schemas.openxmlformats.org/officeDocument/2006/relationships/image" Target="../media/image161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2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2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2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7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06.jpg"/><Relationship Id="rId4" Type="http://schemas.openxmlformats.org/officeDocument/2006/relationships/image" Target="../media/image305.png"/><Relationship Id="rId5" Type="http://schemas.openxmlformats.org/officeDocument/2006/relationships/image" Target="../media/image308.jpg"/><Relationship Id="rId6" Type="http://schemas.openxmlformats.org/officeDocument/2006/relationships/image" Target="../media/image95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88.png"/><Relationship Id="rId4" Type="http://schemas.openxmlformats.org/officeDocument/2006/relationships/image" Target="../media/image306.jpg"/><Relationship Id="rId5" Type="http://schemas.openxmlformats.org/officeDocument/2006/relationships/image" Target="../media/image305.png"/><Relationship Id="rId6" Type="http://schemas.openxmlformats.org/officeDocument/2006/relationships/image" Target="../media/image308.jpg"/><Relationship Id="rId7" Type="http://schemas.openxmlformats.org/officeDocument/2006/relationships/image" Target="../media/image22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95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88.png"/><Relationship Id="rId4" Type="http://schemas.openxmlformats.org/officeDocument/2006/relationships/image" Target="../media/image22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312.png"/><Relationship Id="rId4" Type="http://schemas.openxmlformats.org/officeDocument/2006/relationships/image" Target="../media/image9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0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312.png"/><Relationship Id="rId4" Type="http://schemas.openxmlformats.org/officeDocument/2006/relationships/image" Target="../media/image88.png"/><Relationship Id="rId5" Type="http://schemas.openxmlformats.org/officeDocument/2006/relationships/image" Target="../media/image22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318.png"/><Relationship Id="rId4" Type="http://schemas.openxmlformats.org/officeDocument/2006/relationships/image" Target="../media/image95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88.png"/><Relationship Id="rId4" Type="http://schemas.openxmlformats.org/officeDocument/2006/relationships/image" Target="../media/image318.png"/><Relationship Id="rId5" Type="http://schemas.openxmlformats.org/officeDocument/2006/relationships/image" Target="../media/image22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318.png"/><Relationship Id="rId4" Type="http://schemas.openxmlformats.org/officeDocument/2006/relationships/image" Target="../media/image95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88.png"/><Relationship Id="rId4" Type="http://schemas.openxmlformats.org/officeDocument/2006/relationships/image" Target="../media/image318.png"/><Relationship Id="rId5" Type="http://schemas.openxmlformats.org/officeDocument/2006/relationships/image" Target="../media/image22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318.png"/><Relationship Id="rId4" Type="http://schemas.openxmlformats.org/officeDocument/2006/relationships/image" Target="../media/image95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88.png"/><Relationship Id="rId4" Type="http://schemas.openxmlformats.org/officeDocument/2006/relationships/image" Target="../media/image22.png"/><Relationship Id="rId5" Type="http://schemas.openxmlformats.org/officeDocument/2006/relationships/image" Target="../media/image318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5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2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324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2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51.png"/><Relationship Id="rId4" Type="http://schemas.openxmlformats.org/officeDocument/2006/relationships/image" Target="../media/image325.png"/><Relationship Id="rId5" Type="http://schemas.openxmlformats.org/officeDocument/2006/relationships/image" Target="../media/image32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0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2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324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2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51.png"/><Relationship Id="rId4" Type="http://schemas.openxmlformats.org/officeDocument/2006/relationships/image" Target="../media/image325.png"/><Relationship Id="rId5" Type="http://schemas.openxmlformats.org/officeDocument/2006/relationships/image" Target="../media/image324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3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314.jpg"/><Relationship Id="rId4" Type="http://schemas.openxmlformats.org/officeDocument/2006/relationships/image" Target="../media/image310.jpg"/><Relationship Id="rId5" Type="http://schemas.openxmlformats.org/officeDocument/2006/relationships/image" Target="../media/image323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319.png"/><Relationship Id="rId4" Type="http://schemas.openxmlformats.org/officeDocument/2006/relationships/image" Target="../media/image314.jpg"/><Relationship Id="rId5" Type="http://schemas.openxmlformats.org/officeDocument/2006/relationships/image" Target="../media/image310.jp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314.jpg"/><Relationship Id="rId4" Type="http://schemas.openxmlformats.org/officeDocument/2006/relationships/image" Target="../media/image310.jpg"/><Relationship Id="rId5" Type="http://schemas.openxmlformats.org/officeDocument/2006/relationships/image" Target="../media/image323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317.jp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82.png"/><Relationship Id="rId4" Type="http://schemas.openxmlformats.org/officeDocument/2006/relationships/image" Target="../media/image22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2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22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22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7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32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89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1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</a:pPr>
            <a:r>
              <a:rPr lang="fr-FR"/>
              <a:t>1 AC</a:t>
            </a:r>
            <a:endParaRPr/>
          </a:p>
        </p:txBody>
      </p:sp>
      <p:sp>
        <p:nvSpPr>
          <p:cNvPr id="1891" name="Google Shape;1891;p1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</a:pPr>
            <a:r>
              <a:rPr lang="fr-FR"/>
              <a:t>4</a:t>
            </a:r>
            <a:endParaRPr/>
          </a:p>
        </p:txBody>
      </p:sp>
      <p:sp>
        <p:nvSpPr>
          <p:cNvPr id="1892" name="Google Shape;1892;p1"/>
          <p:cNvSpPr txBox="1"/>
          <p:nvPr>
            <p:ph idx="3" type="body"/>
          </p:nvPr>
        </p:nvSpPr>
        <p:spPr>
          <a:xfrm>
            <a:off x="222472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Circuits électriques</a:t>
            </a:r>
            <a:endParaRPr/>
          </a:p>
        </p:txBody>
      </p:sp>
      <p:sp>
        <p:nvSpPr>
          <p:cNvPr id="1893" name="Google Shape;1893;p1"/>
          <p:cNvSpPr txBox="1"/>
          <p:nvPr>
            <p:ph idx="4" type="body"/>
          </p:nvPr>
        </p:nvSpPr>
        <p:spPr>
          <a:xfrm>
            <a:off x="37512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Leçon 1</a:t>
            </a:r>
            <a:endParaRPr/>
          </a:p>
        </p:txBody>
      </p:sp>
      <p:sp>
        <p:nvSpPr>
          <p:cNvPr id="1894" name="Google Shape;1894;p1"/>
          <p:cNvSpPr txBox="1"/>
          <p:nvPr>
            <p:ph idx="5" type="body"/>
          </p:nvPr>
        </p:nvSpPr>
        <p:spPr>
          <a:xfrm>
            <a:off x="37512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Tâche 1</a:t>
            </a:r>
            <a:endParaRPr/>
          </a:p>
        </p:txBody>
      </p:sp>
      <p:sp>
        <p:nvSpPr>
          <p:cNvPr id="1895" name="Google Shape;1895;p1"/>
          <p:cNvSpPr txBox="1"/>
          <p:nvPr>
            <p:ph idx="6" type="body"/>
          </p:nvPr>
        </p:nvSpPr>
        <p:spPr>
          <a:xfrm>
            <a:off x="2033575" y="5288319"/>
            <a:ext cx="4972062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fr-FR"/>
              <a:t>Représenter le schéma d’un circuit électrique en utilisant les symboles normalisés de dipôles.</a:t>
            </a:r>
            <a:endParaRPr/>
          </a:p>
        </p:txBody>
      </p:sp>
      <p:sp>
        <p:nvSpPr>
          <p:cNvPr id="1896" name="Google Shape;1896;p1"/>
          <p:cNvSpPr txBox="1"/>
          <p:nvPr>
            <p:ph idx="7" type="body"/>
          </p:nvPr>
        </p:nvSpPr>
        <p:spPr>
          <a:xfrm>
            <a:off x="222472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i="1" lang="fr-FR"/>
              <a:t>Énergie &amp; Électricité</a:t>
            </a:r>
            <a:endParaRPr/>
          </a:p>
        </p:txBody>
      </p:sp>
      <p:sp>
        <p:nvSpPr>
          <p:cNvPr id="1897" name="Google Shape;1897;p1"/>
          <p:cNvSpPr txBox="1"/>
          <p:nvPr>
            <p:ph idx="8" type="body"/>
          </p:nvPr>
        </p:nvSpPr>
        <p:spPr>
          <a:xfrm>
            <a:off x="37512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Thème 3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dessin humoristique, mammifère, illustration, clipart&#10;&#10;Le contenu généré par l’IA peut être incorrect." id="1979" name="Google Shape;197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8073" y="154984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80" name="Google Shape;1980;p10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981" name="Google Shape;1981;p1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1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3" name="Google Shape;1983;p1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4" name="Google Shape;1984;p10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5" name="Google Shape;1985;p10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/>
          </a:p>
        </p:txBody>
      </p:sp>
      <p:sp>
        <p:nvSpPr>
          <p:cNvPr id="1986" name="Google Shape;1986;p10"/>
          <p:cNvSpPr txBox="1"/>
          <p:nvPr/>
        </p:nvSpPr>
        <p:spPr>
          <a:xfrm>
            <a:off x="5147892" y="2280492"/>
            <a:ext cx="5869201" cy="163243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Le rituel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(2 min)</a:t>
            </a:r>
            <a:endParaRPr b="1" sz="4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7" name="Google Shape;1987;p10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988" name="Google Shape;1988;p10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2" name="Shape 1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3" name="Google Shape;1993;p11"/>
          <p:cNvPicPr preferRelativeResize="0"/>
          <p:nvPr/>
        </p:nvPicPr>
        <p:blipFill rotWithShape="1">
          <a:blip r:embed="rId3">
            <a:alphaModFix/>
          </a:blip>
          <a:srcRect b="8356" l="0" r="0" t="0"/>
          <a:stretch/>
        </p:blipFill>
        <p:spPr>
          <a:xfrm>
            <a:off x="3557818" y="1762125"/>
            <a:ext cx="4253405" cy="3229753"/>
          </a:xfrm>
          <a:prstGeom prst="rect">
            <a:avLst/>
          </a:prstGeom>
          <a:noFill/>
          <a:ln>
            <a:noFill/>
          </a:ln>
        </p:spPr>
      </p:pic>
      <p:sp>
        <p:nvSpPr>
          <p:cNvPr id="1994" name="Google Shape;1994;p11"/>
          <p:cNvSpPr/>
          <p:nvPr/>
        </p:nvSpPr>
        <p:spPr>
          <a:xfrm>
            <a:off x="5684520" y="1106225"/>
            <a:ext cx="2538307" cy="1138072"/>
          </a:xfrm>
          <a:prstGeom prst="cloudCallout">
            <a:avLst>
              <a:gd fmla="val -47742" name="adj1"/>
              <a:gd fmla="val 73042" name="adj2"/>
            </a:avLst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vais vous montrer comment … Faites attention</a:t>
            </a: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5" name="Google Shape;1995;p11"/>
          <p:cNvSpPr txBox="1"/>
          <p:nvPr/>
        </p:nvSpPr>
        <p:spPr>
          <a:xfrm>
            <a:off x="694395" y="190902"/>
            <a:ext cx="11055645" cy="61549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une situation en classe. Que remarquez-vous ? Ce comportement est-il approprié ? Pourquoi ? Que faudrait-il améliorer ou changer ?</a:t>
            </a: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6" name="Google Shape;1996;p11"/>
          <p:cNvSpPr txBox="1"/>
          <p:nvPr/>
        </p:nvSpPr>
        <p:spPr>
          <a:xfrm>
            <a:off x="961477" y="707261"/>
            <a:ext cx="8224720" cy="3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 en justifiant leurs réponses.</a:t>
            </a: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0" name="Shape 2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1" name="Google Shape;2001;p12"/>
          <p:cNvPicPr preferRelativeResize="0"/>
          <p:nvPr/>
        </p:nvPicPr>
        <p:blipFill rotWithShape="1">
          <a:blip r:embed="rId3">
            <a:alphaModFix/>
          </a:blip>
          <a:srcRect b="8092" l="0" r="0" t="0"/>
          <a:stretch/>
        </p:blipFill>
        <p:spPr>
          <a:xfrm>
            <a:off x="3557818" y="1762125"/>
            <a:ext cx="4253405" cy="3239083"/>
          </a:xfrm>
          <a:prstGeom prst="rect">
            <a:avLst/>
          </a:prstGeom>
          <a:noFill/>
          <a:ln>
            <a:noFill/>
          </a:ln>
        </p:spPr>
      </p:pic>
      <p:sp>
        <p:nvSpPr>
          <p:cNvPr id="2002" name="Google Shape;2002;p12"/>
          <p:cNvSpPr txBox="1"/>
          <p:nvPr/>
        </p:nvSpPr>
        <p:spPr>
          <a:xfrm>
            <a:off x="2392369" y="5426777"/>
            <a:ext cx="7772400" cy="649995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Les élèves bavardent pendant le modelage, ils risquent de ne pas comprendre ce qu’explique l’enseignant. Aussi, ils risquent de perturber leurs camarades.</a:t>
            </a:r>
            <a:endParaRPr b="1"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3" name="Google Shape;2003;p12"/>
          <p:cNvSpPr/>
          <p:nvPr/>
        </p:nvSpPr>
        <p:spPr>
          <a:xfrm>
            <a:off x="5684520" y="1106225"/>
            <a:ext cx="2538307" cy="1138072"/>
          </a:xfrm>
          <a:prstGeom prst="cloudCallout">
            <a:avLst>
              <a:gd fmla="val -47742" name="adj1"/>
              <a:gd fmla="val 73042" name="adj2"/>
            </a:avLst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vais vous montrer comment … Faites attention</a:t>
            </a: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4" name="Google Shape;2004;p12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1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C’est un mauvais comportement. Les élèves bavardent.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9" name="Google Shape;2009;p13"/>
          <p:cNvPicPr preferRelativeResize="0"/>
          <p:nvPr/>
        </p:nvPicPr>
        <p:blipFill rotWithShape="1">
          <a:blip r:embed="rId3">
            <a:alphaModFix/>
          </a:blip>
          <a:srcRect b="8639" l="0" r="0" t="0"/>
          <a:stretch/>
        </p:blipFill>
        <p:spPr>
          <a:xfrm>
            <a:off x="3405766" y="1227190"/>
            <a:ext cx="4443248" cy="3363471"/>
          </a:xfrm>
          <a:prstGeom prst="rect">
            <a:avLst/>
          </a:prstGeom>
          <a:noFill/>
          <a:ln>
            <a:noFill/>
          </a:ln>
        </p:spPr>
      </p:pic>
      <p:sp>
        <p:nvSpPr>
          <p:cNvPr id="2010" name="Google Shape;2010;p13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1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le bon comportement: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1" name="Google Shape;2011;p13"/>
          <p:cNvSpPr txBox="1"/>
          <p:nvPr/>
        </p:nvSpPr>
        <p:spPr>
          <a:xfrm>
            <a:off x="1410788" y="5294024"/>
            <a:ext cx="10241279" cy="86172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L’élève doit rester attentif afin de relier les gestes de l’enseignant à ses explications.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modelage exige également une forte concentration de la part de l’enseignant. Les bavardages peuvent l’interrompre, lui faire perdre le fil de sa démonstration et nuire ainsi à l’apprentissage de tous.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5" name="Shape 2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dessin humoristique, mammifère, illustration, clipart&#10;&#10;Le contenu généré par l’IA peut être incorrect." id="2016" name="Google Shape;201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8072" y="105620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17" name="Google Shape;2017;p14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018" name="Google Shape;2018;p14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14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20" name="Google Shape;2020;p14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1" name="Google Shape;2021;p14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2" name="Google Shape;2022;p14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/>
          </a:p>
        </p:txBody>
      </p:sp>
      <p:sp>
        <p:nvSpPr>
          <p:cNvPr id="2023" name="Google Shape;2023;p14"/>
          <p:cNvSpPr txBox="1"/>
          <p:nvPr/>
        </p:nvSpPr>
        <p:spPr>
          <a:xfrm>
            <a:off x="5147892" y="2280492"/>
            <a:ext cx="5869201" cy="260007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Réactivation des prérequis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(6 min)</a:t>
            </a:r>
            <a:endParaRPr b="1" sz="4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4" name="Google Shape;2024;p14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025" name="Google Shape;2025;p14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9" name="Shape 2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0" name="Google Shape;2030;p15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Nous allons faire un rappel de ce que vous avez déjà étudié en primaire. On commence par traduire «الكهرباء».</a:t>
            </a:r>
            <a:endParaRPr/>
          </a:p>
        </p:txBody>
      </p:sp>
      <p:sp>
        <p:nvSpPr>
          <p:cNvPr id="2031" name="Google Shape;2031;p15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Les élèves répondent oralement. </a:t>
            </a:r>
            <a:endParaRPr/>
          </a:p>
        </p:txBody>
      </p:sp>
      <p:grpSp>
        <p:nvGrpSpPr>
          <p:cNvPr id="2032" name="Google Shape;2032;p15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033" name="Google Shape;2033;p15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34" name="Google Shape;2034;p15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35" name="Google Shape;2035;p15"/>
          <p:cNvSpPr txBox="1"/>
          <p:nvPr/>
        </p:nvSpPr>
        <p:spPr>
          <a:xfrm>
            <a:off x="3730226" y="2691308"/>
            <a:ext cx="4318594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الكهرباء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9" name="Shape 2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0" name="Google Shape;2040;p16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 C’est l’électricité. </a:t>
            </a:r>
            <a:endParaRPr/>
          </a:p>
        </p:txBody>
      </p:sp>
      <p:sp>
        <p:nvSpPr>
          <p:cNvPr id="2041" name="Google Shape;2041;p16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2" name="Google Shape;204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57601" y="451681"/>
            <a:ext cx="433313" cy="433313"/>
          </a:xfrm>
          <a:prstGeom prst="rect">
            <a:avLst/>
          </a:prstGeom>
          <a:noFill/>
          <a:ln>
            <a:noFill/>
          </a:ln>
        </p:spPr>
      </p:pic>
      <p:sp>
        <p:nvSpPr>
          <p:cNvPr id="2043" name="Google Shape;2043;p16"/>
          <p:cNvSpPr txBox="1"/>
          <p:nvPr/>
        </p:nvSpPr>
        <p:spPr>
          <a:xfrm>
            <a:off x="3730226" y="4112070"/>
            <a:ext cx="4318594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L’électricité</a:t>
            </a:r>
            <a:endParaRPr/>
          </a:p>
        </p:txBody>
      </p:sp>
      <p:sp>
        <p:nvSpPr>
          <p:cNvPr id="2044" name="Google Shape;2044;p16"/>
          <p:cNvSpPr txBox="1"/>
          <p:nvPr/>
        </p:nvSpPr>
        <p:spPr>
          <a:xfrm>
            <a:off x="3730226" y="2691308"/>
            <a:ext cx="4318594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الكهرباء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8" name="Shape 2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Google Shape;2049;p17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traduit ensuite l’expression «التيار الكهربائي».</a:t>
            </a:r>
            <a:endParaRPr/>
          </a:p>
        </p:txBody>
      </p:sp>
      <p:sp>
        <p:nvSpPr>
          <p:cNvPr id="2050" name="Google Shape;2050;p17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désigne quelques-uns pour répondre oralement.</a:t>
            </a:r>
            <a:endParaRPr/>
          </a:p>
        </p:txBody>
      </p:sp>
      <p:grpSp>
        <p:nvGrpSpPr>
          <p:cNvPr id="2051" name="Google Shape;2051;p17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052" name="Google Shape;2052;p17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53" name="Google Shape;2053;p17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54" name="Google Shape;2054;p17"/>
          <p:cNvSpPr txBox="1"/>
          <p:nvPr/>
        </p:nvSpPr>
        <p:spPr>
          <a:xfrm>
            <a:off x="3730226" y="2691308"/>
            <a:ext cx="4318594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التيار الكهربائي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8" name="Shape 2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Google Shape;2059;p18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 C’est le courant électrique. </a:t>
            </a:r>
            <a:endParaRPr/>
          </a:p>
        </p:txBody>
      </p:sp>
      <p:sp>
        <p:nvSpPr>
          <p:cNvPr id="2060" name="Google Shape;2060;p18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61" name="Google Shape;206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57601" y="451681"/>
            <a:ext cx="433313" cy="433313"/>
          </a:xfrm>
          <a:prstGeom prst="rect">
            <a:avLst/>
          </a:prstGeom>
          <a:noFill/>
          <a:ln>
            <a:noFill/>
          </a:ln>
        </p:spPr>
      </p:pic>
      <p:sp>
        <p:nvSpPr>
          <p:cNvPr id="2062" name="Google Shape;2062;p18"/>
          <p:cNvSpPr txBox="1"/>
          <p:nvPr/>
        </p:nvSpPr>
        <p:spPr>
          <a:xfrm>
            <a:off x="3730226" y="4112070"/>
            <a:ext cx="4318594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courant électrique</a:t>
            </a:r>
            <a:endParaRPr/>
          </a:p>
        </p:txBody>
      </p:sp>
      <p:sp>
        <p:nvSpPr>
          <p:cNvPr id="2063" name="Google Shape;2063;p18"/>
          <p:cNvSpPr txBox="1"/>
          <p:nvPr/>
        </p:nvSpPr>
        <p:spPr>
          <a:xfrm>
            <a:off x="3730226" y="2691308"/>
            <a:ext cx="4318594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التيار الكهربائي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7" name="Shape 2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Google Shape;2068;p19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Choisir l’affirmation correcte.</a:t>
            </a:r>
            <a:endParaRPr/>
          </a:p>
        </p:txBody>
      </p:sp>
      <p:sp>
        <p:nvSpPr>
          <p:cNvPr id="2069" name="Google Shape;2069;p19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Les élèves répondent sur leurs ardoises. L’enseignant·e reformule ou utilise l’alternance linguistique pour assurer la compréhension.</a:t>
            </a:r>
            <a:endParaRPr/>
          </a:p>
        </p:txBody>
      </p:sp>
      <p:grpSp>
        <p:nvGrpSpPr>
          <p:cNvPr id="2070" name="Google Shape;2070;p19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071" name="Google Shape;2071;p19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72" name="Google Shape;2072;p19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73" name="Google Shape;2073;p19"/>
          <p:cNvSpPr txBox="1"/>
          <p:nvPr/>
        </p:nvSpPr>
        <p:spPr>
          <a:xfrm>
            <a:off x="960582" y="1692224"/>
            <a:ext cx="5596972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photo représente :</a:t>
            </a:r>
            <a:endParaRPr/>
          </a:p>
        </p:txBody>
      </p:sp>
      <p:sp>
        <p:nvSpPr>
          <p:cNvPr id="2074" name="Google Shape;2074;p19"/>
          <p:cNvSpPr/>
          <p:nvPr/>
        </p:nvSpPr>
        <p:spPr>
          <a:xfrm>
            <a:off x="1736301" y="3090973"/>
            <a:ext cx="2365436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lampe</a:t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5" name="Google Shape;2075;p19"/>
          <p:cNvSpPr/>
          <p:nvPr/>
        </p:nvSpPr>
        <p:spPr>
          <a:xfrm>
            <a:off x="1304301" y="309097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076" name="Google Shape;2076;p19"/>
          <p:cNvSpPr/>
          <p:nvPr/>
        </p:nvSpPr>
        <p:spPr>
          <a:xfrm>
            <a:off x="1736301" y="4119322"/>
            <a:ext cx="2365436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pile</a:t>
            </a:r>
            <a:endParaRPr baseline="30000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7" name="Google Shape;2077;p19"/>
          <p:cNvSpPr/>
          <p:nvPr/>
        </p:nvSpPr>
        <p:spPr>
          <a:xfrm>
            <a:off x="1304301" y="411654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078" name="Google Shape;2078;p19"/>
          <p:cNvSpPr/>
          <p:nvPr/>
        </p:nvSpPr>
        <p:spPr>
          <a:xfrm>
            <a:off x="1736301" y="5143199"/>
            <a:ext cx="2365436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batterie</a:t>
            </a:r>
            <a:endParaRPr baseline="30000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9" name="Google Shape;2079;p19"/>
          <p:cNvSpPr/>
          <p:nvPr/>
        </p:nvSpPr>
        <p:spPr>
          <a:xfrm>
            <a:off x="1304301" y="5143199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grpSp>
        <p:nvGrpSpPr>
          <p:cNvPr id="2080" name="Google Shape;2080;p19"/>
          <p:cNvGrpSpPr/>
          <p:nvPr/>
        </p:nvGrpSpPr>
        <p:grpSpPr>
          <a:xfrm>
            <a:off x="7248797" y="2761949"/>
            <a:ext cx="2857500" cy="2381250"/>
            <a:chOff x="4801688" y="3356847"/>
            <a:chExt cx="2857500" cy="2381250"/>
          </a:xfrm>
        </p:grpSpPr>
        <p:pic>
          <p:nvPicPr>
            <p:cNvPr id="2081" name="Google Shape;2081;p1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801688" y="3356847"/>
              <a:ext cx="2857500" cy="2381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82" name="Google Shape;2082;p19"/>
            <p:cNvSpPr/>
            <p:nvPr/>
          </p:nvSpPr>
          <p:spPr>
            <a:xfrm>
              <a:off x="5924324" y="4455966"/>
              <a:ext cx="435429" cy="1224000"/>
            </a:xfrm>
            <a:prstGeom prst="roundRect">
              <a:avLst>
                <a:gd fmla="val 16667" name="adj"/>
              </a:avLst>
            </a:prstGeom>
            <a:solidFill>
              <a:srgbClr val="0C0C0C"/>
            </a:solidFill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>
                <a:solidFill>
                  <a:srgbClr val="0063B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901" name="Shape 19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6" name="Shape 2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7" name="Google Shape;2087;p20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réponse correcte est B : l’image montre une pile plate.</a:t>
            </a:r>
            <a:endParaRPr/>
          </a:p>
        </p:txBody>
      </p:sp>
      <p:sp>
        <p:nvSpPr>
          <p:cNvPr id="2088" name="Google Shape;2088;p20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Les élèves répondent sur leurs ardoises. L’enseignant·e reformule ou utilise l’alternance linguistique pour assurer la compréhension</a:t>
            </a:r>
            <a:endParaRPr/>
          </a:p>
        </p:txBody>
      </p:sp>
      <p:pic>
        <p:nvPicPr>
          <p:cNvPr id="2089" name="Google Shape;208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57601" y="451681"/>
            <a:ext cx="433313" cy="4333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che avec un remplissage uni" id="2090" name="Google Shape;209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50134" y="3952574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2091" name="Google Shape;2091;p20"/>
          <p:cNvSpPr txBox="1"/>
          <p:nvPr/>
        </p:nvSpPr>
        <p:spPr>
          <a:xfrm>
            <a:off x="960582" y="1692224"/>
            <a:ext cx="5596972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photo représente :</a:t>
            </a:r>
            <a:endParaRPr/>
          </a:p>
        </p:txBody>
      </p:sp>
      <p:sp>
        <p:nvSpPr>
          <p:cNvPr id="2092" name="Google Shape;2092;p20"/>
          <p:cNvSpPr/>
          <p:nvPr/>
        </p:nvSpPr>
        <p:spPr>
          <a:xfrm>
            <a:off x="1736301" y="3090973"/>
            <a:ext cx="2365436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lampe</a:t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3" name="Google Shape;2093;p20"/>
          <p:cNvSpPr/>
          <p:nvPr/>
        </p:nvSpPr>
        <p:spPr>
          <a:xfrm>
            <a:off x="1304301" y="309097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094" name="Google Shape;2094;p20"/>
          <p:cNvSpPr/>
          <p:nvPr/>
        </p:nvSpPr>
        <p:spPr>
          <a:xfrm>
            <a:off x="1736301" y="4119322"/>
            <a:ext cx="2365436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pile</a:t>
            </a:r>
            <a:endParaRPr baseline="30000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5" name="Google Shape;2095;p20"/>
          <p:cNvSpPr/>
          <p:nvPr/>
        </p:nvSpPr>
        <p:spPr>
          <a:xfrm>
            <a:off x="1304301" y="411654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096" name="Google Shape;2096;p20"/>
          <p:cNvSpPr/>
          <p:nvPr/>
        </p:nvSpPr>
        <p:spPr>
          <a:xfrm>
            <a:off x="1736301" y="5143199"/>
            <a:ext cx="2365436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batterie</a:t>
            </a:r>
            <a:endParaRPr baseline="30000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7" name="Google Shape;2097;p20"/>
          <p:cNvSpPr/>
          <p:nvPr/>
        </p:nvSpPr>
        <p:spPr>
          <a:xfrm>
            <a:off x="1304301" y="5143199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grpSp>
        <p:nvGrpSpPr>
          <p:cNvPr id="2098" name="Google Shape;2098;p20"/>
          <p:cNvGrpSpPr/>
          <p:nvPr/>
        </p:nvGrpSpPr>
        <p:grpSpPr>
          <a:xfrm>
            <a:off x="7248797" y="2761949"/>
            <a:ext cx="2857500" cy="2381250"/>
            <a:chOff x="4801688" y="3356847"/>
            <a:chExt cx="2857500" cy="2381250"/>
          </a:xfrm>
        </p:grpSpPr>
        <p:pic>
          <p:nvPicPr>
            <p:cNvPr id="2099" name="Google Shape;2099;p2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801688" y="3356847"/>
              <a:ext cx="2857500" cy="2381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00" name="Google Shape;2100;p20"/>
            <p:cNvSpPr/>
            <p:nvPr/>
          </p:nvSpPr>
          <p:spPr>
            <a:xfrm>
              <a:off x="5924324" y="4455966"/>
              <a:ext cx="435429" cy="1224000"/>
            </a:xfrm>
            <a:prstGeom prst="roundRect">
              <a:avLst>
                <a:gd fmla="val 16667" name="adj"/>
              </a:avLst>
            </a:prstGeom>
            <a:solidFill>
              <a:srgbClr val="0C0C0C"/>
            </a:solidFill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800">
                <a:solidFill>
                  <a:srgbClr val="0063B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4" name="Shape 2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5" name="Google Shape;2105;p21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106" name="Google Shape;2106;p21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" name="Google Shape;2107;p21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08" name="Google Shape;2108;p21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9" name="Google Shape;2109;p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0" name="Google Shape;2110;p21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/>
          </a:p>
        </p:txBody>
      </p:sp>
      <p:sp>
        <p:nvSpPr>
          <p:cNvPr id="2111" name="Google Shape;2111;p21"/>
          <p:cNvSpPr txBox="1"/>
          <p:nvPr/>
        </p:nvSpPr>
        <p:spPr>
          <a:xfrm>
            <a:off x="5103228" y="2212061"/>
            <a:ext cx="5869201" cy="2219069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Déclaration de l’objectif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36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(2 min)</a:t>
            </a:r>
            <a:endParaRPr i="1" sz="36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12" name="Google Shape;2112;p21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2113" name="Google Shape;2113;p2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14" name="Google Shape;2114;p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5" name="Google Shape;2115;p21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116" name="Google Shape;2116;p21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0" name="Shape 2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1" name="Google Shape;2121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31930" y="234317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122" name="Google Shape;2122;p22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Avant d’aborder notre tâche d’aujourd’hui, je vous présente la situation suivante:</a:t>
            </a:r>
            <a:endParaRPr/>
          </a:p>
        </p:txBody>
      </p:sp>
      <p:sp>
        <p:nvSpPr>
          <p:cNvPr id="2123" name="Google Shape;2123;p22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 L’enseignant·e présente l’image ci-dessous et autres images illustratives de circuits électriques.</a:t>
            </a:r>
            <a:endParaRPr/>
          </a:p>
        </p:txBody>
      </p:sp>
      <p:grpSp>
        <p:nvGrpSpPr>
          <p:cNvPr id="2124" name="Google Shape;2124;p22"/>
          <p:cNvGrpSpPr/>
          <p:nvPr/>
        </p:nvGrpSpPr>
        <p:grpSpPr>
          <a:xfrm>
            <a:off x="5632751" y="1370646"/>
            <a:ext cx="5965815" cy="4278094"/>
            <a:chOff x="5763380" y="1634089"/>
            <a:chExt cx="5965815" cy="4278094"/>
          </a:xfrm>
        </p:grpSpPr>
        <p:sp>
          <p:nvSpPr>
            <p:cNvPr id="2125" name="Google Shape;2125;p22"/>
            <p:cNvSpPr/>
            <p:nvPr/>
          </p:nvSpPr>
          <p:spPr>
            <a:xfrm>
              <a:off x="7171049" y="1634089"/>
              <a:ext cx="4558146" cy="4278094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Une fois les éléments (pile, lampe, interrupteur et fils) correctement reliés, la lampe s’allume lorsque l’interrupteur est fermé. </a:t>
              </a:r>
              <a:endParaRPr/>
            </a:p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Comment peut-on représenter ce montage réel de manière claire et normalisée ?</a:t>
              </a:r>
              <a:endParaRPr/>
            </a:p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126" name="Google Shape;2126;p2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763380" y="1755211"/>
              <a:ext cx="1407669" cy="12139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27" name="Google Shape;2127;p22"/>
          <p:cNvGrpSpPr/>
          <p:nvPr/>
        </p:nvGrpSpPr>
        <p:grpSpPr>
          <a:xfrm>
            <a:off x="900823" y="1969846"/>
            <a:ext cx="4393454" cy="3313582"/>
            <a:chOff x="900823" y="1969846"/>
            <a:chExt cx="4393454" cy="3313582"/>
          </a:xfrm>
        </p:grpSpPr>
        <p:pic>
          <p:nvPicPr>
            <p:cNvPr id="2128" name="Google Shape;2128;p2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00823" y="1969846"/>
              <a:ext cx="4393454" cy="33135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29" name="Google Shape;2129;p22"/>
            <p:cNvSpPr/>
            <p:nvPr/>
          </p:nvSpPr>
          <p:spPr>
            <a:xfrm>
              <a:off x="5001208" y="4945224"/>
              <a:ext cx="195943" cy="223935"/>
            </a:xfrm>
            <a:prstGeom prst="rect">
              <a:avLst/>
            </a:prstGeom>
            <a:solidFill>
              <a:srgbClr val="A98A5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3" name="Shape 2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4" name="Google Shape;2134;p23"/>
          <p:cNvSpPr/>
          <p:nvPr/>
        </p:nvSpPr>
        <p:spPr>
          <a:xfrm>
            <a:off x="1370163" y="3146780"/>
            <a:ext cx="9937174" cy="786795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35" name="Google Shape;213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3722" y="2637521"/>
            <a:ext cx="805544" cy="805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6" name="Google Shape;213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31930" y="234317"/>
            <a:ext cx="452987" cy="452987"/>
          </a:xfrm>
          <a:prstGeom prst="rect">
            <a:avLst/>
          </a:prstGeom>
          <a:noFill/>
          <a:ln>
            <a:noFill/>
          </a:ln>
        </p:spPr>
      </p:pic>
      <p:sp>
        <p:nvSpPr>
          <p:cNvPr id="2137" name="Google Shape;2137;p23"/>
          <p:cNvSpPr/>
          <p:nvPr/>
        </p:nvSpPr>
        <p:spPr>
          <a:xfrm>
            <a:off x="6572680" y="2973939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138" name="Google Shape;2138;p23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À la fin de cette séance, vous serez capable de représenter le schéma d’un circuit électrique en utilisant les symboles normalisés de dipôles.</a:t>
            </a:r>
            <a:endParaRPr/>
          </a:p>
        </p:txBody>
      </p:sp>
      <p:sp>
        <p:nvSpPr>
          <p:cNvPr id="2139" name="Google Shape;2139;p23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Bien expliquer la tâche en revenant à la situation déclenchante.</a:t>
            </a:r>
            <a:endParaRPr/>
          </a:p>
        </p:txBody>
      </p:sp>
      <p:sp>
        <p:nvSpPr>
          <p:cNvPr id="2140" name="Google Shape;2140;p23"/>
          <p:cNvSpPr/>
          <p:nvPr/>
        </p:nvSpPr>
        <p:spPr>
          <a:xfrm>
            <a:off x="2044034" y="3124678"/>
            <a:ext cx="910948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Représenter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schéma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d’un circuit électrique en utilisant les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symboles normalisés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dipôles.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4" name="Shape 2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5" name="Google Shape;2145;p24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146" name="Google Shape;2146;p24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7" name="Google Shape;2147;p24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8" name="Google Shape;2148;p24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9" name="Google Shape;2149;p24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0" name="Google Shape;2150;p24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/>
          </a:p>
        </p:txBody>
      </p:sp>
      <p:sp>
        <p:nvSpPr>
          <p:cNvPr id="2151" name="Google Shape;2151;p24"/>
          <p:cNvSpPr txBox="1"/>
          <p:nvPr/>
        </p:nvSpPr>
        <p:spPr>
          <a:xfrm>
            <a:off x="5065761" y="2259363"/>
            <a:ext cx="5869201" cy="1719573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Introduction </a:t>
            </a:r>
            <a:endParaRPr/>
          </a:p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à la tâche</a:t>
            </a:r>
            <a:endParaRPr/>
          </a:p>
        </p:txBody>
      </p:sp>
      <p:grpSp>
        <p:nvGrpSpPr>
          <p:cNvPr id="2152" name="Google Shape;2152;p24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2153" name="Google Shape;2153;p2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54" name="Google Shape;2154;p2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8" name="Shape 2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9" name="Google Shape;2159;p25"/>
          <p:cNvSpPr/>
          <p:nvPr/>
        </p:nvSpPr>
        <p:spPr>
          <a:xfrm>
            <a:off x="298129" y="701306"/>
            <a:ext cx="9250605" cy="363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160" name="Google Shape;216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0723" y="353455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161" name="Google Shape;2161;p25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Avant de répondre à la question posée dans la situation précédente, examinons cet exemple d’élément du circuit électrique:  </a:t>
            </a:r>
            <a:endParaRPr/>
          </a:p>
        </p:txBody>
      </p:sp>
      <p:sp>
        <p:nvSpPr>
          <p:cNvPr id="2162" name="Google Shape;2162;p25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peut expliquer davantage et répondre aux questions des  élèves.</a:t>
            </a:r>
            <a:endParaRPr/>
          </a:p>
        </p:txBody>
      </p:sp>
      <p:sp>
        <p:nvSpPr>
          <p:cNvPr id="2163" name="Google Shape;2163;p25"/>
          <p:cNvSpPr/>
          <p:nvPr/>
        </p:nvSpPr>
        <p:spPr>
          <a:xfrm>
            <a:off x="11763893" y="182435"/>
            <a:ext cx="287080" cy="1896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64" name="Google Shape;2164;p25"/>
          <p:cNvGrpSpPr/>
          <p:nvPr/>
        </p:nvGrpSpPr>
        <p:grpSpPr>
          <a:xfrm>
            <a:off x="1440986" y="1414720"/>
            <a:ext cx="2413591" cy="2637921"/>
            <a:chOff x="1440986" y="1414720"/>
            <a:chExt cx="2413591" cy="2637921"/>
          </a:xfrm>
        </p:grpSpPr>
        <p:sp>
          <p:nvSpPr>
            <p:cNvPr id="2165" name="Google Shape;2165;p25"/>
            <p:cNvSpPr/>
            <p:nvPr/>
          </p:nvSpPr>
          <p:spPr>
            <a:xfrm>
              <a:off x="1616152" y="3529421"/>
              <a:ext cx="2063257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Fil électrique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166" name="Google Shape;2166;p25"/>
            <p:cNvPicPr preferRelativeResize="0"/>
            <p:nvPr/>
          </p:nvPicPr>
          <p:blipFill rotWithShape="1">
            <a:blip r:embed="rId4">
              <a:alphaModFix/>
            </a:blip>
            <a:srcRect b="16868" l="8237" r="6042" t="15159"/>
            <a:stretch/>
          </p:blipFill>
          <p:spPr>
            <a:xfrm>
              <a:off x="1440986" y="1414720"/>
              <a:ext cx="2413591" cy="19138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67" name="Google Shape;2167;p25"/>
          <p:cNvGrpSpPr/>
          <p:nvPr/>
        </p:nvGrpSpPr>
        <p:grpSpPr>
          <a:xfrm>
            <a:off x="7580723" y="1660930"/>
            <a:ext cx="3891585" cy="1414651"/>
            <a:chOff x="7580723" y="1660930"/>
            <a:chExt cx="3891585" cy="1414651"/>
          </a:xfrm>
        </p:grpSpPr>
        <p:sp>
          <p:nvSpPr>
            <p:cNvPr id="2168" name="Google Shape;2168;p25"/>
            <p:cNvSpPr/>
            <p:nvPr/>
          </p:nvSpPr>
          <p:spPr>
            <a:xfrm>
              <a:off x="9441046" y="2552361"/>
              <a:ext cx="2031262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Son symbole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69" name="Google Shape;2169;p25"/>
            <p:cNvCxnSpPr/>
            <p:nvPr/>
          </p:nvCxnSpPr>
          <p:spPr>
            <a:xfrm>
              <a:off x="7580723" y="2306700"/>
              <a:ext cx="3600000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170" name="Google Shape;2170;p25"/>
            <p:cNvSpPr/>
            <p:nvPr/>
          </p:nvSpPr>
          <p:spPr>
            <a:xfrm>
              <a:off x="9211156" y="1660930"/>
              <a:ext cx="2078967" cy="400110"/>
            </a:xfrm>
            <a:prstGeom prst="rect">
              <a:avLst/>
            </a:prstGeom>
            <a:solidFill>
              <a:srgbClr val="F9D7A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-FR" sz="2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Segment de droite</a:t>
              </a:r>
              <a:endParaRPr i="1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71" name="Google Shape;2171;p25"/>
          <p:cNvSpPr/>
          <p:nvPr/>
        </p:nvSpPr>
        <p:spPr>
          <a:xfrm>
            <a:off x="4600539" y="5591894"/>
            <a:ext cx="6689584" cy="448584"/>
          </a:xfrm>
          <a:prstGeom prst="rect">
            <a:avLst/>
          </a:prstGeom>
          <a:noFill/>
          <a:ln cap="flat" cmpd="sng" w="9525">
            <a:solidFill>
              <a:srgbClr val="A283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Comment représente-t-on les différents éléments électriques?</a:t>
            </a:r>
            <a:endParaRPr/>
          </a:p>
        </p:txBody>
      </p:sp>
      <p:sp>
        <p:nvSpPr>
          <p:cNvPr id="2172" name="Google Shape;2172;p25"/>
          <p:cNvSpPr/>
          <p:nvPr/>
        </p:nvSpPr>
        <p:spPr>
          <a:xfrm>
            <a:off x="3213463" y="5455783"/>
            <a:ext cx="1282228" cy="720805"/>
          </a:xfrm>
          <a:prstGeom prst="rightArrow">
            <a:avLst>
              <a:gd fmla="val 47584" name="adj1"/>
              <a:gd fmla="val 70539" name="adj2"/>
            </a:avLst>
          </a:prstGeom>
          <a:solidFill>
            <a:srgbClr val="FF0000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3" name="Google Shape;2173;p25"/>
          <p:cNvSpPr/>
          <p:nvPr/>
        </p:nvSpPr>
        <p:spPr>
          <a:xfrm>
            <a:off x="5076536" y="2040397"/>
            <a:ext cx="1282228" cy="720805"/>
          </a:xfrm>
          <a:prstGeom prst="rightArrow">
            <a:avLst>
              <a:gd fmla="val 47584" name="adj1"/>
              <a:gd fmla="val 70539" name="adj2"/>
            </a:avLst>
          </a:prstGeom>
          <a:solidFill>
            <a:srgbClr val="00B0F0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7" name="Shape 2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8" name="Google Shape;2178;p26"/>
          <p:cNvSpPr/>
          <p:nvPr/>
        </p:nvSpPr>
        <p:spPr>
          <a:xfrm>
            <a:off x="298129" y="701306"/>
            <a:ext cx="9250605" cy="363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179" name="Google Shape;217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0723" y="353455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180" name="Google Shape;2180;p26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Maintenant, nous allons nous familiariser avec les composants électriques usuels. On commence par la notion du dipôle électrique. </a:t>
            </a:r>
            <a:endParaRPr/>
          </a:p>
        </p:txBody>
      </p:sp>
      <p:sp>
        <p:nvSpPr>
          <p:cNvPr id="2181" name="Google Shape;2181;p26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peut expliquer davantage et répondre aux questions des  élèves.</a:t>
            </a:r>
            <a:endParaRPr/>
          </a:p>
        </p:txBody>
      </p:sp>
      <p:sp>
        <p:nvSpPr>
          <p:cNvPr id="2182" name="Google Shape;2182;p26"/>
          <p:cNvSpPr/>
          <p:nvPr/>
        </p:nvSpPr>
        <p:spPr>
          <a:xfrm>
            <a:off x="11763893" y="182435"/>
            <a:ext cx="287080" cy="1896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3" name="Google Shape;2183;p26"/>
          <p:cNvSpPr/>
          <p:nvPr/>
        </p:nvSpPr>
        <p:spPr>
          <a:xfrm>
            <a:off x="561050" y="1459300"/>
            <a:ext cx="11032892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Tout élément électrique possédant </a:t>
            </a:r>
            <a:r>
              <a:rPr b="1" i="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deux</a:t>
            </a:r>
            <a:r>
              <a:rPr b="0" i="0" lang="fr-FR"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bornes s’appelle </a:t>
            </a:r>
            <a:r>
              <a:rPr b="1" i="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dipôle électrique</a:t>
            </a:r>
            <a:r>
              <a:rPr b="0" i="0" lang="fr-FR"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184" name="Google Shape;2184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18740" y="3199680"/>
            <a:ext cx="2202252" cy="14796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85" name="Google Shape;2185;p26"/>
          <p:cNvGrpSpPr/>
          <p:nvPr/>
        </p:nvGrpSpPr>
        <p:grpSpPr>
          <a:xfrm>
            <a:off x="3064017" y="2855277"/>
            <a:ext cx="1433204" cy="940657"/>
            <a:chOff x="3064017" y="2855277"/>
            <a:chExt cx="1433204" cy="940657"/>
          </a:xfrm>
        </p:grpSpPr>
        <p:sp>
          <p:nvSpPr>
            <p:cNvPr id="2186" name="Google Shape;2186;p26"/>
            <p:cNvSpPr/>
            <p:nvPr/>
          </p:nvSpPr>
          <p:spPr>
            <a:xfrm>
              <a:off x="3099888" y="3144250"/>
              <a:ext cx="357847" cy="592315"/>
            </a:xfrm>
            <a:custGeom>
              <a:rect b="b" l="l" r="r" t="t"/>
              <a:pathLst>
                <a:path extrusionOk="0" h="592315" w="357847">
                  <a:moveTo>
                    <a:pt x="0" y="592315"/>
                  </a:moveTo>
                  <a:lnTo>
                    <a:pt x="357847" y="0"/>
                  </a:lnTo>
                </a:path>
              </a:pathLst>
            </a:custGeom>
            <a:noFill/>
            <a:ln cap="flat" cmpd="sng" w="12700">
              <a:solidFill>
                <a:srgbClr val="00B0F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7" name="Google Shape;2187;p26"/>
            <p:cNvSpPr/>
            <p:nvPr/>
          </p:nvSpPr>
          <p:spPr>
            <a:xfrm>
              <a:off x="3064017" y="3702958"/>
              <a:ext cx="73786" cy="92976"/>
            </a:xfrm>
            <a:custGeom>
              <a:rect b="b" l="l" r="r" t="t"/>
              <a:pathLst>
                <a:path extrusionOk="0" h="92976" w="73786">
                  <a:moveTo>
                    <a:pt x="0" y="92976"/>
                  </a:moveTo>
                  <a:lnTo>
                    <a:pt x="73786" y="33515"/>
                  </a:lnTo>
                  <a:lnTo>
                    <a:pt x="35877" y="33604"/>
                  </a:lnTo>
                  <a:lnTo>
                    <a:pt x="18313" y="0"/>
                  </a:lnTo>
                  <a:close/>
                  <a:moveTo>
                    <a:pt x="0" y="92976"/>
                  </a:moveTo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8" name="Google Shape;2188;p26"/>
            <p:cNvSpPr/>
            <p:nvPr/>
          </p:nvSpPr>
          <p:spPr>
            <a:xfrm>
              <a:off x="3520992" y="2855277"/>
              <a:ext cx="976229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400">
                  <a:solidFill>
                    <a:srgbClr val="0063B0"/>
                  </a:solidFill>
                  <a:latin typeface="Calibri"/>
                  <a:ea typeface="Calibri"/>
                  <a:cs typeface="Calibri"/>
                  <a:sym typeface="Calibri"/>
                </a:rPr>
                <a:t>Borne 2</a:t>
              </a:r>
              <a:endParaRPr/>
            </a:p>
          </p:txBody>
        </p:sp>
      </p:grpSp>
      <p:grpSp>
        <p:nvGrpSpPr>
          <p:cNvPr id="2189" name="Google Shape;2189;p26"/>
          <p:cNvGrpSpPr/>
          <p:nvPr/>
        </p:nvGrpSpPr>
        <p:grpSpPr>
          <a:xfrm>
            <a:off x="1723016" y="2504159"/>
            <a:ext cx="1713590" cy="715785"/>
            <a:chOff x="1723016" y="2504159"/>
            <a:chExt cx="1713590" cy="715785"/>
          </a:xfrm>
        </p:grpSpPr>
        <p:sp>
          <p:nvSpPr>
            <p:cNvPr id="2190" name="Google Shape;2190;p26"/>
            <p:cNvSpPr/>
            <p:nvPr/>
          </p:nvSpPr>
          <p:spPr>
            <a:xfrm>
              <a:off x="1723016" y="3154971"/>
              <a:ext cx="94614" cy="64973"/>
            </a:xfrm>
            <a:custGeom>
              <a:rect b="b" l="l" r="r" t="t"/>
              <a:pathLst>
                <a:path extrusionOk="0" h="64973" w="94614">
                  <a:moveTo>
                    <a:pt x="0" y="64973"/>
                  </a:moveTo>
                  <a:lnTo>
                    <a:pt x="94614" y="59538"/>
                  </a:lnTo>
                  <a:lnTo>
                    <a:pt x="63728" y="37554"/>
                  </a:lnTo>
                  <a:lnTo>
                    <a:pt x="68999" y="0"/>
                  </a:lnTo>
                  <a:close/>
                  <a:moveTo>
                    <a:pt x="0" y="64973"/>
                  </a:moveTo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91" name="Google Shape;2191;p26"/>
            <p:cNvGrpSpPr/>
            <p:nvPr/>
          </p:nvGrpSpPr>
          <p:grpSpPr>
            <a:xfrm>
              <a:off x="1786740" y="2504159"/>
              <a:ext cx="1649866" cy="688364"/>
              <a:chOff x="1786740" y="2504159"/>
              <a:chExt cx="1649866" cy="688364"/>
            </a:xfrm>
          </p:grpSpPr>
          <p:sp>
            <p:nvSpPr>
              <p:cNvPr id="2192" name="Google Shape;2192;p26"/>
              <p:cNvSpPr/>
              <p:nvPr/>
            </p:nvSpPr>
            <p:spPr>
              <a:xfrm>
                <a:off x="1786740" y="2922928"/>
                <a:ext cx="626618" cy="269595"/>
              </a:xfrm>
              <a:custGeom>
                <a:rect b="b" l="l" r="r" t="t"/>
                <a:pathLst>
                  <a:path extrusionOk="0" h="269595" w="626618">
                    <a:moveTo>
                      <a:pt x="0" y="269595"/>
                    </a:moveTo>
                    <a:lnTo>
                      <a:pt x="626618" y="0"/>
                    </a:lnTo>
                  </a:path>
                </a:pathLst>
              </a:custGeom>
              <a:noFill/>
              <a:ln cap="flat" cmpd="sng" w="12700">
                <a:solidFill>
                  <a:srgbClr val="00B0F0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3" name="Google Shape;2193;p26"/>
              <p:cNvSpPr/>
              <p:nvPr/>
            </p:nvSpPr>
            <p:spPr>
              <a:xfrm>
                <a:off x="2460377" y="2504159"/>
                <a:ext cx="976229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fr-FR" sz="2400">
                    <a:solidFill>
                      <a:srgbClr val="0063B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Borne 1</a:t>
                </a:r>
                <a:endParaRPr/>
              </a:p>
            </p:txBody>
          </p:sp>
        </p:grpSp>
      </p:grpSp>
      <p:sp>
        <p:nvSpPr>
          <p:cNvPr id="2194" name="Google Shape;2194;p26"/>
          <p:cNvSpPr/>
          <p:nvPr/>
        </p:nvSpPr>
        <p:spPr>
          <a:xfrm>
            <a:off x="1899890" y="5255050"/>
            <a:ext cx="976229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Lampe</a:t>
            </a:r>
            <a:endParaRPr/>
          </a:p>
        </p:txBody>
      </p:sp>
      <p:pic>
        <p:nvPicPr>
          <p:cNvPr id="2195" name="Google Shape;2195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66848" y="2561278"/>
            <a:ext cx="2752603" cy="17832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96" name="Google Shape;2196;p26"/>
          <p:cNvGrpSpPr/>
          <p:nvPr/>
        </p:nvGrpSpPr>
        <p:grpSpPr>
          <a:xfrm>
            <a:off x="6995554" y="3967944"/>
            <a:ext cx="1823897" cy="1430756"/>
            <a:chOff x="7252205" y="3871355"/>
            <a:chExt cx="1823897" cy="1430756"/>
          </a:xfrm>
        </p:grpSpPr>
        <p:sp>
          <p:nvSpPr>
            <p:cNvPr id="2197" name="Google Shape;2197;p26"/>
            <p:cNvSpPr/>
            <p:nvPr/>
          </p:nvSpPr>
          <p:spPr>
            <a:xfrm>
              <a:off x="7927200" y="3953521"/>
              <a:ext cx="374903" cy="606983"/>
            </a:xfrm>
            <a:custGeom>
              <a:rect b="b" l="l" r="r" t="t"/>
              <a:pathLst>
                <a:path extrusionOk="0" h="553834" w="142824">
                  <a:moveTo>
                    <a:pt x="142824" y="0"/>
                  </a:moveTo>
                  <a:lnTo>
                    <a:pt x="0" y="553834"/>
                  </a:lnTo>
                </a:path>
              </a:pathLst>
            </a:custGeom>
            <a:noFill/>
            <a:ln cap="flat" cmpd="sng" w="12700">
              <a:solidFill>
                <a:srgbClr val="00B0F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8" name="Google Shape;2198;p26"/>
            <p:cNvSpPr/>
            <p:nvPr/>
          </p:nvSpPr>
          <p:spPr>
            <a:xfrm>
              <a:off x="8275794" y="3871355"/>
              <a:ext cx="62763" cy="94335"/>
            </a:xfrm>
            <a:custGeom>
              <a:rect b="b" l="l" r="r" t="t"/>
              <a:pathLst>
                <a:path extrusionOk="0" h="94335" w="62763">
                  <a:moveTo>
                    <a:pt x="53619" y="0"/>
                  </a:moveTo>
                  <a:lnTo>
                    <a:pt x="0" y="78143"/>
                  </a:lnTo>
                  <a:lnTo>
                    <a:pt x="36297" y="67170"/>
                  </a:lnTo>
                  <a:lnTo>
                    <a:pt x="62763" y="94335"/>
                  </a:lnTo>
                  <a:close/>
                  <a:moveTo>
                    <a:pt x="53619" y="0"/>
                  </a:moveTo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9" name="Google Shape;2199;p26"/>
            <p:cNvSpPr/>
            <p:nvPr/>
          </p:nvSpPr>
          <p:spPr>
            <a:xfrm>
              <a:off x="7252205" y="4563447"/>
              <a:ext cx="1823897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400">
                  <a:solidFill>
                    <a:srgbClr val="0063B0"/>
                  </a:solidFill>
                  <a:latin typeface="Calibri"/>
                  <a:ea typeface="Calibri"/>
                  <a:cs typeface="Calibri"/>
                  <a:sym typeface="Calibri"/>
                </a:rPr>
                <a:t>Pôle négatif (-)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rgbClr val="0063B0"/>
                  </a:solidFill>
                  <a:latin typeface="Calibri"/>
                  <a:ea typeface="Calibri"/>
                  <a:cs typeface="Calibri"/>
                  <a:sym typeface="Calibri"/>
                </a:rPr>
                <a:t>     Borne 2</a:t>
              </a:r>
              <a:r>
                <a:rPr b="0" i="0" lang="fr-FR" sz="2400">
                  <a:solidFill>
                    <a:srgbClr val="0063B0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/>
            </a:p>
          </p:txBody>
        </p:sp>
      </p:grpSp>
      <p:grpSp>
        <p:nvGrpSpPr>
          <p:cNvPr id="2200" name="Google Shape;2200;p26"/>
          <p:cNvGrpSpPr/>
          <p:nvPr/>
        </p:nvGrpSpPr>
        <p:grpSpPr>
          <a:xfrm>
            <a:off x="8430416" y="3946128"/>
            <a:ext cx="2492956" cy="1090858"/>
            <a:chOff x="8370848" y="3930507"/>
            <a:chExt cx="2492956" cy="1090858"/>
          </a:xfrm>
        </p:grpSpPr>
        <p:sp>
          <p:nvSpPr>
            <p:cNvPr id="2201" name="Google Shape;2201;p26"/>
            <p:cNvSpPr/>
            <p:nvPr/>
          </p:nvSpPr>
          <p:spPr>
            <a:xfrm>
              <a:off x="8407301" y="3989519"/>
              <a:ext cx="609843" cy="465498"/>
            </a:xfrm>
            <a:custGeom>
              <a:rect b="b" l="l" r="r" t="t"/>
              <a:pathLst>
                <a:path extrusionOk="0" h="606983" w="374904">
                  <a:moveTo>
                    <a:pt x="0" y="0"/>
                  </a:moveTo>
                  <a:lnTo>
                    <a:pt x="374904" y="606983"/>
                  </a:lnTo>
                </a:path>
              </a:pathLst>
            </a:custGeom>
            <a:noFill/>
            <a:ln cap="flat" cmpd="sng" w="12700">
              <a:solidFill>
                <a:srgbClr val="00B0F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2" name="Google Shape;2202;p26"/>
            <p:cNvSpPr/>
            <p:nvPr/>
          </p:nvSpPr>
          <p:spPr>
            <a:xfrm>
              <a:off x="8370848" y="3930507"/>
              <a:ext cx="74371" cy="92798"/>
            </a:xfrm>
            <a:custGeom>
              <a:rect b="b" l="l" r="r" t="t"/>
              <a:pathLst>
                <a:path extrusionOk="0" h="92798" w="74371">
                  <a:moveTo>
                    <a:pt x="0" y="0"/>
                  </a:moveTo>
                  <a:lnTo>
                    <a:pt x="19227" y="92798"/>
                  </a:lnTo>
                  <a:lnTo>
                    <a:pt x="36448" y="59004"/>
                  </a:lnTo>
                  <a:lnTo>
                    <a:pt x="74371" y="58737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3" name="Google Shape;2203;p26"/>
            <p:cNvSpPr/>
            <p:nvPr/>
          </p:nvSpPr>
          <p:spPr>
            <a:xfrm>
              <a:off x="9017145" y="4282701"/>
              <a:ext cx="1846659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rgbClr val="0063B0"/>
                  </a:solidFill>
                  <a:latin typeface="Calibri"/>
                  <a:ea typeface="Calibri"/>
                  <a:cs typeface="Calibri"/>
                  <a:sym typeface="Calibri"/>
                </a:rPr>
                <a:t>Pôle positif (+)</a:t>
              </a:r>
              <a:endParaRPr sz="2400">
                <a:solidFill>
                  <a:srgbClr val="0063B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rgbClr val="0063B0"/>
                  </a:solidFill>
                  <a:latin typeface="Calibri"/>
                  <a:ea typeface="Calibri"/>
                  <a:cs typeface="Calibri"/>
                  <a:sym typeface="Calibri"/>
                </a:rPr>
                <a:t>     Borne 1 	</a:t>
              </a:r>
              <a:endParaRPr b="0" i="0" sz="2400">
                <a:solidFill>
                  <a:srgbClr val="0063B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04" name="Google Shape;2204;p26"/>
          <p:cNvSpPr/>
          <p:nvPr/>
        </p:nvSpPr>
        <p:spPr>
          <a:xfrm>
            <a:off x="7472084" y="5468697"/>
            <a:ext cx="1665392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Générateur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8" name="Shape 2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9" name="Google Shape;2209;p27"/>
          <p:cNvSpPr/>
          <p:nvPr/>
        </p:nvSpPr>
        <p:spPr>
          <a:xfrm>
            <a:off x="298129" y="701306"/>
            <a:ext cx="9250605" cy="363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210" name="Google Shape;2210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0723" y="353455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211" name="Google Shape;2211;p27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Soyez attentifs, je vais vous présenter, en général, la notion de générateur.</a:t>
            </a:r>
            <a:endParaRPr/>
          </a:p>
        </p:txBody>
      </p:sp>
      <p:sp>
        <p:nvSpPr>
          <p:cNvPr id="2212" name="Google Shape;2212;p27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peut expliquer davantage et répondre aux questions des  élèves.</a:t>
            </a:r>
            <a:endParaRPr/>
          </a:p>
        </p:txBody>
      </p:sp>
      <p:sp>
        <p:nvSpPr>
          <p:cNvPr id="2213" name="Google Shape;2213;p27"/>
          <p:cNvSpPr/>
          <p:nvPr/>
        </p:nvSpPr>
        <p:spPr>
          <a:xfrm>
            <a:off x="11763893" y="182435"/>
            <a:ext cx="287080" cy="1896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4" name="Google Shape;2214;p27"/>
          <p:cNvSpPr/>
          <p:nvPr/>
        </p:nvSpPr>
        <p:spPr>
          <a:xfrm>
            <a:off x="992905" y="2343776"/>
            <a:ext cx="10672794" cy="12258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b="1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 générateur</a:t>
            </a:r>
            <a:r>
              <a:rPr b="0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8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électrique est un dipôle qui fournit de l’énergie électrique.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Calibri"/>
              <a:buNone/>
            </a:pPr>
            <a:r>
              <a:rPr b="0" i="0" lang="fr-FR" sz="28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Ses bornes s’appellent les pôles.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8" name="Shape 2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9" name="Google Shape;2219;p28"/>
          <p:cNvSpPr/>
          <p:nvPr/>
        </p:nvSpPr>
        <p:spPr>
          <a:xfrm>
            <a:off x="298129" y="701306"/>
            <a:ext cx="9250605" cy="363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220" name="Google Shape;2220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0723" y="353455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221" name="Google Shape;2221;p28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utilise au laboratoire du collège, les générateurs suivants:</a:t>
            </a:r>
            <a:endParaRPr/>
          </a:p>
        </p:txBody>
      </p:sp>
      <p:sp>
        <p:nvSpPr>
          <p:cNvPr id="2222" name="Google Shape;2222;p28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peut expliquer davantage et répondre aux questions des  élèves.</a:t>
            </a:r>
            <a:endParaRPr/>
          </a:p>
        </p:txBody>
      </p:sp>
      <p:sp>
        <p:nvSpPr>
          <p:cNvPr id="2223" name="Google Shape;2223;p28"/>
          <p:cNvSpPr/>
          <p:nvPr/>
        </p:nvSpPr>
        <p:spPr>
          <a:xfrm>
            <a:off x="11763893" y="182435"/>
            <a:ext cx="287080" cy="1896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24" name="Google Shape;2224;p28"/>
          <p:cNvGrpSpPr/>
          <p:nvPr/>
        </p:nvGrpSpPr>
        <p:grpSpPr>
          <a:xfrm>
            <a:off x="619436" y="1681943"/>
            <a:ext cx="4500743" cy="3592407"/>
            <a:chOff x="521400" y="1917283"/>
            <a:chExt cx="4500743" cy="3592407"/>
          </a:xfrm>
        </p:grpSpPr>
        <p:grpSp>
          <p:nvGrpSpPr>
            <p:cNvPr id="2225" name="Google Shape;2225;p28"/>
            <p:cNvGrpSpPr/>
            <p:nvPr/>
          </p:nvGrpSpPr>
          <p:grpSpPr>
            <a:xfrm>
              <a:off x="521400" y="1917283"/>
              <a:ext cx="4500743" cy="2311312"/>
              <a:chOff x="521400" y="1917283"/>
              <a:chExt cx="4500743" cy="2311312"/>
            </a:xfrm>
          </p:grpSpPr>
          <p:pic>
            <p:nvPicPr>
              <p:cNvPr id="2226" name="Google Shape;2226;p28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3003703" y="1917283"/>
                <a:ext cx="2018440" cy="175086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227" name="Google Shape;2227;p28"/>
              <p:cNvSpPr/>
              <p:nvPr/>
            </p:nvSpPr>
            <p:spPr>
              <a:xfrm>
                <a:off x="521400" y="2977922"/>
                <a:ext cx="1701235" cy="4308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fr-FR" sz="2800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Générateur</a:t>
                </a:r>
                <a:endParaRPr/>
              </a:p>
            </p:txBody>
          </p:sp>
          <p:sp>
            <p:nvSpPr>
              <p:cNvPr id="2228" name="Google Shape;2228;p28"/>
              <p:cNvSpPr/>
              <p:nvPr/>
            </p:nvSpPr>
            <p:spPr>
              <a:xfrm>
                <a:off x="3711272" y="3797708"/>
                <a:ext cx="934551" cy="4308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fr-FR" sz="2800">
                    <a:solidFill>
                      <a:srgbClr val="0063B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La pile</a:t>
                </a:r>
                <a:endParaRPr/>
              </a:p>
            </p:txBody>
          </p:sp>
        </p:grpSp>
        <p:grpSp>
          <p:nvGrpSpPr>
            <p:cNvPr id="2229" name="Google Shape;2229;p28"/>
            <p:cNvGrpSpPr/>
            <p:nvPr/>
          </p:nvGrpSpPr>
          <p:grpSpPr>
            <a:xfrm>
              <a:off x="691970" y="4965947"/>
              <a:ext cx="4241963" cy="543743"/>
              <a:chOff x="691970" y="4965947"/>
              <a:chExt cx="4241963" cy="543743"/>
            </a:xfrm>
          </p:grpSpPr>
          <p:sp>
            <p:nvSpPr>
              <p:cNvPr id="2230" name="Google Shape;2230;p28"/>
              <p:cNvSpPr/>
              <p:nvPr/>
            </p:nvSpPr>
            <p:spPr>
              <a:xfrm>
                <a:off x="691970" y="4986234"/>
                <a:ext cx="1889300" cy="4308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fr-FR" sz="2800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Son symbole</a:t>
                </a:r>
                <a:endParaRPr/>
              </a:p>
            </p:txBody>
          </p:sp>
          <p:grpSp>
            <p:nvGrpSpPr>
              <p:cNvPr id="2231" name="Google Shape;2231;p28"/>
              <p:cNvGrpSpPr/>
              <p:nvPr/>
            </p:nvGrpSpPr>
            <p:grpSpPr>
              <a:xfrm>
                <a:off x="3199904" y="4965947"/>
                <a:ext cx="1734029" cy="543743"/>
                <a:chOff x="4096853" y="5276507"/>
                <a:chExt cx="973314" cy="264948"/>
              </a:xfrm>
            </p:grpSpPr>
            <p:sp>
              <p:nvSpPr>
                <p:cNvPr id="2232" name="Google Shape;2232;p28"/>
                <p:cNvSpPr/>
                <p:nvPr/>
              </p:nvSpPr>
              <p:spPr>
                <a:xfrm>
                  <a:off x="4096853" y="5417121"/>
                  <a:ext cx="458190" cy="0"/>
                </a:xfrm>
                <a:custGeom>
                  <a:rect b="b" l="l" r="r" t="t"/>
                  <a:pathLst>
                    <a:path extrusionOk="0" h="120000" w="458190">
                      <a:moveTo>
                        <a:pt x="0" y="0"/>
                      </a:moveTo>
                      <a:lnTo>
                        <a:pt x="458190" y="0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33" name="Google Shape;2233;p28"/>
                <p:cNvSpPr/>
                <p:nvPr/>
              </p:nvSpPr>
              <p:spPr>
                <a:xfrm>
                  <a:off x="4645823" y="5417121"/>
                  <a:ext cx="424344" cy="0"/>
                </a:xfrm>
                <a:custGeom>
                  <a:rect b="b" l="l" r="r" t="t"/>
                  <a:pathLst>
                    <a:path extrusionOk="0" h="120000" w="392468">
                      <a:moveTo>
                        <a:pt x="0" y="0"/>
                      </a:moveTo>
                      <a:lnTo>
                        <a:pt x="392468" y="0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34" name="Google Shape;2234;p28"/>
                <p:cNvSpPr/>
                <p:nvPr/>
              </p:nvSpPr>
              <p:spPr>
                <a:xfrm>
                  <a:off x="4708964" y="5354562"/>
                  <a:ext cx="60621" cy="0"/>
                </a:xfrm>
                <a:custGeom>
                  <a:rect b="b" l="l" r="r" t="t"/>
                  <a:pathLst>
                    <a:path extrusionOk="0" h="120000" w="97205">
                      <a:moveTo>
                        <a:pt x="0" y="0"/>
                      </a:moveTo>
                      <a:lnTo>
                        <a:pt x="97205" y="0"/>
                      </a:lnTo>
                    </a:path>
                  </a:pathLst>
                </a:custGeom>
                <a:noFill/>
                <a:ln cap="flat" cmpd="sng" w="28575">
                  <a:solidFill>
                    <a:srgbClr val="373535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35" name="Google Shape;2235;p28"/>
                <p:cNvSpPr/>
                <p:nvPr/>
              </p:nvSpPr>
              <p:spPr>
                <a:xfrm>
                  <a:off x="4647652" y="5361456"/>
                  <a:ext cx="0" cy="118795"/>
                </a:xfrm>
                <a:custGeom>
                  <a:rect b="b" l="l" r="r" t="t"/>
                  <a:pathLst>
                    <a:path extrusionOk="0" h="118795" w="120000">
                      <a:moveTo>
                        <a:pt x="0" y="0"/>
                      </a:moveTo>
                      <a:lnTo>
                        <a:pt x="0" y="118795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36" name="Google Shape;2236;p28"/>
                <p:cNvSpPr/>
                <p:nvPr/>
              </p:nvSpPr>
              <p:spPr>
                <a:xfrm>
                  <a:off x="4553202" y="5300257"/>
                  <a:ext cx="0" cy="241198"/>
                </a:xfrm>
                <a:custGeom>
                  <a:rect b="b" l="l" r="r" t="t"/>
                  <a:pathLst>
                    <a:path extrusionOk="0" h="241198" w="120000">
                      <a:moveTo>
                        <a:pt x="0" y="0"/>
                      </a:moveTo>
                      <a:lnTo>
                        <a:pt x="0" y="241198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37" name="Google Shape;2237;p28"/>
                <p:cNvSpPr/>
                <p:nvPr/>
              </p:nvSpPr>
              <p:spPr>
                <a:xfrm>
                  <a:off x="4433403" y="5276507"/>
                  <a:ext cx="165664" cy="13497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i="0" lang="fr-FR" sz="1800">
                      <a:solidFill>
                        <a:srgbClr val="231F2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+</a:t>
                  </a:r>
                  <a:endParaRPr/>
                </a:p>
              </p:txBody>
            </p:sp>
          </p:grpSp>
        </p:grpSp>
      </p:grpSp>
      <p:grpSp>
        <p:nvGrpSpPr>
          <p:cNvPr id="2238" name="Google Shape;2238;p28"/>
          <p:cNvGrpSpPr/>
          <p:nvPr/>
        </p:nvGrpSpPr>
        <p:grpSpPr>
          <a:xfrm>
            <a:off x="7793577" y="1709772"/>
            <a:ext cx="3126805" cy="3584937"/>
            <a:chOff x="7303257" y="1860121"/>
            <a:chExt cx="3126805" cy="3584937"/>
          </a:xfrm>
        </p:grpSpPr>
        <p:pic>
          <p:nvPicPr>
            <p:cNvPr id="2239" name="Google Shape;2239;p2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443532" y="1860121"/>
              <a:ext cx="2701253" cy="17545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40" name="Google Shape;2240;p28"/>
            <p:cNvSpPr/>
            <p:nvPr/>
          </p:nvSpPr>
          <p:spPr>
            <a:xfrm>
              <a:off x="7303257" y="3628496"/>
              <a:ext cx="3126805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400">
                  <a:solidFill>
                    <a:srgbClr val="0063B0"/>
                  </a:solidFill>
                  <a:latin typeface="Calibri"/>
                  <a:ea typeface="Calibri"/>
                  <a:cs typeface="Calibri"/>
                  <a:sym typeface="Calibri"/>
                </a:rPr>
                <a:t>Le générateur électrique</a:t>
              </a:r>
              <a:r>
                <a:rPr b="0" i="0" lang="fr-FR" sz="2400">
                  <a:solidFill>
                    <a:srgbClr val="0063B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2400">
                  <a:solidFill>
                    <a:srgbClr val="0063B0"/>
                  </a:solidFill>
                  <a:latin typeface="Calibri"/>
                  <a:ea typeface="Calibri"/>
                  <a:cs typeface="Calibri"/>
                  <a:sym typeface="Calibri"/>
                </a:rPr>
                <a:t>de laboratoire</a:t>
              </a:r>
              <a:endParaRPr/>
            </a:p>
          </p:txBody>
        </p:sp>
        <p:grpSp>
          <p:nvGrpSpPr>
            <p:cNvPr id="2241" name="Google Shape;2241;p28"/>
            <p:cNvGrpSpPr/>
            <p:nvPr/>
          </p:nvGrpSpPr>
          <p:grpSpPr>
            <a:xfrm>
              <a:off x="8179078" y="4835512"/>
              <a:ext cx="1882186" cy="609546"/>
              <a:chOff x="8817982" y="5151606"/>
              <a:chExt cx="1003175" cy="324878"/>
            </a:xfrm>
          </p:grpSpPr>
          <p:sp>
            <p:nvSpPr>
              <p:cNvPr id="2242" name="Google Shape;2242;p28"/>
              <p:cNvSpPr/>
              <p:nvPr/>
            </p:nvSpPr>
            <p:spPr>
              <a:xfrm>
                <a:off x="9253785" y="5214412"/>
                <a:ext cx="118738" cy="2296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fr-FR" sz="2800">
                    <a:solidFill>
                      <a:srgbClr val="24408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G</a:t>
                </a:r>
                <a:endParaRPr/>
              </a:p>
            </p:txBody>
          </p:sp>
          <p:grpSp>
            <p:nvGrpSpPr>
              <p:cNvPr id="2243" name="Google Shape;2243;p28"/>
              <p:cNvGrpSpPr/>
              <p:nvPr/>
            </p:nvGrpSpPr>
            <p:grpSpPr>
              <a:xfrm>
                <a:off x="8817982" y="5151606"/>
                <a:ext cx="1003175" cy="324878"/>
                <a:chOff x="9184269" y="5280882"/>
                <a:chExt cx="1003175" cy="324878"/>
              </a:xfrm>
            </p:grpSpPr>
            <p:sp>
              <p:nvSpPr>
                <p:cNvPr id="2244" name="Google Shape;2244;p28"/>
                <p:cNvSpPr/>
                <p:nvPr/>
              </p:nvSpPr>
              <p:spPr>
                <a:xfrm>
                  <a:off x="9532199" y="5311273"/>
                  <a:ext cx="294486" cy="294487"/>
                </a:xfrm>
                <a:custGeom>
                  <a:rect b="b" l="l" r="r" t="t"/>
                  <a:pathLst>
                    <a:path extrusionOk="0" h="294487" w="294486">
                      <a:moveTo>
                        <a:pt x="147243" y="294487"/>
                      </a:moveTo>
                      <a:cubicBezTo>
                        <a:pt x="228561" y="294487"/>
                        <a:pt x="294486" y="228562"/>
                        <a:pt x="294486" y="147244"/>
                      </a:cubicBezTo>
                      <a:cubicBezTo>
                        <a:pt x="294486" y="65926"/>
                        <a:pt x="228561" y="0"/>
                        <a:pt x="147243" y="0"/>
                      </a:cubicBezTo>
                      <a:cubicBezTo>
                        <a:pt x="65925" y="0"/>
                        <a:pt x="0" y="65926"/>
                        <a:pt x="0" y="147244"/>
                      </a:cubicBezTo>
                      <a:cubicBezTo>
                        <a:pt x="0" y="228562"/>
                        <a:pt x="65925" y="294487"/>
                        <a:pt x="147243" y="294487"/>
                      </a:cubicBezTo>
                      <a:close/>
                      <a:moveTo>
                        <a:pt x="147243" y="294487"/>
                      </a:move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45" name="Google Shape;2245;p28"/>
                <p:cNvSpPr/>
                <p:nvPr/>
              </p:nvSpPr>
              <p:spPr>
                <a:xfrm>
                  <a:off x="9822883" y="5460429"/>
                  <a:ext cx="364561" cy="0"/>
                </a:xfrm>
                <a:custGeom>
                  <a:rect b="b" l="l" r="r" t="t"/>
                  <a:pathLst>
                    <a:path extrusionOk="0" h="120000" w="347929">
                      <a:moveTo>
                        <a:pt x="0" y="0"/>
                      </a:moveTo>
                      <a:lnTo>
                        <a:pt x="347929" y="0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46" name="Google Shape;2246;p28"/>
                <p:cNvSpPr/>
                <p:nvPr/>
              </p:nvSpPr>
              <p:spPr>
                <a:xfrm>
                  <a:off x="9860573" y="5379306"/>
                  <a:ext cx="97205" cy="0"/>
                </a:xfrm>
                <a:custGeom>
                  <a:rect b="b" l="l" r="r" t="t"/>
                  <a:pathLst>
                    <a:path extrusionOk="0" h="120000" w="97205">
                      <a:moveTo>
                        <a:pt x="0" y="0"/>
                      </a:moveTo>
                      <a:lnTo>
                        <a:pt x="97205" y="0"/>
                      </a:lnTo>
                    </a:path>
                  </a:pathLst>
                </a:custGeom>
                <a:noFill/>
                <a:ln cap="flat" cmpd="sng" w="28575">
                  <a:solidFill>
                    <a:srgbClr val="373535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47" name="Google Shape;2247;p28"/>
                <p:cNvSpPr/>
                <p:nvPr/>
              </p:nvSpPr>
              <p:spPr>
                <a:xfrm>
                  <a:off x="9392975" y="5280882"/>
                  <a:ext cx="181708" cy="19684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i="0" lang="fr-FR" sz="1800" u="none" cap="none" strike="noStrike">
                      <a:solidFill>
                        <a:srgbClr val="231F2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+</a:t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48" name="Google Shape;2248;p28"/>
                <p:cNvSpPr/>
                <p:nvPr/>
              </p:nvSpPr>
              <p:spPr>
                <a:xfrm>
                  <a:off x="9184269" y="5458516"/>
                  <a:ext cx="347929" cy="0"/>
                </a:xfrm>
                <a:custGeom>
                  <a:rect b="b" l="l" r="r" t="t"/>
                  <a:pathLst>
                    <a:path extrusionOk="0" h="120000" w="347929">
                      <a:moveTo>
                        <a:pt x="0" y="0"/>
                      </a:moveTo>
                      <a:lnTo>
                        <a:pt x="347929" y="0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2" name="Shape 2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" name="Google Shape;2253;p29"/>
          <p:cNvSpPr/>
          <p:nvPr/>
        </p:nvSpPr>
        <p:spPr>
          <a:xfrm>
            <a:off x="298129" y="701306"/>
            <a:ext cx="9250605" cy="363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254" name="Google Shape;225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0723" y="353455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255" name="Google Shape;2255;p29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Soyez attentifs, je vais vous présenter, en général, la notion de récepteur.</a:t>
            </a:r>
            <a:endParaRPr/>
          </a:p>
        </p:txBody>
      </p:sp>
      <p:sp>
        <p:nvSpPr>
          <p:cNvPr id="2256" name="Google Shape;2256;p29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peut expliquer davantage et répondre aux questions des  élèves.</a:t>
            </a:r>
            <a:endParaRPr/>
          </a:p>
        </p:txBody>
      </p:sp>
      <p:sp>
        <p:nvSpPr>
          <p:cNvPr id="2257" name="Google Shape;2257;p29"/>
          <p:cNvSpPr/>
          <p:nvPr/>
        </p:nvSpPr>
        <p:spPr>
          <a:xfrm>
            <a:off x="11763893" y="173104"/>
            <a:ext cx="287080" cy="1896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8" name="Google Shape;2258;p29"/>
          <p:cNvSpPr/>
          <p:nvPr/>
        </p:nvSpPr>
        <p:spPr>
          <a:xfrm>
            <a:off x="934459" y="3213556"/>
            <a:ext cx="10323082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 récepteur électrique </a:t>
            </a:r>
            <a:r>
              <a:rPr b="0" i="0" lang="fr-FR"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est un dipôle qui</a:t>
            </a:r>
            <a:r>
              <a:rPr b="0" i="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reçoit</a:t>
            </a:r>
            <a:r>
              <a:rPr b="0" i="0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de l’énergie électrique.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2" name="Shape 2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" name="Google Shape;2263;p30"/>
          <p:cNvSpPr/>
          <p:nvPr/>
        </p:nvSpPr>
        <p:spPr>
          <a:xfrm>
            <a:off x="298129" y="701306"/>
            <a:ext cx="9250605" cy="363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264" name="Google Shape;2264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0723" y="353455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265" name="Google Shape;2265;p30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Soyez attentifs, un élément du circuit électrique simple peut être la lampe. Voici son symbole normalisé.</a:t>
            </a:r>
            <a:endParaRPr/>
          </a:p>
        </p:txBody>
      </p:sp>
      <p:sp>
        <p:nvSpPr>
          <p:cNvPr id="2266" name="Google Shape;2266;p30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peut expliquer davantage et répondre aux questions des  élèves.</a:t>
            </a:r>
            <a:endParaRPr/>
          </a:p>
        </p:txBody>
      </p:sp>
      <p:sp>
        <p:nvSpPr>
          <p:cNvPr id="2267" name="Google Shape;2267;p30"/>
          <p:cNvSpPr/>
          <p:nvPr/>
        </p:nvSpPr>
        <p:spPr>
          <a:xfrm>
            <a:off x="11763893" y="182435"/>
            <a:ext cx="287080" cy="1896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68" name="Google Shape;2268;p30"/>
          <p:cNvGrpSpPr/>
          <p:nvPr/>
        </p:nvGrpSpPr>
        <p:grpSpPr>
          <a:xfrm>
            <a:off x="791643" y="4282401"/>
            <a:ext cx="6948859" cy="874389"/>
            <a:chOff x="791643" y="4282401"/>
            <a:chExt cx="6948859" cy="874389"/>
          </a:xfrm>
        </p:grpSpPr>
        <p:grpSp>
          <p:nvGrpSpPr>
            <p:cNvPr id="2269" name="Google Shape;2269;p30"/>
            <p:cNvGrpSpPr/>
            <p:nvPr/>
          </p:nvGrpSpPr>
          <p:grpSpPr>
            <a:xfrm>
              <a:off x="4600808" y="4282401"/>
              <a:ext cx="3139694" cy="874389"/>
              <a:chOff x="1262185" y="5183653"/>
              <a:chExt cx="1105753" cy="294487"/>
            </a:xfrm>
          </p:grpSpPr>
          <p:sp>
            <p:nvSpPr>
              <p:cNvPr id="2270" name="Google Shape;2270;p30"/>
              <p:cNvSpPr/>
              <p:nvPr/>
            </p:nvSpPr>
            <p:spPr>
              <a:xfrm>
                <a:off x="1661277" y="5183653"/>
                <a:ext cx="294486" cy="294487"/>
              </a:xfrm>
              <a:custGeom>
                <a:rect b="b" l="l" r="r" t="t"/>
                <a:pathLst>
                  <a:path extrusionOk="0" h="294487" w="294486">
                    <a:moveTo>
                      <a:pt x="147243" y="294487"/>
                    </a:moveTo>
                    <a:cubicBezTo>
                      <a:pt x="228561" y="294487"/>
                      <a:pt x="294486" y="228562"/>
                      <a:pt x="294486" y="147244"/>
                    </a:cubicBezTo>
                    <a:cubicBezTo>
                      <a:pt x="294486" y="65926"/>
                      <a:pt x="228561" y="0"/>
                      <a:pt x="147243" y="0"/>
                    </a:cubicBezTo>
                    <a:cubicBezTo>
                      <a:pt x="65925" y="0"/>
                      <a:pt x="0" y="65926"/>
                      <a:pt x="0" y="147244"/>
                    </a:cubicBezTo>
                    <a:cubicBezTo>
                      <a:pt x="0" y="228562"/>
                      <a:pt x="65925" y="294487"/>
                      <a:pt x="147243" y="294487"/>
                    </a:cubicBezTo>
                    <a:close/>
                    <a:moveTo>
                      <a:pt x="147243" y="294487"/>
                    </a:moveTo>
                  </a:path>
                </a:pathLst>
              </a:custGeom>
              <a:noFill/>
              <a:ln cap="flat" cmpd="sng" w="38100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1" name="Google Shape;2271;p30"/>
              <p:cNvSpPr/>
              <p:nvPr/>
            </p:nvSpPr>
            <p:spPr>
              <a:xfrm>
                <a:off x="1262185" y="5332822"/>
                <a:ext cx="392747" cy="0"/>
              </a:xfrm>
              <a:custGeom>
                <a:rect b="b" l="l" r="r" t="t"/>
                <a:pathLst>
                  <a:path extrusionOk="0" h="120000" w="392747">
                    <a:moveTo>
                      <a:pt x="0" y="0"/>
                    </a:moveTo>
                    <a:lnTo>
                      <a:pt x="392747" y="0"/>
                    </a:lnTo>
                  </a:path>
                </a:pathLst>
              </a:custGeom>
              <a:noFill/>
              <a:ln cap="flat" cmpd="sng" w="38100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2" name="Google Shape;2272;p30"/>
              <p:cNvSpPr/>
              <p:nvPr/>
            </p:nvSpPr>
            <p:spPr>
              <a:xfrm>
                <a:off x="1955620" y="5332822"/>
                <a:ext cx="412318" cy="0"/>
              </a:xfrm>
              <a:custGeom>
                <a:rect b="b" l="l" r="r" t="t"/>
                <a:pathLst>
                  <a:path extrusionOk="0" h="120000" w="412318">
                    <a:moveTo>
                      <a:pt x="0" y="0"/>
                    </a:moveTo>
                    <a:lnTo>
                      <a:pt x="412318" y="0"/>
                    </a:lnTo>
                  </a:path>
                </a:pathLst>
              </a:custGeom>
              <a:noFill/>
              <a:ln cap="flat" cmpd="sng" w="38100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3" name="Google Shape;2273;p30"/>
              <p:cNvSpPr/>
              <p:nvPr/>
            </p:nvSpPr>
            <p:spPr>
              <a:xfrm>
                <a:off x="1705780" y="5222889"/>
                <a:ext cx="200164" cy="220319"/>
              </a:xfrm>
              <a:custGeom>
                <a:rect b="b" l="l" r="r" t="t"/>
                <a:pathLst>
                  <a:path extrusionOk="0" h="220319" w="200164">
                    <a:moveTo>
                      <a:pt x="0" y="0"/>
                    </a:moveTo>
                    <a:lnTo>
                      <a:pt x="200164" y="220319"/>
                    </a:lnTo>
                  </a:path>
                </a:pathLst>
              </a:custGeom>
              <a:noFill/>
              <a:ln cap="flat" cmpd="sng" w="38100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4" name="Google Shape;2274;p30"/>
              <p:cNvSpPr/>
              <p:nvPr/>
            </p:nvSpPr>
            <p:spPr>
              <a:xfrm>
                <a:off x="1705775" y="5222889"/>
                <a:ext cx="200164" cy="220319"/>
              </a:xfrm>
              <a:custGeom>
                <a:rect b="b" l="l" r="r" t="t"/>
                <a:pathLst>
                  <a:path extrusionOk="0" h="220319" w="200164">
                    <a:moveTo>
                      <a:pt x="200164" y="0"/>
                    </a:moveTo>
                    <a:lnTo>
                      <a:pt x="0" y="220319"/>
                    </a:lnTo>
                  </a:path>
                </a:pathLst>
              </a:custGeom>
              <a:noFill/>
              <a:ln cap="flat" cmpd="sng" w="38100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75" name="Google Shape;2275;p30"/>
            <p:cNvSpPr/>
            <p:nvPr/>
          </p:nvSpPr>
          <p:spPr>
            <a:xfrm>
              <a:off x="791643" y="4418904"/>
              <a:ext cx="3379130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63B0"/>
                </a:buClr>
                <a:buSzPts val="2800"/>
                <a:buFont typeface="Calibri"/>
                <a:buNone/>
              </a:pPr>
              <a:r>
                <a:rPr b="0" i="0" lang="fr-FR" sz="2800" u="none" cap="none" strike="noStrike">
                  <a:solidFill>
                    <a:srgbClr val="0063B0"/>
                  </a:solidFill>
                  <a:latin typeface="Calibri"/>
                  <a:ea typeface="Calibri"/>
                  <a:cs typeface="Calibri"/>
                  <a:sym typeface="Calibri"/>
                </a:rPr>
                <a:t>Son symbole normalisé</a:t>
              </a:r>
              <a:endParaRPr/>
            </a:p>
          </p:txBody>
        </p:sp>
      </p:grpSp>
      <p:grpSp>
        <p:nvGrpSpPr>
          <p:cNvPr id="2276" name="Google Shape;2276;p30"/>
          <p:cNvGrpSpPr/>
          <p:nvPr/>
        </p:nvGrpSpPr>
        <p:grpSpPr>
          <a:xfrm>
            <a:off x="1307093" y="1643909"/>
            <a:ext cx="4910588" cy="1453692"/>
            <a:chOff x="1307093" y="1643909"/>
            <a:chExt cx="4910588" cy="1453692"/>
          </a:xfrm>
        </p:grpSpPr>
        <p:sp>
          <p:nvSpPr>
            <p:cNvPr id="2277" name="Google Shape;2277;p30"/>
            <p:cNvSpPr/>
            <p:nvPr/>
          </p:nvSpPr>
          <p:spPr>
            <a:xfrm>
              <a:off x="1307093" y="2248959"/>
              <a:ext cx="1311256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63B0"/>
                </a:buClr>
                <a:buSzPts val="2800"/>
                <a:buFont typeface="Calibri"/>
                <a:buNone/>
              </a:pPr>
              <a:r>
                <a:rPr b="0" i="0" lang="fr-FR" sz="2800" u="none" cap="none" strike="noStrike">
                  <a:solidFill>
                    <a:srgbClr val="0063B0"/>
                  </a:solidFill>
                  <a:latin typeface="Calibri"/>
                  <a:ea typeface="Calibri"/>
                  <a:cs typeface="Calibri"/>
                  <a:sym typeface="Calibri"/>
                </a:rPr>
                <a:t>La</a:t>
              </a:r>
              <a:r>
                <a:rPr lang="fr-FR" sz="2800">
                  <a:solidFill>
                    <a:srgbClr val="0063B0"/>
                  </a:solidFill>
                  <a:latin typeface="Calibri"/>
                  <a:ea typeface="Calibri"/>
                  <a:cs typeface="Calibri"/>
                  <a:sym typeface="Calibri"/>
                </a:rPr>
                <a:t> la</a:t>
              </a:r>
              <a:r>
                <a:rPr b="0" i="0" lang="fr-FR" sz="2800" u="none" cap="none" strike="noStrike">
                  <a:solidFill>
                    <a:srgbClr val="0063B0"/>
                  </a:solidFill>
                  <a:latin typeface="Calibri"/>
                  <a:ea typeface="Calibri"/>
                  <a:cs typeface="Calibri"/>
                  <a:sym typeface="Calibri"/>
                </a:rPr>
                <a:t>mpe</a:t>
              </a:r>
              <a:endParaRPr/>
            </a:p>
          </p:txBody>
        </p:sp>
        <p:pic>
          <p:nvPicPr>
            <p:cNvPr descr="Ampoule vélo 6V 0.6W à vis - XLC - Pour être vu - Arrière - Cdiscount Sport" id="2278" name="Google Shape;2278;p30"/>
            <p:cNvPicPr preferRelativeResize="0"/>
            <p:nvPr/>
          </p:nvPicPr>
          <p:blipFill rotWithShape="1">
            <a:blip r:embed="rId4">
              <a:alphaModFix/>
            </a:blip>
            <a:srcRect b="14135" l="5777" r="10873" t="14050"/>
            <a:stretch/>
          </p:blipFill>
          <p:spPr>
            <a:xfrm>
              <a:off x="4530495" y="1643909"/>
              <a:ext cx="1687186" cy="145369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p31"/>
          <p:cNvSpPr/>
          <p:nvPr/>
        </p:nvSpPr>
        <p:spPr>
          <a:xfrm>
            <a:off x="298129" y="701306"/>
            <a:ext cx="9250605" cy="363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284" name="Google Shape;2284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0723" y="353455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285" name="Google Shape;2285;p31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Voici le symbole normalisé du moteur électrique. </a:t>
            </a:r>
            <a:endParaRPr/>
          </a:p>
        </p:txBody>
      </p:sp>
      <p:sp>
        <p:nvSpPr>
          <p:cNvPr id="2286" name="Google Shape;2286;p31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peut expliquer davantage et répondre aux questions des  élèves.</a:t>
            </a:r>
            <a:endParaRPr/>
          </a:p>
        </p:txBody>
      </p:sp>
      <p:sp>
        <p:nvSpPr>
          <p:cNvPr id="2287" name="Google Shape;2287;p31"/>
          <p:cNvSpPr/>
          <p:nvPr/>
        </p:nvSpPr>
        <p:spPr>
          <a:xfrm>
            <a:off x="11763893" y="182435"/>
            <a:ext cx="287080" cy="1896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88" name="Google Shape;2288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63485" y="1728965"/>
            <a:ext cx="2721758" cy="1942638"/>
          </a:xfrm>
          <a:prstGeom prst="rect">
            <a:avLst/>
          </a:prstGeom>
          <a:noFill/>
          <a:ln>
            <a:noFill/>
          </a:ln>
        </p:spPr>
      </p:pic>
      <p:sp>
        <p:nvSpPr>
          <p:cNvPr id="2289" name="Google Shape;2289;p31"/>
          <p:cNvSpPr/>
          <p:nvPr/>
        </p:nvSpPr>
        <p:spPr>
          <a:xfrm>
            <a:off x="1077640" y="2700284"/>
            <a:ext cx="1109278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0063B0"/>
                </a:solidFill>
                <a:latin typeface="Calibri"/>
                <a:ea typeface="Calibri"/>
                <a:cs typeface="Calibri"/>
                <a:sym typeface="Calibri"/>
              </a:rPr>
              <a:t>Moteur</a:t>
            </a:r>
            <a:endParaRPr/>
          </a:p>
        </p:txBody>
      </p:sp>
      <p:sp>
        <p:nvSpPr>
          <p:cNvPr id="2290" name="Google Shape;2290;p31"/>
          <p:cNvSpPr/>
          <p:nvPr/>
        </p:nvSpPr>
        <p:spPr>
          <a:xfrm>
            <a:off x="1064663" y="4737061"/>
            <a:ext cx="3379130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B0"/>
              </a:buClr>
              <a:buSzPts val="2800"/>
              <a:buFont typeface="Calibri"/>
              <a:buNone/>
            </a:pPr>
            <a:r>
              <a:rPr b="0" i="0" lang="fr-FR" sz="2800" u="none" cap="none" strike="noStrike">
                <a:solidFill>
                  <a:srgbClr val="0063B0"/>
                </a:solidFill>
                <a:latin typeface="Calibri"/>
                <a:ea typeface="Calibri"/>
                <a:cs typeface="Calibri"/>
                <a:sym typeface="Calibri"/>
              </a:rPr>
              <a:t>Son symbole normalisé</a:t>
            </a:r>
            <a:endParaRPr/>
          </a:p>
        </p:txBody>
      </p:sp>
      <p:grpSp>
        <p:nvGrpSpPr>
          <p:cNvPr id="2291" name="Google Shape;2291;p31"/>
          <p:cNvGrpSpPr/>
          <p:nvPr/>
        </p:nvGrpSpPr>
        <p:grpSpPr>
          <a:xfrm>
            <a:off x="5381396" y="4645719"/>
            <a:ext cx="2703847" cy="613570"/>
            <a:chOff x="8021350" y="1865365"/>
            <a:chExt cx="1285752" cy="294487"/>
          </a:xfrm>
        </p:grpSpPr>
        <p:sp>
          <p:nvSpPr>
            <p:cNvPr id="2292" name="Google Shape;2292;p31"/>
            <p:cNvSpPr/>
            <p:nvPr/>
          </p:nvSpPr>
          <p:spPr>
            <a:xfrm>
              <a:off x="8510443" y="1865365"/>
              <a:ext cx="294486" cy="294487"/>
            </a:xfrm>
            <a:custGeom>
              <a:rect b="b" l="l" r="r" t="t"/>
              <a:pathLst>
                <a:path extrusionOk="0" h="294487" w="294486">
                  <a:moveTo>
                    <a:pt x="147243" y="294487"/>
                  </a:moveTo>
                  <a:cubicBezTo>
                    <a:pt x="228561" y="294487"/>
                    <a:pt x="294486" y="228562"/>
                    <a:pt x="294486" y="147244"/>
                  </a:cubicBezTo>
                  <a:cubicBezTo>
                    <a:pt x="294486" y="65926"/>
                    <a:pt x="228561" y="0"/>
                    <a:pt x="147243" y="0"/>
                  </a:cubicBezTo>
                  <a:cubicBezTo>
                    <a:pt x="65925" y="0"/>
                    <a:pt x="0" y="65926"/>
                    <a:pt x="0" y="147244"/>
                  </a:cubicBezTo>
                  <a:cubicBezTo>
                    <a:pt x="0" y="228562"/>
                    <a:pt x="65925" y="294487"/>
                    <a:pt x="147243" y="294487"/>
                  </a:cubicBezTo>
                  <a:close/>
                  <a:moveTo>
                    <a:pt x="147243" y="294487"/>
                  </a:move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3" name="Google Shape;2293;p31"/>
            <p:cNvSpPr/>
            <p:nvPr/>
          </p:nvSpPr>
          <p:spPr>
            <a:xfrm>
              <a:off x="8021350" y="2014521"/>
              <a:ext cx="482739" cy="0"/>
            </a:xfrm>
            <a:custGeom>
              <a:rect b="b" l="l" r="r" t="t"/>
              <a:pathLst>
                <a:path extrusionOk="0" h="120000" w="482739">
                  <a:moveTo>
                    <a:pt x="0" y="0"/>
                  </a:moveTo>
                  <a:lnTo>
                    <a:pt x="482739" y="0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4" name="Google Shape;2294;p31"/>
            <p:cNvSpPr/>
            <p:nvPr/>
          </p:nvSpPr>
          <p:spPr>
            <a:xfrm>
              <a:off x="8811282" y="2014521"/>
              <a:ext cx="495820" cy="0"/>
            </a:xfrm>
            <a:custGeom>
              <a:rect b="b" l="l" r="r" t="t"/>
              <a:pathLst>
                <a:path extrusionOk="0" h="120000" w="495820">
                  <a:moveTo>
                    <a:pt x="0" y="0"/>
                  </a:moveTo>
                  <a:lnTo>
                    <a:pt x="495820" y="0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5" name="Google Shape;2295;p31"/>
            <p:cNvSpPr/>
            <p:nvPr/>
          </p:nvSpPr>
          <p:spPr>
            <a:xfrm>
              <a:off x="8588572" y="1909205"/>
              <a:ext cx="146356" cy="2068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408F"/>
                </a:buClr>
                <a:buSzPts val="2800"/>
                <a:buFont typeface="Calibri"/>
                <a:buNone/>
              </a:pPr>
              <a:r>
                <a:rPr b="0" i="0" lang="fr-FR" sz="2800" u="none" cap="none" strike="noStrike">
                  <a:solidFill>
                    <a:srgbClr val="24408F"/>
                  </a:solidFill>
                  <a:latin typeface="Calibri"/>
                  <a:ea typeface="Calibri"/>
                  <a:cs typeface="Calibri"/>
                  <a:sym typeface="Calibri"/>
                </a:rPr>
                <a:t>M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9" name="Shape 2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0" name="Google Shape;2300;p32"/>
          <p:cNvSpPr/>
          <p:nvPr/>
        </p:nvSpPr>
        <p:spPr>
          <a:xfrm>
            <a:off x="298129" y="701306"/>
            <a:ext cx="9250605" cy="363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301" name="Google Shape;2301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0723" y="353455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302" name="Google Shape;2302;p32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Un circuit électrique est commandé à l’aide d’un interrupteur.</a:t>
            </a:r>
            <a:br>
              <a:rPr lang="fr-FR"/>
            </a:br>
            <a:r>
              <a:rPr lang="fr-FR"/>
              <a:t>Voici son symbole normalisé lorsqu’il est en position ouverte et lorsqu’il est en position fermée.</a:t>
            </a:r>
            <a:endParaRPr/>
          </a:p>
        </p:txBody>
      </p:sp>
      <p:sp>
        <p:nvSpPr>
          <p:cNvPr id="2303" name="Google Shape;2303;p32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peut expliquer davantage et répondre aux questions des  élèves.</a:t>
            </a:r>
            <a:endParaRPr/>
          </a:p>
        </p:txBody>
      </p:sp>
      <p:sp>
        <p:nvSpPr>
          <p:cNvPr id="2304" name="Google Shape;2304;p32"/>
          <p:cNvSpPr/>
          <p:nvPr/>
        </p:nvSpPr>
        <p:spPr>
          <a:xfrm>
            <a:off x="11763893" y="173104"/>
            <a:ext cx="287080" cy="1896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5" name="Google Shape;2305;p32"/>
          <p:cNvSpPr/>
          <p:nvPr/>
        </p:nvSpPr>
        <p:spPr>
          <a:xfrm>
            <a:off x="756208" y="3301287"/>
            <a:ext cx="1817805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B0"/>
              </a:buClr>
              <a:buSzPts val="2800"/>
              <a:buFont typeface="Calibri"/>
              <a:buNone/>
            </a:pPr>
            <a:r>
              <a:rPr b="0" i="0" lang="fr-FR" sz="2800" u="none" cap="none" strike="noStrike">
                <a:solidFill>
                  <a:srgbClr val="0063B0"/>
                </a:solidFill>
                <a:latin typeface="Calibri"/>
                <a:ea typeface="Calibri"/>
                <a:cs typeface="Calibri"/>
                <a:sym typeface="Calibri"/>
              </a:rPr>
              <a:t>Interrupteur</a:t>
            </a:r>
            <a:endParaRPr/>
          </a:p>
        </p:txBody>
      </p:sp>
      <p:sp>
        <p:nvSpPr>
          <p:cNvPr id="2306" name="Google Shape;2306;p32"/>
          <p:cNvSpPr/>
          <p:nvPr/>
        </p:nvSpPr>
        <p:spPr>
          <a:xfrm>
            <a:off x="662902" y="5523212"/>
            <a:ext cx="3379130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B0"/>
              </a:buClr>
              <a:buSzPts val="2800"/>
              <a:buFont typeface="Calibri"/>
              <a:buNone/>
            </a:pPr>
            <a:r>
              <a:rPr b="0" i="0" lang="fr-FR" sz="2800" u="none" cap="none" strike="noStrike">
                <a:solidFill>
                  <a:srgbClr val="0063B0"/>
                </a:solidFill>
                <a:latin typeface="Calibri"/>
                <a:ea typeface="Calibri"/>
                <a:cs typeface="Calibri"/>
                <a:sym typeface="Calibri"/>
              </a:rPr>
              <a:t>Son symbole normalisé</a:t>
            </a:r>
            <a:endParaRPr/>
          </a:p>
        </p:txBody>
      </p:sp>
      <p:grpSp>
        <p:nvGrpSpPr>
          <p:cNvPr id="2307" name="Google Shape;2307;p32"/>
          <p:cNvGrpSpPr/>
          <p:nvPr/>
        </p:nvGrpSpPr>
        <p:grpSpPr>
          <a:xfrm>
            <a:off x="4426650" y="5179668"/>
            <a:ext cx="2992051" cy="687088"/>
            <a:chOff x="5370899" y="5523212"/>
            <a:chExt cx="1285748" cy="117639"/>
          </a:xfrm>
        </p:grpSpPr>
        <p:sp>
          <p:nvSpPr>
            <p:cNvPr id="2308" name="Google Shape;2308;p32"/>
            <p:cNvSpPr/>
            <p:nvPr/>
          </p:nvSpPr>
          <p:spPr>
            <a:xfrm>
              <a:off x="5370899" y="5640849"/>
              <a:ext cx="511441" cy="0"/>
            </a:xfrm>
            <a:custGeom>
              <a:rect b="b" l="l" r="r" t="t"/>
              <a:pathLst>
                <a:path extrusionOk="0" h="120000" w="511441">
                  <a:moveTo>
                    <a:pt x="0" y="0"/>
                  </a:moveTo>
                  <a:lnTo>
                    <a:pt x="511441" y="0"/>
                  </a:lnTo>
                </a:path>
              </a:pathLst>
            </a:custGeom>
            <a:noFill/>
            <a:ln cap="flat" cmpd="sng" w="3810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9" name="Google Shape;2309;p32"/>
            <p:cNvSpPr/>
            <p:nvPr/>
          </p:nvSpPr>
          <p:spPr>
            <a:xfrm>
              <a:off x="6145206" y="5640849"/>
              <a:ext cx="511441" cy="0"/>
            </a:xfrm>
            <a:custGeom>
              <a:rect b="b" l="l" r="r" t="t"/>
              <a:pathLst>
                <a:path extrusionOk="0" h="120000" w="511441">
                  <a:moveTo>
                    <a:pt x="0" y="0"/>
                  </a:moveTo>
                  <a:lnTo>
                    <a:pt x="511441" y="0"/>
                  </a:lnTo>
                </a:path>
              </a:pathLst>
            </a:custGeom>
            <a:noFill/>
            <a:ln cap="flat" cmpd="sng" w="3810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0" name="Google Shape;2310;p32"/>
            <p:cNvSpPr/>
            <p:nvPr/>
          </p:nvSpPr>
          <p:spPr>
            <a:xfrm>
              <a:off x="5795645" y="5610575"/>
              <a:ext cx="86690" cy="30276"/>
            </a:xfrm>
            <a:custGeom>
              <a:rect b="b" l="l" r="r" t="t"/>
              <a:pathLst>
                <a:path extrusionOk="0" h="30276" w="86690">
                  <a:moveTo>
                    <a:pt x="0" y="30276"/>
                  </a:moveTo>
                  <a:lnTo>
                    <a:pt x="86690" y="30276"/>
                  </a:lnTo>
                  <a:lnTo>
                    <a:pt x="86690" y="0"/>
                  </a:lnTo>
                  <a:lnTo>
                    <a:pt x="0" y="0"/>
                  </a:lnTo>
                  <a:lnTo>
                    <a:pt x="0" y="30276"/>
                  </a:lnTo>
                  <a:close/>
                </a:path>
              </a:pathLst>
            </a:custGeom>
            <a:solidFill>
              <a:srgbClr val="384C92"/>
            </a:solidFill>
            <a:ln cap="flat" cmpd="sng" w="381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1" name="Google Shape;2311;p32"/>
            <p:cNvSpPr/>
            <p:nvPr/>
          </p:nvSpPr>
          <p:spPr>
            <a:xfrm>
              <a:off x="6145199" y="5610575"/>
              <a:ext cx="86690" cy="30276"/>
            </a:xfrm>
            <a:custGeom>
              <a:rect b="b" l="l" r="r" t="t"/>
              <a:pathLst>
                <a:path extrusionOk="0" h="30276" w="86690">
                  <a:moveTo>
                    <a:pt x="0" y="30276"/>
                  </a:moveTo>
                  <a:lnTo>
                    <a:pt x="86690" y="30276"/>
                  </a:lnTo>
                  <a:lnTo>
                    <a:pt x="86690" y="0"/>
                  </a:lnTo>
                  <a:lnTo>
                    <a:pt x="0" y="0"/>
                  </a:lnTo>
                  <a:lnTo>
                    <a:pt x="0" y="30276"/>
                  </a:lnTo>
                  <a:close/>
                </a:path>
              </a:pathLst>
            </a:custGeom>
            <a:solidFill>
              <a:srgbClr val="384C92"/>
            </a:solidFill>
            <a:ln cap="flat" cmpd="sng" w="381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2" name="Google Shape;2312;p32"/>
            <p:cNvSpPr/>
            <p:nvPr/>
          </p:nvSpPr>
          <p:spPr>
            <a:xfrm>
              <a:off x="5865453" y="5523212"/>
              <a:ext cx="279450" cy="87350"/>
            </a:xfrm>
            <a:custGeom>
              <a:rect b="b" l="l" r="r" t="t"/>
              <a:pathLst>
                <a:path extrusionOk="0" h="87350" w="279450">
                  <a:moveTo>
                    <a:pt x="0" y="87350"/>
                  </a:moveTo>
                  <a:lnTo>
                    <a:pt x="279450" y="0"/>
                  </a:lnTo>
                </a:path>
              </a:pathLst>
            </a:custGeom>
            <a:noFill/>
            <a:ln cap="flat" cmpd="sng" w="3810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13" name="Google Shape;2313;p32"/>
          <p:cNvGrpSpPr/>
          <p:nvPr/>
        </p:nvGrpSpPr>
        <p:grpSpPr>
          <a:xfrm>
            <a:off x="7962073" y="5644119"/>
            <a:ext cx="2992051" cy="222628"/>
            <a:chOff x="5370899" y="5602734"/>
            <a:chExt cx="1285748" cy="38117"/>
          </a:xfrm>
        </p:grpSpPr>
        <p:sp>
          <p:nvSpPr>
            <p:cNvPr id="2314" name="Google Shape;2314;p32"/>
            <p:cNvSpPr/>
            <p:nvPr/>
          </p:nvSpPr>
          <p:spPr>
            <a:xfrm>
              <a:off x="5370899" y="5640849"/>
              <a:ext cx="511441" cy="0"/>
            </a:xfrm>
            <a:custGeom>
              <a:rect b="b" l="l" r="r" t="t"/>
              <a:pathLst>
                <a:path extrusionOk="0" h="120000" w="511441">
                  <a:moveTo>
                    <a:pt x="0" y="0"/>
                  </a:moveTo>
                  <a:lnTo>
                    <a:pt x="511441" y="0"/>
                  </a:lnTo>
                </a:path>
              </a:pathLst>
            </a:custGeom>
            <a:noFill/>
            <a:ln cap="flat" cmpd="sng" w="3810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5" name="Google Shape;2315;p32"/>
            <p:cNvSpPr/>
            <p:nvPr/>
          </p:nvSpPr>
          <p:spPr>
            <a:xfrm>
              <a:off x="6145206" y="5640849"/>
              <a:ext cx="511441" cy="0"/>
            </a:xfrm>
            <a:custGeom>
              <a:rect b="b" l="l" r="r" t="t"/>
              <a:pathLst>
                <a:path extrusionOk="0" h="120000" w="511441">
                  <a:moveTo>
                    <a:pt x="0" y="0"/>
                  </a:moveTo>
                  <a:lnTo>
                    <a:pt x="511441" y="0"/>
                  </a:lnTo>
                </a:path>
              </a:pathLst>
            </a:custGeom>
            <a:noFill/>
            <a:ln cap="flat" cmpd="sng" w="3810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6" name="Google Shape;2316;p32"/>
            <p:cNvSpPr/>
            <p:nvPr/>
          </p:nvSpPr>
          <p:spPr>
            <a:xfrm>
              <a:off x="5795645" y="5610575"/>
              <a:ext cx="86690" cy="30276"/>
            </a:xfrm>
            <a:custGeom>
              <a:rect b="b" l="l" r="r" t="t"/>
              <a:pathLst>
                <a:path extrusionOk="0" h="30276" w="86690">
                  <a:moveTo>
                    <a:pt x="0" y="30276"/>
                  </a:moveTo>
                  <a:lnTo>
                    <a:pt x="86690" y="30276"/>
                  </a:lnTo>
                  <a:lnTo>
                    <a:pt x="86690" y="0"/>
                  </a:lnTo>
                  <a:lnTo>
                    <a:pt x="0" y="0"/>
                  </a:lnTo>
                  <a:lnTo>
                    <a:pt x="0" y="30276"/>
                  </a:lnTo>
                  <a:close/>
                </a:path>
              </a:pathLst>
            </a:custGeom>
            <a:solidFill>
              <a:srgbClr val="384C92"/>
            </a:solidFill>
            <a:ln cap="flat" cmpd="sng" w="381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7" name="Google Shape;2317;p32"/>
            <p:cNvSpPr/>
            <p:nvPr/>
          </p:nvSpPr>
          <p:spPr>
            <a:xfrm>
              <a:off x="6145199" y="5610575"/>
              <a:ext cx="86690" cy="30276"/>
            </a:xfrm>
            <a:custGeom>
              <a:rect b="b" l="l" r="r" t="t"/>
              <a:pathLst>
                <a:path extrusionOk="0" h="30276" w="86690">
                  <a:moveTo>
                    <a:pt x="0" y="30276"/>
                  </a:moveTo>
                  <a:lnTo>
                    <a:pt x="86690" y="30276"/>
                  </a:lnTo>
                  <a:lnTo>
                    <a:pt x="86690" y="0"/>
                  </a:lnTo>
                  <a:lnTo>
                    <a:pt x="0" y="0"/>
                  </a:lnTo>
                  <a:lnTo>
                    <a:pt x="0" y="30276"/>
                  </a:lnTo>
                  <a:close/>
                </a:path>
              </a:pathLst>
            </a:custGeom>
            <a:solidFill>
              <a:srgbClr val="384C92"/>
            </a:solidFill>
            <a:ln cap="flat" cmpd="sng" w="381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8" name="Google Shape;2318;p32"/>
            <p:cNvSpPr/>
            <p:nvPr/>
          </p:nvSpPr>
          <p:spPr>
            <a:xfrm>
              <a:off x="5865453" y="5602734"/>
              <a:ext cx="340339" cy="0"/>
            </a:xfrm>
            <a:custGeom>
              <a:rect b="b" l="l" r="r" t="t"/>
              <a:pathLst>
                <a:path extrusionOk="0" h="87350" w="279450">
                  <a:moveTo>
                    <a:pt x="0" y="0"/>
                  </a:moveTo>
                  <a:lnTo>
                    <a:pt x="279450" y="0"/>
                  </a:lnTo>
                </a:path>
              </a:pathLst>
            </a:custGeom>
            <a:noFill/>
            <a:ln cap="flat" cmpd="sng" w="3810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19" name="Google Shape;2319;p32"/>
          <p:cNvGrpSpPr/>
          <p:nvPr/>
        </p:nvGrpSpPr>
        <p:grpSpPr>
          <a:xfrm>
            <a:off x="4646926" y="1500497"/>
            <a:ext cx="2771775" cy="3347029"/>
            <a:chOff x="4646926" y="1500497"/>
            <a:chExt cx="2771775" cy="3347029"/>
          </a:xfrm>
        </p:grpSpPr>
        <p:pic>
          <p:nvPicPr>
            <p:cNvPr descr="CAFIEDR Physique unipolaire unidirectionnel Interrupteur à Bascule Couteau  électricité Physique Laboratoire expérience Scientifique Test équipement ..." id="2320" name="Google Shape;2320;p32"/>
            <p:cNvPicPr preferRelativeResize="0"/>
            <p:nvPr/>
          </p:nvPicPr>
          <p:blipFill rotWithShape="1">
            <a:blip r:embed="rId4">
              <a:alphaModFix/>
            </a:blip>
            <a:srcRect b="16092" l="13564" r="11997" t="3841"/>
            <a:stretch/>
          </p:blipFill>
          <p:spPr>
            <a:xfrm>
              <a:off x="4646926" y="1500497"/>
              <a:ext cx="2771775" cy="29813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21" name="Google Shape;2321;p32"/>
            <p:cNvSpPr/>
            <p:nvPr/>
          </p:nvSpPr>
          <p:spPr>
            <a:xfrm>
              <a:off x="5515939" y="4416639"/>
              <a:ext cx="1229504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63B0"/>
                </a:buClr>
                <a:buSzPts val="2800"/>
                <a:buFont typeface="Calibri"/>
                <a:buNone/>
              </a:pPr>
              <a:r>
                <a:rPr b="0" i="0" lang="fr-FR" sz="2800" u="none" cap="none" strike="noStrike">
                  <a:solidFill>
                    <a:srgbClr val="0063B0"/>
                  </a:solidFill>
                  <a:latin typeface="Calibri"/>
                  <a:ea typeface="Calibri"/>
                  <a:cs typeface="Calibri"/>
                  <a:sym typeface="Calibri"/>
                </a:rPr>
                <a:t>(Ouvert)</a:t>
              </a:r>
              <a:endParaRPr/>
            </a:p>
          </p:txBody>
        </p:sp>
      </p:grpSp>
      <p:grpSp>
        <p:nvGrpSpPr>
          <p:cNvPr id="2322" name="Google Shape;2322;p32"/>
          <p:cNvGrpSpPr/>
          <p:nvPr/>
        </p:nvGrpSpPr>
        <p:grpSpPr>
          <a:xfrm>
            <a:off x="8215715" y="2009775"/>
            <a:ext cx="2738409" cy="2932195"/>
            <a:chOff x="8215715" y="2009775"/>
            <a:chExt cx="2738409" cy="2932195"/>
          </a:xfrm>
        </p:grpSpPr>
        <p:pic>
          <p:nvPicPr>
            <p:cNvPr descr="CAFIEDR Physique unipolaire unidirectionnel Interrupteur à Bascule Couteau  électricité Physique Laboratoire expérience Scientifique Test équipement d' enseignement : Amazon.fr: Jeux et Jouets" id="2323" name="Google Shape;2323;p32"/>
            <p:cNvPicPr preferRelativeResize="0"/>
            <p:nvPr/>
          </p:nvPicPr>
          <p:blipFill rotWithShape="1">
            <a:blip r:embed="rId5">
              <a:alphaModFix/>
            </a:blip>
            <a:srcRect b="12401" l="3029" r="3874" t="7330"/>
            <a:stretch/>
          </p:blipFill>
          <p:spPr>
            <a:xfrm>
              <a:off x="8215715" y="2009775"/>
              <a:ext cx="2738409" cy="236106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24" name="Google Shape;2324;p32"/>
            <p:cNvSpPr/>
            <p:nvPr/>
          </p:nvSpPr>
          <p:spPr>
            <a:xfrm>
              <a:off x="8933466" y="4511083"/>
              <a:ext cx="1150956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63B0"/>
                </a:buClr>
                <a:buSzPts val="2800"/>
                <a:buFont typeface="Calibri"/>
                <a:buNone/>
              </a:pPr>
              <a:r>
                <a:rPr b="0" i="0" lang="fr-FR" sz="2800" u="none" cap="none" strike="noStrike">
                  <a:solidFill>
                    <a:srgbClr val="0063B0"/>
                  </a:solidFill>
                  <a:latin typeface="Calibri"/>
                  <a:ea typeface="Calibri"/>
                  <a:cs typeface="Calibri"/>
                  <a:sym typeface="Calibri"/>
                </a:rPr>
                <a:t>(Fermé)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8" name="Shape 2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9" name="Google Shape;2329;p33"/>
          <p:cNvSpPr/>
          <p:nvPr/>
        </p:nvSpPr>
        <p:spPr>
          <a:xfrm>
            <a:off x="298129" y="701306"/>
            <a:ext cx="9250605" cy="363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330" name="Google Shape;2330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0723" y="353455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331" name="Google Shape;2331;p33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L’un des éléments électriques importants est la diode de type DEL (ou LED):</a:t>
            </a:r>
            <a:endParaRPr/>
          </a:p>
        </p:txBody>
      </p:sp>
      <p:sp>
        <p:nvSpPr>
          <p:cNvPr id="2332" name="Google Shape;2332;p33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peut expliquer davantage et répondre aux questions des  élèves.</a:t>
            </a:r>
            <a:endParaRPr/>
          </a:p>
        </p:txBody>
      </p:sp>
      <p:sp>
        <p:nvSpPr>
          <p:cNvPr id="2333" name="Google Shape;2333;p33"/>
          <p:cNvSpPr/>
          <p:nvPr/>
        </p:nvSpPr>
        <p:spPr>
          <a:xfrm>
            <a:off x="11763893" y="182435"/>
            <a:ext cx="287080" cy="1896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4" name="Google Shape;2334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7176005" y="1238565"/>
            <a:ext cx="648002" cy="2808012"/>
          </a:xfrm>
          <a:prstGeom prst="rect">
            <a:avLst/>
          </a:prstGeom>
          <a:noFill/>
          <a:ln>
            <a:noFill/>
          </a:ln>
        </p:spPr>
      </p:pic>
      <p:sp>
        <p:nvSpPr>
          <p:cNvPr id="2335" name="Google Shape;2335;p33"/>
          <p:cNvSpPr/>
          <p:nvPr/>
        </p:nvSpPr>
        <p:spPr>
          <a:xfrm>
            <a:off x="1272502" y="2677376"/>
            <a:ext cx="1487587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0063B0"/>
                </a:solidFill>
                <a:latin typeface="Calibri"/>
                <a:ea typeface="Calibri"/>
                <a:cs typeface="Calibri"/>
                <a:sym typeface="Calibri"/>
              </a:rPr>
              <a:t>Diode DEL</a:t>
            </a:r>
            <a:endParaRPr/>
          </a:p>
        </p:txBody>
      </p:sp>
      <p:sp>
        <p:nvSpPr>
          <p:cNvPr id="2336" name="Google Shape;2336;p33"/>
          <p:cNvSpPr/>
          <p:nvPr/>
        </p:nvSpPr>
        <p:spPr>
          <a:xfrm>
            <a:off x="1272502" y="4672588"/>
            <a:ext cx="3379130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B0"/>
              </a:buClr>
              <a:buSzPts val="2800"/>
              <a:buFont typeface="Calibri"/>
              <a:buNone/>
            </a:pPr>
            <a:r>
              <a:rPr b="0" i="0" lang="fr-FR" sz="2800" u="none" cap="none" strike="noStrike">
                <a:solidFill>
                  <a:srgbClr val="0063B0"/>
                </a:solidFill>
                <a:latin typeface="Calibri"/>
                <a:ea typeface="Calibri"/>
                <a:cs typeface="Calibri"/>
                <a:sym typeface="Calibri"/>
              </a:rPr>
              <a:t>Son symbole normalisé</a:t>
            </a:r>
            <a:endParaRPr/>
          </a:p>
        </p:txBody>
      </p:sp>
      <p:grpSp>
        <p:nvGrpSpPr>
          <p:cNvPr id="2337" name="Google Shape;2337;p33"/>
          <p:cNvGrpSpPr/>
          <p:nvPr/>
        </p:nvGrpSpPr>
        <p:grpSpPr>
          <a:xfrm>
            <a:off x="6399620" y="4187955"/>
            <a:ext cx="2765023" cy="969265"/>
            <a:chOff x="6025136" y="5523212"/>
            <a:chExt cx="975347" cy="341903"/>
          </a:xfrm>
        </p:grpSpPr>
        <p:sp>
          <p:nvSpPr>
            <p:cNvPr id="2338" name="Google Shape;2338;p33"/>
            <p:cNvSpPr/>
            <p:nvPr/>
          </p:nvSpPr>
          <p:spPr>
            <a:xfrm>
              <a:off x="6025136" y="5757517"/>
              <a:ext cx="975347" cy="0"/>
            </a:xfrm>
            <a:custGeom>
              <a:rect b="b" l="l" r="r" t="t"/>
              <a:pathLst>
                <a:path extrusionOk="0" h="120000" w="975347">
                  <a:moveTo>
                    <a:pt x="0" y="0"/>
                  </a:moveTo>
                  <a:lnTo>
                    <a:pt x="975347" y="0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9" name="Google Shape;2339;p33"/>
            <p:cNvSpPr/>
            <p:nvPr/>
          </p:nvSpPr>
          <p:spPr>
            <a:xfrm>
              <a:off x="6399363" y="5657183"/>
              <a:ext cx="198196" cy="200202"/>
            </a:xfrm>
            <a:custGeom>
              <a:rect b="b" l="l" r="r" t="t"/>
              <a:pathLst>
                <a:path extrusionOk="0" h="200202" w="198196">
                  <a:moveTo>
                    <a:pt x="198196" y="100101"/>
                  </a:moveTo>
                  <a:lnTo>
                    <a:pt x="0" y="200202"/>
                  </a:lnTo>
                  <a:lnTo>
                    <a:pt x="0" y="0"/>
                  </a:lnTo>
                  <a:close/>
                  <a:moveTo>
                    <a:pt x="198196" y="100101"/>
                  </a:moveTo>
                </a:path>
              </a:pathLst>
            </a:custGeom>
            <a:solidFill>
              <a:srgbClr val="FFFFFF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0" name="Google Shape;2340;p33"/>
            <p:cNvSpPr/>
            <p:nvPr/>
          </p:nvSpPr>
          <p:spPr>
            <a:xfrm>
              <a:off x="6399363" y="5657183"/>
              <a:ext cx="198196" cy="200202"/>
            </a:xfrm>
            <a:custGeom>
              <a:rect b="b" l="l" r="r" t="t"/>
              <a:pathLst>
                <a:path extrusionOk="0" h="200202" w="198196">
                  <a:moveTo>
                    <a:pt x="198196" y="100101"/>
                  </a:moveTo>
                  <a:lnTo>
                    <a:pt x="0" y="200202"/>
                  </a:lnTo>
                  <a:lnTo>
                    <a:pt x="0" y="0"/>
                  </a:lnTo>
                  <a:lnTo>
                    <a:pt x="198196" y="100101"/>
                  </a:lnTo>
                  <a:close/>
                  <a:moveTo>
                    <a:pt x="198196" y="100101"/>
                  </a:move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1" name="Google Shape;2341;p33"/>
            <p:cNvSpPr/>
            <p:nvPr/>
          </p:nvSpPr>
          <p:spPr>
            <a:xfrm>
              <a:off x="6608122" y="5649431"/>
              <a:ext cx="0" cy="215684"/>
            </a:xfrm>
            <a:custGeom>
              <a:rect b="b" l="l" r="r" t="t"/>
              <a:pathLst>
                <a:path extrusionOk="0" h="215684" w="120000">
                  <a:moveTo>
                    <a:pt x="0" y="0"/>
                  </a:moveTo>
                  <a:lnTo>
                    <a:pt x="0" y="215684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2" name="Google Shape;2342;p33"/>
            <p:cNvSpPr/>
            <p:nvPr/>
          </p:nvSpPr>
          <p:spPr>
            <a:xfrm>
              <a:off x="6481742" y="5614431"/>
              <a:ext cx="65862" cy="66954"/>
            </a:xfrm>
            <a:custGeom>
              <a:rect b="b" l="l" r="r" t="t"/>
              <a:pathLst>
                <a:path extrusionOk="0" h="66954" w="65862">
                  <a:moveTo>
                    <a:pt x="65862" y="0"/>
                  </a:moveTo>
                  <a:lnTo>
                    <a:pt x="0" y="66954"/>
                  </a:lnTo>
                </a:path>
              </a:pathLst>
            </a:custGeom>
            <a:noFill/>
            <a:ln cap="flat" cmpd="sng" w="28575">
              <a:solidFill>
                <a:srgbClr val="205DA9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343" name="Google Shape;2343;p3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498461" y="5551166"/>
              <a:ext cx="102577" cy="1031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44" name="Google Shape;2344;p33"/>
            <p:cNvSpPr/>
            <p:nvPr/>
          </p:nvSpPr>
          <p:spPr>
            <a:xfrm>
              <a:off x="6434942" y="5578751"/>
              <a:ext cx="65862" cy="66954"/>
            </a:xfrm>
            <a:custGeom>
              <a:rect b="b" l="l" r="r" t="t"/>
              <a:pathLst>
                <a:path extrusionOk="0" h="66954" w="65862">
                  <a:moveTo>
                    <a:pt x="65862" y="0"/>
                  </a:moveTo>
                  <a:lnTo>
                    <a:pt x="0" y="66954"/>
                  </a:lnTo>
                </a:path>
              </a:pathLst>
            </a:custGeom>
            <a:noFill/>
            <a:ln cap="flat" cmpd="sng" w="28575">
              <a:solidFill>
                <a:srgbClr val="205DA9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345" name="Google Shape;2345;p3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453060" y="5523212"/>
              <a:ext cx="102577" cy="1031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9" name="Shape 2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0" name="Google Shape;2350;p34"/>
          <p:cNvSpPr/>
          <p:nvPr/>
        </p:nvSpPr>
        <p:spPr>
          <a:xfrm>
            <a:off x="298129" y="701306"/>
            <a:ext cx="9250605" cy="363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351" name="Google Shape;2351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0723" y="353455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352" name="Google Shape;2352;p34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récapitule sur les symboles des composants électriques usuels: </a:t>
            </a:r>
            <a:endParaRPr/>
          </a:p>
        </p:txBody>
      </p:sp>
      <p:sp>
        <p:nvSpPr>
          <p:cNvPr id="2353" name="Google Shape;2353;p34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sp>
        <p:nvSpPr>
          <p:cNvPr id="2354" name="Google Shape;2354;p34"/>
          <p:cNvSpPr/>
          <p:nvPr/>
        </p:nvSpPr>
        <p:spPr>
          <a:xfrm>
            <a:off x="11763893" y="182435"/>
            <a:ext cx="287080" cy="1896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5" name="Google Shape;2355;p34"/>
          <p:cNvSpPr/>
          <p:nvPr/>
        </p:nvSpPr>
        <p:spPr>
          <a:xfrm>
            <a:off x="3259021" y="1779567"/>
            <a:ext cx="22858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B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0063B0"/>
                </a:solidFill>
                <a:latin typeface="Calibri"/>
                <a:ea typeface="Calibri"/>
                <a:cs typeface="Calibri"/>
                <a:sym typeface="Calibri"/>
              </a:rPr>
              <a:t>Moteur électrique</a:t>
            </a:r>
            <a:endParaRPr/>
          </a:p>
        </p:txBody>
      </p:sp>
      <p:sp>
        <p:nvSpPr>
          <p:cNvPr id="2356" name="Google Shape;2356;p34"/>
          <p:cNvSpPr/>
          <p:nvPr/>
        </p:nvSpPr>
        <p:spPr>
          <a:xfrm>
            <a:off x="6469646" y="1779567"/>
            <a:ext cx="155972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B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0063B0"/>
                </a:solidFill>
                <a:latin typeface="Calibri"/>
                <a:ea typeface="Calibri"/>
                <a:cs typeface="Calibri"/>
                <a:sym typeface="Calibri"/>
              </a:rPr>
              <a:t>Interrupteur</a:t>
            </a:r>
            <a:endParaRPr/>
          </a:p>
        </p:txBody>
      </p:sp>
      <p:sp>
        <p:nvSpPr>
          <p:cNvPr id="2357" name="Google Shape;2357;p34"/>
          <p:cNvSpPr/>
          <p:nvPr/>
        </p:nvSpPr>
        <p:spPr>
          <a:xfrm>
            <a:off x="9579301" y="1779567"/>
            <a:ext cx="127599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B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0063B0"/>
                </a:solidFill>
                <a:latin typeface="Calibri"/>
                <a:ea typeface="Calibri"/>
                <a:cs typeface="Calibri"/>
                <a:sym typeface="Calibri"/>
              </a:rPr>
              <a:t>Diode DEL</a:t>
            </a:r>
            <a:endParaRPr/>
          </a:p>
        </p:txBody>
      </p:sp>
      <p:grpSp>
        <p:nvGrpSpPr>
          <p:cNvPr id="2358" name="Google Shape;2358;p34"/>
          <p:cNvGrpSpPr/>
          <p:nvPr/>
        </p:nvGrpSpPr>
        <p:grpSpPr>
          <a:xfrm>
            <a:off x="520987" y="3274423"/>
            <a:ext cx="1681459" cy="466699"/>
            <a:chOff x="1262185" y="5183653"/>
            <a:chExt cx="1105753" cy="294487"/>
          </a:xfrm>
        </p:grpSpPr>
        <p:sp>
          <p:nvSpPr>
            <p:cNvPr id="2359" name="Google Shape;2359;p34"/>
            <p:cNvSpPr/>
            <p:nvPr/>
          </p:nvSpPr>
          <p:spPr>
            <a:xfrm>
              <a:off x="1661277" y="5183653"/>
              <a:ext cx="294486" cy="294487"/>
            </a:xfrm>
            <a:custGeom>
              <a:rect b="b" l="l" r="r" t="t"/>
              <a:pathLst>
                <a:path extrusionOk="0" h="294487" w="294486">
                  <a:moveTo>
                    <a:pt x="147243" y="294487"/>
                  </a:moveTo>
                  <a:cubicBezTo>
                    <a:pt x="228561" y="294487"/>
                    <a:pt x="294486" y="228562"/>
                    <a:pt x="294486" y="147244"/>
                  </a:cubicBezTo>
                  <a:cubicBezTo>
                    <a:pt x="294486" y="65926"/>
                    <a:pt x="228561" y="0"/>
                    <a:pt x="147243" y="0"/>
                  </a:cubicBezTo>
                  <a:cubicBezTo>
                    <a:pt x="65925" y="0"/>
                    <a:pt x="0" y="65926"/>
                    <a:pt x="0" y="147244"/>
                  </a:cubicBezTo>
                  <a:cubicBezTo>
                    <a:pt x="0" y="228562"/>
                    <a:pt x="65925" y="294487"/>
                    <a:pt x="147243" y="294487"/>
                  </a:cubicBezTo>
                  <a:close/>
                  <a:moveTo>
                    <a:pt x="147243" y="294487"/>
                  </a:moveTo>
                </a:path>
              </a:pathLst>
            </a:custGeom>
            <a:noFill/>
            <a:ln cap="flat" cmpd="sng" w="3810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0" name="Google Shape;2360;p34"/>
            <p:cNvSpPr/>
            <p:nvPr/>
          </p:nvSpPr>
          <p:spPr>
            <a:xfrm>
              <a:off x="1262185" y="5332822"/>
              <a:ext cx="392747" cy="0"/>
            </a:xfrm>
            <a:custGeom>
              <a:rect b="b" l="l" r="r" t="t"/>
              <a:pathLst>
                <a:path extrusionOk="0" h="120000" w="392747">
                  <a:moveTo>
                    <a:pt x="0" y="0"/>
                  </a:moveTo>
                  <a:lnTo>
                    <a:pt x="392747" y="0"/>
                  </a:lnTo>
                </a:path>
              </a:pathLst>
            </a:custGeom>
            <a:noFill/>
            <a:ln cap="flat" cmpd="sng" w="3810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1" name="Google Shape;2361;p34"/>
            <p:cNvSpPr/>
            <p:nvPr/>
          </p:nvSpPr>
          <p:spPr>
            <a:xfrm>
              <a:off x="1955620" y="5332822"/>
              <a:ext cx="412318" cy="0"/>
            </a:xfrm>
            <a:custGeom>
              <a:rect b="b" l="l" r="r" t="t"/>
              <a:pathLst>
                <a:path extrusionOk="0" h="120000" w="412318">
                  <a:moveTo>
                    <a:pt x="0" y="0"/>
                  </a:moveTo>
                  <a:lnTo>
                    <a:pt x="412318" y="0"/>
                  </a:lnTo>
                </a:path>
              </a:pathLst>
            </a:custGeom>
            <a:noFill/>
            <a:ln cap="flat" cmpd="sng" w="3810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2" name="Google Shape;2362;p34"/>
            <p:cNvSpPr/>
            <p:nvPr/>
          </p:nvSpPr>
          <p:spPr>
            <a:xfrm>
              <a:off x="1705780" y="5222889"/>
              <a:ext cx="200164" cy="220319"/>
            </a:xfrm>
            <a:custGeom>
              <a:rect b="b" l="l" r="r" t="t"/>
              <a:pathLst>
                <a:path extrusionOk="0" h="220319" w="200164">
                  <a:moveTo>
                    <a:pt x="0" y="0"/>
                  </a:moveTo>
                  <a:lnTo>
                    <a:pt x="200164" y="220319"/>
                  </a:lnTo>
                </a:path>
              </a:pathLst>
            </a:custGeom>
            <a:noFill/>
            <a:ln cap="flat" cmpd="sng" w="3810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3" name="Google Shape;2363;p34"/>
            <p:cNvSpPr/>
            <p:nvPr/>
          </p:nvSpPr>
          <p:spPr>
            <a:xfrm>
              <a:off x="1705775" y="5222889"/>
              <a:ext cx="200164" cy="220319"/>
            </a:xfrm>
            <a:custGeom>
              <a:rect b="b" l="l" r="r" t="t"/>
              <a:pathLst>
                <a:path extrusionOk="0" h="220319" w="200164">
                  <a:moveTo>
                    <a:pt x="200164" y="0"/>
                  </a:moveTo>
                  <a:lnTo>
                    <a:pt x="0" y="220319"/>
                  </a:lnTo>
                </a:path>
              </a:pathLst>
            </a:custGeom>
            <a:noFill/>
            <a:ln cap="flat" cmpd="sng" w="3810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64" name="Google Shape;2364;p34"/>
          <p:cNvSpPr/>
          <p:nvPr/>
        </p:nvSpPr>
        <p:spPr>
          <a:xfrm>
            <a:off x="850199" y="1779567"/>
            <a:ext cx="102303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63B0"/>
                </a:solidFill>
                <a:latin typeface="Calibri"/>
                <a:ea typeface="Calibri"/>
                <a:cs typeface="Calibri"/>
                <a:sym typeface="Calibri"/>
              </a:rPr>
              <a:t>Lampe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65" name="Google Shape;2365;p34"/>
          <p:cNvGrpSpPr/>
          <p:nvPr/>
        </p:nvGrpSpPr>
        <p:grpSpPr>
          <a:xfrm>
            <a:off x="9526638" y="2958922"/>
            <a:ext cx="1800061" cy="631002"/>
            <a:chOff x="6025136" y="5523212"/>
            <a:chExt cx="975347" cy="341903"/>
          </a:xfrm>
        </p:grpSpPr>
        <p:sp>
          <p:nvSpPr>
            <p:cNvPr id="2366" name="Google Shape;2366;p34"/>
            <p:cNvSpPr/>
            <p:nvPr/>
          </p:nvSpPr>
          <p:spPr>
            <a:xfrm>
              <a:off x="6025136" y="5757517"/>
              <a:ext cx="975347" cy="0"/>
            </a:xfrm>
            <a:custGeom>
              <a:rect b="b" l="l" r="r" t="t"/>
              <a:pathLst>
                <a:path extrusionOk="0" h="120000" w="975347">
                  <a:moveTo>
                    <a:pt x="0" y="0"/>
                  </a:moveTo>
                  <a:lnTo>
                    <a:pt x="975347" y="0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7" name="Google Shape;2367;p34"/>
            <p:cNvSpPr/>
            <p:nvPr/>
          </p:nvSpPr>
          <p:spPr>
            <a:xfrm>
              <a:off x="6399363" y="5657183"/>
              <a:ext cx="198196" cy="200202"/>
            </a:xfrm>
            <a:custGeom>
              <a:rect b="b" l="l" r="r" t="t"/>
              <a:pathLst>
                <a:path extrusionOk="0" h="200202" w="198196">
                  <a:moveTo>
                    <a:pt x="198196" y="100101"/>
                  </a:moveTo>
                  <a:lnTo>
                    <a:pt x="0" y="200202"/>
                  </a:lnTo>
                  <a:lnTo>
                    <a:pt x="0" y="0"/>
                  </a:lnTo>
                  <a:close/>
                  <a:moveTo>
                    <a:pt x="198196" y="100101"/>
                  </a:moveTo>
                </a:path>
              </a:pathLst>
            </a:custGeom>
            <a:solidFill>
              <a:srgbClr val="FFFFFF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8" name="Google Shape;2368;p34"/>
            <p:cNvSpPr/>
            <p:nvPr/>
          </p:nvSpPr>
          <p:spPr>
            <a:xfrm>
              <a:off x="6399363" y="5657183"/>
              <a:ext cx="198196" cy="200202"/>
            </a:xfrm>
            <a:custGeom>
              <a:rect b="b" l="l" r="r" t="t"/>
              <a:pathLst>
                <a:path extrusionOk="0" h="200202" w="198196">
                  <a:moveTo>
                    <a:pt x="198196" y="100101"/>
                  </a:moveTo>
                  <a:lnTo>
                    <a:pt x="0" y="200202"/>
                  </a:lnTo>
                  <a:lnTo>
                    <a:pt x="0" y="0"/>
                  </a:lnTo>
                  <a:lnTo>
                    <a:pt x="198196" y="100101"/>
                  </a:lnTo>
                  <a:close/>
                  <a:moveTo>
                    <a:pt x="198196" y="100101"/>
                  </a:move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9" name="Google Shape;2369;p34"/>
            <p:cNvSpPr/>
            <p:nvPr/>
          </p:nvSpPr>
          <p:spPr>
            <a:xfrm>
              <a:off x="6608122" y="5649431"/>
              <a:ext cx="0" cy="215684"/>
            </a:xfrm>
            <a:custGeom>
              <a:rect b="b" l="l" r="r" t="t"/>
              <a:pathLst>
                <a:path extrusionOk="0" h="215684" w="120000">
                  <a:moveTo>
                    <a:pt x="0" y="0"/>
                  </a:moveTo>
                  <a:lnTo>
                    <a:pt x="0" y="215684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0" name="Google Shape;2370;p34"/>
            <p:cNvSpPr/>
            <p:nvPr/>
          </p:nvSpPr>
          <p:spPr>
            <a:xfrm>
              <a:off x="6481742" y="5614431"/>
              <a:ext cx="65862" cy="66954"/>
            </a:xfrm>
            <a:custGeom>
              <a:rect b="b" l="l" r="r" t="t"/>
              <a:pathLst>
                <a:path extrusionOk="0" h="66954" w="65862">
                  <a:moveTo>
                    <a:pt x="65862" y="0"/>
                  </a:moveTo>
                  <a:lnTo>
                    <a:pt x="0" y="66954"/>
                  </a:lnTo>
                </a:path>
              </a:pathLst>
            </a:custGeom>
            <a:noFill/>
            <a:ln cap="flat" cmpd="sng" w="28575">
              <a:solidFill>
                <a:srgbClr val="205DA9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371" name="Google Shape;2371;p3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498461" y="5551166"/>
              <a:ext cx="102577" cy="1031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72" name="Google Shape;2372;p34"/>
            <p:cNvSpPr/>
            <p:nvPr/>
          </p:nvSpPr>
          <p:spPr>
            <a:xfrm>
              <a:off x="6434942" y="5578751"/>
              <a:ext cx="65862" cy="66954"/>
            </a:xfrm>
            <a:custGeom>
              <a:rect b="b" l="l" r="r" t="t"/>
              <a:pathLst>
                <a:path extrusionOk="0" h="66954" w="65862">
                  <a:moveTo>
                    <a:pt x="65862" y="0"/>
                  </a:moveTo>
                  <a:lnTo>
                    <a:pt x="0" y="66954"/>
                  </a:lnTo>
                </a:path>
              </a:pathLst>
            </a:custGeom>
            <a:noFill/>
            <a:ln cap="flat" cmpd="sng" w="28575">
              <a:solidFill>
                <a:srgbClr val="205DA9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373" name="Google Shape;2373;p3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453060" y="5523212"/>
              <a:ext cx="102577" cy="10316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74" name="Google Shape;2374;p34"/>
          <p:cNvGrpSpPr/>
          <p:nvPr/>
        </p:nvGrpSpPr>
        <p:grpSpPr>
          <a:xfrm>
            <a:off x="6246146" y="2743380"/>
            <a:ext cx="2075358" cy="1135427"/>
            <a:chOff x="6246146" y="2743380"/>
            <a:chExt cx="2075358" cy="1135427"/>
          </a:xfrm>
        </p:grpSpPr>
        <p:grpSp>
          <p:nvGrpSpPr>
            <p:cNvPr id="2375" name="Google Shape;2375;p34"/>
            <p:cNvGrpSpPr/>
            <p:nvPr/>
          </p:nvGrpSpPr>
          <p:grpSpPr>
            <a:xfrm>
              <a:off x="6246146" y="2743380"/>
              <a:ext cx="2006721" cy="349670"/>
              <a:chOff x="5370899" y="5523212"/>
              <a:chExt cx="1285748" cy="117639"/>
            </a:xfrm>
          </p:grpSpPr>
          <p:sp>
            <p:nvSpPr>
              <p:cNvPr id="2376" name="Google Shape;2376;p34"/>
              <p:cNvSpPr/>
              <p:nvPr/>
            </p:nvSpPr>
            <p:spPr>
              <a:xfrm>
                <a:off x="5370899" y="5640849"/>
                <a:ext cx="511441" cy="0"/>
              </a:xfrm>
              <a:custGeom>
                <a:rect b="b" l="l" r="r" t="t"/>
                <a:pathLst>
                  <a:path extrusionOk="0" h="120000" w="511441">
                    <a:moveTo>
                      <a:pt x="0" y="0"/>
                    </a:moveTo>
                    <a:lnTo>
                      <a:pt x="511441" y="0"/>
                    </a:lnTo>
                  </a:path>
                </a:pathLst>
              </a:custGeom>
              <a:noFill/>
              <a:ln cap="flat" cmpd="sng" w="38100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7" name="Google Shape;2377;p34"/>
              <p:cNvSpPr/>
              <p:nvPr/>
            </p:nvSpPr>
            <p:spPr>
              <a:xfrm>
                <a:off x="6145206" y="5640849"/>
                <a:ext cx="511441" cy="0"/>
              </a:xfrm>
              <a:custGeom>
                <a:rect b="b" l="l" r="r" t="t"/>
                <a:pathLst>
                  <a:path extrusionOk="0" h="120000" w="511441">
                    <a:moveTo>
                      <a:pt x="0" y="0"/>
                    </a:moveTo>
                    <a:lnTo>
                      <a:pt x="511441" y="0"/>
                    </a:lnTo>
                  </a:path>
                </a:pathLst>
              </a:custGeom>
              <a:noFill/>
              <a:ln cap="flat" cmpd="sng" w="38100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8" name="Google Shape;2378;p34"/>
              <p:cNvSpPr/>
              <p:nvPr/>
            </p:nvSpPr>
            <p:spPr>
              <a:xfrm>
                <a:off x="5795645" y="5610575"/>
                <a:ext cx="86690" cy="30276"/>
              </a:xfrm>
              <a:custGeom>
                <a:rect b="b" l="l" r="r" t="t"/>
                <a:pathLst>
                  <a:path extrusionOk="0" h="30276" w="86690">
                    <a:moveTo>
                      <a:pt x="0" y="30276"/>
                    </a:moveTo>
                    <a:lnTo>
                      <a:pt x="86690" y="30276"/>
                    </a:lnTo>
                    <a:lnTo>
                      <a:pt x="86690" y="0"/>
                    </a:lnTo>
                    <a:lnTo>
                      <a:pt x="0" y="0"/>
                    </a:lnTo>
                    <a:lnTo>
                      <a:pt x="0" y="30276"/>
                    </a:lnTo>
                    <a:close/>
                  </a:path>
                </a:pathLst>
              </a:custGeom>
              <a:solidFill>
                <a:srgbClr val="384C92"/>
              </a:solidFill>
              <a:ln cap="flat" cmpd="sng" w="38100">
                <a:solidFill>
                  <a:srgbClr val="7030A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9" name="Google Shape;2379;p34"/>
              <p:cNvSpPr/>
              <p:nvPr/>
            </p:nvSpPr>
            <p:spPr>
              <a:xfrm>
                <a:off x="6145199" y="5610575"/>
                <a:ext cx="86690" cy="30276"/>
              </a:xfrm>
              <a:custGeom>
                <a:rect b="b" l="l" r="r" t="t"/>
                <a:pathLst>
                  <a:path extrusionOk="0" h="30276" w="86690">
                    <a:moveTo>
                      <a:pt x="0" y="30276"/>
                    </a:moveTo>
                    <a:lnTo>
                      <a:pt x="86690" y="30276"/>
                    </a:lnTo>
                    <a:lnTo>
                      <a:pt x="86690" y="0"/>
                    </a:lnTo>
                    <a:lnTo>
                      <a:pt x="0" y="0"/>
                    </a:lnTo>
                    <a:lnTo>
                      <a:pt x="0" y="30276"/>
                    </a:lnTo>
                    <a:close/>
                  </a:path>
                </a:pathLst>
              </a:custGeom>
              <a:solidFill>
                <a:srgbClr val="384C92"/>
              </a:solidFill>
              <a:ln cap="flat" cmpd="sng" w="38100">
                <a:solidFill>
                  <a:srgbClr val="7030A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0" name="Google Shape;2380;p34"/>
              <p:cNvSpPr/>
              <p:nvPr/>
            </p:nvSpPr>
            <p:spPr>
              <a:xfrm>
                <a:off x="5865453" y="5523212"/>
                <a:ext cx="279450" cy="87350"/>
              </a:xfrm>
              <a:custGeom>
                <a:rect b="b" l="l" r="r" t="t"/>
                <a:pathLst>
                  <a:path extrusionOk="0" h="87350" w="279450">
                    <a:moveTo>
                      <a:pt x="0" y="87350"/>
                    </a:moveTo>
                    <a:lnTo>
                      <a:pt x="279450" y="0"/>
                    </a:lnTo>
                  </a:path>
                </a:pathLst>
              </a:custGeom>
              <a:noFill/>
              <a:ln cap="flat" cmpd="sng" w="38100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81" name="Google Shape;2381;p34"/>
            <p:cNvGrpSpPr/>
            <p:nvPr/>
          </p:nvGrpSpPr>
          <p:grpSpPr>
            <a:xfrm>
              <a:off x="6314783" y="3768702"/>
              <a:ext cx="2006721" cy="110105"/>
              <a:chOff x="5370899" y="5602734"/>
              <a:chExt cx="1285748" cy="38117"/>
            </a:xfrm>
          </p:grpSpPr>
          <p:sp>
            <p:nvSpPr>
              <p:cNvPr id="2382" name="Google Shape;2382;p34"/>
              <p:cNvSpPr/>
              <p:nvPr/>
            </p:nvSpPr>
            <p:spPr>
              <a:xfrm>
                <a:off x="5370899" y="5640849"/>
                <a:ext cx="511441" cy="0"/>
              </a:xfrm>
              <a:custGeom>
                <a:rect b="b" l="l" r="r" t="t"/>
                <a:pathLst>
                  <a:path extrusionOk="0" h="120000" w="511441">
                    <a:moveTo>
                      <a:pt x="0" y="0"/>
                    </a:moveTo>
                    <a:lnTo>
                      <a:pt x="511441" y="0"/>
                    </a:lnTo>
                  </a:path>
                </a:pathLst>
              </a:custGeom>
              <a:noFill/>
              <a:ln cap="flat" cmpd="sng" w="38100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3" name="Google Shape;2383;p34"/>
              <p:cNvSpPr/>
              <p:nvPr/>
            </p:nvSpPr>
            <p:spPr>
              <a:xfrm>
                <a:off x="6145206" y="5640849"/>
                <a:ext cx="511441" cy="0"/>
              </a:xfrm>
              <a:custGeom>
                <a:rect b="b" l="l" r="r" t="t"/>
                <a:pathLst>
                  <a:path extrusionOk="0" h="120000" w="511441">
                    <a:moveTo>
                      <a:pt x="0" y="0"/>
                    </a:moveTo>
                    <a:lnTo>
                      <a:pt x="511441" y="0"/>
                    </a:lnTo>
                  </a:path>
                </a:pathLst>
              </a:custGeom>
              <a:noFill/>
              <a:ln cap="flat" cmpd="sng" w="38100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4" name="Google Shape;2384;p34"/>
              <p:cNvSpPr/>
              <p:nvPr/>
            </p:nvSpPr>
            <p:spPr>
              <a:xfrm>
                <a:off x="5795645" y="5610575"/>
                <a:ext cx="86690" cy="30276"/>
              </a:xfrm>
              <a:custGeom>
                <a:rect b="b" l="l" r="r" t="t"/>
                <a:pathLst>
                  <a:path extrusionOk="0" h="30276" w="86690">
                    <a:moveTo>
                      <a:pt x="0" y="30276"/>
                    </a:moveTo>
                    <a:lnTo>
                      <a:pt x="86690" y="30276"/>
                    </a:lnTo>
                    <a:lnTo>
                      <a:pt x="86690" y="0"/>
                    </a:lnTo>
                    <a:lnTo>
                      <a:pt x="0" y="0"/>
                    </a:lnTo>
                    <a:lnTo>
                      <a:pt x="0" y="30276"/>
                    </a:lnTo>
                    <a:close/>
                  </a:path>
                </a:pathLst>
              </a:custGeom>
              <a:solidFill>
                <a:srgbClr val="384C92"/>
              </a:solidFill>
              <a:ln cap="flat" cmpd="sng" w="38100">
                <a:solidFill>
                  <a:srgbClr val="7030A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5" name="Google Shape;2385;p34"/>
              <p:cNvSpPr/>
              <p:nvPr/>
            </p:nvSpPr>
            <p:spPr>
              <a:xfrm>
                <a:off x="6145199" y="5610575"/>
                <a:ext cx="86690" cy="30276"/>
              </a:xfrm>
              <a:custGeom>
                <a:rect b="b" l="l" r="r" t="t"/>
                <a:pathLst>
                  <a:path extrusionOk="0" h="30276" w="86690">
                    <a:moveTo>
                      <a:pt x="0" y="30276"/>
                    </a:moveTo>
                    <a:lnTo>
                      <a:pt x="86690" y="30276"/>
                    </a:lnTo>
                    <a:lnTo>
                      <a:pt x="86690" y="0"/>
                    </a:lnTo>
                    <a:lnTo>
                      <a:pt x="0" y="0"/>
                    </a:lnTo>
                    <a:lnTo>
                      <a:pt x="0" y="30276"/>
                    </a:lnTo>
                    <a:close/>
                  </a:path>
                </a:pathLst>
              </a:custGeom>
              <a:solidFill>
                <a:srgbClr val="384C92"/>
              </a:solidFill>
              <a:ln cap="flat" cmpd="sng" w="38100">
                <a:solidFill>
                  <a:srgbClr val="7030A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6" name="Google Shape;2386;p34"/>
              <p:cNvSpPr/>
              <p:nvPr/>
            </p:nvSpPr>
            <p:spPr>
              <a:xfrm>
                <a:off x="5865453" y="5602734"/>
                <a:ext cx="340339" cy="0"/>
              </a:xfrm>
              <a:custGeom>
                <a:rect b="b" l="l" r="r" t="t"/>
                <a:pathLst>
                  <a:path extrusionOk="0" h="87350" w="279450">
                    <a:moveTo>
                      <a:pt x="0" y="0"/>
                    </a:moveTo>
                    <a:lnTo>
                      <a:pt x="279450" y="0"/>
                    </a:lnTo>
                  </a:path>
                </a:pathLst>
              </a:custGeom>
              <a:noFill/>
              <a:ln cap="flat" cmpd="sng" w="38100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387" name="Google Shape;2387;p34"/>
          <p:cNvGrpSpPr/>
          <p:nvPr/>
        </p:nvGrpSpPr>
        <p:grpSpPr>
          <a:xfrm>
            <a:off x="3360137" y="3177485"/>
            <a:ext cx="1993329" cy="467275"/>
            <a:chOff x="8021350" y="1865365"/>
            <a:chExt cx="1285752" cy="294487"/>
          </a:xfrm>
        </p:grpSpPr>
        <p:sp>
          <p:nvSpPr>
            <p:cNvPr id="2388" name="Google Shape;2388;p34"/>
            <p:cNvSpPr/>
            <p:nvPr/>
          </p:nvSpPr>
          <p:spPr>
            <a:xfrm>
              <a:off x="8510443" y="1865365"/>
              <a:ext cx="294486" cy="294487"/>
            </a:xfrm>
            <a:custGeom>
              <a:rect b="b" l="l" r="r" t="t"/>
              <a:pathLst>
                <a:path extrusionOk="0" h="294487" w="294486">
                  <a:moveTo>
                    <a:pt x="147243" y="294487"/>
                  </a:moveTo>
                  <a:cubicBezTo>
                    <a:pt x="228561" y="294487"/>
                    <a:pt x="294486" y="228562"/>
                    <a:pt x="294486" y="147244"/>
                  </a:cubicBezTo>
                  <a:cubicBezTo>
                    <a:pt x="294486" y="65926"/>
                    <a:pt x="228561" y="0"/>
                    <a:pt x="147243" y="0"/>
                  </a:cubicBezTo>
                  <a:cubicBezTo>
                    <a:pt x="65925" y="0"/>
                    <a:pt x="0" y="65926"/>
                    <a:pt x="0" y="147244"/>
                  </a:cubicBezTo>
                  <a:cubicBezTo>
                    <a:pt x="0" y="228562"/>
                    <a:pt x="65925" y="294487"/>
                    <a:pt x="147243" y="294487"/>
                  </a:cubicBezTo>
                  <a:close/>
                  <a:moveTo>
                    <a:pt x="147243" y="294487"/>
                  </a:move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9" name="Google Shape;2389;p34"/>
            <p:cNvSpPr/>
            <p:nvPr/>
          </p:nvSpPr>
          <p:spPr>
            <a:xfrm>
              <a:off x="8021350" y="2014521"/>
              <a:ext cx="482739" cy="0"/>
            </a:xfrm>
            <a:custGeom>
              <a:rect b="b" l="l" r="r" t="t"/>
              <a:pathLst>
                <a:path extrusionOk="0" h="120000" w="482739">
                  <a:moveTo>
                    <a:pt x="0" y="0"/>
                  </a:moveTo>
                  <a:lnTo>
                    <a:pt x="482739" y="0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0" name="Google Shape;2390;p34"/>
            <p:cNvSpPr/>
            <p:nvPr/>
          </p:nvSpPr>
          <p:spPr>
            <a:xfrm>
              <a:off x="8811282" y="2014521"/>
              <a:ext cx="495820" cy="0"/>
            </a:xfrm>
            <a:custGeom>
              <a:rect b="b" l="l" r="r" t="t"/>
              <a:pathLst>
                <a:path extrusionOk="0" h="120000" w="495820">
                  <a:moveTo>
                    <a:pt x="0" y="0"/>
                  </a:moveTo>
                  <a:lnTo>
                    <a:pt x="495820" y="0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1" name="Google Shape;2391;p34"/>
            <p:cNvSpPr/>
            <p:nvPr/>
          </p:nvSpPr>
          <p:spPr>
            <a:xfrm>
              <a:off x="8558136" y="1866177"/>
              <a:ext cx="146356" cy="2068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408F"/>
                </a:buClr>
                <a:buSzPts val="2800"/>
                <a:buFont typeface="Calibri"/>
                <a:buNone/>
              </a:pPr>
              <a:r>
                <a:rPr b="0" i="0" lang="fr-FR" sz="2800" u="none" cap="none" strike="noStrike">
                  <a:solidFill>
                    <a:srgbClr val="24408F"/>
                  </a:solidFill>
                  <a:latin typeface="Calibri"/>
                  <a:ea typeface="Calibri"/>
                  <a:cs typeface="Calibri"/>
                  <a:sym typeface="Calibri"/>
                </a:rPr>
                <a:t>M</a:t>
              </a:r>
              <a:endParaRPr/>
            </a:p>
          </p:txBody>
        </p:sp>
      </p:grpSp>
      <p:sp>
        <p:nvSpPr>
          <p:cNvPr id="2392" name="Google Shape;2392;p34"/>
          <p:cNvSpPr/>
          <p:nvPr/>
        </p:nvSpPr>
        <p:spPr>
          <a:xfrm>
            <a:off x="850199" y="4502123"/>
            <a:ext cx="163346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B0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0063B0"/>
                </a:solidFill>
                <a:latin typeface="Calibri"/>
                <a:ea typeface="Calibri"/>
                <a:cs typeface="Calibri"/>
                <a:sym typeface="Calibri"/>
              </a:rPr>
              <a:t>Générateurs</a:t>
            </a:r>
            <a:r>
              <a:rPr b="0" i="0" lang="fr-FR" sz="2400" u="none" cap="none" strike="noStrike">
                <a:solidFill>
                  <a:srgbClr val="0063B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2400" u="none" cap="none" strike="noStrike">
              <a:solidFill>
                <a:srgbClr val="0063B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93" name="Google Shape;2393;p34"/>
          <p:cNvGrpSpPr/>
          <p:nvPr/>
        </p:nvGrpSpPr>
        <p:grpSpPr>
          <a:xfrm>
            <a:off x="850199" y="5103531"/>
            <a:ext cx="4118927" cy="609546"/>
            <a:chOff x="850199" y="5103531"/>
            <a:chExt cx="4118927" cy="609546"/>
          </a:xfrm>
        </p:grpSpPr>
        <p:grpSp>
          <p:nvGrpSpPr>
            <p:cNvPr id="2394" name="Google Shape;2394;p34"/>
            <p:cNvGrpSpPr/>
            <p:nvPr/>
          </p:nvGrpSpPr>
          <p:grpSpPr>
            <a:xfrm>
              <a:off x="850199" y="5131306"/>
              <a:ext cx="1734029" cy="543743"/>
              <a:chOff x="3450340" y="4883007"/>
              <a:chExt cx="1734029" cy="543743"/>
            </a:xfrm>
          </p:grpSpPr>
          <p:sp>
            <p:nvSpPr>
              <p:cNvPr id="2395" name="Google Shape;2395;p34"/>
              <p:cNvSpPr/>
              <p:nvPr/>
            </p:nvSpPr>
            <p:spPr>
              <a:xfrm>
                <a:off x="3450340" y="5171584"/>
                <a:ext cx="816298" cy="0"/>
              </a:xfrm>
              <a:custGeom>
                <a:rect b="b" l="l" r="r" t="t"/>
                <a:pathLst>
                  <a:path extrusionOk="0" h="120000" w="458190">
                    <a:moveTo>
                      <a:pt x="0" y="0"/>
                    </a:moveTo>
                    <a:lnTo>
                      <a:pt x="45819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6" name="Google Shape;2396;p34"/>
              <p:cNvSpPr/>
              <p:nvPr/>
            </p:nvSpPr>
            <p:spPr>
              <a:xfrm>
                <a:off x="4428370" y="5171584"/>
                <a:ext cx="755999" cy="0"/>
              </a:xfrm>
              <a:custGeom>
                <a:rect b="b" l="l" r="r" t="t"/>
                <a:pathLst>
                  <a:path extrusionOk="0" h="120000" w="392468">
                    <a:moveTo>
                      <a:pt x="0" y="0"/>
                    </a:moveTo>
                    <a:lnTo>
                      <a:pt x="392468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7" name="Google Shape;2397;p34"/>
              <p:cNvSpPr/>
              <p:nvPr/>
            </p:nvSpPr>
            <p:spPr>
              <a:xfrm>
                <a:off x="4540860" y="5043196"/>
                <a:ext cx="108001" cy="0"/>
              </a:xfrm>
              <a:custGeom>
                <a:rect b="b" l="l" r="r" t="t"/>
                <a:pathLst>
                  <a:path extrusionOk="0" h="120000" w="97205">
                    <a:moveTo>
                      <a:pt x="0" y="0"/>
                    </a:moveTo>
                    <a:lnTo>
                      <a:pt x="97205" y="0"/>
                    </a:lnTo>
                  </a:path>
                </a:pathLst>
              </a:custGeom>
              <a:noFill/>
              <a:ln cap="flat" cmpd="sng" w="2857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8" name="Google Shape;2398;p34"/>
              <p:cNvSpPr/>
              <p:nvPr/>
            </p:nvSpPr>
            <p:spPr>
              <a:xfrm>
                <a:off x="4431628" y="5057345"/>
                <a:ext cx="0" cy="243799"/>
              </a:xfrm>
              <a:custGeom>
                <a:rect b="b" l="l" r="r" t="t"/>
                <a:pathLst>
                  <a:path extrusionOk="0" h="118795" w="120000">
                    <a:moveTo>
                      <a:pt x="0" y="0"/>
                    </a:moveTo>
                    <a:lnTo>
                      <a:pt x="0" y="118795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9" name="Google Shape;2399;p34"/>
              <p:cNvSpPr/>
              <p:nvPr/>
            </p:nvSpPr>
            <p:spPr>
              <a:xfrm>
                <a:off x="4263359" y="4931748"/>
                <a:ext cx="0" cy="495002"/>
              </a:xfrm>
              <a:custGeom>
                <a:rect b="b" l="l" r="r" t="t"/>
                <a:pathLst>
                  <a:path extrusionOk="0" h="241198" w="120000">
                    <a:moveTo>
                      <a:pt x="0" y="0"/>
                    </a:moveTo>
                    <a:lnTo>
                      <a:pt x="0" y="241198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0" name="Google Shape;2400;p34"/>
              <p:cNvSpPr/>
              <p:nvPr/>
            </p:nvSpPr>
            <p:spPr>
              <a:xfrm>
                <a:off x="4049928" y="4883007"/>
                <a:ext cx="295142" cy="2769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fr-FR" sz="1800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+</a:t>
                </a:r>
                <a:endParaRPr/>
              </a:p>
            </p:txBody>
          </p:sp>
        </p:grpSp>
        <p:grpSp>
          <p:nvGrpSpPr>
            <p:cNvPr id="2401" name="Google Shape;2401;p34"/>
            <p:cNvGrpSpPr/>
            <p:nvPr/>
          </p:nvGrpSpPr>
          <p:grpSpPr>
            <a:xfrm>
              <a:off x="3086940" y="5103531"/>
              <a:ext cx="1882186" cy="609546"/>
              <a:chOff x="9164644" y="5877188"/>
              <a:chExt cx="1882186" cy="609546"/>
            </a:xfrm>
          </p:grpSpPr>
          <p:sp>
            <p:nvSpPr>
              <p:cNvPr id="2402" name="Google Shape;2402;p34"/>
              <p:cNvSpPr/>
              <p:nvPr/>
            </p:nvSpPr>
            <p:spPr>
              <a:xfrm>
                <a:off x="9817440" y="5934209"/>
                <a:ext cx="552523" cy="552525"/>
              </a:xfrm>
              <a:custGeom>
                <a:rect b="b" l="l" r="r" t="t"/>
                <a:pathLst>
                  <a:path extrusionOk="0" h="294487" w="294486">
                    <a:moveTo>
                      <a:pt x="147243" y="294487"/>
                    </a:moveTo>
                    <a:cubicBezTo>
                      <a:pt x="228561" y="294487"/>
                      <a:pt x="294486" y="228562"/>
                      <a:pt x="294486" y="147244"/>
                    </a:cubicBezTo>
                    <a:cubicBezTo>
                      <a:pt x="294486" y="65926"/>
                      <a:pt x="228561" y="0"/>
                      <a:pt x="147243" y="0"/>
                    </a:cubicBezTo>
                    <a:cubicBezTo>
                      <a:pt x="65925" y="0"/>
                      <a:pt x="0" y="65926"/>
                      <a:pt x="0" y="147244"/>
                    </a:cubicBezTo>
                    <a:cubicBezTo>
                      <a:pt x="0" y="228562"/>
                      <a:pt x="65925" y="294487"/>
                      <a:pt x="147243" y="294487"/>
                    </a:cubicBezTo>
                    <a:close/>
                    <a:moveTo>
                      <a:pt x="147243" y="294487"/>
                    </a:move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3" name="Google Shape;2403;p34"/>
              <p:cNvSpPr/>
              <p:nvPr/>
            </p:nvSpPr>
            <p:spPr>
              <a:xfrm>
                <a:off x="10362830" y="6214060"/>
                <a:ext cx="684000" cy="0"/>
              </a:xfrm>
              <a:custGeom>
                <a:rect b="b" l="l" r="r" t="t"/>
                <a:pathLst>
                  <a:path extrusionOk="0" h="120000" w="347929">
                    <a:moveTo>
                      <a:pt x="0" y="0"/>
                    </a:moveTo>
                    <a:lnTo>
                      <a:pt x="347929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4" name="Google Shape;2404;p34"/>
              <p:cNvSpPr/>
              <p:nvPr/>
            </p:nvSpPr>
            <p:spPr>
              <a:xfrm>
                <a:off x="10433545" y="6061854"/>
                <a:ext cx="182379" cy="0"/>
              </a:xfrm>
              <a:custGeom>
                <a:rect b="b" l="l" r="r" t="t"/>
                <a:pathLst>
                  <a:path extrusionOk="0" h="120000" w="97205">
                    <a:moveTo>
                      <a:pt x="0" y="0"/>
                    </a:moveTo>
                    <a:lnTo>
                      <a:pt x="97205" y="0"/>
                    </a:lnTo>
                  </a:path>
                </a:pathLst>
              </a:custGeom>
              <a:noFill/>
              <a:ln cap="flat" cmpd="sng" w="2857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5" name="Google Shape;2405;p34"/>
              <p:cNvSpPr/>
              <p:nvPr/>
            </p:nvSpPr>
            <p:spPr>
              <a:xfrm>
                <a:off x="9556224" y="5877188"/>
                <a:ext cx="340926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fr-FR" sz="1800" u="none" cap="none" strike="noStrike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+</a:t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6" name="Google Shape;2406;p34"/>
              <p:cNvSpPr/>
              <p:nvPr/>
            </p:nvSpPr>
            <p:spPr>
              <a:xfrm>
                <a:off x="9164644" y="6210470"/>
                <a:ext cx="652794" cy="0"/>
              </a:xfrm>
              <a:custGeom>
                <a:rect b="b" l="l" r="r" t="t"/>
                <a:pathLst>
                  <a:path extrusionOk="0" h="120000" w="347929">
                    <a:moveTo>
                      <a:pt x="0" y="0"/>
                    </a:moveTo>
                    <a:lnTo>
                      <a:pt x="347929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7" name="Google Shape;2407;p34"/>
              <p:cNvSpPr/>
              <p:nvPr/>
            </p:nvSpPr>
            <p:spPr>
              <a:xfrm>
                <a:off x="9996869" y="5965768"/>
                <a:ext cx="222780" cy="4308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fr-FR" sz="2800">
                    <a:solidFill>
                      <a:srgbClr val="24408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G</a:t>
                </a:r>
                <a:endParaRPr/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1" name="Shape 2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2" name="Google Shape;2412;p35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16" name="Shape 2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7" name="Google Shape;2417;p36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418" name="Google Shape;2418;p3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 cmpd="sng" w="9525">
              <a:solidFill>
                <a:srgbClr val="FF656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" name="Google Shape;2419;p36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656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20" name="Google Shape;2420;p36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 cmpd="sng" w="9525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1" name="Google Shape;2421;p36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cap="flat" cmpd="sng" w="25400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2" name="Google Shape;2422;p36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/>
          </a:p>
        </p:txBody>
      </p:sp>
      <p:sp>
        <p:nvSpPr>
          <p:cNvPr id="2423" name="Google Shape;2423;p36"/>
          <p:cNvSpPr txBox="1"/>
          <p:nvPr/>
        </p:nvSpPr>
        <p:spPr>
          <a:xfrm>
            <a:off x="5025418" y="2769733"/>
            <a:ext cx="5869201" cy="7696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5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Tâche principale</a:t>
            </a:r>
            <a:endParaRPr/>
          </a:p>
        </p:txBody>
      </p:sp>
      <p:pic>
        <p:nvPicPr>
          <p:cNvPr descr="Une image contenant texte, Visage humain, habits, garçon&#10;&#10;Le contenu généré par l’IA peut être incorrect." id="2424" name="Google Shape;2424;p36"/>
          <p:cNvPicPr preferRelativeResize="0"/>
          <p:nvPr/>
        </p:nvPicPr>
        <p:blipFill rotWithShape="1">
          <a:blip r:embed="rId3">
            <a:alphaModFix/>
          </a:blip>
          <a:srcRect b="21123" l="6543" r="7874" t="22389"/>
          <a:stretch/>
        </p:blipFill>
        <p:spPr>
          <a:xfrm>
            <a:off x="465154" y="2567829"/>
            <a:ext cx="3426532" cy="2261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8" name="Shape 2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9" name="Google Shape;2429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430" name="Google Shape;2430;p37"/>
          <p:cNvSpPr txBox="1"/>
          <p:nvPr>
            <p:ph type="title"/>
          </p:nvPr>
        </p:nvSpPr>
        <p:spPr>
          <a:xfrm>
            <a:off x="1108430" y="138795"/>
            <a:ext cx="10277091" cy="5674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Voici notre tâche principale. Je vais vous montrer comment représenter le schéma du circuit électrique en utilisant les symboles normalisés de dipôles.</a:t>
            </a:r>
            <a:endParaRPr/>
          </a:p>
        </p:txBody>
      </p:sp>
      <p:sp>
        <p:nvSpPr>
          <p:cNvPr id="2431" name="Google Shape;2431;p37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lit la consigne en précisant les données. Il explique ce qui est demandé. Il (elle) doit utiliser le matériel nécessaire.</a:t>
            </a:r>
            <a:endParaRPr/>
          </a:p>
        </p:txBody>
      </p:sp>
      <p:sp>
        <p:nvSpPr>
          <p:cNvPr id="2432" name="Google Shape;2432;p37"/>
          <p:cNvSpPr txBox="1"/>
          <p:nvPr/>
        </p:nvSpPr>
        <p:spPr>
          <a:xfrm>
            <a:off x="11746730" y="53340"/>
            <a:ext cx="306648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</p:txBody>
      </p:sp>
      <p:sp>
        <p:nvSpPr>
          <p:cNvPr id="2433" name="Google Shape;2433;p37"/>
          <p:cNvSpPr/>
          <p:nvPr/>
        </p:nvSpPr>
        <p:spPr>
          <a:xfrm>
            <a:off x="215065" y="1053676"/>
            <a:ext cx="1927772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1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2434" name="Google Shape;2434;p37"/>
          <p:cNvSpPr/>
          <p:nvPr/>
        </p:nvSpPr>
        <p:spPr>
          <a:xfrm>
            <a:off x="2531899" y="1159575"/>
            <a:ext cx="8480634" cy="4406548"/>
          </a:xfrm>
          <a:custGeom>
            <a:rect b="b" l="l" r="r" t="t"/>
            <a:pathLst>
              <a:path extrusionOk="0" h="2632621" w="6319201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2524632"/>
                </a:lnTo>
                <a:cubicBezTo>
                  <a:pt x="0" y="2584272"/>
                  <a:pt x="48349" y="2632621"/>
                  <a:pt x="108000" y="2632621"/>
                </a:cubicBezTo>
                <a:lnTo>
                  <a:pt x="6211200" y="2632621"/>
                </a:lnTo>
                <a:cubicBezTo>
                  <a:pt x="6270852" y="2632621"/>
                  <a:pt x="6319201" y="2584272"/>
                  <a:pt x="6319201" y="2524632"/>
                </a:cubicBezTo>
                <a:lnTo>
                  <a:pt x="6319201" y="108000"/>
                </a:lnTo>
                <a:cubicBezTo>
                  <a:pt x="6319201" y="48348"/>
                  <a:pt x="6270852" y="0"/>
                  <a:pt x="6211200" y="0"/>
                </a:cubicBezTo>
                <a:close/>
                <a:moveTo>
                  <a:pt x="10800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5" name="Google Shape;2435;p37"/>
          <p:cNvSpPr/>
          <p:nvPr/>
        </p:nvSpPr>
        <p:spPr>
          <a:xfrm>
            <a:off x="2531899" y="1159575"/>
            <a:ext cx="8480634" cy="4406548"/>
          </a:xfrm>
          <a:custGeom>
            <a:rect b="b" l="l" r="r" t="t"/>
            <a:pathLst>
              <a:path extrusionOk="0" h="2632621" w="6319201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2524632"/>
                </a:lnTo>
                <a:cubicBezTo>
                  <a:pt x="0" y="2584272"/>
                  <a:pt x="48349" y="2632621"/>
                  <a:pt x="108000" y="2632621"/>
                </a:cubicBezTo>
                <a:lnTo>
                  <a:pt x="6211200" y="2632621"/>
                </a:lnTo>
                <a:cubicBezTo>
                  <a:pt x="6270852" y="2632621"/>
                  <a:pt x="6319201" y="2584272"/>
                  <a:pt x="6319201" y="2524632"/>
                </a:cubicBezTo>
                <a:lnTo>
                  <a:pt x="6319201" y="108000"/>
                </a:lnTo>
                <a:cubicBezTo>
                  <a:pt x="6319201" y="48348"/>
                  <a:pt x="6270852" y="0"/>
                  <a:pt x="6211200" y="0"/>
                </a:cubicBezTo>
                <a:lnTo>
                  <a:pt x="108000" y="0"/>
                </a:lnTo>
                <a:close/>
                <a:moveTo>
                  <a:pt x="108000" y="0"/>
                </a:moveTo>
              </a:path>
            </a:pathLst>
          </a:custGeom>
          <a:noFill/>
          <a:ln cap="flat" cmpd="sng" w="9525">
            <a:solidFill>
              <a:srgbClr val="F587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36" name="Google Shape;2436;p37"/>
          <p:cNvGrpSpPr/>
          <p:nvPr/>
        </p:nvGrpSpPr>
        <p:grpSpPr>
          <a:xfrm>
            <a:off x="3478495" y="1749848"/>
            <a:ext cx="6587442" cy="3148746"/>
            <a:chOff x="3490008" y="2432359"/>
            <a:chExt cx="4234916" cy="1878356"/>
          </a:xfrm>
        </p:grpSpPr>
        <p:sp>
          <p:nvSpPr>
            <p:cNvPr id="2437" name="Google Shape;2437;p37"/>
            <p:cNvSpPr/>
            <p:nvPr/>
          </p:nvSpPr>
          <p:spPr>
            <a:xfrm>
              <a:off x="3490008" y="2432359"/>
              <a:ext cx="4234916" cy="1878356"/>
            </a:xfrm>
            <a:custGeom>
              <a:rect b="b" l="l" r="r" t="t"/>
              <a:pathLst>
                <a:path extrusionOk="0" h="1918766" w="4234916">
                  <a:moveTo>
                    <a:pt x="146583" y="0"/>
                  </a:moveTo>
                  <a:cubicBezTo>
                    <a:pt x="65634" y="0"/>
                    <a:pt x="0" y="65620"/>
                    <a:pt x="0" y="146583"/>
                  </a:cubicBezTo>
                  <a:lnTo>
                    <a:pt x="0" y="1772183"/>
                  </a:lnTo>
                  <a:cubicBezTo>
                    <a:pt x="0" y="1853145"/>
                    <a:pt x="65634" y="1918766"/>
                    <a:pt x="146583" y="1918766"/>
                  </a:cubicBezTo>
                  <a:lnTo>
                    <a:pt x="4088332" y="1918766"/>
                  </a:lnTo>
                  <a:cubicBezTo>
                    <a:pt x="4169295" y="1918766"/>
                    <a:pt x="4234916" y="1853145"/>
                    <a:pt x="4234916" y="1772183"/>
                  </a:cubicBezTo>
                  <a:lnTo>
                    <a:pt x="4234916" y="146583"/>
                  </a:lnTo>
                  <a:cubicBezTo>
                    <a:pt x="4234916" y="65620"/>
                    <a:pt x="4169295" y="0"/>
                    <a:pt x="4088332" y="0"/>
                  </a:cubicBezTo>
                  <a:close/>
                  <a:moveTo>
                    <a:pt x="146583" y="0"/>
                  </a:move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8" name="Google Shape;2438;p37"/>
            <p:cNvSpPr/>
            <p:nvPr/>
          </p:nvSpPr>
          <p:spPr>
            <a:xfrm>
              <a:off x="3490008" y="2432359"/>
              <a:ext cx="4234916" cy="1878356"/>
            </a:xfrm>
            <a:custGeom>
              <a:rect b="b" l="l" r="r" t="t"/>
              <a:pathLst>
                <a:path extrusionOk="0" h="1918766" w="4234916">
                  <a:moveTo>
                    <a:pt x="146583" y="0"/>
                  </a:moveTo>
                  <a:cubicBezTo>
                    <a:pt x="65634" y="0"/>
                    <a:pt x="0" y="65620"/>
                    <a:pt x="0" y="146583"/>
                  </a:cubicBezTo>
                  <a:lnTo>
                    <a:pt x="0" y="1772183"/>
                  </a:lnTo>
                  <a:cubicBezTo>
                    <a:pt x="0" y="1853145"/>
                    <a:pt x="65634" y="1918766"/>
                    <a:pt x="146583" y="1918766"/>
                  </a:cubicBezTo>
                  <a:lnTo>
                    <a:pt x="4088332" y="1918766"/>
                  </a:lnTo>
                  <a:cubicBezTo>
                    <a:pt x="4169295" y="1918766"/>
                    <a:pt x="4234916" y="1853145"/>
                    <a:pt x="4234916" y="1772183"/>
                  </a:cubicBezTo>
                  <a:lnTo>
                    <a:pt x="4234916" y="146583"/>
                  </a:lnTo>
                  <a:cubicBezTo>
                    <a:pt x="4234916" y="65620"/>
                    <a:pt x="4169295" y="0"/>
                    <a:pt x="4088332" y="0"/>
                  </a:cubicBezTo>
                  <a:lnTo>
                    <a:pt x="146583" y="0"/>
                  </a:lnTo>
                  <a:close/>
                  <a:moveTo>
                    <a:pt x="146583" y="0"/>
                  </a:moveTo>
                </a:path>
              </a:pathLst>
            </a:custGeom>
            <a:noFill/>
            <a:ln cap="flat" cmpd="sng" w="17225">
              <a:solidFill>
                <a:srgbClr val="FCC596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39" name="Google Shape;2439;p3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344953" y="3914595"/>
              <a:ext cx="234467" cy="1838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40" name="Google Shape;2440;p3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779528" y="4002030"/>
              <a:ext cx="234467" cy="1838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41" name="Google Shape;2441;p37"/>
            <p:cNvSpPr/>
            <p:nvPr/>
          </p:nvSpPr>
          <p:spPr>
            <a:xfrm>
              <a:off x="4526179" y="3910144"/>
              <a:ext cx="273290" cy="176136"/>
            </a:xfrm>
            <a:custGeom>
              <a:rect b="b" l="l" r="r" t="t"/>
              <a:pathLst>
                <a:path extrusionOk="0" h="176136" w="273290">
                  <a:moveTo>
                    <a:pt x="8483" y="176136"/>
                  </a:moveTo>
                  <a:lnTo>
                    <a:pt x="273290" y="50876"/>
                  </a:lnTo>
                  <a:lnTo>
                    <a:pt x="8306" y="0"/>
                  </a:lnTo>
                  <a:lnTo>
                    <a:pt x="2121" y="51067"/>
                  </a:lnTo>
                  <a:lnTo>
                    <a:pt x="0" y="171895"/>
                  </a:lnTo>
                </a:path>
              </a:pathLst>
            </a:custGeom>
            <a:solidFill>
              <a:srgbClr val="E2A35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42" name="Google Shape;2442;p3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525543" y="3767138"/>
              <a:ext cx="706945" cy="2422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43" name="Google Shape;2443;p3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937455" y="3857828"/>
              <a:ext cx="322762" cy="3285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44" name="Google Shape;2444;p3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4502228" y="3890140"/>
              <a:ext cx="490715" cy="2962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45" name="Google Shape;2445;p37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5000548" y="3890696"/>
              <a:ext cx="76227" cy="456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46" name="Google Shape;2446;p37"/>
            <p:cNvSpPr/>
            <p:nvPr/>
          </p:nvSpPr>
          <p:spPr>
            <a:xfrm>
              <a:off x="5012070" y="3902659"/>
              <a:ext cx="53187" cy="21018"/>
            </a:xfrm>
            <a:custGeom>
              <a:rect b="b" l="l" r="r" t="t"/>
              <a:pathLst>
                <a:path extrusionOk="0" h="21018" w="53187">
                  <a:moveTo>
                    <a:pt x="26276" y="21018"/>
                  </a:moveTo>
                  <a:cubicBezTo>
                    <a:pt x="40893" y="21018"/>
                    <a:pt x="53187" y="16993"/>
                    <a:pt x="51917" y="4712"/>
                  </a:cubicBezTo>
                  <a:cubicBezTo>
                    <a:pt x="51422" y="0"/>
                    <a:pt x="40411" y="787"/>
                    <a:pt x="26593" y="787"/>
                  </a:cubicBezTo>
                  <a:cubicBezTo>
                    <a:pt x="12776" y="787"/>
                    <a:pt x="1766" y="635"/>
                    <a:pt x="1270" y="5359"/>
                  </a:cubicBezTo>
                  <a:cubicBezTo>
                    <a:pt x="0" y="17628"/>
                    <a:pt x="12459" y="21018"/>
                    <a:pt x="26276" y="21018"/>
                  </a:cubicBezTo>
                  <a:close/>
                  <a:moveTo>
                    <a:pt x="26276" y="21018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47" name="Google Shape;2447;p37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4689689" y="3835096"/>
              <a:ext cx="76227" cy="4569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48" name="Google Shape;2448;p37"/>
            <p:cNvSpPr/>
            <p:nvPr/>
          </p:nvSpPr>
          <p:spPr>
            <a:xfrm>
              <a:off x="4701209" y="3847060"/>
              <a:ext cx="53187" cy="21031"/>
            </a:xfrm>
            <a:custGeom>
              <a:rect b="b" l="l" r="r" t="t"/>
              <a:pathLst>
                <a:path extrusionOk="0" h="21031" w="53187">
                  <a:moveTo>
                    <a:pt x="26911" y="21031"/>
                  </a:moveTo>
                  <a:cubicBezTo>
                    <a:pt x="12294" y="21031"/>
                    <a:pt x="0" y="17006"/>
                    <a:pt x="1270" y="4725"/>
                  </a:cubicBezTo>
                  <a:cubicBezTo>
                    <a:pt x="1765" y="0"/>
                    <a:pt x="12776" y="788"/>
                    <a:pt x="26594" y="788"/>
                  </a:cubicBezTo>
                  <a:cubicBezTo>
                    <a:pt x="40411" y="788"/>
                    <a:pt x="51421" y="648"/>
                    <a:pt x="51917" y="5360"/>
                  </a:cubicBezTo>
                  <a:cubicBezTo>
                    <a:pt x="53187" y="17641"/>
                    <a:pt x="40728" y="21031"/>
                    <a:pt x="26911" y="21031"/>
                  </a:cubicBezTo>
                  <a:close/>
                  <a:moveTo>
                    <a:pt x="26911" y="21031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49" name="Google Shape;2449;p37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5000942" y="3885438"/>
              <a:ext cx="75438" cy="425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50" name="Google Shape;2450;p37"/>
            <p:cNvSpPr/>
            <p:nvPr/>
          </p:nvSpPr>
          <p:spPr>
            <a:xfrm>
              <a:off x="5013645" y="3898136"/>
              <a:ext cx="50038" cy="17183"/>
            </a:xfrm>
            <a:custGeom>
              <a:rect b="b" l="l" r="r" t="t"/>
              <a:pathLst>
                <a:path extrusionOk="0" h="17183" w="50038">
                  <a:moveTo>
                    <a:pt x="25019" y="17183"/>
                  </a:moveTo>
                  <a:cubicBezTo>
                    <a:pt x="38836" y="17183"/>
                    <a:pt x="50038" y="13335"/>
                    <a:pt x="50038" y="8586"/>
                  </a:cubicBezTo>
                  <a:cubicBezTo>
                    <a:pt x="50038" y="3849"/>
                    <a:pt x="38836" y="0"/>
                    <a:pt x="25019" y="0"/>
                  </a:cubicBezTo>
                  <a:cubicBezTo>
                    <a:pt x="11202" y="0"/>
                    <a:pt x="0" y="3849"/>
                    <a:pt x="0" y="8586"/>
                  </a:cubicBezTo>
                  <a:cubicBezTo>
                    <a:pt x="0" y="13335"/>
                    <a:pt x="11202" y="17183"/>
                    <a:pt x="25019" y="17183"/>
                  </a:cubicBezTo>
                  <a:close/>
                  <a:moveTo>
                    <a:pt x="25019" y="1718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51" name="Google Shape;2451;p37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4690084" y="3829850"/>
              <a:ext cx="75438" cy="425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52" name="Google Shape;2452;p37"/>
            <p:cNvSpPr/>
            <p:nvPr/>
          </p:nvSpPr>
          <p:spPr>
            <a:xfrm>
              <a:off x="4702784" y="3842549"/>
              <a:ext cx="50038" cy="17183"/>
            </a:xfrm>
            <a:custGeom>
              <a:rect b="b" l="l" r="r" t="t"/>
              <a:pathLst>
                <a:path extrusionOk="0" h="17183" w="50038">
                  <a:moveTo>
                    <a:pt x="25019" y="17183"/>
                  </a:moveTo>
                  <a:cubicBezTo>
                    <a:pt x="11202" y="17183"/>
                    <a:pt x="0" y="13335"/>
                    <a:pt x="0" y="8598"/>
                  </a:cubicBezTo>
                  <a:cubicBezTo>
                    <a:pt x="0" y="3849"/>
                    <a:pt x="11202" y="0"/>
                    <a:pt x="25019" y="0"/>
                  </a:cubicBezTo>
                  <a:cubicBezTo>
                    <a:pt x="38836" y="0"/>
                    <a:pt x="50038" y="3849"/>
                    <a:pt x="50038" y="8598"/>
                  </a:cubicBezTo>
                  <a:cubicBezTo>
                    <a:pt x="50038" y="13335"/>
                    <a:pt x="38836" y="17183"/>
                    <a:pt x="25019" y="17183"/>
                  </a:cubicBezTo>
                  <a:close/>
                  <a:moveTo>
                    <a:pt x="25019" y="1718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53" name="Google Shape;2453;p37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5008486" y="3856266"/>
              <a:ext cx="61836" cy="668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54" name="Google Shape;2454;p37"/>
            <p:cNvSpPr/>
            <p:nvPr/>
          </p:nvSpPr>
          <p:spPr>
            <a:xfrm>
              <a:off x="5021182" y="3868956"/>
              <a:ext cx="36436" cy="46456"/>
            </a:xfrm>
            <a:custGeom>
              <a:rect b="b" l="l" r="r" t="t"/>
              <a:pathLst>
                <a:path extrusionOk="0" h="46456" w="36436">
                  <a:moveTo>
                    <a:pt x="0" y="0"/>
                  </a:moveTo>
                  <a:lnTo>
                    <a:pt x="0" y="37414"/>
                  </a:lnTo>
                  <a:cubicBezTo>
                    <a:pt x="0" y="37414"/>
                    <a:pt x="13982" y="46456"/>
                    <a:pt x="36055" y="37414"/>
                  </a:cubicBezTo>
                  <a:lnTo>
                    <a:pt x="36436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55" name="Google Shape;2455;p37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4696142" y="3800666"/>
              <a:ext cx="61849" cy="668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56" name="Google Shape;2456;p37"/>
            <p:cNvSpPr/>
            <p:nvPr/>
          </p:nvSpPr>
          <p:spPr>
            <a:xfrm>
              <a:off x="4708848" y="3813366"/>
              <a:ext cx="36436" cy="46456"/>
            </a:xfrm>
            <a:custGeom>
              <a:rect b="b" l="l" r="r" t="t"/>
              <a:pathLst>
                <a:path extrusionOk="0" h="46456" w="36436">
                  <a:moveTo>
                    <a:pt x="36436" y="0"/>
                  </a:moveTo>
                  <a:lnTo>
                    <a:pt x="36436" y="37414"/>
                  </a:lnTo>
                  <a:cubicBezTo>
                    <a:pt x="36436" y="37414"/>
                    <a:pt x="22454" y="46456"/>
                    <a:pt x="381" y="37414"/>
                  </a:cubicBezTo>
                  <a:lnTo>
                    <a:pt x="0" y="0"/>
                  </a:lnTo>
                  <a:lnTo>
                    <a:pt x="36436" y="0"/>
                  </a:lnTo>
                  <a:close/>
                  <a:moveTo>
                    <a:pt x="36436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57" name="Google Shape;2457;p37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5016830" y="3746348"/>
              <a:ext cx="75069" cy="1018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58" name="Google Shape;2458;p37"/>
            <p:cNvSpPr/>
            <p:nvPr/>
          </p:nvSpPr>
          <p:spPr>
            <a:xfrm>
              <a:off x="5029530" y="3754214"/>
              <a:ext cx="49668" cy="81305"/>
            </a:xfrm>
            <a:custGeom>
              <a:rect b="b" l="l" r="r" t="t"/>
              <a:pathLst>
                <a:path extrusionOk="0" h="81305" w="49668">
                  <a:moveTo>
                    <a:pt x="18592" y="81305"/>
                  </a:moveTo>
                  <a:lnTo>
                    <a:pt x="49668" y="22936"/>
                  </a:lnTo>
                  <a:cubicBezTo>
                    <a:pt x="49668" y="22936"/>
                    <a:pt x="49656" y="0"/>
                    <a:pt x="33997" y="5766"/>
                  </a:cubicBezTo>
                  <a:cubicBezTo>
                    <a:pt x="33997" y="5766"/>
                    <a:pt x="21525" y="19253"/>
                    <a:pt x="8140" y="43917"/>
                  </a:cubicBezTo>
                  <a:lnTo>
                    <a:pt x="0" y="49340"/>
                  </a:lnTo>
                  <a:lnTo>
                    <a:pt x="18592" y="81305"/>
                  </a:lnTo>
                  <a:close/>
                  <a:moveTo>
                    <a:pt x="18592" y="81305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59" name="Google Shape;2459;p37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4664811" y="3687420"/>
              <a:ext cx="84797" cy="1052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60" name="Google Shape;2460;p37"/>
            <p:cNvSpPr/>
            <p:nvPr/>
          </p:nvSpPr>
          <p:spPr>
            <a:xfrm>
              <a:off x="4677410" y="3695028"/>
              <a:ext cx="59498" cy="84963"/>
            </a:xfrm>
            <a:custGeom>
              <a:rect b="b" l="l" r="r" t="t"/>
              <a:pathLst>
                <a:path extrusionOk="0" h="84963" w="59498">
                  <a:moveTo>
                    <a:pt x="37477" y="84963"/>
                  </a:moveTo>
                  <a:lnTo>
                    <a:pt x="101" y="23915"/>
                  </a:lnTo>
                  <a:cubicBezTo>
                    <a:pt x="101" y="23915"/>
                    <a:pt x="0" y="0"/>
                    <a:pt x="18694" y="6096"/>
                  </a:cubicBezTo>
                  <a:cubicBezTo>
                    <a:pt x="18694" y="6096"/>
                    <a:pt x="33655" y="20232"/>
                    <a:pt x="49757" y="46038"/>
                  </a:cubicBezTo>
                  <a:lnTo>
                    <a:pt x="59498" y="51728"/>
                  </a:lnTo>
                  <a:lnTo>
                    <a:pt x="37477" y="84963"/>
                  </a:lnTo>
                  <a:close/>
                  <a:moveTo>
                    <a:pt x="37477" y="8496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61" name="Google Shape;2461;p37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5006466" y="3774695"/>
              <a:ext cx="65887" cy="1370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62" name="Google Shape;2462;p37"/>
            <p:cNvSpPr/>
            <p:nvPr/>
          </p:nvSpPr>
          <p:spPr>
            <a:xfrm>
              <a:off x="5019155" y="3787395"/>
              <a:ext cx="40500" cy="118694"/>
            </a:xfrm>
            <a:custGeom>
              <a:rect b="b" l="l" r="r" t="t"/>
              <a:pathLst>
                <a:path extrusionOk="0" h="118694" w="40500">
                  <a:moveTo>
                    <a:pt x="0" y="0"/>
                  </a:moveTo>
                  <a:lnTo>
                    <a:pt x="0" y="105968"/>
                  </a:lnTo>
                  <a:cubicBezTo>
                    <a:pt x="0" y="105968"/>
                    <a:pt x="15240" y="118694"/>
                    <a:pt x="40068" y="105968"/>
                  </a:cubicBezTo>
                  <a:lnTo>
                    <a:pt x="40500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63" name="Google Shape;2463;p37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4694110" y="3719107"/>
              <a:ext cx="65900" cy="1370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64" name="Google Shape;2464;p37"/>
            <p:cNvSpPr/>
            <p:nvPr/>
          </p:nvSpPr>
          <p:spPr>
            <a:xfrm>
              <a:off x="4706811" y="3731801"/>
              <a:ext cx="40500" cy="118694"/>
            </a:xfrm>
            <a:custGeom>
              <a:rect b="b" l="l" r="r" t="t"/>
              <a:pathLst>
                <a:path extrusionOk="0" h="118694" w="40500">
                  <a:moveTo>
                    <a:pt x="40500" y="0"/>
                  </a:moveTo>
                  <a:lnTo>
                    <a:pt x="40500" y="105968"/>
                  </a:lnTo>
                  <a:cubicBezTo>
                    <a:pt x="40500" y="105968"/>
                    <a:pt x="25260" y="118694"/>
                    <a:pt x="432" y="105968"/>
                  </a:cubicBezTo>
                  <a:lnTo>
                    <a:pt x="0" y="0"/>
                  </a:lnTo>
                  <a:lnTo>
                    <a:pt x="40500" y="0"/>
                  </a:lnTo>
                  <a:close/>
                  <a:moveTo>
                    <a:pt x="4050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65" name="Google Shape;2465;p37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5006238" y="3766732"/>
              <a:ext cx="65913" cy="374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66" name="Google Shape;2466;p37"/>
            <p:cNvSpPr/>
            <p:nvPr/>
          </p:nvSpPr>
          <p:spPr>
            <a:xfrm>
              <a:off x="5018938" y="3779422"/>
              <a:ext cx="40512" cy="12103"/>
            </a:xfrm>
            <a:custGeom>
              <a:rect b="b" l="l" r="r" t="t"/>
              <a:pathLst>
                <a:path extrusionOk="0" h="12103" w="40512">
                  <a:moveTo>
                    <a:pt x="20256" y="12103"/>
                  </a:moveTo>
                  <a:cubicBezTo>
                    <a:pt x="31444" y="12103"/>
                    <a:pt x="40512" y="9398"/>
                    <a:pt x="40512" y="6046"/>
                  </a:cubicBezTo>
                  <a:cubicBezTo>
                    <a:pt x="40512" y="2705"/>
                    <a:pt x="31444" y="0"/>
                    <a:pt x="20256" y="0"/>
                  </a:cubicBezTo>
                  <a:cubicBezTo>
                    <a:pt x="9068" y="0"/>
                    <a:pt x="0" y="2705"/>
                    <a:pt x="0" y="6046"/>
                  </a:cubicBezTo>
                  <a:cubicBezTo>
                    <a:pt x="0" y="9398"/>
                    <a:pt x="9068" y="12103"/>
                    <a:pt x="20256" y="12103"/>
                  </a:cubicBezTo>
                  <a:close/>
                  <a:moveTo>
                    <a:pt x="20256" y="1210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67" name="Google Shape;2467;p37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4694313" y="3711144"/>
              <a:ext cx="65913" cy="374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68" name="Google Shape;2468;p37"/>
            <p:cNvSpPr/>
            <p:nvPr/>
          </p:nvSpPr>
          <p:spPr>
            <a:xfrm>
              <a:off x="4707016" y="3723835"/>
              <a:ext cx="40512" cy="12103"/>
            </a:xfrm>
            <a:custGeom>
              <a:rect b="b" l="l" r="r" t="t"/>
              <a:pathLst>
                <a:path extrusionOk="0" h="12103" w="40512">
                  <a:moveTo>
                    <a:pt x="20256" y="12103"/>
                  </a:moveTo>
                  <a:cubicBezTo>
                    <a:pt x="9068" y="12103"/>
                    <a:pt x="0" y="9398"/>
                    <a:pt x="0" y="6046"/>
                  </a:cubicBezTo>
                  <a:cubicBezTo>
                    <a:pt x="0" y="2718"/>
                    <a:pt x="9068" y="0"/>
                    <a:pt x="20256" y="0"/>
                  </a:cubicBezTo>
                  <a:cubicBezTo>
                    <a:pt x="31444" y="0"/>
                    <a:pt x="40512" y="2718"/>
                    <a:pt x="40512" y="6046"/>
                  </a:cubicBezTo>
                  <a:cubicBezTo>
                    <a:pt x="40512" y="9398"/>
                    <a:pt x="31444" y="12103"/>
                    <a:pt x="20256" y="12103"/>
                  </a:cubicBezTo>
                  <a:close/>
                  <a:moveTo>
                    <a:pt x="20256" y="1210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9" name="Google Shape;2469;p37"/>
            <p:cNvSpPr/>
            <p:nvPr/>
          </p:nvSpPr>
          <p:spPr>
            <a:xfrm>
              <a:off x="5026907" y="3782722"/>
              <a:ext cx="25246" cy="4648"/>
            </a:xfrm>
            <a:custGeom>
              <a:rect b="b" l="l" r="r" t="t"/>
              <a:pathLst>
                <a:path extrusionOk="0" h="4648" w="25246">
                  <a:moveTo>
                    <a:pt x="12623" y="4648"/>
                  </a:moveTo>
                  <a:cubicBezTo>
                    <a:pt x="19595" y="4648"/>
                    <a:pt x="25246" y="3607"/>
                    <a:pt x="25246" y="2324"/>
                  </a:cubicBezTo>
                  <a:cubicBezTo>
                    <a:pt x="25246" y="1042"/>
                    <a:pt x="19595" y="0"/>
                    <a:pt x="12623" y="0"/>
                  </a:cubicBezTo>
                  <a:cubicBezTo>
                    <a:pt x="5651" y="0"/>
                    <a:pt x="0" y="1042"/>
                    <a:pt x="0" y="2324"/>
                  </a:cubicBezTo>
                  <a:cubicBezTo>
                    <a:pt x="0" y="3607"/>
                    <a:pt x="5651" y="4648"/>
                    <a:pt x="12623" y="4648"/>
                  </a:cubicBezTo>
                </a:path>
              </a:pathLst>
            </a:custGeom>
            <a:solidFill>
              <a:srgbClr val="73B5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0" name="Google Shape;2470;p37"/>
            <p:cNvSpPr/>
            <p:nvPr/>
          </p:nvSpPr>
          <p:spPr>
            <a:xfrm>
              <a:off x="5026907" y="3782722"/>
              <a:ext cx="25246" cy="4648"/>
            </a:xfrm>
            <a:custGeom>
              <a:rect b="b" l="l" r="r" t="t"/>
              <a:pathLst>
                <a:path extrusionOk="0" h="4648" w="25246">
                  <a:moveTo>
                    <a:pt x="12623" y="4648"/>
                  </a:moveTo>
                  <a:cubicBezTo>
                    <a:pt x="19595" y="4648"/>
                    <a:pt x="25246" y="3607"/>
                    <a:pt x="25246" y="2324"/>
                  </a:cubicBezTo>
                  <a:cubicBezTo>
                    <a:pt x="25246" y="1042"/>
                    <a:pt x="19595" y="0"/>
                    <a:pt x="12623" y="0"/>
                  </a:cubicBezTo>
                  <a:cubicBezTo>
                    <a:pt x="5651" y="0"/>
                    <a:pt x="0" y="1042"/>
                    <a:pt x="0" y="2324"/>
                  </a:cubicBezTo>
                  <a:cubicBezTo>
                    <a:pt x="0" y="3607"/>
                    <a:pt x="5651" y="4648"/>
                    <a:pt x="12623" y="4648"/>
                  </a:cubicBezTo>
                  <a:close/>
                  <a:moveTo>
                    <a:pt x="12623" y="4648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1" name="Google Shape;2471;p37"/>
            <p:cNvSpPr/>
            <p:nvPr/>
          </p:nvSpPr>
          <p:spPr>
            <a:xfrm>
              <a:off x="4714312" y="3727148"/>
              <a:ext cx="25246" cy="4635"/>
            </a:xfrm>
            <a:custGeom>
              <a:rect b="b" l="l" r="r" t="t"/>
              <a:pathLst>
                <a:path extrusionOk="0" h="4635" w="25246">
                  <a:moveTo>
                    <a:pt x="12623" y="4635"/>
                  </a:moveTo>
                  <a:cubicBezTo>
                    <a:pt x="5651" y="4635"/>
                    <a:pt x="0" y="3594"/>
                    <a:pt x="0" y="2311"/>
                  </a:cubicBezTo>
                  <a:cubicBezTo>
                    <a:pt x="0" y="1029"/>
                    <a:pt x="5651" y="0"/>
                    <a:pt x="12623" y="0"/>
                  </a:cubicBezTo>
                  <a:cubicBezTo>
                    <a:pt x="19595" y="0"/>
                    <a:pt x="25246" y="1029"/>
                    <a:pt x="25246" y="2311"/>
                  </a:cubicBezTo>
                  <a:cubicBezTo>
                    <a:pt x="25246" y="3594"/>
                    <a:pt x="19595" y="4635"/>
                    <a:pt x="12623" y="4635"/>
                  </a:cubicBezTo>
                </a:path>
              </a:pathLst>
            </a:custGeom>
            <a:solidFill>
              <a:srgbClr val="73B5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2" name="Google Shape;2472;p37"/>
            <p:cNvSpPr/>
            <p:nvPr/>
          </p:nvSpPr>
          <p:spPr>
            <a:xfrm>
              <a:off x="4714312" y="3727148"/>
              <a:ext cx="25246" cy="4635"/>
            </a:xfrm>
            <a:custGeom>
              <a:rect b="b" l="l" r="r" t="t"/>
              <a:pathLst>
                <a:path extrusionOk="0" h="4635" w="25246">
                  <a:moveTo>
                    <a:pt x="12623" y="4635"/>
                  </a:moveTo>
                  <a:cubicBezTo>
                    <a:pt x="5651" y="4635"/>
                    <a:pt x="0" y="3594"/>
                    <a:pt x="0" y="2311"/>
                  </a:cubicBezTo>
                  <a:cubicBezTo>
                    <a:pt x="0" y="1029"/>
                    <a:pt x="5651" y="0"/>
                    <a:pt x="12623" y="0"/>
                  </a:cubicBezTo>
                  <a:cubicBezTo>
                    <a:pt x="19595" y="0"/>
                    <a:pt x="25246" y="1029"/>
                    <a:pt x="25246" y="2311"/>
                  </a:cubicBezTo>
                  <a:cubicBezTo>
                    <a:pt x="25246" y="3594"/>
                    <a:pt x="19595" y="4635"/>
                    <a:pt x="12623" y="4635"/>
                  </a:cubicBezTo>
                  <a:close/>
                  <a:moveTo>
                    <a:pt x="12623" y="4635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3" name="Google Shape;2473;p37"/>
            <p:cNvSpPr/>
            <p:nvPr/>
          </p:nvSpPr>
          <p:spPr>
            <a:xfrm>
              <a:off x="4732177" y="3799820"/>
              <a:ext cx="303834" cy="125260"/>
            </a:xfrm>
            <a:custGeom>
              <a:rect b="b" l="l" r="r" t="t"/>
              <a:pathLst>
                <a:path extrusionOk="0" h="125260" w="303834">
                  <a:moveTo>
                    <a:pt x="151917" y="125260"/>
                  </a:moveTo>
                  <a:cubicBezTo>
                    <a:pt x="235813" y="125260"/>
                    <a:pt x="303834" y="97219"/>
                    <a:pt x="303834" y="62637"/>
                  </a:cubicBezTo>
                  <a:cubicBezTo>
                    <a:pt x="303834" y="28042"/>
                    <a:pt x="235813" y="0"/>
                    <a:pt x="151917" y="0"/>
                  </a:cubicBezTo>
                  <a:cubicBezTo>
                    <a:pt x="68021" y="0"/>
                    <a:pt x="0" y="28042"/>
                    <a:pt x="0" y="62637"/>
                  </a:cubicBezTo>
                  <a:cubicBezTo>
                    <a:pt x="0" y="97219"/>
                    <a:pt x="68021" y="125260"/>
                    <a:pt x="151917" y="125260"/>
                  </a:cubicBezTo>
                </a:path>
              </a:pathLst>
            </a:custGeom>
            <a:solidFill>
              <a:srgbClr val="353633">
                <a:alpha val="41960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74" name="Google Shape;2474;p37"/>
            <p:cNvPicPr preferRelativeResize="0"/>
            <p:nvPr/>
          </p:nvPicPr>
          <p:blipFill rotWithShape="1">
            <a:blip r:embed="rId21">
              <a:alphaModFix/>
            </a:blip>
            <a:srcRect b="0" l="0" r="0" t="0"/>
            <a:stretch/>
          </p:blipFill>
          <p:spPr>
            <a:xfrm>
              <a:off x="4681639" y="3740887"/>
              <a:ext cx="459740" cy="3042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75" name="Google Shape;2475;p37"/>
            <p:cNvPicPr preferRelativeResize="0"/>
            <p:nvPr/>
          </p:nvPicPr>
          <p:blipFill rotWithShape="1">
            <a:blip r:embed="rId22">
              <a:alphaModFix/>
            </a:blip>
            <a:srcRect b="0" l="0" r="0" t="0"/>
            <a:stretch/>
          </p:blipFill>
          <p:spPr>
            <a:xfrm>
              <a:off x="4746617" y="3810445"/>
              <a:ext cx="269460" cy="1091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76" name="Google Shape;2476;p37"/>
            <p:cNvPicPr preferRelativeResize="0"/>
            <p:nvPr/>
          </p:nvPicPr>
          <p:blipFill rotWithShape="1">
            <a:blip r:embed="rId23">
              <a:alphaModFix/>
            </a:blip>
            <a:srcRect b="0" l="0" r="0" t="0"/>
            <a:stretch/>
          </p:blipFill>
          <p:spPr>
            <a:xfrm>
              <a:off x="4746713" y="3784664"/>
              <a:ext cx="268960" cy="108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77" name="Google Shape;2477;p37"/>
            <p:cNvPicPr preferRelativeResize="0"/>
            <p:nvPr/>
          </p:nvPicPr>
          <p:blipFill rotWithShape="1">
            <a:blip r:embed="rId24">
              <a:alphaModFix/>
            </a:blip>
            <a:srcRect b="0" l="0" r="0" t="0"/>
            <a:stretch/>
          </p:blipFill>
          <p:spPr>
            <a:xfrm>
              <a:off x="4777385" y="3858966"/>
              <a:ext cx="193929" cy="533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78" name="Google Shape;2478;p37"/>
            <p:cNvPicPr preferRelativeResize="0"/>
            <p:nvPr/>
          </p:nvPicPr>
          <p:blipFill rotWithShape="1">
            <a:blip r:embed="rId25">
              <a:alphaModFix/>
            </a:blip>
            <a:srcRect b="0" l="0" r="0" t="0"/>
            <a:stretch/>
          </p:blipFill>
          <p:spPr>
            <a:xfrm>
              <a:off x="4819357" y="3808489"/>
              <a:ext cx="120129" cy="556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79" name="Google Shape;2479;p37"/>
            <p:cNvSpPr/>
            <p:nvPr/>
          </p:nvSpPr>
          <p:spPr>
            <a:xfrm>
              <a:off x="4832057" y="3821189"/>
              <a:ext cx="94730" cy="30251"/>
            </a:xfrm>
            <a:custGeom>
              <a:rect b="b" l="l" r="r" t="t"/>
              <a:pathLst>
                <a:path extrusionOk="0" h="30251" w="94730">
                  <a:moveTo>
                    <a:pt x="0" y="30251"/>
                  </a:moveTo>
                  <a:lnTo>
                    <a:pt x="94730" y="30251"/>
                  </a:lnTo>
                  <a:lnTo>
                    <a:pt x="94730" y="0"/>
                  </a:lnTo>
                  <a:lnTo>
                    <a:pt x="0" y="0"/>
                  </a:lnTo>
                  <a:lnTo>
                    <a:pt x="0" y="30251"/>
                  </a:lnTo>
                  <a:close/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80" name="Google Shape;2480;p37"/>
            <p:cNvPicPr preferRelativeResize="0"/>
            <p:nvPr/>
          </p:nvPicPr>
          <p:blipFill rotWithShape="1">
            <a:blip r:embed="rId26">
              <a:alphaModFix/>
            </a:blip>
            <a:srcRect b="0" l="0" r="0" t="0"/>
            <a:stretch/>
          </p:blipFill>
          <p:spPr>
            <a:xfrm>
              <a:off x="4819357" y="3803067"/>
              <a:ext cx="120141" cy="3536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81" name="Google Shape;2481;p37"/>
            <p:cNvSpPr/>
            <p:nvPr/>
          </p:nvSpPr>
          <p:spPr>
            <a:xfrm>
              <a:off x="4832055" y="3815765"/>
              <a:ext cx="94742" cy="9969"/>
            </a:xfrm>
            <a:custGeom>
              <a:rect b="b" l="l" r="r" t="t"/>
              <a:pathLst>
                <a:path extrusionOk="0" h="9969" w="94742">
                  <a:moveTo>
                    <a:pt x="47371" y="9969"/>
                  </a:moveTo>
                  <a:cubicBezTo>
                    <a:pt x="73532" y="9969"/>
                    <a:pt x="94742" y="7734"/>
                    <a:pt x="94742" y="4978"/>
                  </a:cubicBezTo>
                  <a:cubicBezTo>
                    <a:pt x="94742" y="2222"/>
                    <a:pt x="73532" y="0"/>
                    <a:pt x="47371" y="0"/>
                  </a:cubicBezTo>
                  <a:cubicBezTo>
                    <a:pt x="21210" y="0"/>
                    <a:pt x="0" y="2222"/>
                    <a:pt x="0" y="4978"/>
                  </a:cubicBezTo>
                  <a:cubicBezTo>
                    <a:pt x="0" y="7734"/>
                    <a:pt x="21210" y="9969"/>
                    <a:pt x="47371" y="9969"/>
                  </a:cubicBezTo>
                  <a:close/>
                  <a:moveTo>
                    <a:pt x="47371" y="9969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2" name="Google Shape;2482;p37"/>
            <p:cNvSpPr/>
            <p:nvPr/>
          </p:nvSpPr>
          <p:spPr>
            <a:xfrm>
              <a:off x="4760922" y="3582292"/>
              <a:ext cx="237006" cy="237832"/>
            </a:xfrm>
            <a:custGeom>
              <a:rect b="b" l="l" r="r" t="t"/>
              <a:pathLst>
                <a:path extrusionOk="0" h="237832" w="237006">
                  <a:moveTo>
                    <a:pt x="118503" y="237832"/>
                  </a:moveTo>
                  <a:cubicBezTo>
                    <a:pt x="183946" y="237832"/>
                    <a:pt x="237006" y="184594"/>
                    <a:pt x="237006" y="118922"/>
                  </a:cubicBezTo>
                  <a:cubicBezTo>
                    <a:pt x="237006" y="53238"/>
                    <a:pt x="183946" y="0"/>
                    <a:pt x="118503" y="0"/>
                  </a:cubicBezTo>
                  <a:cubicBezTo>
                    <a:pt x="53060" y="0"/>
                    <a:pt x="0" y="53238"/>
                    <a:pt x="0" y="118922"/>
                  </a:cubicBezTo>
                  <a:cubicBezTo>
                    <a:pt x="0" y="184594"/>
                    <a:pt x="53060" y="237832"/>
                    <a:pt x="118503" y="237832"/>
                  </a:cubicBezTo>
                </a:path>
              </a:pathLst>
            </a:custGeom>
            <a:solidFill>
              <a:srgbClr val="FFFFFF">
                <a:alpha val="78039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3" name="Google Shape;2483;p37"/>
            <p:cNvSpPr/>
            <p:nvPr/>
          </p:nvSpPr>
          <p:spPr>
            <a:xfrm>
              <a:off x="4760351" y="3582140"/>
              <a:ext cx="238150" cy="238150"/>
            </a:xfrm>
            <a:custGeom>
              <a:rect b="b" l="l" r="r" t="t"/>
              <a:pathLst>
                <a:path extrusionOk="0" h="238150" w="238150">
                  <a:moveTo>
                    <a:pt x="119075" y="238150"/>
                  </a:moveTo>
                  <a:cubicBezTo>
                    <a:pt x="184835" y="238150"/>
                    <a:pt x="238150" y="184836"/>
                    <a:pt x="238150" y="119075"/>
                  </a:cubicBezTo>
                  <a:cubicBezTo>
                    <a:pt x="238150" y="53315"/>
                    <a:pt x="184835" y="0"/>
                    <a:pt x="119075" y="0"/>
                  </a:cubicBezTo>
                  <a:cubicBezTo>
                    <a:pt x="53315" y="0"/>
                    <a:pt x="0" y="53315"/>
                    <a:pt x="0" y="119075"/>
                  </a:cubicBezTo>
                  <a:cubicBezTo>
                    <a:pt x="0" y="184836"/>
                    <a:pt x="53315" y="238150"/>
                    <a:pt x="119075" y="238150"/>
                  </a:cubicBezTo>
                  <a:close/>
                  <a:moveTo>
                    <a:pt x="119075" y="23815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4" name="Google Shape;2484;p37"/>
            <p:cNvSpPr/>
            <p:nvPr/>
          </p:nvSpPr>
          <p:spPr>
            <a:xfrm>
              <a:off x="4814620" y="3679626"/>
              <a:ext cx="127672" cy="138595"/>
            </a:xfrm>
            <a:custGeom>
              <a:rect b="b" l="l" r="r" t="t"/>
              <a:pathLst>
                <a:path extrusionOk="0" h="138595" w="127672">
                  <a:moveTo>
                    <a:pt x="37757" y="138595"/>
                  </a:moveTo>
                  <a:lnTo>
                    <a:pt x="0" y="19139"/>
                  </a:lnTo>
                  <a:cubicBezTo>
                    <a:pt x="19469" y="56388"/>
                    <a:pt x="38087" y="29172"/>
                    <a:pt x="38087" y="29172"/>
                  </a:cubicBezTo>
                  <a:cubicBezTo>
                    <a:pt x="39890" y="26696"/>
                    <a:pt x="41147" y="21438"/>
                    <a:pt x="41147" y="15342"/>
                  </a:cubicBezTo>
                  <a:cubicBezTo>
                    <a:pt x="41147" y="6871"/>
                    <a:pt x="38734" y="0"/>
                    <a:pt x="35764" y="0"/>
                  </a:cubicBezTo>
                  <a:cubicBezTo>
                    <a:pt x="32792" y="0"/>
                    <a:pt x="30392" y="6871"/>
                    <a:pt x="30392" y="15342"/>
                  </a:cubicBezTo>
                  <a:cubicBezTo>
                    <a:pt x="30392" y="21209"/>
                    <a:pt x="31547" y="26302"/>
                    <a:pt x="33249" y="28880"/>
                  </a:cubicBezTo>
                  <a:cubicBezTo>
                    <a:pt x="33249" y="28880"/>
                    <a:pt x="38112" y="37046"/>
                    <a:pt x="49174" y="40653"/>
                  </a:cubicBezTo>
                  <a:cubicBezTo>
                    <a:pt x="62877" y="40170"/>
                    <a:pt x="68008" y="29172"/>
                    <a:pt x="68008" y="29172"/>
                  </a:cubicBezTo>
                  <a:cubicBezTo>
                    <a:pt x="69824" y="26696"/>
                    <a:pt x="71069" y="21438"/>
                    <a:pt x="71069" y="15342"/>
                  </a:cubicBezTo>
                  <a:cubicBezTo>
                    <a:pt x="71069" y="6871"/>
                    <a:pt x="68656" y="0"/>
                    <a:pt x="65697" y="0"/>
                  </a:cubicBezTo>
                  <a:cubicBezTo>
                    <a:pt x="62725" y="0"/>
                    <a:pt x="60312" y="6871"/>
                    <a:pt x="60312" y="15342"/>
                  </a:cubicBezTo>
                  <a:cubicBezTo>
                    <a:pt x="60312" y="21209"/>
                    <a:pt x="61467" y="26302"/>
                    <a:pt x="63169" y="28880"/>
                  </a:cubicBezTo>
                  <a:cubicBezTo>
                    <a:pt x="63169" y="28880"/>
                    <a:pt x="75018" y="50623"/>
                    <a:pt x="93052" y="34519"/>
                  </a:cubicBezTo>
                  <a:cubicBezTo>
                    <a:pt x="98767" y="29414"/>
                    <a:pt x="98374" y="15342"/>
                    <a:pt x="98374" y="15342"/>
                  </a:cubicBezTo>
                  <a:cubicBezTo>
                    <a:pt x="98374" y="6871"/>
                    <a:pt x="95961" y="0"/>
                    <a:pt x="92989" y="0"/>
                  </a:cubicBezTo>
                  <a:cubicBezTo>
                    <a:pt x="90017" y="0"/>
                    <a:pt x="87617" y="6871"/>
                    <a:pt x="87617" y="15342"/>
                  </a:cubicBezTo>
                  <a:cubicBezTo>
                    <a:pt x="87617" y="21209"/>
                    <a:pt x="88772" y="26302"/>
                    <a:pt x="90474" y="28880"/>
                  </a:cubicBezTo>
                  <a:cubicBezTo>
                    <a:pt x="90474" y="28880"/>
                    <a:pt x="108915" y="60719"/>
                    <a:pt x="127672" y="20092"/>
                  </a:cubicBezTo>
                  <a:lnTo>
                    <a:pt x="93065" y="136792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85" name="Google Shape;2485;p37"/>
            <p:cNvPicPr preferRelativeResize="0"/>
            <p:nvPr/>
          </p:nvPicPr>
          <p:blipFill rotWithShape="1">
            <a:blip r:embed="rId27">
              <a:alphaModFix/>
            </a:blip>
            <a:srcRect b="0" l="0" r="0" t="0"/>
            <a:stretch/>
          </p:blipFill>
          <p:spPr>
            <a:xfrm>
              <a:off x="5438343" y="2830793"/>
              <a:ext cx="553783" cy="5335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86" name="Google Shape;2486;p37"/>
            <p:cNvPicPr preferRelativeResize="0"/>
            <p:nvPr/>
          </p:nvPicPr>
          <p:blipFill rotWithShape="1">
            <a:blip r:embed="rId28">
              <a:alphaModFix/>
            </a:blip>
            <a:srcRect b="0" l="0" r="0" t="0"/>
            <a:stretch/>
          </p:blipFill>
          <p:spPr>
            <a:xfrm>
              <a:off x="5438343" y="2763584"/>
              <a:ext cx="554174" cy="2555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87" name="Google Shape;2487;p37"/>
            <p:cNvSpPr/>
            <p:nvPr/>
          </p:nvSpPr>
          <p:spPr>
            <a:xfrm>
              <a:off x="5451456" y="2843383"/>
              <a:ext cx="525449" cy="504164"/>
            </a:xfrm>
            <a:custGeom>
              <a:rect b="b" l="l" r="r" t="t"/>
              <a:pathLst>
                <a:path extrusionOk="0" h="504164" w="525449">
                  <a:moveTo>
                    <a:pt x="0" y="453542"/>
                  </a:moveTo>
                  <a:lnTo>
                    <a:pt x="0" y="0"/>
                  </a:lnTo>
                  <a:lnTo>
                    <a:pt x="525449" y="0"/>
                  </a:lnTo>
                  <a:lnTo>
                    <a:pt x="525449" y="453542"/>
                  </a:lnTo>
                  <a:cubicBezTo>
                    <a:pt x="525449" y="453542"/>
                    <a:pt x="519201" y="498893"/>
                    <a:pt x="433882" y="504164"/>
                  </a:cubicBezTo>
                  <a:lnTo>
                    <a:pt x="83235" y="504164"/>
                  </a:lnTo>
                  <a:cubicBezTo>
                    <a:pt x="83235" y="504164"/>
                    <a:pt x="3124" y="499947"/>
                    <a:pt x="0" y="453542"/>
                  </a:cubicBezTo>
                  <a:close/>
                  <a:moveTo>
                    <a:pt x="0" y="453542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88" name="Google Shape;2488;p37"/>
            <p:cNvPicPr preferRelativeResize="0"/>
            <p:nvPr/>
          </p:nvPicPr>
          <p:blipFill rotWithShape="1">
            <a:blip r:embed="rId29">
              <a:alphaModFix/>
            </a:blip>
            <a:srcRect b="0" l="0" r="0" t="0"/>
            <a:stretch/>
          </p:blipFill>
          <p:spPr>
            <a:xfrm>
              <a:off x="5437046" y="2762839"/>
              <a:ext cx="554740" cy="1426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89" name="Google Shape;2489;p37"/>
            <p:cNvSpPr/>
            <p:nvPr/>
          </p:nvSpPr>
          <p:spPr>
            <a:xfrm>
              <a:off x="5444882" y="2772648"/>
              <a:ext cx="537526" cy="120103"/>
            </a:xfrm>
            <a:custGeom>
              <a:rect b="b" l="l" r="r" t="t"/>
              <a:pathLst>
                <a:path extrusionOk="0" h="120103" w="537526">
                  <a:moveTo>
                    <a:pt x="62242" y="120103"/>
                  </a:moveTo>
                  <a:cubicBezTo>
                    <a:pt x="62242" y="120103"/>
                    <a:pt x="0" y="119024"/>
                    <a:pt x="5169" y="57467"/>
                  </a:cubicBezTo>
                  <a:cubicBezTo>
                    <a:pt x="5169" y="57467"/>
                    <a:pt x="5169" y="4051"/>
                    <a:pt x="106818" y="2908"/>
                  </a:cubicBezTo>
                  <a:lnTo>
                    <a:pt x="465162" y="2908"/>
                  </a:lnTo>
                  <a:cubicBezTo>
                    <a:pt x="465162" y="2908"/>
                    <a:pt x="537526" y="0"/>
                    <a:pt x="534085" y="71615"/>
                  </a:cubicBezTo>
                  <a:cubicBezTo>
                    <a:pt x="534085" y="71615"/>
                    <a:pt x="535748" y="116408"/>
                    <a:pt x="495731" y="119024"/>
                  </a:cubicBezTo>
                  <a:lnTo>
                    <a:pt x="62242" y="120103"/>
                  </a:lnTo>
                  <a:close/>
                  <a:moveTo>
                    <a:pt x="62242" y="12010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90" name="Google Shape;2490;p37"/>
            <p:cNvPicPr preferRelativeResize="0"/>
            <p:nvPr/>
          </p:nvPicPr>
          <p:blipFill rotWithShape="1">
            <a:blip r:embed="rId30">
              <a:alphaModFix/>
            </a:blip>
            <a:srcRect b="0" l="0" r="0" t="0"/>
            <a:stretch/>
          </p:blipFill>
          <p:spPr>
            <a:xfrm>
              <a:off x="5270296" y="2605075"/>
              <a:ext cx="125602" cy="519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91" name="Google Shape;2491;p37"/>
            <p:cNvSpPr/>
            <p:nvPr/>
          </p:nvSpPr>
          <p:spPr>
            <a:xfrm>
              <a:off x="5283007" y="2617780"/>
              <a:ext cx="100190" cy="28867"/>
            </a:xfrm>
            <a:custGeom>
              <a:rect b="b" l="l" r="r" t="t"/>
              <a:pathLst>
                <a:path extrusionOk="0" h="28867" w="100190">
                  <a:moveTo>
                    <a:pt x="66789" y="0"/>
                  </a:moveTo>
                  <a:cubicBezTo>
                    <a:pt x="66789" y="0"/>
                    <a:pt x="10440" y="12369"/>
                    <a:pt x="0" y="8242"/>
                  </a:cubicBezTo>
                  <a:lnTo>
                    <a:pt x="4179" y="24739"/>
                  </a:lnTo>
                  <a:cubicBezTo>
                    <a:pt x="4179" y="24739"/>
                    <a:pt x="75132" y="28867"/>
                    <a:pt x="100190" y="24739"/>
                  </a:cubicBezTo>
                  <a:lnTo>
                    <a:pt x="66789" y="0"/>
                  </a:lnTo>
                  <a:close/>
                  <a:moveTo>
                    <a:pt x="66789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92" name="Google Shape;2492;p37"/>
            <p:cNvPicPr preferRelativeResize="0"/>
            <p:nvPr/>
          </p:nvPicPr>
          <p:blipFill rotWithShape="1">
            <a:blip r:embed="rId31">
              <a:alphaModFix/>
            </a:blip>
            <a:srcRect b="0" l="0" r="0" t="0"/>
            <a:stretch/>
          </p:blipFill>
          <p:spPr>
            <a:xfrm>
              <a:off x="5989497" y="2562263"/>
              <a:ext cx="125590" cy="519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93" name="Google Shape;2493;p37"/>
            <p:cNvSpPr/>
            <p:nvPr/>
          </p:nvSpPr>
          <p:spPr>
            <a:xfrm>
              <a:off x="6002194" y="2574955"/>
              <a:ext cx="100190" cy="28867"/>
            </a:xfrm>
            <a:custGeom>
              <a:rect b="b" l="l" r="r" t="t"/>
              <a:pathLst>
                <a:path extrusionOk="0" h="28867" w="100190">
                  <a:moveTo>
                    <a:pt x="33401" y="0"/>
                  </a:moveTo>
                  <a:cubicBezTo>
                    <a:pt x="33401" y="0"/>
                    <a:pt x="89750" y="12369"/>
                    <a:pt x="100190" y="8242"/>
                  </a:cubicBezTo>
                  <a:lnTo>
                    <a:pt x="96011" y="24739"/>
                  </a:lnTo>
                  <a:cubicBezTo>
                    <a:pt x="96011" y="24739"/>
                    <a:pt x="25058" y="28867"/>
                    <a:pt x="0" y="24739"/>
                  </a:cubicBezTo>
                  <a:lnTo>
                    <a:pt x="33401" y="0"/>
                  </a:lnTo>
                  <a:close/>
                  <a:moveTo>
                    <a:pt x="33401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94" name="Google Shape;2494;p37"/>
            <p:cNvPicPr preferRelativeResize="0"/>
            <p:nvPr/>
          </p:nvPicPr>
          <p:blipFill rotWithShape="1">
            <a:blip r:embed="rId32">
              <a:alphaModFix/>
            </a:blip>
            <a:srcRect b="0" l="0" r="0" t="0"/>
            <a:stretch/>
          </p:blipFill>
          <p:spPr>
            <a:xfrm>
              <a:off x="5293563" y="2554427"/>
              <a:ext cx="138670" cy="1217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95" name="Google Shape;2495;p37"/>
            <p:cNvSpPr/>
            <p:nvPr/>
          </p:nvSpPr>
          <p:spPr>
            <a:xfrm>
              <a:off x="5306256" y="2567128"/>
              <a:ext cx="113283" cy="96367"/>
            </a:xfrm>
            <a:custGeom>
              <a:rect b="b" l="l" r="r" t="t"/>
              <a:pathLst>
                <a:path extrusionOk="0" h="96367" w="113283">
                  <a:moveTo>
                    <a:pt x="94399" y="96367"/>
                  </a:moveTo>
                  <a:lnTo>
                    <a:pt x="113283" y="71234"/>
                  </a:lnTo>
                  <a:lnTo>
                    <a:pt x="20981" y="0"/>
                  </a:lnTo>
                  <a:lnTo>
                    <a:pt x="0" y="26187"/>
                  </a:lnTo>
                  <a:lnTo>
                    <a:pt x="94399" y="96367"/>
                  </a:lnTo>
                  <a:close/>
                  <a:moveTo>
                    <a:pt x="94399" y="9636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96" name="Google Shape;2496;p37"/>
            <p:cNvPicPr preferRelativeResize="0"/>
            <p:nvPr/>
          </p:nvPicPr>
          <p:blipFill rotWithShape="1">
            <a:blip r:embed="rId33">
              <a:alphaModFix/>
            </a:blip>
            <a:srcRect b="0" l="0" r="0" t="0"/>
            <a:stretch/>
          </p:blipFill>
          <p:spPr>
            <a:xfrm>
              <a:off x="5953150" y="2511604"/>
              <a:ext cx="138683" cy="1217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97" name="Google Shape;2497;p37"/>
            <p:cNvSpPr/>
            <p:nvPr/>
          </p:nvSpPr>
          <p:spPr>
            <a:xfrm>
              <a:off x="5965850" y="2524302"/>
              <a:ext cx="113283" cy="96367"/>
            </a:xfrm>
            <a:custGeom>
              <a:rect b="b" l="l" r="r" t="t"/>
              <a:pathLst>
                <a:path extrusionOk="0" h="96367" w="113283">
                  <a:moveTo>
                    <a:pt x="18884" y="96367"/>
                  </a:moveTo>
                  <a:lnTo>
                    <a:pt x="0" y="71234"/>
                  </a:lnTo>
                  <a:lnTo>
                    <a:pt x="92302" y="0"/>
                  </a:lnTo>
                  <a:lnTo>
                    <a:pt x="113283" y="26187"/>
                  </a:lnTo>
                  <a:lnTo>
                    <a:pt x="18884" y="96367"/>
                  </a:lnTo>
                  <a:close/>
                  <a:moveTo>
                    <a:pt x="18884" y="9636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98" name="Google Shape;2498;p37"/>
            <p:cNvPicPr preferRelativeResize="0"/>
            <p:nvPr/>
          </p:nvPicPr>
          <p:blipFill rotWithShape="1">
            <a:blip r:embed="rId34">
              <a:alphaModFix/>
            </a:blip>
            <a:srcRect b="0" l="0" r="0" t="0"/>
            <a:stretch/>
          </p:blipFill>
          <p:spPr>
            <a:xfrm>
              <a:off x="5293019" y="2554174"/>
              <a:ext cx="46615" cy="507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99" name="Google Shape;2499;p37"/>
            <p:cNvSpPr/>
            <p:nvPr/>
          </p:nvSpPr>
          <p:spPr>
            <a:xfrm>
              <a:off x="5305165" y="2566400"/>
              <a:ext cx="22326" cy="26300"/>
            </a:xfrm>
            <a:custGeom>
              <a:rect b="b" l="l" r="r" t="t"/>
              <a:pathLst>
                <a:path extrusionOk="0" h="26300" w="22326">
                  <a:moveTo>
                    <a:pt x="609" y="25793"/>
                  </a:moveTo>
                  <a:cubicBezTo>
                    <a:pt x="0" y="25286"/>
                    <a:pt x="4241" y="19215"/>
                    <a:pt x="10070" y="12230"/>
                  </a:cubicBezTo>
                  <a:cubicBezTo>
                    <a:pt x="15899" y="5245"/>
                    <a:pt x="21119" y="0"/>
                    <a:pt x="21716" y="508"/>
                  </a:cubicBezTo>
                  <a:cubicBezTo>
                    <a:pt x="22326" y="1016"/>
                    <a:pt x="18084" y="7086"/>
                    <a:pt x="12254" y="14071"/>
                  </a:cubicBezTo>
                  <a:cubicBezTo>
                    <a:pt x="6425" y="21056"/>
                    <a:pt x="1205" y="26300"/>
                    <a:pt x="609" y="25793"/>
                  </a:cubicBezTo>
                  <a:close/>
                  <a:moveTo>
                    <a:pt x="609" y="2579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00" name="Google Shape;2500;p37"/>
            <p:cNvPicPr preferRelativeResize="0"/>
            <p:nvPr/>
          </p:nvPicPr>
          <p:blipFill rotWithShape="1">
            <a:blip r:embed="rId35">
              <a:alphaModFix/>
            </a:blip>
            <a:srcRect b="0" l="0" r="0" t="0"/>
            <a:stretch/>
          </p:blipFill>
          <p:spPr>
            <a:xfrm>
              <a:off x="6045753" y="2511337"/>
              <a:ext cx="46630" cy="507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01" name="Google Shape;2501;p37"/>
            <p:cNvSpPr/>
            <p:nvPr/>
          </p:nvSpPr>
          <p:spPr>
            <a:xfrm>
              <a:off x="6057904" y="2523570"/>
              <a:ext cx="22313" cy="26300"/>
            </a:xfrm>
            <a:custGeom>
              <a:rect b="b" l="l" r="r" t="t"/>
              <a:pathLst>
                <a:path extrusionOk="0" h="26300" w="22313">
                  <a:moveTo>
                    <a:pt x="21717" y="25793"/>
                  </a:moveTo>
                  <a:cubicBezTo>
                    <a:pt x="22313" y="25273"/>
                    <a:pt x="18085" y="19202"/>
                    <a:pt x="12256" y="12217"/>
                  </a:cubicBezTo>
                  <a:cubicBezTo>
                    <a:pt x="6427" y="5245"/>
                    <a:pt x="1207" y="0"/>
                    <a:pt x="610" y="508"/>
                  </a:cubicBezTo>
                  <a:cubicBezTo>
                    <a:pt x="0" y="1016"/>
                    <a:pt x="4230" y="7086"/>
                    <a:pt x="10072" y="14071"/>
                  </a:cubicBezTo>
                  <a:cubicBezTo>
                    <a:pt x="15888" y="21056"/>
                    <a:pt x="21108" y="26300"/>
                    <a:pt x="21717" y="25793"/>
                  </a:cubicBezTo>
                  <a:close/>
                  <a:moveTo>
                    <a:pt x="21717" y="2579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02" name="Google Shape;2502;p37"/>
            <p:cNvPicPr preferRelativeResize="0"/>
            <p:nvPr/>
          </p:nvPicPr>
          <p:blipFill rotWithShape="1">
            <a:blip r:embed="rId36">
              <a:alphaModFix/>
            </a:blip>
            <a:srcRect b="0" l="0" r="0" t="0"/>
            <a:stretch/>
          </p:blipFill>
          <p:spPr>
            <a:xfrm>
              <a:off x="5388145" y="2626716"/>
              <a:ext cx="45404" cy="491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03" name="Google Shape;2503;p37"/>
            <p:cNvSpPr/>
            <p:nvPr/>
          </p:nvSpPr>
          <p:spPr>
            <a:xfrm>
              <a:off x="5400028" y="2638692"/>
              <a:ext cx="21639" cy="25221"/>
            </a:xfrm>
            <a:custGeom>
              <a:rect b="b" l="l" r="r" t="t"/>
              <a:pathLst>
                <a:path extrusionOk="0" h="25221" w="21639">
                  <a:moveTo>
                    <a:pt x="977" y="24396"/>
                  </a:moveTo>
                  <a:cubicBezTo>
                    <a:pt x="0" y="23571"/>
                    <a:pt x="3618" y="17627"/>
                    <a:pt x="9041" y="11112"/>
                  </a:cubicBezTo>
                  <a:cubicBezTo>
                    <a:pt x="14477" y="4610"/>
                    <a:pt x="19684" y="0"/>
                    <a:pt x="20661" y="825"/>
                  </a:cubicBezTo>
                  <a:cubicBezTo>
                    <a:pt x="21639" y="1638"/>
                    <a:pt x="18020" y="7594"/>
                    <a:pt x="12584" y="14097"/>
                  </a:cubicBezTo>
                  <a:cubicBezTo>
                    <a:pt x="7161" y="20612"/>
                    <a:pt x="1954" y="25221"/>
                    <a:pt x="977" y="24396"/>
                  </a:cubicBezTo>
                  <a:close/>
                  <a:moveTo>
                    <a:pt x="977" y="24396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04" name="Google Shape;2504;p37"/>
            <p:cNvPicPr preferRelativeResize="0"/>
            <p:nvPr/>
          </p:nvPicPr>
          <p:blipFill rotWithShape="1">
            <a:blip r:embed="rId37">
              <a:alphaModFix/>
            </a:blip>
            <a:srcRect b="0" l="0" r="0" t="0"/>
            <a:stretch/>
          </p:blipFill>
          <p:spPr>
            <a:xfrm>
              <a:off x="5951847" y="2583891"/>
              <a:ext cx="45401" cy="491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05" name="Google Shape;2505;p37"/>
            <p:cNvSpPr/>
            <p:nvPr/>
          </p:nvSpPr>
          <p:spPr>
            <a:xfrm>
              <a:off x="5963728" y="2595853"/>
              <a:ext cx="21639" cy="25234"/>
            </a:xfrm>
            <a:custGeom>
              <a:rect b="b" l="l" r="r" t="t"/>
              <a:pathLst>
                <a:path extrusionOk="0" h="25234" w="21639">
                  <a:moveTo>
                    <a:pt x="20662" y="24409"/>
                  </a:moveTo>
                  <a:cubicBezTo>
                    <a:pt x="21639" y="23584"/>
                    <a:pt x="18021" y="17640"/>
                    <a:pt x="12585" y="11125"/>
                  </a:cubicBezTo>
                  <a:cubicBezTo>
                    <a:pt x="7162" y="4623"/>
                    <a:pt x="1955" y="0"/>
                    <a:pt x="978" y="838"/>
                  </a:cubicBezTo>
                  <a:cubicBezTo>
                    <a:pt x="0" y="1651"/>
                    <a:pt x="3619" y="7607"/>
                    <a:pt x="9042" y="14110"/>
                  </a:cubicBezTo>
                  <a:cubicBezTo>
                    <a:pt x="14478" y="20625"/>
                    <a:pt x="19685" y="25234"/>
                    <a:pt x="20662" y="24409"/>
                  </a:cubicBezTo>
                  <a:close/>
                  <a:moveTo>
                    <a:pt x="20662" y="24409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06" name="Google Shape;2506;p37"/>
            <p:cNvPicPr preferRelativeResize="0"/>
            <p:nvPr/>
          </p:nvPicPr>
          <p:blipFill rotWithShape="1">
            <a:blip r:embed="rId38">
              <a:alphaModFix/>
            </a:blip>
            <a:srcRect b="0" l="0" r="0" t="0"/>
            <a:stretch/>
          </p:blipFill>
          <p:spPr>
            <a:xfrm>
              <a:off x="5269801" y="2613622"/>
              <a:ext cx="29239" cy="414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07" name="Google Shape;2507;p37"/>
            <p:cNvSpPr/>
            <p:nvPr/>
          </p:nvSpPr>
          <p:spPr>
            <a:xfrm>
              <a:off x="5282254" y="2626175"/>
              <a:ext cx="4329" cy="16357"/>
            </a:xfrm>
            <a:custGeom>
              <a:rect b="b" l="l" r="r" t="t"/>
              <a:pathLst>
                <a:path extrusionOk="0" h="16357" w="4329">
                  <a:moveTo>
                    <a:pt x="3682" y="16205"/>
                  </a:moveTo>
                  <a:cubicBezTo>
                    <a:pt x="4329" y="16053"/>
                    <a:pt x="4177" y="12332"/>
                    <a:pt x="3340" y="7900"/>
                  </a:cubicBezTo>
                  <a:cubicBezTo>
                    <a:pt x="2514" y="3480"/>
                    <a:pt x="1308" y="0"/>
                    <a:pt x="660" y="153"/>
                  </a:cubicBezTo>
                  <a:cubicBezTo>
                    <a:pt x="0" y="318"/>
                    <a:pt x="152" y="4039"/>
                    <a:pt x="990" y="8458"/>
                  </a:cubicBezTo>
                  <a:cubicBezTo>
                    <a:pt x="1828" y="12891"/>
                    <a:pt x="3035" y="16357"/>
                    <a:pt x="3682" y="16205"/>
                  </a:cubicBezTo>
                  <a:close/>
                  <a:moveTo>
                    <a:pt x="3682" y="16205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08" name="Google Shape;2508;p37"/>
            <p:cNvPicPr preferRelativeResize="0"/>
            <p:nvPr/>
          </p:nvPicPr>
          <p:blipFill rotWithShape="1">
            <a:blip r:embed="rId39">
              <a:alphaModFix/>
            </a:blip>
            <a:srcRect b="0" l="0" r="0" t="0"/>
            <a:stretch/>
          </p:blipFill>
          <p:spPr>
            <a:xfrm>
              <a:off x="6086349" y="2570785"/>
              <a:ext cx="29241" cy="414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09" name="Google Shape;2509;p37"/>
            <p:cNvSpPr/>
            <p:nvPr/>
          </p:nvSpPr>
          <p:spPr>
            <a:xfrm>
              <a:off x="6098809" y="2583336"/>
              <a:ext cx="4329" cy="16370"/>
            </a:xfrm>
            <a:custGeom>
              <a:rect b="b" l="l" r="r" t="t"/>
              <a:pathLst>
                <a:path extrusionOk="0" h="16370" w="4329">
                  <a:moveTo>
                    <a:pt x="647" y="16205"/>
                  </a:moveTo>
                  <a:cubicBezTo>
                    <a:pt x="0" y="16053"/>
                    <a:pt x="152" y="12332"/>
                    <a:pt x="977" y="7900"/>
                  </a:cubicBezTo>
                  <a:cubicBezTo>
                    <a:pt x="1815" y="3467"/>
                    <a:pt x="3021" y="0"/>
                    <a:pt x="3669" y="165"/>
                  </a:cubicBezTo>
                  <a:cubicBezTo>
                    <a:pt x="4329" y="318"/>
                    <a:pt x="4177" y="4039"/>
                    <a:pt x="3339" y="8471"/>
                  </a:cubicBezTo>
                  <a:cubicBezTo>
                    <a:pt x="2501" y="12891"/>
                    <a:pt x="1294" y="16370"/>
                    <a:pt x="647" y="16205"/>
                  </a:cubicBezTo>
                  <a:close/>
                  <a:moveTo>
                    <a:pt x="647" y="16205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10" name="Google Shape;2510;p37"/>
            <p:cNvPicPr preferRelativeResize="0"/>
            <p:nvPr/>
          </p:nvPicPr>
          <p:blipFill rotWithShape="1">
            <a:blip r:embed="rId40">
              <a:alphaModFix/>
            </a:blip>
            <a:srcRect b="0" l="0" r="0" t="0"/>
            <a:stretch/>
          </p:blipFill>
          <p:spPr>
            <a:xfrm>
              <a:off x="5448138" y="2774391"/>
              <a:ext cx="528517" cy="1199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11" name="Google Shape;2511;p37"/>
            <p:cNvSpPr/>
            <p:nvPr/>
          </p:nvSpPr>
          <p:spPr>
            <a:xfrm>
              <a:off x="5456221" y="2784764"/>
              <a:ext cx="510894" cy="96901"/>
            </a:xfrm>
            <a:custGeom>
              <a:rect b="b" l="l" r="r" t="t"/>
              <a:pathLst>
                <a:path extrusionOk="0" h="96901" w="510894">
                  <a:moveTo>
                    <a:pt x="59156" y="96901"/>
                  </a:moveTo>
                  <a:cubicBezTo>
                    <a:pt x="59156" y="96901"/>
                    <a:pt x="0" y="96025"/>
                    <a:pt x="4902" y="46368"/>
                  </a:cubicBezTo>
                  <a:cubicBezTo>
                    <a:pt x="4902" y="46368"/>
                    <a:pt x="4902" y="3252"/>
                    <a:pt x="101523" y="2350"/>
                  </a:cubicBezTo>
                  <a:lnTo>
                    <a:pt x="442111" y="2350"/>
                  </a:lnTo>
                  <a:cubicBezTo>
                    <a:pt x="442111" y="2350"/>
                    <a:pt x="510894" y="0"/>
                    <a:pt x="507618" y="57773"/>
                  </a:cubicBezTo>
                  <a:cubicBezTo>
                    <a:pt x="507618" y="57773"/>
                    <a:pt x="509205" y="93930"/>
                    <a:pt x="471169" y="96025"/>
                  </a:cubicBezTo>
                  <a:lnTo>
                    <a:pt x="59156" y="96901"/>
                  </a:lnTo>
                  <a:close/>
                  <a:moveTo>
                    <a:pt x="59156" y="96901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12" name="Google Shape;2512;p37"/>
            <p:cNvPicPr preferRelativeResize="0"/>
            <p:nvPr/>
          </p:nvPicPr>
          <p:blipFill rotWithShape="1">
            <a:blip r:embed="rId41">
              <a:alphaModFix amt="72999"/>
            </a:blip>
            <a:srcRect b="0" l="0" r="0" t="0"/>
            <a:stretch/>
          </p:blipFill>
          <p:spPr>
            <a:xfrm>
              <a:off x="5755024" y="2817493"/>
              <a:ext cx="164814" cy="286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13" name="Google Shape;2513;p37"/>
            <p:cNvPicPr preferRelativeResize="0"/>
            <p:nvPr/>
          </p:nvPicPr>
          <p:blipFill rotWithShape="1">
            <a:blip r:embed="rId42">
              <a:alphaModFix amt="72999"/>
            </a:blip>
            <a:srcRect b="0" l="0" r="0" t="0"/>
            <a:stretch/>
          </p:blipFill>
          <p:spPr>
            <a:xfrm>
              <a:off x="5496448" y="2817493"/>
              <a:ext cx="105398" cy="286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14" name="Google Shape;2514;p37"/>
            <p:cNvPicPr preferRelativeResize="0"/>
            <p:nvPr/>
          </p:nvPicPr>
          <p:blipFill rotWithShape="1">
            <a:blip r:embed="rId43">
              <a:alphaModFix/>
            </a:blip>
            <a:srcRect b="0" l="0" r="0" t="0"/>
            <a:stretch/>
          </p:blipFill>
          <p:spPr>
            <a:xfrm>
              <a:off x="5505118" y="2690260"/>
              <a:ext cx="97637" cy="1145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15" name="Google Shape;2515;p37"/>
            <p:cNvPicPr preferRelativeResize="0"/>
            <p:nvPr/>
          </p:nvPicPr>
          <p:blipFill rotWithShape="1">
            <a:blip r:embed="rId44">
              <a:alphaModFix/>
            </a:blip>
            <a:srcRect b="0" l="0" r="0" t="0"/>
            <a:stretch/>
          </p:blipFill>
          <p:spPr>
            <a:xfrm>
              <a:off x="5781375" y="2645845"/>
              <a:ext cx="97637" cy="1145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16" name="Google Shape;2516;p37"/>
            <p:cNvPicPr preferRelativeResize="0"/>
            <p:nvPr/>
          </p:nvPicPr>
          <p:blipFill rotWithShape="1">
            <a:blip r:embed="rId45">
              <a:alphaModFix/>
            </a:blip>
            <a:srcRect b="0" l="0" r="0" t="0"/>
            <a:stretch/>
          </p:blipFill>
          <p:spPr>
            <a:xfrm>
              <a:off x="5491810" y="2631657"/>
              <a:ext cx="130023" cy="17994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17" name="Google Shape;2517;p37"/>
            <p:cNvSpPr/>
            <p:nvPr/>
          </p:nvSpPr>
          <p:spPr>
            <a:xfrm>
              <a:off x="5504508" y="2631479"/>
              <a:ext cx="115175" cy="167436"/>
            </a:xfrm>
            <a:custGeom>
              <a:rect b="b" l="l" r="r" t="t"/>
              <a:pathLst>
                <a:path extrusionOk="0" h="167436" w="115175">
                  <a:moveTo>
                    <a:pt x="4622" y="92062"/>
                  </a:moveTo>
                  <a:cubicBezTo>
                    <a:pt x="4622" y="92062"/>
                    <a:pt x="13664" y="78943"/>
                    <a:pt x="13664" y="66320"/>
                  </a:cubicBezTo>
                  <a:cubicBezTo>
                    <a:pt x="13664" y="66320"/>
                    <a:pt x="21017" y="52629"/>
                    <a:pt x="15759" y="48413"/>
                  </a:cubicBezTo>
                  <a:cubicBezTo>
                    <a:pt x="15759" y="48413"/>
                    <a:pt x="0" y="46304"/>
                    <a:pt x="0" y="35789"/>
                  </a:cubicBezTo>
                  <a:cubicBezTo>
                    <a:pt x="0" y="35789"/>
                    <a:pt x="1054" y="0"/>
                    <a:pt x="25221" y="17894"/>
                  </a:cubicBezTo>
                  <a:cubicBezTo>
                    <a:pt x="25221" y="17894"/>
                    <a:pt x="39927" y="36843"/>
                    <a:pt x="43077" y="52629"/>
                  </a:cubicBezTo>
                  <a:cubicBezTo>
                    <a:pt x="43077" y="52629"/>
                    <a:pt x="49389" y="83160"/>
                    <a:pt x="62000" y="90526"/>
                  </a:cubicBezTo>
                  <a:cubicBezTo>
                    <a:pt x="62000" y="90526"/>
                    <a:pt x="79869" y="109473"/>
                    <a:pt x="86168" y="120002"/>
                  </a:cubicBezTo>
                  <a:cubicBezTo>
                    <a:pt x="86168" y="120002"/>
                    <a:pt x="115175" y="144271"/>
                    <a:pt x="100456" y="167436"/>
                  </a:cubicBezTo>
                  <a:cubicBezTo>
                    <a:pt x="100456" y="167436"/>
                    <a:pt x="81965" y="162102"/>
                    <a:pt x="76707" y="151574"/>
                  </a:cubicBezTo>
                  <a:cubicBezTo>
                    <a:pt x="71462" y="141045"/>
                    <a:pt x="84060" y="143154"/>
                    <a:pt x="80910" y="141045"/>
                  </a:cubicBezTo>
                  <a:cubicBezTo>
                    <a:pt x="77761" y="138937"/>
                    <a:pt x="70407" y="136842"/>
                    <a:pt x="67258" y="128422"/>
                  </a:cubicBezTo>
                  <a:cubicBezTo>
                    <a:pt x="64096" y="120002"/>
                    <a:pt x="66204" y="118947"/>
                    <a:pt x="63054" y="118947"/>
                  </a:cubicBezTo>
                  <a:cubicBezTo>
                    <a:pt x="59892" y="118947"/>
                    <a:pt x="64096" y="107365"/>
                    <a:pt x="55688" y="107365"/>
                  </a:cubicBezTo>
                  <a:cubicBezTo>
                    <a:pt x="47281" y="107365"/>
                    <a:pt x="45185" y="98945"/>
                    <a:pt x="45185" y="94728"/>
                  </a:cubicBezTo>
                  <a:cubicBezTo>
                    <a:pt x="45185" y="90526"/>
                    <a:pt x="31520" y="95783"/>
                    <a:pt x="31520" y="95783"/>
                  </a:cubicBezTo>
                  <a:cubicBezTo>
                    <a:pt x="31520" y="95783"/>
                    <a:pt x="34682" y="78943"/>
                    <a:pt x="27316" y="78943"/>
                  </a:cubicBezTo>
                  <a:cubicBezTo>
                    <a:pt x="19963" y="78943"/>
                    <a:pt x="29425" y="104203"/>
                    <a:pt x="15759" y="99999"/>
                  </a:cubicBezTo>
                  <a:cubicBezTo>
                    <a:pt x="2095" y="95783"/>
                    <a:pt x="4622" y="92062"/>
                    <a:pt x="4622" y="92062"/>
                  </a:cubicBezTo>
                  <a:close/>
                  <a:moveTo>
                    <a:pt x="4622" y="92062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18" name="Google Shape;2518;p37"/>
            <p:cNvPicPr preferRelativeResize="0"/>
            <p:nvPr/>
          </p:nvPicPr>
          <p:blipFill rotWithShape="1">
            <a:blip r:embed="rId46">
              <a:alphaModFix/>
            </a:blip>
            <a:srcRect b="0" l="0" r="0" t="0"/>
            <a:stretch/>
          </p:blipFill>
          <p:spPr>
            <a:xfrm>
              <a:off x="5762293" y="2587245"/>
              <a:ext cx="130023" cy="1799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19" name="Google Shape;2519;p37"/>
            <p:cNvSpPr/>
            <p:nvPr/>
          </p:nvSpPr>
          <p:spPr>
            <a:xfrm>
              <a:off x="5764444" y="2587061"/>
              <a:ext cx="115175" cy="167436"/>
            </a:xfrm>
            <a:custGeom>
              <a:rect b="b" l="l" r="r" t="t"/>
              <a:pathLst>
                <a:path extrusionOk="0" h="167436" w="115175">
                  <a:moveTo>
                    <a:pt x="110553" y="92062"/>
                  </a:moveTo>
                  <a:cubicBezTo>
                    <a:pt x="110553" y="92062"/>
                    <a:pt x="101511" y="78943"/>
                    <a:pt x="101511" y="66320"/>
                  </a:cubicBezTo>
                  <a:cubicBezTo>
                    <a:pt x="101511" y="66320"/>
                    <a:pt x="94158" y="52629"/>
                    <a:pt x="99416" y="48413"/>
                  </a:cubicBezTo>
                  <a:cubicBezTo>
                    <a:pt x="99416" y="48413"/>
                    <a:pt x="115175" y="46317"/>
                    <a:pt x="115175" y="35789"/>
                  </a:cubicBezTo>
                  <a:cubicBezTo>
                    <a:pt x="115175" y="35789"/>
                    <a:pt x="114121" y="0"/>
                    <a:pt x="89954" y="17894"/>
                  </a:cubicBezTo>
                  <a:cubicBezTo>
                    <a:pt x="89954" y="17894"/>
                    <a:pt x="75248" y="36843"/>
                    <a:pt x="72098" y="52629"/>
                  </a:cubicBezTo>
                  <a:cubicBezTo>
                    <a:pt x="72098" y="52629"/>
                    <a:pt x="65786" y="83160"/>
                    <a:pt x="53175" y="90526"/>
                  </a:cubicBezTo>
                  <a:cubicBezTo>
                    <a:pt x="53175" y="90526"/>
                    <a:pt x="35306" y="109473"/>
                    <a:pt x="29007" y="120002"/>
                  </a:cubicBezTo>
                  <a:cubicBezTo>
                    <a:pt x="29007" y="120002"/>
                    <a:pt x="0" y="144271"/>
                    <a:pt x="14719" y="167436"/>
                  </a:cubicBezTo>
                  <a:cubicBezTo>
                    <a:pt x="14719" y="167436"/>
                    <a:pt x="33210" y="162102"/>
                    <a:pt x="38468" y="151586"/>
                  </a:cubicBezTo>
                  <a:cubicBezTo>
                    <a:pt x="43713" y="141045"/>
                    <a:pt x="31115" y="143154"/>
                    <a:pt x="34265" y="141045"/>
                  </a:cubicBezTo>
                  <a:cubicBezTo>
                    <a:pt x="37414" y="138950"/>
                    <a:pt x="44768" y="136842"/>
                    <a:pt x="47917" y="128422"/>
                  </a:cubicBezTo>
                  <a:cubicBezTo>
                    <a:pt x="51079" y="120002"/>
                    <a:pt x="48971" y="118947"/>
                    <a:pt x="52121" y="118947"/>
                  </a:cubicBezTo>
                  <a:cubicBezTo>
                    <a:pt x="55283" y="118947"/>
                    <a:pt x="51079" y="107365"/>
                    <a:pt x="59487" y="107365"/>
                  </a:cubicBezTo>
                  <a:cubicBezTo>
                    <a:pt x="67894" y="107365"/>
                    <a:pt x="69990" y="98945"/>
                    <a:pt x="69990" y="94728"/>
                  </a:cubicBezTo>
                  <a:cubicBezTo>
                    <a:pt x="69990" y="90526"/>
                    <a:pt x="83655" y="95783"/>
                    <a:pt x="83655" y="95783"/>
                  </a:cubicBezTo>
                  <a:cubicBezTo>
                    <a:pt x="83655" y="95783"/>
                    <a:pt x="80493" y="78943"/>
                    <a:pt x="87859" y="78943"/>
                  </a:cubicBezTo>
                  <a:cubicBezTo>
                    <a:pt x="95212" y="78943"/>
                    <a:pt x="85750" y="104215"/>
                    <a:pt x="99416" y="99999"/>
                  </a:cubicBezTo>
                  <a:cubicBezTo>
                    <a:pt x="113080" y="95783"/>
                    <a:pt x="110553" y="92062"/>
                    <a:pt x="110553" y="92062"/>
                  </a:cubicBezTo>
                  <a:close/>
                  <a:moveTo>
                    <a:pt x="110553" y="92062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20" name="Google Shape;2520;p37"/>
            <p:cNvPicPr preferRelativeResize="0"/>
            <p:nvPr/>
          </p:nvPicPr>
          <p:blipFill rotWithShape="1">
            <a:blip r:embed="rId47">
              <a:alphaModFix/>
            </a:blip>
            <a:srcRect b="0" l="0" r="0" t="0"/>
            <a:stretch/>
          </p:blipFill>
          <p:spPr>
            <a:xfrm>
              <a:off x="5482869" y="2733320"/>
              <a:ext cx="162579" cy="1246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21" name="Google Shape;2521;p37"/>
            <p:cNvSpPr/>
            <p:nvPr/>
          </p:nvSpPr>
          <p:spPr>
            <a:xfrm>
              <a:off x="5495570" y="2746019"/>
              <a:ext cx="153479" cy="99275"/>
            </a:xfrm>
            <a:custGeom>
              <a:rect b="b" l="l" r="r" t="t"/>
              <a:pathLst>
                <a:path extrusionOk="0" h="99275" w="153479">
                  <a:moveTo>
                    <a:pt x="1638" y="67538"/>
                  </a:moveTo>
                  <a:lnTo>
                    <a:pt x="0" y="99275"/>
                  </a:lnTo>
                  <a:lnTo>
                    <a:pt x="119201" y="32550"/>
                  </a:lnTo>
                  <a:cubicBezTo>
                    <a:pt x="119201" y="32550"/>
                    <a:pt x="153479" y="8128"/>
                    <a:pt x="127355" y="0"/>
                  </a:cubicBezTo>
                  <a:cubicBezTo>
                    <a:pt x="127355" y="0"/>
                    <a:pt x="112661" y="0"/>
                    <a:pt x="93077" y="11392"/>
                  </a:cubicBezTo>
                  <a:lnTo>
                    <a:pt x="1638" y="67538"/>
                  </a:lnTo>
                  <a:close/>
                  <a:moveTo>
                    <a:pt x="1638" y="67538"/>
                  </a:moveTo>
                </a:path>
              </a:pathLst>
            </a:custGeom>
            <a:noFill/>
            <a:ln cap="flat" cmpd="sng" w="9525">
              <a:solidFill>
                <a:srgbClr val="786524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22" name="Google Shape;2522;p37"/>
            <p:cNvPicPr preferRelativeResize="0"/>
            <p:nvPr/>
          </p:nvPicPr>
          <p:blipFill rotWithShape="1">
            <a:blip r:embed="rId48">
              <a:alphaModFix/>
            </a:blip>
            <a:srcRect b="0" l="0" r="0" t="0"/>
            <a:stretch/>
          </p:blipFill>
          <p:spPr>
            <a:xfrm>
              <a:off x="5393811" y="2635517"/>
              <a:ext cx="227971" cy="1925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23" name="Google Shape;2523;p37"/>
            <p:cNvSpPr/>
            <p:nvPr/>
          </p:nvSpPr>
          <p:spPr>
            <a:xfrm>
              <a:off x="5395623" y="2638854"/>
              <a:ext cx="216076" cy="179069"/>
            </a:xfrm>
            <a:custGeom>
              <a:rect b="b" l="l" r="r" t="t"/>
              <a:pathLst>
                <a:path extrusionOk="0" h="179069" w="216076">
                  <a:moveTo>
                    <a:pt x="206171" y="162636"/>
                  </a:moveTo>
                  <a:cubicBezTo>
                    <a:pt x="206171" y="162636"/>
                    <a:pt x="198158" y="149581"/>
                    <a:pt x="191833" y="151689"/>
                  </a:cubicBezTo>
                  <a:cubicBezTo>
                    <a:pt x="185509" y="153797"/>
                    <a:pt x="183400" y="143256"/>
                    <a:pt x="183400" y="143256"/>
                  </a:cubicBezTo>
                  <a:lnTo>
                    <a:pt x="174968" y="132728"/>
                  </a:lnTo>
                  <a:lnTo>
                    <a:pt x="164427" y="120079"/>
                  </a:lnTo>
                  <a:lnTo>
                    <a:pt x="155994" y="111659"/>
                  </a:lnTo>
                  <a:lnTo>
                    <a:pt x="145453" y="101118"/>
                  </a:lnTo>
                  <a:lnTo>
                    <a:pt x="139128" y="88481"/>
                  </a:lnTo>
                  <a:lnTo>
                    <a:pt x="132804" y="77953"/>
                  </a:lnTo>
                  <a:cubicBezTo>
                    <a:pt x="132804" y="77953"/>
                    <a:pt x="124371" y="54775"/>
                    <a:pt x="107505" y="56884"/>
                  </a:cubicBezTo>
                  <a:lnTo>
                    <a:pt x="88531" y="58992"/>
                  </a:lnTo>
                  <a:cubicBezTo>
                    <a:pt x="88531" y="58992"/>
                    <a:pt x="52692" y="37923"/>
                    <a:pt x="42164" y="27394"/>
                  </a:cubicBezTo>
                  <a:cubicBezTo>
                    <a:pt x="14757" y="0"/>
                    <a:pt x="14998" y="11964"/>
                    <a:pt x="13589" y="11964"/>
                  </a:cubicBezTo>
                  <a:cubicBezTo>
                    <a:pt x="13589" y="11964"/>
                    <a:pt x="0" y="16853"/>
                    <a:pt x="33731" y="44247"/>
                  </a:cubicBezTo>
                  <a:cubicBezTo>
                    <a:pt x="33731" y="44247"/>
                    <a:pt x="73774" y="84277"/>
                    <a:pt x="90640" y="92698"/>
                  </a:cubicBezTo>
                  <a:cubicBezTo>
                    <a:pt x="90640" y="92698"/>
                    <a:pt x="122263" y="107442"/>
                    <a:pt x="139128" y="124295"/>
                  </a:cubicBezTo>
                  <a:cubicBezTo>
                    <a:pt x="139128" y="124295"/>
                    <a:pt x="162318" y="149581"/>
                    <a:pt x="177076" y="162217"/>
                  </a:cubicBezTo>
                  <a:cubicBezTo>
                    <a:pt x="177076" y="162217"/>
                    <a:pt x="191833" y="176123"/>
                    <a:pt x="204482" y="176123"/>
                  </a:cubicBezTo>
                  <a:cubicBezTo>
                    <a:pt x="204482" y="176123"/>
                    <a:pt x="216076" y="179069"/>
                    <a:pt x="212914" y="168960"/>
                  </a:cubicBezTo>
                  <a:lnTo>
                    <a:pt x="206171" y="162636"/>
                  </a:lnTo>
                  <a:close/>
                  <a:moveTo>
                    <a:pt x="206171" y="162636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4" name="Google Shape;2524;p37"/>
            <p:cNvSpPr/>
            <p:nvPr/>
          </p:nvSpPr>
          <p:spPr>
            <a:xfrm>
              <a:off x="5514963" y="2716947"/>
              <a:ext cx="9092" cy="9105"/>
            </a:xfrm>
            <a:custGeom>
              <a:rect b="b" l="l" r="r" t="t"/>
              <a:pathLst>
                <a:path extrusionOk="0" h="9105" w="9092">
                  <a:moveTo>
                    <a:pt x="4546" y="9105"/>
                  </a:moveTo>
                  <a:cubicBezTo>
                    <a:pt x="2032" y="9105"/>
                    <a:pt x="0" y="7074"/>
                    <a:pt x="0" y="4559"/>
                  </a:cubicBezTo>
                  <a:cubicBezTo>
                    <a:pt x="0" y="2044"/>
                    <a:pt x="2032" y="0"/>
                    <a:pt x="4546" y="0"/>
                  </a:cubicBezTo>
                  <a:cubicBezTo>
                    <a:pt x="7060" y="0"/>
                    <a:pt x="9092" y="2044"/>
                    <a:pt x="9092" y="4559"/>
                  </a:cubicBezTo>
                  <a:cubicBezTo>
                    <a:pt x="9092" y="7074"/>
                    <a:pt x="7060" y="9105"/>
                    <a:pt x="4546" y="9105"/>
                  </a:cubicBezTo>
                </a:path>
              </a:pathLst>
            </a:custGeom>
            <a:solidFill>
              <a:srgbClr val="B1ACA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5" name="Google Shape;2525;p37"/>
            <p:cNvSpPr/>
            <p:nvPr/>
          </p:nvSpPr>
          <p:spPr>
            <a:xfrm>
              <a:off x="5514963" y="2716947"/>
              <a:ext cx="9092" cy="9105"/>
            </a:xfrm>
            <a:custGeom>
              <a:rect b="b" l="l" r="r" t="t"/>
              <a:pathLst>
                <a:path extrusionOk="0" h="9105" w="9092">
                  <a:moveTo>
                    <a:pt x="4546" y="9105"/>
                  </a:moveTo>
                  <a:cubicBezTo>
                    <a:pt x="2032" y="9105"/>
                    <a:pt x="0" y="7074"/>
                    <a:pt x="0" y="4559"/>
                  </a:cubicBezTo>
                  <a:cubicBezTo>
                    <a:pt x="0" y="2044"/>
                    <a:pt x="2032" y="0"/>
                    <a:pt x="4546" y="0"/>
                  </a:cubicBezTo>
                  <a:cubicBezTo>
                    <a:pt x="7060" y="0"/>
                    <a:pt x="9092" y="2044"/>
                    <a:pt x="9092" y="4559"/>
                  </a:cubicBezTo>
                  <a:cubicBezTo>
                    <a:pt x="9092" y="7074"/>
                    <a:pt x="7060" y="9105"/>
                    <a:pt x="4546" y="9105"/>
                  </a:cubicBezTo>
                  <a:close/>
                  <a:moveTo>
                    <a:pt x="4546" y="9105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26" name="Google Shape;2526;p37"/>
            <p:cNvPicPr preferRelativeResize="0"/>
            <p:nvPr/>
          </p:nvPicPr>
          <p:blipFill rotWithShape="1">
            <a:blip r:embed="rId49">
              <a:alphaModFix/>
            </a:blip>
            <a:srcRect b="0" l="0" r="0" t="0"/>
            <a:stretch/>
          </p:blipFill>
          <p:spPr>
            <a:xfrm>
              <a:off x="5724590" y="2645119"/>
              <a:ext cx="215860" cy="2153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27" name="Google Shape;2527;p37"/>
            <p:cNvSpPr/>
            <p:nvPr/>
          </p:nvSpPr>
          <p:spPr>
            <a:xfrm>
              <a:off x="5729974" y="2646068"/>
              <a:ext cx="197776" cy="201650"/>
            </a:xfrm>
            <a:custGeom>
              <a:rect b="b" l="l" r="r" t="t"/>
              <a:pathLst>
                <a:path extrusionOk="0" h="201650" w="197776">
                  <a:moveTo>
                    <a:pt x="188785" y="201650"/>
                  </a:moveTo>
                  <a:lnTo>
                    <a:pt x="197776" y="161645"/>
                  </a:lnTo>
                  <a:lnTo>
                    <a:pt x="50673" y="32652"/>
                  </a:lnTo>
                  <a:cubicBezTo>
                    <a:pt x="50673" y="32652"/>
                    <a:pt x="16345" y="0"/>
                    <a:pt x="8166" y="16332"/>
                  </a:cubicBezTo>
                  <a:cubicBezTo>
                    <a:pt x="8166" y="16332"/>
                    <a:pt x="0" y="37554"/>
                    <a:pt x="34328" y="63678"/>
                  </a:cubicBezTo>
                  <a:lnTo>
                    <a:pt x="188785" y="201650"/>
                  </a:lnTo>
                  <a:close/>
                  <a:moveTo>
                    <a:pt x="188785" y="201650"/>
                  </a:moveTo>
                </a:path>
              </a:pathLst>
            </a:custGeom>
            <a:noFill/>
            <a:ln cap="flat" cmpd="sng" w="9525">
              <a:solidFill>
                <a:srgbClr val="786524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28" name="Google Shape;2528;p37"/>
            <p:cNvPicPr preferRelativeResize="0"/>
            <p:nvPr/>
          </p:nvPicPr>
          <p:blipFill rotWithShape="1">
            <a:blip r:embed="rId50">
              <a:alphaModFix/>
            </a:blip>
            <a:srcRect b="0" l="0" r="0" t="0"/>
            <a:stretch/>
          </p:blipFill>
          <p:spPr>
            <a:xfrm>
              <a:off x="5762345" y="2594102"/>
              <a:ext cx="226785" cy="1895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29" name="Google Shape;2529;p37"/>
            <p:cNvSpPr/>
            <p:nvPr/>
          </p:nvSpPr>
          <p:spPr>
            <a:xfrm>
              <a:off x="5772429" y="2603787"/>
              <a:ext cx="216076" cy="169721"/>
            </a:xfrm>
            <a:custGeom>
              <a:rect b="b" l="l" r="r" t="t"/>
              <a:pathLst>
                <a:path extrusionOk="0" h="169721" w="216076">
                  <a:moveTo>
                    <a:pt x="9905" y="153288"/>
                  </a:moveTo>
                  <a:cubicBezTo>
                    <a:pt x="9905" y="153288"/>
                    <a:pt x="17918" y="140233"/>
                    <a:pt x="24243" y="142341"/>
                  </a:cubicBezTo>
                  <a:cubicBezTo>
                    <a:pt x="30567" y="144437"/>
                    <a:pt x="32676" y="133908"/>
                    <a:pt x="32676" y="133908"/>
                  </a:cubicBezTo>
                  <a:lnTo>
                    <a:pt x="41108" y="123380"/>
                  </a:lnTo>
                  <a:lnTo>
                    <a:pt x="51649" y="110731"/>
                  </a:lnTo>
                  <a:lnTo>
                    <a:pt x="60082" y="102311"/>
                  </a:lnTo>
                  <a:lnTo>
                    <a:pt x="70623" y="91782"/>
                  </a:lnTo>
                  <a:lnTo>
                    <a:pt x="76948" y="79146"/>
                  </a:lnTo>
                  <a:lnTo>
                    <a:pt x="83272" y="68605"/>
                  </a:lnTo>
                  <a:cubicBezTo>
                    <a:pt x="83272" y="68605"/>
                    <a:pt x="91705" y="45440"/>
                    <a:pt x="108558" y="47536"/>
                  </a:cubicBezTo>
                  <a:lnTo>
                    <a:pt x="127532" y="49644"/>
                  </a:lnTo>
                  <a:cubicBezTo>
                    <a:pt x="127532" y="49644"/>
                    <a:pt x="163371" y="28587"/>
                    <a:pt x="173912" y="18046"/>
                  </a:cubicBezTo>
                  <a:cubicBezTo>
                    <a:pt x="184453" y="7518"/>
                    <a:pt x="199808" y="0"/>
                    <a:pt x="200328" y="4203"/>
                  </a:cubicBezTo>
                  <a:cubicBezTo>
                    <a:pt x="200328" y="4203"/>
                    <a:pt x="216076" y="7518"/>
                    <a:pt x="182345" y="34899"/>
                  </a:cubicBezTo>
                  <a:cubicBezTo>
                    <a:pt x="182345" y="34899"/>
                    <a:pt x="142289" y="74929"/>
                    <a:pt x="125424" y="83350"/>
                  </a:cubicBezTo>
                  <a:cubicBezTo>
                    <a:pt x="125424" y="83350"/>
                    <a:pt x="93813" y="98094"/>
                    <a:pt x="76948" y="114947"/>
                  </a:cubicBezTo>
                  <a:cubicBezTo>
                    <a:pt x="76948" y="114947"/>
                    <a:pt x="53758" y="140233"/>
                    <a:pt x="39000" y="152869"/>
                  </a:cubicBezTo>
                  <a:cubicBezTo>
                    <a:pt x="39000" y="152869"/>
                    <a:pt x="24243" y="166775"/>
                    <a:pt x="11594" y="166775"/>
                  </a:cubicBezTo>
                  <a:cubicBezTo>
                    <a:pt x="11594" y="166775"/>
                    <a:pt x="0" y="169721"/>
                    <a:pt x="3162" y="159612"/>
                  </a:cubicBezTo>
                  <a:lnTo>
                    <a:pt x="9905" y="153288"/>
                  </a:lnTo>
                  <a:close/>
                  <a:moveTo>
                    <a:pt x="9905" y="153288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0" name="Google Shape;2530;p37"/>
            <p:cNvSpPr/>
            <p:nvPr/>
          </p:nvSpPr>
          <p:spPr>
            <a:xfrm>
              <a:off x="5860073" y="2672534"/>
              <a:ext cx="9092" cy="9105"/>
            </a:xfrm>
            <a:custGeom>
              <a:rect b="b" l="l" r="r" t="t"/>
              <a:pathLst>
                <a:path extrusionOk="0" h="9105" w="9092">
                  <a:moveTo>
                    <a:pt x="4546" y="9105"/>
                  </a:moveTo>
                  <a:cubicBezTo>
                    <a:pt x="7060" y="9105"/>
                    <a:pt x="9092" y="7061"/>
                    <a:pt x="9092" y="4559"/>
                  </a:cubicBezTo>
                  <a:cubicBezTo>
                    <a:pt x="9092" y="2044"/>
                    <a:pt x="7060" y="0"/>
                    <a:pt x="4546" y="0"/>
                  </a:cubicBezTo>
                  <a:cubicBezTo>
                    <a:pt x="2032" y="0"/>
                    <a:pt x="0" y="2044"/>
                    <a:pt x="0" y="4559"/>
                  </a:cubicBezTo>
                  <a:cubicBezTo>
                    <a:pt x="0" y="7061"/>
                    <a:pt x="2032" y="9105"/>
                    <a:pt x="4546" y="9105"/>
                  </a:cubicBezTo>
                </a:path>
              </a:pathLst>
            </a:custGeom>
            <a:solidFill>
              <a:srgbClr val="B1ACA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1" name="Google Shape;2531;p37"/>
            <p:cNvSpPr/>
            <p:nvPr/>
          </p:nvSpPr>
          <p:spPr>
            <a:xfrm>
              <a:off x="5860073" y="2672534"/>
              <a:ext cx="9092" cy="9105"/>
            </a:xfrm>
            <a:custGeom>
              <a:rect b="b" l="l" r="r" t="t"/>
              <a:pathLst>
                <a:path extrusionOk="0" h="9105" w="9092">
                  <a:moveTo>
                    <a:pt x="4546" y="9105"/>
                  </a:moveTo>
                  <a:cubicBezTo>
                    <a:pt x="7060" y="9105"/>
                    <a:pt x="9092" y="7061"/>
                    <a:pt x="9092" y="4559"/>
                  </a:cubicBezTo>
                  <a:cubicBezTo>
                    <a:pt x="9092" y="2044"/>
                    <a:pt x="7060" y="0"/>
                    <a:pt x="4546" y="0"/>
                  </a:cubicBezTo>
                  <a:cubicBezTo>
                    <a:pt x="2032" y="0"/>
                    <a:pt x="0" y="2044"/>
                    <a:pt x="0" y="4559"/>
                  </a:cubicBezTo>
                  <a:cubicBezTo>
                    <a:pt x="0" y="7061"/>
                    <a:pt x="2032" y="9105"/>
                    <a:pt x="4546" y="9105"/>
                  </a:cubicBezTo>
                  <a:close/>
                  <a:moveTo>
                    <a:pt x="4546" y="9105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2" name="Google Shape;2532;p37"/>
            <p:cNvSpPr/>
            <p:nvPr/>
          </p:nvSpPr>
          <p:spPr>
            <a:xfrm>
              <a:off x="5551831" y="2924128"/>
              <a:ext cx="49364" cy="49428"/>
            </a:xfrm>
            <a:custGeom>
              <a:rect b="b" l="l" r="r" t="t"/>
              <a:pathLst>
                <a:path extrusionOk="0" h="49428" w="49364">
                  <a:moveTo>
                    <a:pt x="20345" y="49428"/>
                  </a:moveTo>
                  <a:lnTo>
                    <a:pt x="20345" y="28918"/>
                  </a:lnTo>
                  <a:lnTo>
                    <a:pt x="0" y="28918"/>
                  </a:lnTo>
                  <a:lnTo>
                    <a:pt x="0" y="20358"/>
                  </a:lnTo>
                  <a:lnTo>
                    <a:pt x="20345" y="20358"/>
                  </a:lnTo>
                  <a:lnTo>
                    <a:pt x="20345" y="0"/>
                  </a:lnTo>
                  <a:lnTo>
                    <a:pt x="29019" y="0"/>
                  </a:lnTo>
                  <a:lnTo>
                    <a:pt x="29019" y="20358"/>
                  </a:lnTo>
                  <a:lnTo>
                    <a:pt x="49364" y="20358"/>
                  </a:lnTo>
                  <a:lnTo>
                    <a:pt x="49364" y="28918"/>
                  </a:lnTo>
                  <a:lnTo>
                    <a:pt x="29019" y="28918"/>
                  </a:lnTo>
                  <a:lnTo>
                    <a:pt x="29019" y="49428"/>
                  </a:lnTo>
                  <a:close/>
                  <a:moveTo>
                    <a:pt x="20345" y="49428"/>
                  </a:move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3" name="Google Shape;2533;p37"/>
            <p:cNvSpPr/>
            <p:nvPr/>
          </p:nvSpPr>
          <p:spPr>
            <a:xfrm>
              <a:off x="5850978" y="2948686"/>
              <a:ext cx="42317" cy="9221"/>
            </a:xfrm>
            <a:custGeom>
              <a:rect b="b" l="l" r="r" t="t"/>
              <a:pathLst>
                <a:path extrusionOk="0" h="9221" w="42317">
                  <a:moveTo>
                    <a:pt x="0" y="9221"/>
                  </a:moveTo>
                  <a:lnTo>
                    <a:pt x="42317" y="9221"/>
                  </a:lnTo>
                  <a:lnTo>
                    <a:pt x="42317" y="0"/>
                  </a:lnTo>
                  <a:lnTo>
                    <a:pt x="0" y="0"/>
                  </a:lnTo>
                  <a:lnTo>
                    <a:pt x="0" y="92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34" name="Google Shape;2534;p37"/>
            <p:cNvPicPr preferRelativeResize="0"/>
            <p:nvPr/>
          </p:nvPicPr>
          <p:blipFill rotWithShape="1">
            <a:blip r:embed="rId51">
              <a:alphaModFix/>
            </a:blip>
            <a:srcRect b="0" l="0" r="0" t="0"/>
            <a:stretch/>
          </p:blipFill>
          <p:spPr>
            <a:xfrm>
              <a:off x="6444119" y="4049929"/>
              <a:ext cx="72783" cy="860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35" name="Google Shape;2535;p37"/>
            <p:cNvPicPr preferRelativeResize="0"/>
            <p:nvPr/>
          </p:nvPicPr>
          <p:blipFill rotWithShape="1">
            <a:blip r:embed="rId52">
              <a:alphaModFix/>
            </a:blip>
            <a:srcRect b="0" l="0" r="0" t="0"/>
            <a:stretch/>
          </p:blipFill>
          <p:spPr>
            <a:xfrm>
              <a:off x="6875538" y="4049929"/>
              <a:ext cx="72783" cy="860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36" name="Google Shape;2536;p37"/>
            <p:cNvPicPr preferRelativeResize="0"/>
            <p:nvPr/>
          </p:nvPicPr>
          <p:blipFill rotWithShape="1">
            <a:blip r:embed="rId53">
              <a:alphaModFix/>
            </a:blip>
            <a:srcRect b="0" l="0" r="0" t="0"/>
            <a:stretch/>
          </p:blipFill>
          <p:spPr>
            <a:xfrm>
              <a:off x="6411569" y="4017773"/>
              <a:ext cx="588340" cy="864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37" name="Google Shape;2537;p37"/>
            <p:cNvSpPr/>
            <p:nvPr/>
          </p:nvSpPr>
          <p:spPr>
            <a:xfrm>
              <a:off x="6424269" y="4030473"/>
              <a:ext cx="562940" cy="61099"/>
            </a:xfrm>
            <a:custGeom>
              <a:rect b="b" l="l" r="r" t="t"/>
              <a:pathLst>
                <a:path extrusionOk="0" h="61099" w="562940">
                  <a:moveTo>
                    <a:pt x="562940" y="61099"/>
                  </a:moveTo>
                  <a:lnTo>
                    <a:pt x="0" y="61099"/>
                  </a:lnTo>
                  <a:lnTo>
                    <a:pt x="0" y="0"/>
                  </a:lnTo>
                  <a:lnTo>
                    <a:pt x="562940" y="0"/>
                  </a:lnTo>
                  <a:lnTo>
                    <a:pt x="562940" y="61099"/>
                  </a:lnTo>
                  <a:close/>
                </a:path>
              </a:pathLst>
            </a:custGeom>
            <a:noFill/>
            <a:ln cap="rnd" cmpd="sng" w="9525">
              <a:solidFill>
                <a:srgbClr val="6695A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38" name="Google Shape;2538;p37"/>
            <p:cNvPicPr preferRelativeResize="0"/>
            <p:nvPr/>
          </p:nvPicPr>
          <p:blipFill rotWithShape="1">
            <a:blip r:embed="rId54">
              <a:alphaModFix/>
            </a:blip>
            <a:srcRect b="0" l="0" r="0" t="0"/>
            <a:stretch/>
          </p:blipFill>
          <p:spPr>
            <a:xfrm>
              <a:off x="6411175" y="3969754"/>
              <a:ext cx="588340" cy="735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39" name="Google Shape;2539;p37"/>
            <p:cNvSpPr/>
            <p:nvPr/>
          </p:nvSpPr>
          <p:spPr>
            <a:xfrm>
              <a:off x="6423870" y="3982460"/>
              <a:ext cx="562939" cy="48183"/>
            </a:xfrm>
            <a:custGeom>
              <a:rect b="b" l="l" r="r" t="t"/>
              <a:pathLst>
                <a:path extrusionOk="0" h="48183" w="562939">
                  <a:moveTo>
                    <a:pt x="489889" y="0"/>
                  </a:moveTo>
                  <a:lnTo>
                    <a:pt x="562939" y="48183"/>
                  </a:lnTo>
                  <a:lnTo>
                    <a:pt x="0" y="48183"/>
                  </a:lnTo>
                  <a:lnTo>
                    <a:pt x="63919" y="0"/>
                  </a:lnTo>
                  <a:lnTo>
                    <a:pt x="489889" y="0"/>
                  </a:lnTo>
                  <a:close/>
                  <a:moveTo>
                    <a:pt x="489889" y="0"/>
                  </a:moveTo>
                </a:path>
              </a:pathLst>
            </a:custGeom>
            <a:noFill/>
            <a:ln cap="rnd" cmpd="sng" w="9525">
              <a:solidFill>
                <a:srgbClr val="6695A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40" name="Google Shape;2540;p37"/>
            <p:cNvPicPr preferRelativeResize="0"/>
            <p:nvPr/>
          </p:nvPicPr>
          <p:blipFill rotWithShape="1">
            <a:blip r:embed="rId55">
              <a:alphaModFix/>
            </a:blip>
            <a:srcRect b="0" l="0" r="0" t="0"/>
            <a:stretch/>
          </p:blipFill>
          <p:spPr>
            <a:xfrm>
              <a:off x="6852572" y="3980905"/>
              <a:ext cx="71726" cy="4434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41" name="Google Shape;2541;p37"/>
            <p:cNvSpPr/>
            <p:nvPr/>
          </p:nvSpPr>
          <p:spPr>
            <a:xfrm>
              <a:off x="6864205" y="3992919"/>
              <a:ext cx="48462" cy="19634"/>
            </a:xfrm>
            <a:custGeom>
              <a:rect b="b" l="l" r="r" t="t"/>
              <a:pathLst>
                <a:path extrusionOk="0" h="19634" w="48462">
                  <a:moveTo>
                    <a:pt x="23939" y="19634"/>
                  </a:moveTo>
                  <a:cubicBezTo>
                    <a:pt x="37261" y="19634"/>
                    <a:pt x="48462" y="15875"/>
                    <a:pt x="47307" y="4407"/>
                  </a:cubicBezTo>
                  <a:cubicBezTo>
                    <a:pt x="46862" y="0"/>
                    <a:pt x="36816" y="737"/>
                    <a:pt x="24231" y="737"/>
                  </a:cubicBezTo>
                  <a:cubicBezTo>
                    <a:pt x="11633" y="737"/>
                    <a:pt x="1600" y="597"/>
                    <a:pt x="1156" y="5004"/>
                  </a:cubicBezTo>
                  <a:cubicBezTo>
                    <a:pt x="0" y="16472"/>
                    <a:pt x="11341" y="19634"/>
                    <a:pt x="23939" y="19634"/>
                  </a:cubicBezTo>
                  <a:close/>
                  <a:moveTo>
                    <a:pt x="23939" y="19634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42" name="Google Shape;2542;p37"/>
            <p:cNvPicPr preferRelativeResize="0"/>
            <p:nvPr/>
          </p:nvPicPr>
          <p:blipFill rotWithShape="1">
            <a:blip r:embed="rId56">
              <a:alphaModFix/>
            </a:blip>
            <a:srcRect b="0" l="0" r="0" t="0"/>
            <a:stretch/>
          </p:blipFill>
          <p:spPr>
            <a:xfrm>
              <a:off x="6852932" y="3976192"/>
              <a:ext cx="71005" cy="415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43" name="Google Shape;2543;p37"/>
            <p:cNvSpPr/>
            <p:nvPr/>
          </p:nvSpPr>
          <p:spPr>
            <a:xfrm>
              <a:off x="6865624" y="3988895"/>
              <a:ext cx="45618" cy="16167"/>
            </a:xfrm>
            <a:custGeom>
              <a:rect b="b" l="l" r="r" t="t"/>
              <a:pathLst>
                <a:path extrusionOk="0" h="16167" w="45618">
                  <a:moveTo>
                    <a:pt x="22809" y="16167"/>
                  </a:moveTo>
                  <a:cubicBezTo>
                    <a:pt x="35407" y="16167"/>
                    <a:pt x="45618" y="12548"/>
                    <a:pt x="45618" y="8090"/>
                  </a:cubicBezTo>
                  <a:cubicBezTo>
                    <a:pt x="45618" y="3620"/>
                    <a:pt x="35407" y="0"/>
                    <a:pt x="22809" y="0"/>
                  </a:cubicBezTo>
                  <a:cubicBezTo>
                    <a:pt x="10211" y="0"/>
                    <a:pt x="0" y="3620"/>
                    <a:pt x="0" y="8090"/>
                  </a:cubicBezTo>
                  <a:cubicBezTo>
                    <a:pt x="0" y="12548"/>
                    <a:pt x="10211" y="16167"/>
                    <a:pt x="22809" y="16167"/>
                  </a:cubicBezTo>
                  <a:close/>
                  <a:moveTo>
                    <a:pt x="22809" y="1616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44" name="Google Shape;2544;p37"/>
            <p:cNvPicPr preferRelativeResize="0"/>
            <p:nvPr/>
          </p:nvPicPr>
          <p:blipFill rotWithShape="1">
            <a:blip r:embed="rId57">
              <a:alphaModFix/>
            </a:blip>
            <a:srcRect b="0" l="0" r="0" t="0"/>
            <a:stretch/>
          </p:blipFill>
          <p:spPr>
            <a:xfrm>
              <a:off x="6859714" y="3950082"/>
              <a:ext cx="58762" cy="632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45" name="Google Shape;2545;p37"/>
            <p:cNvSpPr/>
            <p:nvPr/>
          </p:nvSpPr>
          <p:spPr>
            <a:xfrm>
              <a:off x="6872421" y="3962780"/>
              <a:ext cx="33350" cy="42405"/>
            </a:xfrm>
            <a:custGeom>
              <a:rect b="b" l="l" r="r" t="t"/>
              <a:pathLst>
                <a:path extrusionOk="0" h="42405" w="33350">
                  <a:moveTo>
                    <a:pt x="0" y="0"/>
                  </a:moveTo>
                  <a:lnTo>
                    <a:pt x="0" y="34150"/>
                  </a:lnTo>
                  <a:cubicBezTo>
                    <a:pt x="0" y="34150"/>
                    <a:pt x="12801" y="42405"/>
                    <a:pt x="32994" y="34150"/>
                  </a:cubicBezTo>
                  <a:lnTo>
                    <a:pt x="33350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46" name="Google Shape;2546;p37"/>
            <p:cNvPicPr preferRelativeResize="0"/>
            <p:nvPr/>
          </p:nvPicPr>
          <p:blipFill rotWithShape="1">
            <a:blip r:embed="rId58">
              <a:alphaModFix/>
            </a:blip>
            <a:srcRect b="0" l="0" r="0" t="0"/>
            <a:stretch/>
          </p:blipFill>
          <p:spPr>
            <a:xfrm>
              <a:off x="6867029" y="3851542"/>
              <a:ext cx="70815" cy="950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47" name="Google Shape;2547;p37"/>
            <p:cNvSpPr/>
            <p:nvPr/>
          </p:nvSpPr>
          <p:spPr>
            <a:xfrm>
              <a:off x="6879746" y="3859822"/>
              <a:ext cx="45401" cy="74104"/>
            </a:xfrm>
            <a:custGeom>
              <a:rect b="b" l="l" r="r" t="t"/>
              <a:pathLst>
                <a:path extrusionOk="0" h="74104" w="45401">
                  <a:moveTo>
                    <a:pt x="16992" y="74104"/>
                  </a:moveTo>
                  <a:lnTo>
                    <a:pt x="45401" y="20904"/>
                  </a:lnTo>
                  <a:cubicBezTo>
                    <a:pt x="45401" y="20904"/>
                    <a:pt x="45376" y="0"/>
                    <a:pt x="31076" y="5258"/>
                  </a:cubicBezTo>
                  <a:cubicBezTo>
                    <a:pt x="31076" y="5258"/>
                    <a:pt x="19671" y="17551"/>
                    <a:pt x="7442" y="40043"/>
                  </a:cubicBezTo>
                  <a:lnTo>
                    <a:pt x="0" y="44971"/>
                  </a:lnTo>
                  <a:lnTo>
                    <a:pt x="16992" y="74104"/>
                  </a:lnTo>
                  <a:close/>
                  <a:moveTo>
                    <a:pt x="16992" y="74104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48" name="Google Shape;2548;p37"/>
            <p:cNvPicPr preferRelativeResize="0"/>
            <p:nvPr/>
          </p:nvPicPr>
          <p:blipFill rotWithShape="1">
            <a:blip r:embed="rId59">
              <a:alphaModFix/>
            </a:blip>
            <a:srcRect b="0" l="0" r="0" t="0"/>
            <a:stretch/>
          </p:blipFill>
          <p:spPr>
            <a:xfrm>
              <a:off x="6857872" y="3876942"/>
              <a:ext cx="62458" cy="1262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49" name="Google Shape;2549;p37"/>
            <p:cNvSpPr/>
            <p:nvPr/>
          </p:nvSpPr>
          <p:spPr>
            <a:xfrm>
              <a:off x="6870569" y="3889637"/>
              <a:ext cx="37058" cy="107187"/>
            </a:xfrm>
            <a:custGeom>
              <a:rect b="b" l="l" r="r" t="t"/>
              <a:pathLst>
                <a:path extrusionOk="0" h="107187" w="37058">
                  <a:moveTo>
                    <a:pt x="0" y="0"/>
                  </a:moveTo>
                  <a:lnTo>
                    <a:pt x="0" y="95707"/>
                  </a:lnTo>
                  <a:cubicBezTo>
                    <a:pt x="0" y="95707"/>
                    <a:pt x="13944" y="107187"/>
                    <a:pt x="36664" y="95707"/>
                  </a:cubicBezTo>
                  <a:lnTo>
                    <a:pt x="37058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50" name="Google Shape;2550;p37"/>
            <p:cNvPicPr preferRelativeResize="0"/>
            <p:nvPr/>
          </p:nvPicPr>
          <p:blipFill rotWithShape="1">
            <a:blip r:embed="rId60">
              <a:alphaModFix/>
            </a:blip>
            <a:srcRect b="0" l="0" r="0" t="0"/>
            <a:stretch/>
          </p:blipFill>
          <p:spPr>
            <a:xfrm>
              <a:off x="6857669" y="3869792"/>
              <a:ext cx="62471" cy="370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51" name="Google Shape;2551;p37"/>
            <p:cNvSpPr/>
            <p:nvPr/>
          </p:nvSpPr>
          <p:spPr>
            <a:xfrm>
              <a:off x="6870380" y="3882490"/>
              <a:ext cx="37058" cy="11607"/>
            </a:xfrm>
            <a:custGeom>
              <a:rect b="b" l="l" r="r" t="t"/>
              <a:pathLst>
                <a:path extrusionOk="0" h="11607" w="37058">
                  <a:moveTo>
                    <a:pt x="18529" y="11607"/>
                  </a:moveTo>
                  <a:cubicBezTo>
                    <a:pt x="28765" y="11607"/>
                    <a:pt x="37058" y="9017"/>
                    <a:pt x="37058" y="5804"/>
                  </a:cubicBezTo>
                  <a:cubicBezTo>
                    <a:pt x="37058" y="2603"/>
                    <a:pt x="28765" y="0"/>
                    <a:pt x="18529" y="0"/>
                  </a:cubicBezTo>
                  <a:cubicBezTo>
                    <a:pt x="8293" y="0"/>
                    <a:pt x="0" y="2603"/>
                    <a:pt x="0" y="5804"/>
                  </a:cubicBezTo>
                  <a:cubicBezTo>
                    <a:pt x="0" y="9017"/>
                    <a:pt x="8293" y="11607"/>
                    <a:pt x="18529" y="11607"/>
                  </a:cubicBezTo>
                  <a:close/>
                  <a:moveTo>
                    <a:pt x="18529" y="1160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2" name="Google Shape;2552;p37"/>
            <p:cNvSpPr/>
            <p:nvPr/>
          </p:nvSpPr>
          <p:spPr>
            <a:xfrm>
              <a:off x="6877641" y="3885568"/>
              <a:ext cx="23138" cy="4686"/>
            </a:xfrm>
            <a:custGeom>
              <a:rect b="b" l="l" r="r" t="t"/>
              <a:pathLst>
                <a:path extrusionOk="0" h="4686" w="23138">
                  <a:moveTo>
                    <a:pt x="11569" y="4686"/>
                  </a:moveTo>
                  <a:cubicBezTo>
                    <a:pt x="17957" y="4686"/>
                    <a:pt x="23138" y="3645"/>
                    <a:pt x="23138" y="2350"/>
                  </a:cubicBezTo>
                  <a:cubicBezTo>
                    <a:pt x="23138" y="1054"/>
                    <a:pt x="17957" y="0"/>
                    <a:pt x="11569" y="0"/>
                  </a:cubicBezTo>
                  <a:cubicBezTo>
                    <a:pt x="5181" y="0"/>
                    <a:pt x="0" y="1054"/>
                    <a:pt x="0" y="2350"/>
                  </a:cubicBezTo>
                  <a:cubicBezTo>
                    <a:pt x="0" y="3645"/>
                    <a:pt x="5181" y="4686"/>
                    <a:pt x="11569" y="4686"/>
                  </a:cubicBezTo>
                </a:path>
              </a:pathLst>
            </a:custGeom>
            <a:solidFill>
              <a:srgbClr val="B6B8B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3" name="Google Shape;2553;p37"/>
            <p:cNvSpPr/>
            <p:nvPr/>
          </p:nvSpPr>
          <p:spPr>
            <a:xfrm>
              <a:off x="6877641" y="3885568"/>
              <a:ext cx="23138" cy="4686"/>
            </a:xfrm>
            <a:custGeom>
              <a:rect b="b" l="l" r="r" t="t"/>
              <a:pathLst>
                <a:path extrusionOk="0" h="4686" w="23138">
                  <a:moveTo>
                    <a:pt x="11569" y="4686"/>
                  </a:moveTo>
                  <a:cubicBezTo>
                    <a:pt x="17957" y="4686"/>
                    <a:pt x="23138" y="3645"/>
                    <a:pt x="23138" y="2350"/>
                  </a:cubicBezTo>
                  <a:cubicBezTo>
                    <a:pt x="23138" y="1054"/>
                    <a:pt x="17957" y="0"/>
                    <a:pt x="11569" y="0"/>
                  </a:cubicBezTo>
                  <a:cubicBezTo>
                    <a:pt x="5181" y="0"/>
                    <a:pt x="0" y="1054"/>
                    <a:pt x="0" y="2350"/>
                  </a:cubicBezTo>
                  <a:cubicBezTo>
                    <a:pt x="0" y="3645"/>
                    <a:pt x="5181" y="4686"/>
                    <a:pt x="11569" y="4686"/>
                  </a:cubicBezTo>
                  <a:close/>
                  <a:moveTo>
                    <a:pt x="11569" y="4686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54" name="Google Shape;2554;p37"/>
            <p:cNvPicPr preferRelativeResize="0"/>
            <p:nvPr/>
          </p:nvPicPr>
          <p:blipFill rotWithShape="1">
            <a:blip r:embed="rId61">
              <a:alphaModFix/>
            </a:blip>
            <a:srcRect b="0" l="0" r="0" t="0"/>
            <a:stretch/>
          </p:blipFill>
          <p:spPr>
            <a:xfrm>
              <a:off x="6504730" y="3980905"/>
              <a:ext cx="71715" cy="4434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55" name="Google Shape;2555;p37"/>
            <p:cNvSpPr/>
            <p:nvPr/>
          </p:nvSpPr>
          <p:spPr>
            <a:xfrm>
              <a:off x="6516349" y="3992919"/>
              <a:ext cx="48462" cy="19634"/>
            </a:xfrm>
            <a:custGeom>
              <a:rect b="b" l="l" r="r" t="t"/>
              <a:pathLst>
                <a:path extrusionOk="0" h="19634" w="48462">
                  <a:moveTo>
                    <a:pt x="24523" y="19634"/>
                  </a:moveTo>
                  <a:cubicBezTo>
                    <a:pt x="11201" y="19634"/>
                    <a:pt x="0" y="15875"/>
                    <a:pt x="1155" y="4407"/>
                  </a:cubicBezTo>
                  <a:cubicBezTo>
                    <a:pt x="1600" y="0"/>
                    <a:pt x="11646" y="737"/>
                    <a:pt x="24231" y="737"/>
                  </a:cubicBezTo>
                  <a:cubicBezTo>
                    <a:pt x="36829" y="737"/>
                    <a:pt x="46862" y="597"/>
                    <a:pt x="47306" y="5004"/>
                  </a:cubicBezTo>
                  <a:cubicBezTo>
                    <a:pt x="48462" y="16472"/>
                    <a:pt x="37121" y="19634"/>
                    <a:pt x="24523" y="19634"/>
                  </a:cubicBezTo>
                  <a:close/>
                  <a:moveTo>
                    <a:pt x="24523" y="19634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56" name="Google Shape;2556;p37"/>
            <p:cNvPicPr preferRelativeResize="0"/>
            <p:nvPr/>
          </p:nvPicPr>
          <p:blipFill rotWithShape="1">
            <a:blip r:embed="rId62">
              <a:alphaModFix/>
            </a:blip>
            <a:srcRect b="0" l="0" r="0" t="0"/>
            <a:stretch/>
          </p:blipFill>
          <p:spPr>
            <a:xfrm>
              <a:off x="6505066" y="3976192"/>
              <a:ext cx="71018" cy="415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57" name="Google Shape;2557;p37"/>
            <p:cNvSpPr/>
            <p:nvPr/>
          </p:nvSpPr>
          <p:spPr>
            <a:xfrm>
              <a:off x="6517774" y="3988895"/>
              <a:ext cx="45618" cy="16167"/>
            </a:xfrm>
            <a:custGeom>
              <a:rect b="b" l="l" r="r" t="t"/>
              <a:pathLst>
                <a:path extrusionOk="0" h="16167" w="45618">
                  <a:moveTo>
                    <a:pt x="22809" y="16167"/>
                  </a:moveTo>
                  <a:cubicBezTo>
                    <a:pt x="10211" y="16167"/>
                    <a:pt x="0" y="12548"/>
                    <a:pt x="0" y="8090"/>
                  </a:cubicBezTo>
                  <a:cubicBezTo>
                    <a:pt x="0" y="3620"/>
                    <a:pt x="10211" y="0"/>
                    <a:pt x="22809" y="0"/>
                  </a:cubicBezTo>
                  <a:cubicBezTo>
                    <a:pt x="35407" y="0"/>
                    <a:pt x="45618" y="3620"/>
                    <a:pt x="45618" y="8090"/>
                  </a:cubicBezTo>
                  <a:cubicBezTo>
                    <a:pt x="45618" y="12548"/>
                    <a:pt x="35407" y="16167"/>
                    <a:pt x="22809" y="16167"/>
                  </a:cubicBezTo>
                  <a:close/>
                  <a:moveTo>
                    <a:pt x="22809" y="1616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58" name="Google Shape;2558;p37"/>
            <p:cNvPicPr preferRelativeResize="0"/>
            <p:nvPr/>
          </p:nvPicPr>
          <p:blipFill rotWithShape="1">
            <a:blip r:embed="rId63">
              <a:alphaModFix/>
            </a:blip>
            <a:srcRect b="0" l="0" r="0" t="0"/>
            <a:stretch/>
          </p:blipFill>
          <p:spPr>
            <a:xfrm>
              <a:off x="6510540" y="3950082"/>
              <a:ext cx="58763" cy="632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59" name="Google Shape;2559;p37"/>
            <p:cNvSpPr/>
            <p:nvPr/>
          </p:nvSpPr>
          <p:spPr>
            <a:xfrm>
              <a:off x="6523245" y="3962780"/>
              <a:ext cx="33350" cy="42405"/>
            </a:xfrm>
            <a:custGeom>
              <a:rect b="b" l="l" r="r" t="t"/>
              <a:pathLst>
                <a:path extrusionOk="0" h="42405" w="33350">
                  <a:moveTo>
                    <a:pt x="33350" y="0"/>
                  </a:moveTo>
                  <a:lnTo>
                    <a:pt x="33350" y="34150"/>
                  </a:lnTo>
                  <a:cubicBezTo>
                    <a:pt x="33350" y="34150"/>
                    <a:pt x="20549" y="42405"/>
                    <a:pt x="356" y="34150"/>
                  </a:cubicBezTo>
                  <a:lnTo>
                    <a:pt x="0" y="0"/>
                  </a:lnTo>
                  <a:lnTo>
                    <a:pt x="33350" y="0"/>
                  </a:lnTo>
                  <a:close/>
                  <a:moveTo>
                    <a:pt x="3335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60" name="Google Shape;2560;p37"/>
            <p:cNvPicPr preferRelativeResize="0"/>
            <p:nvPr/>
          </p:nvPicPr>
          <p:blipFill rotWithShape="1">
            <a:blip r:embed="rId64">
              <a:alphaModFix/>
            </a:blip>
            <a:srcRect b="0" l="0" r="0" t="0"/>
            <a:stretch/>
          </p:blipFill>
          <p:spPr>
            <a:xfrm>
              <a:off x="6482422" y="3848545"/>
              <a:ext cx="79565" cy="980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61" name="Google Shape;2561;p37"/>
            <p:cNvSpPr/>
            <p:nvPr/>
          </p:nvSpPr>
          <p:spPr>
            <a:xfrm>
              <a:off x="6495028" y="3856591"/>
              <a:ext cx="54253" cy="77317"/>
            </a:xfrm>
            <a:custGeom>
              <a:rect b="b" l="l" r="r" t="t"/>
              <a:pathLst>
                <a:path extrusionOk="0" h="77317" w="54253">
                  <a:moveTo>
                    <a:pt x="34175" y="77317"/>
                  </a:moveTo>
                  <a:lnTo>
                    <a:pt x="89" y="21768"/>
                  </a:lnTo>
                  <a:cubicBezTo>
                    <a:pt x="89" y="21768"/>
                    <a:pt x="0" y="0"/>
                    <a:pt x="17056" y="5550"/>
                  </a:cubicBezTo>
                  <a:cubicBezTo>
                    <a:pt x="17056" y="5550"/>
                    <a:pt x="30696" y="18415"/>
                    <a:pt x="45363" y="41897"/>
                  </a:cubicBezTo>
                  <a:lnTo>
                    <a:pt x="54253" y="47079"/>
                  </a:lnTo>
                  <a:lnTo>
                    <a:pt x="34175" y="77317"/>
                  </a:lnTo>
                  <a:close/>
                  <a:moveTo>
                    <a:pt x="34175" y="7731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62" name="Google Shape;2562;p37"/>
            <p:cNvPicPr preferRelativeResize="0"/>
            <p:nvPr/>
          </p:nvPicPr>
          <p:blipFill rotWithShape="1">
            <a:blip r:embed="rId65">
              <a:alphaModFix/>
            </a:blip>
            <a:srcRect b="0" l="0" r="0" t="0"/>
            <a:stretch/>
          </p:blipFill>
          <p:spPr>
            <a:xfrm>
              <a:off x="6508686" y="3876942"/>
              <a:ext cx="62458" cy="1262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63" name="Google Shape;2563;p37"/>
            <p:cNvSpPr/>
            <p:nvPr/>
          </p:nvSpPr>
          <p:spPr>
            <a:xfrm>
              <a:off x="6521391" y="3889634"/>
              <a:ext cx="37058" cy="107187"/>
            </a:xfrm>
            <a:custGeom>
              <a:rect b="b" l="l" r="r" t="t"/>
              <a:pathLst>
                <a:path extrusionOk="0" h="107187" w="37058">
                  <a:moveTo>
                    <a:pt x="37058" y="0"/>
                  </a:moveTo>
                  <a:lnTo>
                    <a:pt x="37058" y="95707"/>
                  </a:lnTo>
                  <a:cubicBezTo>
                    <a:pt x="37058" y="95707"/>
                    <a:pt x="23114" y="107187"/>
                    <a:pt x="394" y="95707"/>
                  </a:cubicBezTo>
                  <a:lnTo>
                    <a:pt x="0" y="0"/>
                  </a:lnTo>
                  <a:lnTo>
                    <a:pt x="37058" y="0"/>
                  </a:lnTo>
                  <a:close/>
                  <a:moveTo>
                    <a:pt x="37058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64" name="Google Shape;2564;p37"/>
            <p:cNvPicPr preferRelativeResize="0"/>
            <p:nvPr/>
          </p:nvPicPr>
          <p:blipFill rotWithShape="1">
            <a:blip r:embed="rId66">
              <a:alphaModFix/>
            </a:blip>
            <a:srcRect b="0" l="0" r="0" t="0"/>
            <a:stretch/>
          </p:blipFill>
          <p:spPr>
            <a:xfrm>
              <a:off x="6508877" y="3869792"/>
              <a:ext cx="62470" cy="370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65" name="Google Shape;2565;p37"/>
            <p:cNvSpPr/>
            <p:nvPr/>
          </p:nvSpPr>
          <p:spPr>
            <a:xfrm>
              <a:off x="6521579" y="3882487"/>
              <a:ext cx="37058" cy="11607"/>
            </a:xfrm>
            <a:custGeom>
              <a:rect b="b" l="l" r="r" t="t"/>
              <a:pathLst>
                <a:path extrusionOk="0" h="11607" w="37058">
                  <a:moveTo>
                    <a:pt x="18529" y="11607"/>
                  </a:moveTo>
                  <a:cubicBezTo>
                    <a:pt x="8293" y="11607"/>
                    <a:pt x="0" y="9017"/>
                    <a:pt x="0" y="5804"/>
                  </a:cubicBezTo>
                  <a:cubicBezTo>
                    <a:pt x="0" y="2603"/>
                    <a:pt x="8293" y="0"/>
                    <a:pt x="18529" y="0"/>
                  </a:cubicBezTo>
                  <a:cubicBezTo>
                    <a:pt x="28765" y="0"/>
                    <a:pt x="37058" y="2603"/>
                    <a:pt x="37058" y="5804"/>
                  </a:cubicBezTo>
                  <a:cubicBezTo>
                    <a:pt x="37058" y="9017"/>
                    <a:pt x="28765" y="11607"/>
                    <a:pt x="18529" y="11607"/>
                  </a:cubicBezTo>
                  <a:close/>
                  <a:moveTo>
                    <a:pt x="18529" y="1160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6" name="Google Shape;2566;p37"/>
            <p:cNvSpPr/>
            <p:nvPr/>
          </p:nvSpPr>
          <p:spPr>
            <a:xfrm>
              <a:off x="6528479" y="3885826"/>
              <a:ext cx="22656" cy="4178"/>
            </a:xfrm>
            <a:custGeom>
              <a:rect b="b" l="l" r="r" t="t"/>
              <a:pathLst>
                <a:path extrusionOk="0" h="4178" w="22656">
                  <a:moveTo>
                    <a:pt x="11328" y="4178"/>
                  </a:moveTo>
                  <a:cubicBezTo>
                    <a:pt x="5080" y="4178"/>
                    <a:pt x="0" y="3239"/>
                    <a:pt x="0" y="2083"/>
                  </a:cubicBezTo>
                  <a:cubicBezTo>
                    <a:pt x="0" y="940"/>
                    <a:pt x="5080" y="0"/>
                    <a:pt x="11328" y="0"/>
                  </a:cubicBezTo>
                  <a:cubicBezTo>
                    <a:pt x="17576" y="0"/>
                    <a:pt x="22656" y="940"/>
                    <a:pt x="22656" y="2083"/>
                  </a:cubicBezTo>
                  <a:cubicBezTo>
                    <a:pt x="22656" y="3239"/>
                    <a:pt x="17576" y="4178"/>
                    <a:pt x="11328" y="4178"/>
                  </a:cubicBezTo>
                </a:path>
              </a:pathLst>
            </a:custGeom>
            <a:solidFill>
              <a:srgbClr val="552C2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67" name="Google Shape;2567;p37"/>
            <p:cNvPicPr preferRelativeResize="0"/>
            <p:nvPr/>
          </p:nvPicPr>
          <p:blipFill rotWithShape="1">
            <a:blip r:embed="rId67">
              <a:alphaModFix/>
            </a:blip>
            <a:srcRect b="0" l="0" r="0" t="0"/>
            <a:stretch/>
          </p:blipFill>
          <p:spPr>
            <a:xfrm>
              <a:off x="6559255" y="3683089"/>
              <a:ext cx="384711" cy="2515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68" name="Google Shape;2568;p37"/>
            <p:cNvSpPr/>
            <p:nvPr/>
          </p:nvSpPr>
          <p:spPr>
            <a:xfrm>
              <a:off x="6567881" y="3695801"/>
              <a:ext cx="363385" cy="226173"/>
            </a:xfrm>
            <a:custGeom>
              <a:rect b="b" l="l" r="r" t="t"/>
              <a:pathLst>
                <a:path extrusionOk="0" h="226173" w="363385">
                  <a:moveTo>
                    <a:pt x="363385" y="38353"/>
                  </a:moveTo>
                  <a:lnTo>
                    <a:pt x="16536" y="226173"/>
                  </a:lnTo>
                  <a:lnTo>
                    <a:pt x="5881" y="206996"/>
                  </a:lnTo>
                  <a:cubicBezTo>
                    <a:pt x="0" y="196404"/>
                    <a:pt x="8941" y="180389"/>
                    <a:pt x="25858" y="171233"/>
                  </a:cubicBezTo>
                  <a:lnTo>
                    <a:pt x="342075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69" name="Google Shape;2569;p37"/>
            <p:cNvPicPr preferRelativeResize="0"/>
            <p:nvPr/>
          </p:nvPicPr>
          <p:blipFill rotWithShape="1">
            <a:blip r:embed="rId68">
              <a:alphaModFix/>
            </a:blip>
            <a:srcRect b="0" l="0" r="0" t="0"/>
            <a:stretch/>
          </p:blipFill>
          <p:spPr>
            <a:xfrm>
              <a:off x="6898119" y="3585388"/>
              <a:ext cx="206516" cy="152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70" name="Google Shape;2570;p37"/>
            <p:cNvPicPr preferRelativeResize="0"/>
            <p:nvPr/>
          </p:nvPicPr>
          <p:blipFill rotWithShape="1">
            <a:blip r:embed="rId69">
              <a:alphaModFix/>
            </a:blip>
            <a:srcRect b="0" l="0" r="0" t="0"/>
            <a:stretch/>
          </p:blipFill>
          <p:spPr>
            <a:xfrm>
              <a:off x="6879646" y="3650273"/>
              <a:ext cx="80976" cy="1210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71" name="Google Shape;2571;p37"/>
            <p:cNvPicPr preferRelativeResize="0"/>
            <p:nvPr/>
          </p:nvPicPr>
          <p:blipFill rotWithShape="1">
            <a:blip r:embed="rId70">
              <a:alphaModFix/>
            </a:blip>
            <a:srcRect b="0" l="0" r="0" t="0"/>
            <a:stretch/>
          </p:blipFill>
          <p:spPr>
            <a:xfrm>
              <a:off x="6667113" y="3781248"/>
              <a:ext cx="169436" cy="1089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72" name="Google Shape;2572;p37"/>
            <p:cNvSpPr/>
            <p:nvPr/>
          </p:nvSpPr>
          <p:spPr>
            <a:xfrm>
              <a:off x="6664936" y="3793948"/>
              <a:ext cx="158914" cy="83590"/>
            </a:xfrm>
            <a:custGeom>
              <a:rect b="b" l="l" r="r" t="t"/>
              <a:pathLst>
                <a:path extrusionOk="0" h="83590" w="158914">
                  <a:moveTo>
                    <a:pt x="23317" y="34950"/>
                  </a:moveTo>
                  <a:cubicBezTo>
                    <a:pt x="49301" y="18390"/>
                    <a:pt x="61417" y="44614"/>
                    <a:pt x="61417" y="44614"/>
                  </a:cubicBezTo>
                  <a:lnTo>
                    <a:pt x="148551" y="0"/>
                  </a:lnTo>
                  <a:lnTo>
                    <a:pt x="158914" y="17971"/>
                  </a:lnTo>
                  <a:lnTo>
                    <a:pt x="30860" y="83590"/>
                  </a:lnTo>
                  <a:cubicBezTo>
                    <a:pt x="0" y="51180"/>
                    <a:pt x="23317" y="34950"/>
                    <a:pt x="23317" y="34950"/>
                  </a:cubicBezTo>
                  <a:close/>
                  <a:moveTo>
                    <a:pt x="27368" y="52780"/>
                  </a:moveTo>
                  <a:cubicBezTo>
                    <a:pt x="27571" y="58495"/>
                    <a:pt x="32346" y="62978"/>
                    <a:pt x="38048" y="62775"/>
                  </a:cubicBezTo>
                  <a:cubicBezTo>
                    <a:pt x="43751" y="62585"/>
                    <a:pt x="48209" y="57784"/>
                    <a:pt x="48005" y="52056"/>
                  </a:cubicBezTo>
                  <a:cubicBezTo>
                    <a:pt x="47802" y="46341"/>
                    <a:pt x="43027" y="41871"/>
                    <a:pt x="37325" y="42062"/>
                  </a:cubicBezTo>
                  <a:cubicBezTo>
                    <a:pt x="31635" y="42265"/>
                    <a:pt x="27177" y="47065"/>
                    <a:pt x="27368" y="52780"/>
                  </a:cubicBezTo>
                  <a:close/>
                  <a:moveTo>
                    <a:pt x="5487" y="3495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73" name="Google Shape;2573;p37"/>
            <p:cNvPicPr preferRelativeResize="0"/>
            <p:nvPr/>
          </p:nvPicPr>
          <p:blipFill rotWithShape="1">
            <a:blip r:embed="rId71">
              <a:alphaModFix/>
            </a:blip>
            <a:srcRect b="0" l="0" r="0" t="0"/>
            <a:stretch/>
          </p:blipFill>
          <p:spPr>
            <a:xfrm>
              <a:off x="6572884" y="3908972"/>
              <a:ext cx="72885" cy="1002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74" name="Google Shape;2574;p37"/>
            <p:cNvSpPr/>
            <p:nvPr/>
          </p:nvSpPr>
          <p:spPr>
            <a:xfrm>
              <a:off x="6585586" y="3921674"/>
              <a:ext cx="47497" cy="74866"/>
            </a:xfrm>
            <a:custGeom>
              <a:rect b="b" l="l" r="r" t="t"/>
              <a:pathLst>
                <a:path extrusionOk="0" h="74866" w="47497">
                  <a:moveTo>
                    <a:pt x="32308" y="0"/>
                  </a:moveTo>
                  <a:cubicBezTo>
                    <a:pt x="40690" y="0"/>
                    <a:pt x="47497" y="6794"/>
                    <a:pt x="47497" y="15189"/>
                  </a:cubicBezTo>
                  <a:lnTo>
                    <a:pt x="47497" y="59677"/>
                  </a:lnTo>
                  <a:cubicBezTo>
                    <a:pt x="47497" y="68059"/>
                    <a:pt x="40690" y="74866"/>
                    <a:pt x="32308" y="74866"/>
                  </a:cubicBezTo>
                  <a:lnTo>
                    <a:pt x="15189" y="74866"/>
                  </a:lnTo>
                  <a:cubicBezTo>
                    <a:pt x="6794" y="74866"/>
                    <a:pt x="0" y="68059"/>
                    <a:pt x="0" y="59677"/>
                  </a:cubicBezTo>
                  <a:lnTo>
                    <a:pt x="0" y="15189"/>
                  </a:lnTo>
                  <a:cubicBezTo>
                    <a:pt x="0" y="6794"/>
                    <a:pt x="6794" y="0"/>
                    <a:pt x="15189" y="0"/>
                  </a:cubicBezTo>
                  <a:lnTo>
                    <a:pt x="32308" y="0"/>
                  </a:lnTo>
                  <a:close/>
                  <a:moveTo>
                    <a:pt x="32308" y="0"/>
                  </a:moveTo>
                </a:path>
              </a:pathLst>
            </a:custGeom>
            <a:noFill/>
            <a:ln cap="rnd" cmpd="sng" w="9525">
              <a:solidFill>
                <a:srgbClr val="4E4E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75" name="Google Shape;2575;p37"/>
            <p:cNvPicPr preferRelativeResize="0"/>
            <p:nvPr/>
          </p:nvPicPr>
          <p:blipFill rotWithShape="1">
            <a:blip r:embed="rId72">
              <a:alphaModFix/>
            </a:blip>
            <a:srcRect b="0" l="0" r="0" t="0"/>
            <a:stretch/>
          </p:blipFill>
          <p:spPr>
            <a:xfrm>
              <a:off x="6770496" y="3908972"/>
              <a:ext cx="72898" cy="1002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76" name="Google Shape;2576;p37"/>
            <p:cNvSpPr/>
            <p:nvPr/>
          </p:nvSpPr>
          <p:spPr>
            <a:xfrm>
              <a:off x="6783198" y="3921674"/>
              <a:ext cx="47497" cy="74866"/>
            </a:xfrm>
            <a:custGeom>
              <a:rect b="b" l="l" r="r" t="t"/>
              <a:pathLst>
                <a:path extrusionOk="0" h="74866" w="47497">
                  <a:moveTo>
                    <a:pt x="32308" y="0"/>
                  </a:moveTo>
                  <a:cubicBezTo>
                    <a:pt x="40690" y="0"/>
                    <a:pt x="47497" y="6794"/>
                    <a:pt x="47497" y="15189"/>
                  </a:cubicBezTo>
                  <a:lnTo>
                    <a:pt x="47497" y="59677"/>
                  </a:lnTo>
                  <a:cubicBezTo>
                    <a:pt x="47497" y="68059"/>
                    <a:pt x="40690" y="74866"/>
                    <a:pt x="32308" y="74866"/>
                  </a:cubicBezTo>
                  <a:lnTo>
                    <a:pt x="15189" y="74866"/>
                  </a:lnTo>
                  <a:cubicBezTo>
                    <a:pt x="6794" y="74866"/>
                    <a:pt x="0" y="68059"/>
                    <a:pt x="0" y="59677"/>
                  </a:cubicBezTo>
                  <a:lnTo>
                    <a:pt x="0" y="15189"/>
                  </a:lnTo>
                  <a:cubicBezTo>
                    <a:pt x="0" y="6794"/>
                    <a:pt x="6794" y="0"/>
                    <a:pt x="15189" y="0"/>
                  </a:cubicBezTo>
                  <a:lnTo>
                    <a:pt x="32308" y="0"/>
                  </a:lnTo>
                  <a:close/>
                  <a:moveTo>
                    <a:pt x="32308" y="0"/>
                  </a:moveTo>
                </a:path>
              </a:pathLst>
            </a:custGeom>
            <a:noFill/>
            <a:ln cap="rnd" cmpd="sng" w="9525">
              <a:solidFill>
                <a:srgbClr val="4E4E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77" name="Google Shape;2577;p37"/>
            <p:cNvPicPr preferRelativeResize="0"/>
            <p:nvPr/>
          </p:nvPicPr>
          <p:blipFill rotWithShape="1">
            <a:blip r:embed="rId73">
              <a:alphaModFix/>
            </a:blip>
            <a:srcRect b="0" l="0" r="0" t="0"/>
            <a:stretch/>
          </p:blipFill>
          <p:spPr>
            <a:xfrm>
              <a:off x="6572884" y="3901174"/>
              <a:ext cx="72898" cy="542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78" name="Google Shape;2578;p37"/>
            <p:cNvSpPr/>
            <p:nvPr/>
          </p:nvSpPr>
          <p:spPr>
            <a:xfrm>
              <a:off x="6585583" y="3913876"/>
              <a:ext cx="47498" cy="28790"/>
            </a:xfrm>
            <a:custGeom>
              <a:rect b="b" l="l" r="r" t="t"/>
              <a:pathLst>
                <a:path extrusionOk="0" h="28790" w="47498">
                  <a:moveTo>
                    <a:pt x="47498" y="0"/>
                  </a:moveTo>
                  <a:lnTo>
                    <a:pt x="47498" y="0"/>
                  </a:lnTo>
                  <a:lnTo>
                    <a:pt x="47498" y="28790"/>
                  </a:lnTo>
                  <a:lnTo>
                    <a:pt x="0" y="28790"/>
                  </a:lnTo>
                  <a:lnTo>
                    <a:pt x="0" y="0"/>
                  </a:lnTo>
                  <a:lnTo>
                    <a:pt x="47498" y="0"/>
                  </a:lnTo>
                  <a:close/>
                  <a:moveTo>
                    <a:pt x="47498" y="0"/>
                  </a:moveTo>
                </a:path>
              </a:pathLst>
            </a:custGeom>
            <a:noFill/>
            <a:ln cap="rnd" cmpd="sng" w="9525">
              <a:solidFill>
                <a:srgbClr val="4E4E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79" name="Google Shape;2579;p37"/>
            <p:cNvPicPr preferRelativeResize="0"/>
            <p:nvPr/>
          </p:nvPicPr>
          <p:blipFill rotWithShape="1">
            <a:blip r:embed="rId74">
              <a:alphaModFix/>
            </a:blip>
            <a:srcRect b="0" l="0" r="0" t="0"/>
            <a:stretch/>
          </p:blipFill>
          <p:spPr>
            <a:xfrm>
              <a:off x="6770496" y="3901174"/>
              <a:ext cx="72898" cy="542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80" name="Google Shape;2580;p37"/>
            <p:cNvSpPr/>
            <p:nvPr/>
          </p:nvSpPr>
          <p:spPr>
            <a:xfrm>
              <a:off x="6783195" y="3913876"/>
              <a:ext cx="47498" cy="28790"/>
            </a:xfrm>
            <a:custGeom>
              <a:rect b="b" l="l" r="r" t="t"/>
              <a:pathLst>
                <a:path extrusionOk="0" h="28790" w="47498">
                  <a:moveTo>
                    <a:pt x="47498" y="0"/>
                  </a:moveTo>
                  <a:lnTo>
                    <a:pt x="47498" y="0"/>
                  </a:lnTo>
                  <a:lnTo>
                    <a:pt x="47498" y="28790"/>
                  </a:lnTo>
                  <a:lnTo>
                    <a:pt x="0" y="28790"/>
                  </a:lnTo>
                  <a:lnTo>
                    <a:pt x="0" y="0"/>
                  </a:lnTo>
                  <a:lnTo>
                    <a:pt x="47498" y="0"/>
                  </a:lnTo>
                  <a:close/>
                  <a:moveTo>
                    <a:pt x="47498" y="0"/>
                  </a:moveTo>
                </a:path>
              </a:pathLst>
            </a:custGeom>
            <a:noFill/>
            <a:ln cap="rnd" cmpd="sng" w="9525">
              <a:solidFill>
                <a:srgbClr val="4E4E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81" name="Google Shape;2581;p37"/>
            <p:cNvPicPr preferRelativeResize="0"/>
            <p:nvPr/>
          </p:nvPicPr>
          <p:blipFill rotWithShape="1">
            <a:blip r:embed="rId75">
              <a:alphaModFix/>
            </a:blip>
            <a:srcRect b="0" l="0" r="0" t="0"/>
            <a:stretch/>
          </p:blipFill>
          <p:spPr>
            <a:xfrm>
              <a:off x="6572884" y="3858717"/>
              <a:ext cx="72898" cy="693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82" name="Google Shape;2582;p37"/>
            <p:cNvSpPr/>
            <p:nvPr/>
          </p:nvSpPr>
          <p:spPr>
            <a:xfrm>
              <a:off x="6585583" y="3871413"/>
              <a:ext cx="47498" cy="43980"/>
            </a:xfrm>
            <a:custGeom>
              <a:rect b="b" l="l" r="r" t="t"/>
              <a:pathLst>
                <a:path extrusionOk="0" h="43980" w="47498">
                  <a:moveTo>
                    <a:pt x="47498" y="0"/>
                  </a:moveTo>
                  <a:lnTo>
                    <a:pt x="47498" y="0"/>
                  </a:lnTo>
                  <a:lnTo>
                    <a:pt x="47498" y="43980"/>
                  </a:lnTo>
                  <a:lnTo>
                    <a:pt x="0" y="43980"/>
                  </a:lnTo>
                  <a:lnTo>
                    <a:pt x="0" y="0"/>
                  </a:lnTo>
                  <a:lnTo>
                    <a:pt x="47498" y="0"/>
                  </a:lnTo>
                  <a:close/>
                  <a:moveTo>
                    <a:pt x="47498" y="0"/>
                  </a:moveTo>
                </a:path>
              </a:pathLst>
            </a:custGeom>
            <a:noFill/>
            <a:ln cap="rnd" cmpd="sng" w="9525">
              <a:solidFill>
                <a:srgbClr val="4E4E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83" name="Google Shape;2583;p37"/>
            <p:cNvPicPr preferRelativeResize="0"/>
            <p:nvPr/>
          </p:nvPicPr>
          <p:blipFill rotWithShape="1">
            <a:blip r:embed="rId76">
              <a:alphaModFix/>
            </a:blip>
            <a:srcRect b="0" l="0" r="0" t="0"/>
            <a:stretch/>
          </p:blipFill>
          <p:spPr>
            <a:xfrm>
              <a:off x="6770496" y="3858718"/>
              <a:ext cx="72897" cy="693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84" name="Google Shape;2584;p37"/>
            <p:cNvSpPr/>
            <p:nvPr/>
          </p:nvSpPr>
          <p:spPr>
            <a:xfrm>
              <a:off x="6783198" y="3871413"/>
              <a:ext cx="47498" cy="43980"/>
            </a:xfrm>
            <a:custGeom>
              <a:rect b="b" l="l" r="r" t="t"/>
              <a:pathLst>
                <a:path extrusionOk="0" h="43980" w="47498">
                  <a:moveTo>
                    <a:pt x="0" y="43980"/>
                  </a:moveTo>
                  <a:lnTo>
                    <a:pt x="0" y="43980"/>
                  </a:lnTo>
                  <a:lnTo>
                    <a:pt x="0" y="0"/>
                  </a:lnTo>
                  <a:lnTo>
                    <a:pt x="47498" y="0"/>
                  </a:lnTo>
                  <a:lnTo>
                    <a:pt x="47498" y="43980"/>
                  </a:lnTo>
                  <a:lnTo>
                    <a:pt x="0" y="43980"/>
                  </a:lnTo>
                  <a:close/>
                  <a:moveTo>
                    <a:pt x="16751" y="17577"/>
                  </a:moveTo>
                  <a:cubicBezTo>
                    <a:pt x="16751" y="21413"/>
                    <a:pt x="19850" y="24524"/>
                    <a:pt x="23685" y="24524"/>
                  </a:cubicBezTo>
                  <a:cubicBezTo>
                    <a:pt x="27520" y="24524"/>
                    <a:pt x="30632" y="21413"/>
                    <a:pt x="30632" y="17577"/>
                  </a:cubicBezTo>
                  <a:cubicBezTo>
                    <a:pt x="30632" y="13742"/>
                    <a:pt x="27520" y="10630"/>
                    <a:pt x="23685" y="10630"/>
                  </a:cubicBezTo>
                  <a:cubicBezTo>
                    <a:pt x="19850" y="10630"/>
                    <a:pt x="16751" y="13742"/>
                    <a:pt x="16751" y="17577"/>
                  </a:cubicBezTo>
                  <a:close/>
                  <a:moveTo>
                    <a:pt x="26403" y="43980"/>
                  </a:moveTo>
                </a:path>
              </a:pathLst>
            </a:custGeom>
            <a:noFill/>
            <a:ln cap="rnd" cmpd="sng" w="9525">
              <a:solidFill>
                <a:srgbClr val="4E4E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85" name="Google Shape;2585;p37"/>
            <p:cNvPicPr preferRelativeResize="0"/>
            <p:nvPr/>
          </p:nvPicPr>
          <p:blipFill rotWithShape="1">
            <a:blip r:embed="rId77">
              <a:alphaModFix/>
            </a:blip>
            <a:srcRect b="0" l="0" r="0" t="0"/>
            <a:stretch/>
          </p:blipFill>
          <p:spPr>
            <a:xfrm>
              <a:off x="6588798" y="3871837"/>
              <a:ext cx="40449" cy="404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86" name="Google Shape;2586;p37"/>
            <p:cNvSpPr/>
            <p:nvPr/>
          </p:nvSpPr>
          <p:spPr>
            <a:xfrm>
              <a:off x="6601502" y="3884541"/>
              <a:ext cx="15036" cy="15049"/>
            </a:xfrm>
            <a:custGeom>
              <a:rect b="b" l="l" r="r" t="t"/>
              <a:pathLst>
                <a:path extrusionOk="0" h="15049" w="15036">
                  <a:moveTo>
                    <a:pt x="7518" y="15049"/>
                  </a:moveTo>
                  <a:cubicBezTo>
                    <a:pt x="3366" y="15049"/>
                    <a:pt x="0" y="11684"/>
                    <a:pt x="0" y="7518"/>
                  </a:cubicBezTo>
                  <a:cubicBezTo>
                    <a:pt x="0" y="3365"/>
                    <a:pt x="3366" y="0"/>
                    <a:pt x="7518" y="0"/>
                  </a:cubicBezTo>
                  <a:cubicBezTo>
                    <a:pt x="11670" y="0"/>
                    <a:pt x="15036" y="3365"/>
                    <a:pt x="15036" y="7518"/>
                  </a:cubicBezTo>
                  <a:cubicBezTo>
                    <a:pt x="15036" y="11684"/>
                    <a:pt x="11670" y="15049"/>
                    <a:pt x="7518" y="15049"/>
                  </a:cubicBezTo>
                  <a:close/>
                  <a:moveTo>
                    <a:pt x="7518" y="15049"/>
                  </a:moveTo>
                </a:path>
              </a:pathLst>
            </a:custGeom>
            <a:noFill/>
            <a:ln cap="rnd" cmpd="sng" w="9525">
              <a:solidFill>
                <a:srgbClr val="4E4E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7" name="Google Shape;2587;p37"/>
            <p:cNvSpPr/>
            <p:nvPr/>
          </p:nvSpPr>
          <p:spPr>
            <a:xfrm>
              <a:off x="5048472" y="3675477"/>
              <a:ext cx="586651" cy="104711"/>
            </a:xfrm>
            <a:custGeom>
              <a:rect b="b" l="l" r="r" t="t"/>
              <a:pathLst>
                <a:path extrusionOk="0" h="104711" w="586651">
                  <a:moveTo>
                    <a:pt x="586651" y="41808"/>
                  </a:moveTo>
                  <a:cubicBezTo>
                    <a:pt x="571348" y="38316"/>
                    <a:pt x="537071" y="23686"/>
                    <a:pt x="521335" y="21692"/>
                  </a:cubicBezTo>
                  <a:cubicBezTo>
                    <a:pt x="509562" y="20193"/>
                    <a:pt x="499695" y="22124"/>
                    <a:pt x="488023" y="19647"/>
                  </a:cubicBezTo>
                  <a:cubicBezTo>
                    <a:pt x="474104" y="16675"/>
                    <a:pt x="462661" y="12484"/>
                    <a:pt x="448425" y="10478"/>
                  </a:cubicBezTo>
                  <a:cubicBezTo>
                    <a:pt x="374308" y="0"/>
                    <a:pt x="286868" y="711"/>
                    <a:pt x="213424" y="10478"/>
                  </a:cubicBezTo>
                  <a:cubicBezTo>
                    <a:pt x="171781" y="16028"/>
                    <a:pt x="128347" y="31648"/>
                    <a:pt x="88418" y="46507"/>
                  </a:cubicBezTo>
                  <a:cubicBezTo>
                    <a:pt x="76886" y="50799"/>
                    <a:pt x="62357" y="58229"/>
                    <a:pt x="51829" y="63067"/>
                  </a:cubicBezTo>
                  <a:cubicBezTo>
                    <a:pt x="39129" y="68897"/>
                    <a:pt x="28347" y="80784"/>
                    <a:pt x="22568" y="82829"/>
                  </a:cubicBezTo>
                  <a:cubicBezTo>
                    <a:pt x="19368" y="83959"/>
                    <a:pt x="16079" y="86854"/>
                    <a:pt x="15202" y="89280"/>
                  </a:cubicBezTo>
                  <a:cubicBezTo>
                    <a:pt x="12243" y="92252"/>
                    <a:pt x="5436" y="99161"/>
                    <a:pt x="0" y="104711"/>
                  </a:cubicBezTo>
                </a:path>
              </a:pathLst>
            </a:custGeom>
            <a:noFill/>
            <a:ln cap="flat" cmpd="sng" w="1835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8" name="Google Shape;2588;p37"/>
            <p:cNvSpPr/>
            <p:nvPr/>
          </p:nvSpPr>
          <p:spPr>
            <a:xfrm>
              <a:off x="4641269" y="2565192"/>
              <a:ext cx="691730" cy="1142568"/>
            </a:xfrm>
            <a:custGeom>
              <a:rect b="b" l="l" r="r" t="t"/>
              <a:pathLst>
                <a:path extrusionOk="0" h="1142568" w="691730">
                  <a:moveTo>
                    <a:pt x="55410" y="1142568"/>
                  </a:moveTo>
                  <a:cubicBezTo>
                    <a:pt x="50978" y="1136638"/>
                    <a:pt x="51969" y="1134936"/>
                    <a:pt x="51156" y="1131532"/>
                  </a:cubicBezTo>
                  <a:cubicBezTo>
                    <a:pt x="50699" y="1129640"/>
                    <a:pt x="50673" y="1126071"/>
                    <a:pt x="51092" y="1123557"/>
                  </a:cubicBezTo>
                  <a:cubicBezTo>
                    <a:pt x="52426" y="1120026"/>
                    <a:pt x="51118" y="1110057"/>
                    <a:pt x="48184" y="1101319"/>
                  </a:cubicBezTo>
                  <a:cubicBezTo>
                    <a:pt x="43066" y="1083272"/>
                    <a:pt x="36335" y="1075436"/>
                    <a:pt x="33820" y="1054113"/>
                  </a:cubicBezTo>
                  <a:cubicBezTo>
                    <a:pt x="27902" y="1004024"/>
                    <a:pt x="8039" y="957022"/>
                    <a:pt x="4077" y="906514"/>
                  </a:cubicBezTo>
                  <a:cubicBezTo>
                    <a:pt x="0" y="854710"/>
                    <a:pt x="1588" y="800151"/>
                    <a:pt x="8357" y="748678"/>
                  </a:cubicBezTo>
                  <a:cubicBezTo>
                    <a:pt x="21171" y="651447"/>
                    <a:pt x="48616" y="561010"/>
                    <a:pt x="77787" y="467856"/>
                  </a:cubicBezTo>
                  <a:cubicBezTo>
                    <a:pt x="90449" y="427406"/>
                    <a:pt x="101142" y="387909"/>
                    <a:pt x="120091" y="349631"/>
                  </a:cubicBezTo>
                  <a:cubicBezTo>
                    <a:pt x="139153" y="311150"/>
                    <a:pt x="158368" y="275590"/>
                    <a:pt x="179641" y="238405"/>
                  </a:cubicBezTo>
                  <a:cubicBezTo>
                    <a:pt x="209346" y="186487"/>
                    <a:pt x="250126" y="128956"/>
                    <a:pt x="297484" y="91390"/>
                  </a:cubicBezTo>
                  <a:cubicBezTo>
                    <a:pt x="340194" y="57519"/>
                    <a:pt x="393052" y="25172"/>
                    <a:pt x="446481" y="11811"/>
                  </a:cubicBezTo>
                  <a:cubicBezTo>
                    <a:pt x="493750" y="0"/>
                    <a:pt x="542112" y="3328"/>
                    <a:pt x="589152" y="10770"/>
                  </a:cubicBezTo>
                  <a:cubicBezTo>
                    <a:pt x="605777" y="13386"/>
                    <a:pt x="624649" y="15913"/>
                    <a:pt x="640740" y="20841"/>
                  </a:cubicBezTo>
                  <a:cubicBezTo>
                    <a:pt x="649820" y="30049"/>
                    <a:pt x="672655" y="36602"/>
                    <a:pt x="691730" y="35471"/>
                  </a:cubicBezTo>
                </a:path>
              </a:pathLst>
            </a:custGeom>
            <a:noFill/>
            <a:ln cap="flat" cmpd="sng" w="18350">
              <a:solidFill>
                <a:srgbClr val="EE3338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9" name="Google Shape;2589;p37"/>
            <p:cNvSpPr/>
            <p:nvPr/>
          </p:nvSpPr>
          <p:spPr>
            <a:xfrm>
              <a:off x="6000977" y="3732787"/>
              <a:ext cx="501611" cy="138696"/>
            </a:xfrm>
            <a:custGeom>
              <a:rect b="b" l="l" r="r" t="t"/>
              <a:pathLst>
                <a:path extrusionOk="0" h="138696" w="501611">
                  <a:moveTo>
                    <a:pt x="501611" y="138696"/>
                  </a:moveTo>
                  <a:cubicBezTo>
                    <a:pt x="483425" y="131432"/>
                    <a:pt x="452374" y="106261"/>
                    <a:pt x="435749" y="96126"/>
                  </a:cubicBezTo>
                  <a:cubicBezTo>
                    <a:pt x="411708" y="81483"/>
                    <a:pt x="385165" y="74561"/>
                    <a:pt x="360362" y="60337"/>
                  </a:cubicBezTo>
                  <a:cubicBezTo>
                    <a:pt x="328663" y="42138"/>
                    <a:pt x="293700" y="34506"/>
                    <a:pt x="258953" y="24003"/>
                  </a:cubicBezTo>
                  <a:cubicBezTo>
                    <a:pt x="225844" y="14008"/>
                    <a:pt x="198018" y="5918"/>
                    <a:pt x="163080" y="5880"/>
                  </a:cubicBezTo>
                  <a:cubicBezTo>
                    <a:pt x="144056" y="5854"/>
                    <a:pt x="126403" y="1727"/>
                    <a:pt x="108064" y="749"/>
                  </a:cubicBezTo>
                  <a:cubicBezTo>
                    <a:pt x="94195" y="0"/>
                    <a:pt x="81584" y="5207"/>
                    <a:pt x="67805" y="6134"/>
                  </a:cubicBezTo>
                  <a:cubicBezTo>
                    <a:pt x="50317" y="7302"/>
                    <a:pt x="8280" y="27533"/>
                    <a:pt x="0" y="44094"/>
                  </a:cubicBezTo>
                </a:path>
              </a:pathLst>
            </a:custGeom>
            <a:noFill/>
            <a:ln cap="flat" cmpd="sng" w="1835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90" name="Google Shape;2590;p37"/>
            <p:cNvPicPr preferRelativeResize="0"/>
            <p:nvPr/>
          </p:nvPicPr>
          <p:blipFill rotWithShape="1">
            <a:blip r:embed="rId78">
              <a:alphaModFix/>
            </a:blip>
            <a:srcRect b="0" l="0" r="0" t="0"/>
            <a:stretch/>
          </p:blipFill>
          <p:spPr>
            <a:xfrm>
              <a:off x="5281890" y="3914595"/>
              <a:ext cx="234467" cy="1838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91" name="Google Shape;2591;p37"/>
            <p:cNvPicPr preferRelativeResize="0"/>
            <p:nvPr/>
          </p:nvPicPr>
          <p:blipFill rotWithShape="1">
            <a:blip r:embed="rId79">
              <a:alphaModFix/>
            </a:blip>
            <a:srcRect b="0" l="0" r="0" t="0"/>
            <a:stretch/>
          </p:blipFill>
          <p:spPr>
            <a:xfrm>
              <a:off x="5716465" y="4002030"/>
              <a:ext cx="234467" cy="1838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92" name="Google Shape;2592;p37"/>
            <p:cNvSpPr/>
            <p:nvPr/>
          </p:nvSpPr>
          <p:spPr>
            <a:xfrm>
              <a:off x="5463116" y="3910144"/>
              <a:ext cx="273290" cy="176136"/>
            </a:xfrm>
            <a:custGeom>
              <a:rect b="b" l="l" r="r" t="t"/>
              <a:pathLst>
                <a:path extrusionOk="0" h="176136" w="273290">
                  <a:moveTo>
                    <a:pt x="8483" y="176136"/>
                  </a:moveTo>
                  <a:lnTo>
                    <a:pt x="273290" y="50876"/>
                  </a:lnTo>
                  <a:lnTo>
                    <a:pt x="8306" y="0"/>
                  </a:lnTo>
                  <a:lnTo>
                    <a:pt x="2121" y="51067"/>
                  </a:lnTo>
                  <a:lnTo>
                    <a:pt x="0" y="171895"/>
                  </a:lnTo>
                </a:path>
              </a:pathLst>
            </a:custGeom>
            <a:solidFill>
              <a:srgbClr val="E2A35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93" name="Google Shape;2593;p37"/>
            <p:cNvPicPr preferRelativeResize="0"/>
            <p:nvPr/>
          </p:nvPicPr>
          <p:blipFill rotWithShape="1">
            <a:blip r:embed="rId80">
              <a:alphaModFix/>
            </a:blip>
            <a:srcRect b="0" l="0" r="0" t="0"/>
            <a:stretch/>
          </p:blipFill>
          <p:spPr>
            <a:xfrm>
              <a:off x="5462485" y="3767138"/>
              <a:ext cx="706945" cy="2422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94" name="Google Shape;2594;p37"/>
            <p:cNvPicPr preferRelativeResize="0"/>
            <p:nvPr/>
          </p:nvPicPr>
          <p:blipFill rotWithShape="1">
            <a:blip r:embed="rId81">
              <a:alphaModFix/>
            </a:blip>
            <a:srcRect b="0" l="0" r="0" t="0"/>
            <a:stretch/>
          </p:blipFill>
          <p:spPr>
            <a:xfrm>
              <a:off x="5874397" y="3857828"/>
              <a:ext cx="322762" cy="3285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95" name="Google Shape;2595;p37"/>
            <p:cNvPicPr preferRelativeResize="0"/>
            <p:nvPr/>
          </p:nvPicPr>
          <p:blipFill rotWithShape="1">
            <a:blip r:embed="rId82">
              <a:alphaModFix/>
            </a:blip>
            <a:srcRect b="0" l="0" r="0" t="0"/>
            <a:stretch/>
          </p:blipFill>
          <p:spPr>
            <a:xfrm>
              <a:off x="5439166" y="3890140"/>
              <a:ext cx="490715" cy="2962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96" name="Google Shape;2596;p37"/>
            <p:cNvPicPr preferRelativeResize="0"/>
            <p:nvPr/>
          </p:nvPicPr>
          <p:blipFill rotWithShape="1">
            <a:blip r:embed="rId83">
              <a:alphaModFix/>
            </a:blip>
            <a:srcRect b="0" l="0" r="0" t="0"/>
            <a:stretch/>
          </p:blipFill>
          <p:spPr>
            <a:xfrm>
              <a:off x="5937490" y="3890696"/>
              <a:ext cx="76216" cy="456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97" name="Google Shape;2597;p37"/>
            <p:cNvSpPr/>
            <p:nvPr/>
          </p:nvSpPr>
          <p:spPr>
            <a:xfrm>
              <a:off x="5949007" y="3902659"/>
              <a:ext cx="53187" cy="21018"/>
            </a:xfrm>
            <a:custGeom>
              <a:rect b="b" l="l" r="r" t="t"/>
              <a:pathLst>
                <a:path extrusionOk="0" h="21018" w="53187">
                  <a:moveTo>
                    <a:pt x="26276" y="21018"/>
                  </a:moveTo>
                  <a:cubicBezTo>
                    <a:pt x="40893" y="21018"/>
                    <a:pt x="53187" y="16993"/>
                    <a:pt x="51917" y="4712"/>
                  </a:cubicBezTo>
                  <a:cubicBezTo>
                    <a:pt x="51422" y="0"/>
                    <a:pt x="40411" y="787"/>
                    <a:pt x="26593" y="787"/>
                  </a:cubicBezTo>
                  <a:cubicBezTo>
                    <a:pt x="12776" y="787"/>
                    <a:pt x="1766" y="635"/>
                    <a:pt x="1270" y="5359"/>
                  </a:cubicBezTo>
                  <a:cubicBezTo>
                    <a:pt x="0" y="17628"/>
                    <a:pt x="12459" y="21018"/>
                    <a:pt x="26276" y="21018"/>
                  </a:cubicBezTo>
                  <a:close/>
                  <a:moveTo>
                    <a:pt x="26276" y="21018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98" name="Google Shape;2598;p37"/>
            <p:cNvPicPr preferRelativeResize="0"/>
            <p:nvPr/>
          </p:nvPicPr>
          <p:blipFill rotWithShape="1">
            <a:blip r:embed="rId84">
              <a:alphaModFix/>
            </a:blip>
            <a:srcRect b="0" l="0" r="0" t="0"/>
            <a:stretch/>
          </p:blipFill>
          <p:spPr>
            <a:xfrm>
              <a:off x="5626632" y="3835096"/>
              <a:ext cx="76215" cy="4569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99" name="Google Shape;2599;p37"/>
            <p:cNvSpPr/>
            <p:nvPr/>
          </p:nvSpPr>
          <p:spPr>
            <a:xfrm>
              <a:off x="5638147" y="3847060"/>
              <a:ext cx="53187" cy="21031"/>
            </a:xfrm>
            <a:custGeom>
              <a:rect b="b" l="l" r="r" t="t"/>
              <a:pathLst>
                <a:path extrusionOk="0" h="21031" w="53187">
                  <a:moveTo>
                    <a:pt x="26911" y="21031"/>
                  </a:moveTo>
                  <a:cubicBezTo>
                    <a:pt x="12294" y="21031"/>
                    <a:pt x="0" y="17006"/>
                    <a:pt x="1270" y="4725"/>
                  </a:cubicBezTo>
                  <a:cubicBezTo>
                    <a:pt x="1765" y="0"/>
                    <a:pt x="12776" y="788"/>
                    <a:pt x="26594" y="788"/>
                  </a:cubicBezTo>
                  <a:cubicBezTo>
                    <a:pt x="40411" y="788"/>
                    <a:pt x="51421" y="648"/>
                    <a:pt x="51917" y="5360"/>
                  </a:cubicBezTo>
                  <a:cubicBezTo>
                    <a:pt x="53187" y="17641"/>
                    <a:pt x="40728" y="21031"/>
                    <a:pt x="26911" y="21031"/>
                  </a:cubicBezTo>
                  <a:close/>
                  <a:moveTo>
                    <a:pt x="26911" y="21031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00" name="Google Shape;2600;p37"/>
            <p:cNvPicPr preferRelativeResize="0"/>
            <p:nvPr/>
          </p:nvPicPr>
          <p:blipFill rotWithShape="1">
            <a:blip r:embed="rId85">
              <a:alphaModFix/>
            </a:blip>
            <a:srcRect b="0" l="0" r="0" t="0"/>
            <a:stretch/>
          </p:blipFill>
          <p:spPr>
            <a:xfrm>
              <a:off x="5937884" y="3885438"/>
              <a:ext cx="75438" cy="425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01" name="Google Shape;2601;p37"/>
            <p:cNvSpPr/>
            <p:nvPr/>
          </p:nvSpPr>
          <p:spPr>
            <a:xfrm>
              <a:off x="5950582" y="3898136"/>
              <a:ext cx="50038" cy="17183"/>
            </a:xfrm>
            <a:custGeom>
              <a:rect b="b" l="l" r="r" t="t"/>
              <a:pathLst>
                <a:path extrusionOk="0" h="17183" w="50038">
                  <a:moveTo>
                    <a:pt x="25019" y="17183"/>
                  </a:moveTo>
                  <a:cubicBezTo>
                    <a:pt x="38836" y="17183"/>
                    <a:pt x="50038" y="13335"/>
                    <a:pt x="50038" y="8586"/>
                  </a:cubicBezTo>
                  <a:cubicBezTo>
                    <a:pt x="50038" y="3849"/>
                    <a:pt x="38836" y="0"/>
                    <a:pt x="25019" y="0"/>
                  </a:cubicBezTo>
                  <a:cubicBezTo>
                    <a:pt x="11202" y="0"/>
                    <a:pt x="0" y="3849"/>
                    <a:pt x="0" y="8586"/>
                  </a:cubicBezTo>
                  <a:cubicBezTo>
                    <a:pt x="0" y="13335"/>
                    <a:pt x="11202" y="17183"/>
                    <a:pt x="25019" y="17183"/>
                  </a:cubicBezTo>
                  <a:close/>
                  <a:moveTo>
                    <a:pt x="25019" y="1718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02" name="Google Shape;2602;p37"/>
            <p:cNvPicPr preferRelativeResize="0"/>
            <p:nvPr/>
          </p:nvPicPr>
          <p:blipFill rotWithShape="1">
            <a:blip r:embed="rId86">
              <a:alphaModFix/>
            </a:blip>
            <a:srcRect b="0" l="0" r="0" t="0"/>
            <a:stretch/>
          </p:blipFill>
          <p:spPr>
            <a:xfrm>
              <a:off x="5627014" y="3829850"/>
              <a:ext cx="75438" cy="425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03" name="Google Shape;2603;p37"/>
            <p:cNvSpPr/>
            <p:nvPr/>
          </p:nvSpPr>
          <p:spPr>
            <a:xfrm>
              <a:off x="5639722" y="3842549"/>
              <a:ext cx="50038" cy="17183"/>
            </a:xfrm>
            <a:custGeom>
              <a:rect b="b" l="l" r="r" t="t"/>
              <a:pathLst>
                <a:path extrusionOk="0" h="17183" w="50038">
                  <a:moveTo>
                    <a:pt x="25019" y="17183"/>
                  </a:moveTo>
                  <a:cubicBezTo>
                    <a:pt x="11202" y="17183"/>
                    <a:pt x="0" y="13335"/>
                    <a:pt x="0" y="8598"/>
                  </a:cubicBezTo>
                  <a:cubicBezTo>
                    <a:pt x="0" y="3849"/>
                    <a:pt x="11202" y="0"/>
                    <a:pt x="25019" y="0"/>
                  </a:cubicBezTo>
                  <a:cubicBezTo>
                    <a:pt x="38836" y="0"/>
                    <a:pt x="50038" y="3849"/>
                    <a:pt x="50038" y="8598"/>
                  </a:cubicBezTo>
                  <a:cubicBezTo>
                    <a:pt x="50038" y="13335"/>
                    <a:pt x="38836" y="17183"/>
                    <a:pt x="25019" y="17183"/>
                  </a:cubicBezTo>
                  <a:close/>
                  <a:moveTo>
                    <a:pt x="25019" y="1718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04" name="Google Shape;2604;p37"/>
            <p:cNvPicPr preferRelativeResize="0"/>
            <p:nvPr/>
          </p:nvPicPr>
          <p:blipFill rotWithShape="1">
            <a:blip r:embed="rId87">
              <a:alphaModFix/>
            </a:blip>
            <a:srcRect b="0" l="0" r="0" t="0"/>
            <a:stretch/>
          </p:blipFill>
          <p:spPr>
            <a:xfrm>
              <a:off x="5945428" y="3856266"/>
              <a:ext cx="61836" cy="668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05" name="Google Shape;2605;p37"/>
            <p:cNvSpPr/>
            <p:nvPr/>
          </p:nvSpPr>
          <p:spPr>
            <a:xfrm>
              <a:off x="5958120" y="3868956"/>
              <a:ext cx="36436" cy="46456"/>
            </a:xfrm>
            <a:custGeom>
              <a:rect b="b" l="l" r="r" t="t"/>
              <a:pathLst>
                <a:path extrusionOk="0" h="46456" w="36436">
                  <a:moveTo>
                    <a:pt x="0" y="0"/>
                  </a:moveTo>
                  <a:lnTo>
                    <a:pt x="0" y="37414"/>
                  </a:lnTo>
                  <a:cubicBezTo>
                    <a:pt x="0" y="37414"/>
                    <a:pt x="13982" y="46456"/>
                    <a:pt x="36055" y="37414"/>
                  </a:cubicBezTo>
                  <a:lnTo>
                    <a:pt x="36436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06" name="Google Shape;2606;p37"/>
            <p:cNvPicPr preferRelativeResize="0"/>
            <p:nvPr/>
          </p:nvPicPr>
          <p:blipFill rotWithShape="1">
            <a:blip r:embed="rId88">
              <a:alphaModFix/>
            </a:blip>
            <a:srcRect b="0" l="0" r="0" t="0"/>
            <a:stretch/>
          </p:blipFill>
          <p:spPr>
            <a:xfrm>
              <a:off x="5633072" y="3800666"/>
              <a:ext cx="61848" cy="668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07" name="Google Shape;2607;p37"/>
            <p:cNvSpPr/>
            <p:nvPr/>
          </p:nvSpPr>
          <p:spPr>
            <a:xfrm>
              <a:off x="5645786" y="3813366"/>
              <a:ext cx="36436" cy="46456"/>
            </a:xfrm>
            <a:custGeom>
              <a:rect b="b" l="l" r="r" t="t"/>
              <a:pathLst>
                <a:path extrusionOk="0" h="46456" w="36436">
                  <a:moveTo>
                    <a:pt x="36436" y="0"/>
                  </a:moveTo>
                  <a:lnTo>
                    <a:pt x="36436" y="37414"/>
                  </a:lnTo>
                  <a:cubicBezTo>
                    <a:pt x="36436" y="37414"/>
                    <a:pt x="22454" y="46456"/>
                    <a:pt x="381" y="37414"/>
                  </a:cubicBezTo>
                  <a:lnTo>
                    <a:pt x="0" y="0"/>
                  </a:lnTo>
                  <a:lnTo>
                    <a:pt x="36436" y="0"/>
                  </a:lnTo>
                  <a:close/>
                  <a:moveTo>
                    <a:pt x="36436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08" name="Google Shape;2608;p37"/>
            <p:cNvPicPr preferRelativeResize="0"/>
            <p:nvPr/>
          </p:nvPicPr>
          <p:blipFill rotWithShape="1">
            <a:blip r:embed="rId89">
              <a:alphaModFix/>
            </a:blip>
            <a:srcRect b="0" l="0" r="0" t="0"/>
            <a:stretch/>
          </p:blipFill>
          <p:spPr>
            <a:xfrm>
              <a:off x="5953772" y="3746348"/>
              <a:ext cx="75069" cy="1018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09" name="Google Shape;2609;p37"/>
            <p:cNvSpPr/>
            <p:nvPr/>
          </p:nvSpPr>
          <p:spPr>
            <a:xfrm>
              <a:off x="5966467" y="3754214"/>
              <a:ext cx="49668" cy="81305"/>
            </a:xfrm>
            <a:custGeom>
              <a:rect b="b" l="l" r="r" t="t"/>
              <a:pathLst>
                <a:path extrusionOk="0" h="81305" w="49668">
                  <a:moveTo>
                    <a:pt x="18592" y="81305"/>
                  </a:moveTo>
                  <a:lnTo>
                    <a:pt x="49668" y="22936"/>
                  </a:lnTo>
                  <a:cubicBezTo>
                    <a:pt x="49668" y="22936"/>
                    <a:pt x="49656" y="0"/>
                    <a:pt x="33997" y="5766"/>
                  </a:cubicBezTo>
                  <a:cubicBezTo>
                    <a:pt x="33997" y="5766"/>
                    <a:pt x="21525" y="19253"/>
                    <a:pt x="8140" y="43917"/>
                  </a:cubicBezTo>
                  <a:lnTo>
                    <a:pt x="0" y="49340"/>
                  </a:lnTo>
                  <a:lnTo>
                    <a:pt x="18592" y="81305"/>
                  </a:lnTo>
                  <a:close/>
                  <a:moveTo>
                    <a:pt x="18592" y="81305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10" name="Google Shape;2610;p37"/>
            <p:cNvPicPr preferRelativeResize="0"/>
            <p:nvPr/>
          </p:nvPicPr>
          <p:blipFill rotWithShape="1">
            <a:blip r:embed="rId90">
              <a:alphaModFix/>
            </a:blip>
            <a:srcRect b="0" l="0" r="0" t="0"/>
            <a:stretch/>
          </p:blipFill>
          <p:spPr>
            <a:xfrm>
              <a:off x="5601741" y="3687420"/>
              <a:ext cx="84797" cy="1052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11" name="Google Shape;2611;p37"/>
            <p:cNvSpPr/>
            <p:nvPr/>
          </p:nvSpPr>
          <p:spPr>
            <a:xfrm>
              <a:off x="5614347" y="3695028"/>
              <a:ext cx="59498" cy="84963"/>
            </a:xfrm>
            <a:custGeom>
              <a:rect b="b" l="l" r="r" t="t"/>
              <a:pathLst>
                <a:path extrusionOk="0" h="84963" w="59498">
                  <a:moveTo>
                    <a:pt x="37477" y="84963"/>
                  </a:moveTo>
                  <a:lnTo>
                    <a:pt x="101" y="23915"/>
                  </a:lnTo>
                  <a:cubicBezTo>
                    <a:pt x="101" y="23915"/>
                    <a:pt x="0" y="0"/>
                    <a:pt x="18694" y="6096"/>
                  </a:cubicBezTo>
                  <a:cubicBezTo>
                    <a:pt x="18694" y="6096"/>
                    <a:pt x="33655" y="20232"/>
                    <a:pt x="49757" y="46038"/>
                  </a:cubicBezTo>
                  <a:lnTo>
                    <a:pt x="59498" y="51728"/>
                  </a:lnTo>
                  <a:lnTo>
                    <a:pt x="37477" y="84963"/>
                  </a:lnTo>
                  <a:close/>
                  <a:moveTo>
                    <a:pt x="37477" y="8496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12" name="Google Shape;2612;p37"/>
            <p:cNvPicPr preferRelativeResize="0"/>
            <p:nvPr/>
          </p:nvPicPr>
          <p:blipFill rotWithShape="1">
            <a:blip r:embed="rId91">
              <a:alphaModFix/>
            </a:blip>
            <a:srcRect b="0" l="0" r="0" t="0"/>
            <a:stretch/>
          </p:blipFill>
          <p:spPr>
            <a:xfrm>
              <a:off x="5943384" y="3774695"/>
              <a:ext cx="65913" cy="1370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13" name="Google Shape;2613;p37"/>
            <p:cNvSpPr/>
            <p:nvPr/>
          </p:nvSpPr>
          <p:spPr>
            <a:xfrm>
              <a:off x="5956093" y="3787395"/>
              <a:ext cx="40500" cy="118694"/>
            </a:xfrm>
            <a:custGeom>
              <a:rect b="b" l="l" r="r" t="t"/>
              <a:pathLst>
                <a:path extrusionOk="0" h="118694" w="40500">
                  <a:moveTo>
                    <a:pt x="0" y="0"/>
                  </a:moveTo>
                  <a:lnTo>
                    <a:pt x="0" y="105968"/>
                  </a:lnTo>
                  <a:cubicBezTo>
                    <a:pt x="0" y="105968"/>
                    <a:pt x="15240" y="118694"/>
                    <a:pt x="40068" y="105968"/>
                  </a:cubicBezTo>
                  <a:lnTo>
                    <a:pt x="40500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14" name="Google Shape;2614;p37"/>
            <p:cNvPicPr preferRelativeResize="0"/>
            <p:nvPr/>
          </p:nvPicPr>
          <p:blipFill rotWithShape="1">
            <a:blip r:embed="rId92">
              <a:alphaModFix/>
            </a:blip>
            <a:srcRect b="0" l="0" r="0" t="0"/>
            <a:stretch/>
          </p:blipFill>
          <p:spPr>
            <a:xfrm>
              <a:off x="5631053" y="3719107"/>
              <a:ext cx="65900" cy="1370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15" name="Google Shape;2615;p37"/>
            <p:cNvSpPr/>
            <p:nvPr/>
          </p:nvSpPr>
          <p:spPr>
            <a:xfrm>
              <a:off x="5643749" y="3731801"/>
              <a:ext cx="40500" cy="118694"/>
            </a:xfrm>
            <a:custGeom>
              <a:rect b="b" l="l" r="r" t="t"/>
              <a:pathLst>
                <a:path extrusionOk="0" h="118694" w="40500">
                  <a:moveTo>
                    <a:pt x="40500" y="0"/>
                  </a:moveTo>
                  <a:lnTo>
                    <a:pt x="40500" y="105968"/>
                  </a:lnTo>
                  <a:cubicBezTo>
                    <a:pt x="40500" y="105968"/>
                    <a:pt x="25260" y="118694"/>
                    <a:pt x="432" y="105968"/>
                  </a:cubicBezTo>
                  <a:lnTo>
                    <a:pt x="0" y="0"/>
                  </a:lnTo>
                  <a:lnTo>
                    <a:pt x="40500" y="0"/>
                  </a:lnTo>
                  <a:close/>
                  <a:moveTo>
                    <a:pt x="4050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16" name="Google Shape;2616;p37"/>
            <p:cNvPicPr preferRelativeResize="0"/>
            <p:nvPr/>
          </p:nvPicPr>
          <p:blipFill rotWithShape="1">
            <a:blip r:embed="rId93">
              <a:alphaModFix/>
            </a:blip>
            <a:srcRect b="0" l="0" r="0" t="0"/>
            <a:stretch/>
          </p:blipFill>
          <p:spPr>
            <a:xfrm>
              <a:off x="5943181" y="3766732"/>
              <a:ext cx="65900" cy="374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17" name="Google Shape;2617;p37"/>
            <p:cNvSpPr/>
            <p:nvPr/>
          </p:nvSpPr>
          <p:spPr>
            <a:xfrm>
              <a:off x="5955876" y="3779422"/>
              <a:ext cx="40512" cy="12103"/>
            </a:xfrm>
            <a:custGeom>
              <a:rect b="b" l="l" r="r" t="t"/>
              <a:pathLst>
                <a:path extrusionOk="0" h="12103" w="40512">
                  <a:moveTo>
                    <a:pt x="20256" y="12103"/>
                  </a:moveTo>
                  <a:cubicBezTo>
                    <a:pt x="31444" y="12103"/>
                    <a:pt x="40512" y="9398"/>
                    <a:pt x="40512" y="6046"/>
                  </a:cubicBezTo>
                  <a:cubicBezTo>
                    <a:pt x="40512" y="2705"/>
                    <a:pt x="31444" y="0"/>
                    <a:pt x="20256" y="0"/>
                  </a:cubicBezTo>
                  <a:cubicBezTo>
                    <a:pt x="9068" y="0"/>
                    <a:pt x="0" y="2705"/>
                    <a:pt x="0" y="6046"/>
                  </a:cubicBezTo>
                  <a:cubicBezTo>
                    <a:pt x="0" y="9398"/>
                    <a:pt x="9068" y="12103"/>
                    <a:pt x="20256" y="12103"/>
                  </a:cubicBezTo>
                  <a:close/>
                  <a:moveTo>
                    <a:pt x="20256" y="1210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18" name="Google Shape;2618;p37"/>
            <p:cNvPicPr preferRelativeResize="0"/>
            <p:nvPr/>
          </p:nvPicPr>
          <p:blipFill rotWithShape="1">
            <a:blip r:embed="rId94">
              <a:alphaModFix/>
            </a:blip>
            <a:srcRect b="0" l="0" r="0" t="0"/>
            <a:stretch/>
          </p:blipFill>
          <p:spPr>
            <a:xfrm>
              <a:off x="5631256" y="3711144"/>
              <a:ext cx="65913" cy="374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19" name="Google Shape;2619;p37"/>
            <p:cNvSpPr/>
            <p:nvPr/>
          </p:nvSpPr>
          <p:spPr>
            <a:xfrm>
              <a:off x="5643953" y="3723835"/>
              <a:ext cx="40512" cy="12103"/>
            </a:xfrm>
            <a:custGeom>
              <a:rect b="b" l="l" r="r" t="t"/>
              <a:pathLst>
                <a:path extrusionOk="0" h="12103" w="40512">
                  <a:moveTo>
                    <a:pt x="20256" y="12103"/>
                  </a:moveTo>
                  <a:cubicBezTo>
                    <a:pt x="9068" y="12103"/>
                    <a:pt x="0" y="9398"/>
                    <a:pt x="0" y="6046"/>
                  </a:cubicBezTo>
                  <a:cubicBezTo>
                    <a:pt x="0" y="2718"/>
                    <a:pt x="9068" y="0"/>
                    <a:pt x="20256" y="0"/>
                  </a:cubicBezTo>
                  <a:cubicBezTo>
                    <a:pt x="31444" y="0"/>
                    <a:pt x="40512" y="2718"/>
                    <a:pt x="40512" y="6046"/>
                  </a:cubicBezTo>
                  <a:cubicBezTo>
                    <a:pt x="40512" y="9398"/>
                    <a:pt x="31444" y="12103"/>
                    <a:pt x="20256" y="12103"/>
                  </a:cubicBezTo>
                  <a:close/>
                  <a:moveTo>
                    <a:pt x="20256" y="1210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0" name="Google Shape;2620;p37"/>
            <p:cNvSpPr/>
            <p:nvPr/>
          </p:nvSpPr>
          <p:spPr>
            <a:xfrm>
              <a:off x="5963845" y="3782722"/>
              <a:ext cx="25246" cy="4648"/>
            </a:xfrm>
            <a:custGeom>
              <a:rect b="b" l="l" r="r" t="t"/>
              <a:pathLst>
                <a:path extrusionOk="0" h="4648" w="25246">
                  <a:moveTo>
                    <a:pt x="12623" y="4648"/>
                  </a:moveTo>
                  <a:cubicBezTo>
                    <a:pt x="19595" y="4648"/>
                    <a:pt x="25246" y="3607"/>
                    <a:pt x="25246" y="2324"/>
                  </a:cubicBezTo>
                  <a:cubicBezTo>
                    <a:pt x="25246" y="1042"/>
                    <a:pt x="19595" y="0"/>
                    <a:pt x="12623" y="0"/>
                  </a:cubicBezTo>
                  <a:cubicBezTo>
                    <a:pt x="5651" y="0"/>
                    <a:pt x="0" y="1042"/>
                    <a:pt x="0" y="2324"/>
                  </a:cubicBezTo>
                  <a:cubicBezTo>
                    <a:pt x="0" y="3607"/>
                    <a:pt x="5651" y="4648"/>
                    <a:pt x="12623" y="4648"/>
                  </a:cubicBezTo>
                </a:path>
              </a:pathLst>
            </a:custGeom>
            <a:solidFill>
              <a:srgbClr val="73B5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1" name="Google Shape;2621;p37"/>
            <p:cNvSpPr/>
            <p:nvPr/>
          </p:nvSpPr>
          <p:spPr>
            <a:xfrm>
              <a:off x="5963845" y="3782722"/>
              <a:ext cx="25246" cy="4648"/>
            </a:xfrm>
            <a:custGeom>
              <a:rect b="b" l="l" r="r" t="t"/>
              <a:pathLst>
                <a:path extrusionOk="0" h="4648" w="25246">
                  <a:moveTo>
                    <a:pt x="12623" y="4648"/>
                  </a:moveTo>
                  <a:cubicBezTo>
                    <a:pt x="19595" y="4648"/>
                    <a:pt x="25246" y="3607"/>
                    <a:pt x="25246" y="2324"/>
                  </a:cubicBezTo>
                  <a:cubicBezTo>
                    <a:pt x="25246" y="1042"/>
                    <a:pt x="19595" y="0"/>
                    <a:pt x="12623" y="0"/>
                  </a:cubicBezTo>
                  <a:cubicBezTo>
                    <a:pt x="5651" y="0"/>
                    <a:pt x="0" y="1042"/>
                    <a:pt x="0" y="2324"/>
                  </a:cubicBezTo>
                  <a:cubicBezTo>
                    <a:pt x="0" y="3607"/>
                    <a:pt x="5651" y="4648"/>
                    <a:pt x="12623" y="4648"/>
                  </a:cubicBezTo>
                  <a:close/>
                  <a:moveTo>
                    <a:pt x="12623" y="4648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2" name="Google Shape;2622;p37"/>
            <p:cNvSpPr/>
            <p:nvPr/>
          </p:nvSpPr>
          <p:spPr>
            <a:xfrm>
              <a:off x="5651249" y="3727148"/>
              <a:ext cx="25246" cy="4635"/>
            </a:xfrm>
            <a:custGeom>
              <a:rect b="b" l="l" r="r" t="t"/>
              <a:pathLst>
                <a:path extrusionOk="0" h="4635" w="25246">
                  <a:moveTo>
                    <a:pt x="12623" y="4635"/>
                  </a:moveTo>
                  <a:cubicBezTo>
                    <a:pt x="5651" y="4635"/>
                    <a:pt x="0" y="3594"/>
                    <a:pt x="0" y="2311"/>
                  </a:cubicBezTo>
                  <a:cubicBezTo>
                    <a:pt x="0" y="1029"/>
                    <a:pt x="5651" y="0"/>
                    <a:pt x="12623" y="0"/>
                  </a:cubicBezTo>
                  <a:cubicBezTo>
                    <a:pt x="19595" y="0"/>
                    <a:pt x="25246" y="1029"/>
                    <a:pt x="25246" y="2311"/>
                  </a:cubicBezTo>
                  <a:cubicBezTo>
                    <a:pt x="25246" y="3594"/>
                    <a:pt x="19595" y="4635"/>
                    <a:pt x="12623" y="4635"/>
                  </a:cubicBezTo>
                </a:path>
              </a:pathLst>
            </a:custGeom>
            <a:solidFill>
              <a:srgbClr val="73B5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3" name="Google Shape;2623;p37"/>
            <p:cNvSpPr/>
            <p:nvPr/>
          </p:nvSpPr>
          <p:spPr>
            <a:xfrm>
              <a:off x="5651249" y="3727148"/>
              <a:ext cx="25246" cy="4635"/>
            </a:xfrm>
            <a:custGeom>
              <a:rect b="b" l="l" r="r" t="t"/>
              <a:pathLst>
                <a:path extrusionOk="0" h="4635" w="25246">
                  <a:moveTo>
                    <a:pt x="12623" y="4635"/>
                  </a:moveTo>
                  <a:cubicBezTo>
                    <a:pt x="5651" y="4635"/>
                    <a:pt x="0" y="3594"/>
                    <a:pt x="0" y="2311"/>
                  </a:cubicBezTo>
                  <a:cubicBezTo>
                    <a:pt x="0" y="1029"/>
                    <a:pt x="5651" y="0"/>
                    <a:pt x="12623" y="0"/>
                  </a:cubicBezTo>
                  <a:cubicBezTo>
                    <a:pt x="19595" y="0"/>
                    <a:pt x="25246" y="1029"/>
                    <a:pt x="25246" y="2311"/>
                  </a:cubicBezTo>
                  <a:cubicBezTo>
                    <a:pt x="25246" y="3594"/>
                    <a:pt x="19595" y="4635"/>
                    <a:pt x="12623" y="4635"/>
                  </a:cubicBezTo>
                  <a:close/>
                  <a:moveTo>
                    <a:pt x="12623" y="4635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4" name="Google Shape;2624;p37"/>
            <p:cNvSpPr/>
            <p:nvPr/>
          </p:nvSpPr>
          <p:spPr>
            <a:xfrm>
              <a:off x="5674384" y="3804163"/>
              <a:ext cx="293292" cy="120916"/>
            </a:xfrm>
            <a:custGeom>
              <a:rect b="b" l="l" r="r" t="t"/>
              <a:pathLst>
                <a:path extrusionOk="0" h="120916" w="293292">
                  <a:moveTo>
                    <a:pt x="146646" y="120916"/>
                  </a:moveTo>
                  <a:cubicBezTo>
                    <a:pt x="227633" y="120916"/>
                    <a:pt x="293292" y="93853"/>
                    <a:pt x="293292" y="60464"/>
                  </a:cubicBezTo>
                  <a:cubicBezTo>
                    <a:pt x="293292" y="27076"/>
                    <a:pt x="227633" y="0"/>
                    <a:pt x="146646" y="0"/>
                  </a:cubicBezTo>
                  <a:cubicBezTo>
                    <a:pt x="65659" y="0"/>
                    <a:pt x="0" y="27076"/>
                    <a:pt x="0" y="60464"/>
                  </a:cubicBezTo>
                  <a:cubicBezTo>
                    <a:pt x="0" y="93853"/>
                    <a:pt x="65659" y="120916"/>
                    <a:pt x="146646" y="120916"/>
                  </a:cubicBezTo>
                </a:path>
              </a:pathLst>
            </a:custGeom>
            <a:solidFill>
              <a:srgbClr val="353633">
                <a:alpha val="41960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25" name="Google Shape;2625;p37"/>
            <p:cNvPicPr preferRelativeResize="0"/>
            <p:nvPr/>
          </p:nvPicPr>
          <p:blipFill rotWithShape="1">
            <a:blip r:embed="rId95">
              <a:alphaModFix/>
            </a:blip>
            <a:srcRect b="0" l="0" r="0" t="0"/>
            <a:stretch/>
          </p:blipFill>
          <p:spPr>
            <a:xfrm>
              <a:off x="5621248" y="3747351"/>
              <a:ext cx="450595" cy="2997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6" name="Google Shape;2626;p37"/>
            <p:cNvPicPr preferRelativeResize="0"/>
            <p:nvPr/>
          </p:nvPicPr>
          <p:blipFill rotWithShape="1">
            <a:blip r:embed="rId96">
              <a:alphaModFix/>
            </a:blip>
            <a:srcRect b="0" l="0" r="0" t="0"/>
            <a:stretch/>
          </p:blipFill>
          <p:spPr>
            <a:xfrm>
              <a:off x="5687881" y="3813975"/>
              <a:ext cx="260984" cy="1062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7" name="Google Shape;2627;p37"/>
            <p:cNvPicPr preferRelativeResize="0"/>
            <p:nvPr/>
          </p:nvPicPr>
          <p:blipFill rotWithShape="1">
            <a:blip r:embed="rId97">
              <a:alphaModFix/>
            </a:blip>
            <a:srcRect b="0" l="0" r="0" t="0"/>
            <a:stretch/>
          </p:blipFill>
          <p:spPr>
            <a:xfrm>
              <a:off x="5687974" y="3789096"/>
              <a:ext cx="260502" cy="1052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8" name="Google Shape;2628;p37"/>
            <p:cNvPicPr preferRelativeResize="0"/>
            <p:nvPr/>
          </p:nvPicPr>
          <p:blipFill rotWithShape="1">
            <a:blip r:embed="rId98">
              <a:alphaModFix/>
            </a:blip>
            <a:srcRect b="0" l="0" r="0" t="0"/>
            <a:stretch/>
          </p:blipFill>
          <p:spPr>
            <a:xfrm>
              <a:off x="5717592" y="3860821"/>
              <a:ext cx="188074" cy="523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9" name="Google Shape;2629;p37"/>
            <p:cNvPicPr preferRelativeResize="0"/>
            <p:nvPr/>
          </p:nvPicPr>
          <p:blipFill rotWithShape="1">
            <a:blip r:embed="rId99">
              <a:alphaModFix/>
            </a:blip>
            <a:srcRect b="0" l="0" r="0" t="0"/>
            <a:stretch/>
          </p:blipFill>
          <p:spPr>
            <a:xfrm>
              <a:off x="5758103" y="3812096"/>
              <a:ext cx="116840" cy="545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30" name="Google Shape;2630;p37"/>
            <p:cNvSpPr/>
            <p:nvPr/>
          </p:nvSpPr>
          <p:spPr>
            <a:xfrm>
              <a:off x="5770803" y="3824796"/>
              <a:ext cx="91440" cy="29197"/>
            </a:xfrm>
            <a:custGeom>
              <a:rect b="b" l="l" r="r" t="t"/>
              <a:pathLst>
                <a:path extrusionOk="0" h="29197" w="91440">
                  <a:moveTo>
                    <a:pt x="0" y="29197"/>
                  </a:moveTo>
                  <a:lnTo>
                    <a:pt x="91440" y="29197"/>
                  </a:lnTo>
                  <a:lnTo>
                    <a:pt x="91440" y="0"/>
                  </a:lnTo>
                  <a:lnTo>
                    <a:pt x="0" y="0"/>
                  </a:lnTo>
                  <a:lnTo>
                    <a:pt x="0" y="29197"/>
                  </a:lnTo>
                  <a:close/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31" name="Google Shape;2631;p37"/>
            <p:cNvPicPr preferRelativeResize="0"/>
            <p:nvPr/>
          </p:nvPicPr>
          <p:blipFill rotWithShape="1">
            <a:blip r:embed="rId100">
              <a:alphaModFix/>
            </a:blip>
            <a:srcRect b="0" l="0" r="0" t="0"/>
            <a:stretch/>
          </p:blipFill>
          <p:spPr>
            <a:xfrm>
              <a:off x="5758103" y="3806851"/>
              <a:ext cx="116839" cy="350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32" name="Google Shape;2632;p37"/>
            <p:cNvSpPr/>
            <p:nvPr/>
          </p:nvSpPr>
          <p:spPr>
            <a:xfrm>
              <a:off x="5770806" y="3819552"/>
              <a:ext cx="91438" cy="9626"/>
            </a:xfrm>
            <a:custGeom>
              <a:rect b="b" l="l" r="r" t="t"/>
              <a:pathLst>
                <a:path extrusionOk="0" h="9626" w="91438">
                  <a:moveTo>
                    <a:pt x="45719" y="9626"/>
                  </a:moveTo>
                  <a:cubicBezTo>
                    <a:pt x="70966" y="9626"/>
                    <a:pt x="91438" y="7467"/>
                    <a:pt x="91438" y="4813"/>
                  </a:cubicBezTo>
                  <a:cubicBezTo>
                    <a:pt x="91438" y="2159"/>
                    <a:pt x="70966" y="0"/>
                    <a:pt x="45719" y="0"/>
                  </a:cubicBezTo>
                  <a:cubicBezTo>
                    <a:pt x="20472" y="0"/>
                    <a:pt x="0" y="2159"/>
                    <a:pt x="0" y="4813"/>
                  </a:cubicBezTo>
                  <a:cubicBezTo>
                    <a:pt x="0" y="7467"/>
                    <a:pt x="20472" y="9626"/>
                    <a:pt x="45719" y="9626"/>
                  </a:cubicBezTo>
                  <a:close/>
                  <a:moveTo>
                    <a:pt x="45719" y="9626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3" name="Google Shape;2633;p37"/>
            <p:cNvSpPr/>
            <p:nvPr/>
          </p:nvSpPr>
          <p:spPr>
            <a:xfrm>
              <a:off x="5702137" y="3594193"/>
              <a:ext cx="228776" cy="229577"/>
            </a:xfrm>
            <a:custGeom>
              <a:rect b="b" l="l" r="r" t="t"/>
              <a:pathLst>
                <a:path extrusionOk="0" h="229577" w="228776">
                  <a:moveTo>
                    <a:pt x="114388" y="229577"/>
                  </a:moveTo>
                  <a:cubicBezTo>
                    <a:pt x="177570" y="229577"/>
                    <a:pt x="228776" y="178181"/>
                    <a:pt x="228776" y="114782"/>
                  </a:cubicBezTo>
                  <a:cubicBezTo>
                    <a:pt x="228776" y="51397"/>
                    <a:pt x="177570" y="0"/>
                    <a:pt x="114388" y="0"/>
                  </a:cubicBezTo>
                  <a:cubicBezTo>
                    <a:pt x="51206" y="0"/>
                    <a:pt x="0" y="51397"/>
                    <a:pt x="0" y="114782"/>
                  </a:cubicBezTo>
                  <a:cubicBezTo>
                    <a:pt x="0" y="178181"/>
                    <a:pt x="51206" y="229577"/>
                    <a:pt x="114388" y="229577"/>
                  </a:cubicBezTo>
                </a:path>
              </a:pathLst>
            </a:custGeom>
            <a:solidFill>
              <a:srgbClr val="FFFFFF">
                <a:alpha val="78039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4" name="Google Shape;2634;p37"/>
            <p:cNvSpPr/>
            <p:nvPr/>
          </p:nvSpPr>
          <p:spPr>
            <a:xfrm>
              <a:off x="5701578" y="3594030"/>
              <a:ext cx="229894" cy="229895"/>
            </a:xfrm>
            <a:custGeom>
              <a:rect b="b" l="l" r="r" t="t"/>
              <a:pathLst>
                <a:path extrusionOk="0" h="229895" w="229894">
                  <a:moveTo>
                    <a:pt x="114947" y="229895"/>
                  </a:moveTo>
                  <a:cubicBezTo>
                    <a:pt x="178434" y="229895"/>
                    <a:pt x="229894" y="178435"/>
                    <a:pt x="229894" y="114948"/>
                  </a:cubicBezTo>
                  <a:cubicBezTo>
                    <a:pt x="229894" y="51473"/>
                    <a:pt x="178434" y="0"/>
                    <a:pt x="114947" y="0"/>
                  </a:cubicBezTo>
                  <a:cubicBezTo>
                    <a:pt x="51460" y="0"/>
                    <a:pt x="0" y="51473"/>
                    <a:pt x="0" y="114948"/>
                  </a:cubicBezTo>
                  <a:cubicBezTo>
                    <a:pt x="0" y="178435"/>
                    <a:pt x="51460" y="229895"/>
                    <a:pt x="114947" y="229895"/>
                  </a:cubicBezTo>
                  <a:close/>
                  <a:moveTo>
                    <a:pt x="114947" y="229895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5" name="Google Shape;2635;p37"/>
            <p:cNvSpPr/>
            <p:nvPr/>
          </p:nvSpPr>
          <p:spPr>
            <a:xfrm>
              <a:off x="5753966" y="3688145"/>
              <a:ext cx="123239" cy="133781"/>
            </a:xfrm>
            <a:custGeom>
              <a:rect b="b" l="l" r="r" t="t"/>
              <a:pathLst>
                <a:path extrusionOk="0" h="133781" w="123239">
                  <a:moveTo>
                    <a:pt x="36448" y="133781"/>
                  </a:moveTo>
                  <a:lnTo>
                    <a:pt x="0" y="18466"/>
                  </a:lnTo>
                  <a:cubicBezTo>
                    <a:pt x="18796" y="54432"/>
                    <a:pt x="36765" y="28156"/>
                    <a:pt x="36765" y="28156"/>
                  </a:cubicBezTo>
                  <a:cubicBezTo>
                    <a:pt x="38518" y="25768"/>
                    <a:pt x="39711" y="20688"/>
                    <a:pt x="39711" y="14808"/>
                  </a:cubicBezTo>
                  <a:cubicBezTo>
                    <a:pt x="39711" y="6629"/>
                    <a:pt x="37387" y="0"/>
                    <a:pt x="34531" y="0"/>
                  </a:cubicBezTo>
                  <a:cubicBezTo>
                    <a:pt x="31661" y="0"/>
                    <a:pt x="29336" y="6629"/>
                    <a:pt x="29336" y="14808"/>
                  </a:cubicBezTo>
                  <a:cubicBezTo>
                    <a:pt x="29336" y="20472"/>
                    <a:pt x="30454" y="25387"/>
                    <a:pt x="32092" y="27876"/>
                  </a:cubicBezTo>
                  <a:cubicBezTo>
                    <a:pt x="32092" y="27876"/>
                    <a:pt x="36790" y="35750"/>
                    <a:pt x="47471" y="39230"/>
                  </a:cubicBezTo>
                  <a:cubicBezTo>
                    <a:pt x="60704" y="38773"/>
                    <a:pt x="65657" y="28156"/>
                    <a:pt x="65657" y="28156"/>
                  </a:cubicBezTo>
                  <a:cubicBezTo>
                    <a:pt x="67397" y="25768"/>
                    <a:pt x="68604" y="20688"/>
                    <a:pt x="68604" y="14808"/>
                  </a:cubicBezTo>
                  <a:cubicBezTo>
                    <a:pt x="68604" y="6629"/>
                    <a:pt x="66280" y="0"/>
                    <a:pt x="63410" y="0"/>
                  </a:cubicBezTo>
                  <a:cubicBezTo>
                    <a:pt x="60552" y="0"/>
                    <a:pt x="58228" y="6629"/>
                    <a:pt x="58228" y="14808"/>
                  </a:cubicBezTo>
                  <a:cubicBezTo>
                    <a:pt x="58228" y="20472"/>
                    <a:pt x="59346" y="25387"/>
                    <a:pt x="60984" y="27876"/>
                  </a:cubicBezTo>
                  <a:cubicBezTo>
                    <a:pt x="60984" y="27876"/>
                    <a:pt x="72414" y="48857"/>
                    <a:pt x="89826" y="33312"/>
                  </a:cubicBezTo>
                  <a:cubicBezTo>
                    <a:pt x="95337" y="28384"/>
                    <a:pt x="94956" y="14808"/>
                    <a:pt x="94956" y="14808"/>
                  </a:cubicBezTo>
                  <a:cubicBezTo>
                    <a:pt x="94956" y="6629"/>
                    <a:pt x="92632" y="0"/>
                    <a:pt x="89762" y="0"/>
                  </a:cubicBezTo>
                  <a:cubicBezTo>
                    <a:pt x="86905" y="0"/>
                    <a:pt x="84580" y="6629"/>
                    <a:pt x="84580" y="14808"/>
                  </a:cubicBezTo>
                  <a:cubicBezTo>
                    <a:pt x="84580" y="20472"/>
                    <a:pt x="85698" y="25387"/>
                    <a:pt x="87336" y="27876"/>
                  </a:cubicBezTo>
                  <a:cubicBezTo>
                    <a:pt x="87336" y="27876"/>
                    <a:pt x="105142" y="58610"/>
                    <a:pt x="123239" y="19393"/>
                  </a:cubicBezTo>
                  <a:lnTo>
                    <a:pt x="89826" y="132042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6" name="Google Shape;2636;p37"/>
            <p:cNvSpPr/>
            <p:nvPr/>
          </p:nvSpPr>
          <p:spPr>
            <a:xfrm>
              <a:off x="6040710" y="2501265"/>
              <a:ext cx="1135227" cy="1379028"/>
            </a:xfrm>
            <a:custGeom>
              <a:rect b="b" l="l" r="r" t="t"/>
              <a:pathLst>
                <a:path extrusionOk="0" h="1379028" w="1135227">
                  <a:moveTo>
                    <a:pt x="869124" y="1378254"/>
                  </a:moveTo>
                  <a:cubicBezTo>
                    <a:pt x="895209" y="1377950"/>
                    <a:pt x="918488" y="1379028"/>
                    <a:pt x="944320" y="1371396"/>
                  </a:cubicBezTo>
                  <a:cubicBezTo>
                    <a:pt x="989304" y="1358100"/>
                    <a:pt x="1072451" y="1319009"/>
                    <a:pt x="1093825" y="1273949"/>
                  </a:cubicBezTo>
                  <a:cubicBezTo>
                    <a:pt x="1114843" y="1229626"/>
                    <a:pt x="1135227" y="1163485"/>
                    <a:pt x="1134935" y="1113536"/>
                  </a:cubicBezTo>
                  <a:cubicBezTo>
                    <a:pt x="1134604" y="1058011"/>
                    <a:pt x="1106931" y="1026160"/>
                    <a:pt x="1076438" y="985609"/>
                  </a:cubicBezTo>
                  <a:cubicBezTo>
                    <a:pt x="1041488" y="939127"/>
                    <a:pt x="1005864" y="916241"/>
                    <a:pt x="952372" y="891997"/>
                  </a:cubicBezTo>
                  <a:cubicBezTo>
                    <a:pt x="897102" y="866953"/>
                    <a:pt x="841616" y="833907"/>
                    <a:pt x="784187" y="814806"/>
                  </a:cubicBezTo>
                  <a:cubicBezTo>
                    <a:pt x="696862" y="785761"/>
                    <a:pt x="620027" y="752081"/>
                    <a:pt x="555257" y="684339"/>
                  </a:cubicBezTo>
                  <a:cubicBezTo>
                    <a:pt x="538163" y="669455"/>
                    <a:pt x="505562" y="637032"/>
                    <a:pt x="482448" y="611911"/>
                  </a:cubicBezTo>
                  <a:cubicBezTo>
                    <a:pt x="468008" y="597370"/>
                    <a:pt x="442963" y="564248"/>
                    <a:pt x="426530" y="537959"/>
                  </a:cubicBezTo>
                  <a:cubicBezTo>
                    <a:pt x="418909" y="531291"/>
                    <a:pt x="405397" y="515848"/>
                    <a:pt x="396354" y="503466"/>
                  </a:cubicBezTo>
                  <a:cubicBezTo>
                    <a:pt x="371958" y="455117"/>
                    <a:pt x="369405" y="398399"/>
                    <a:pt x="356146" y="347040"/>
                  </a:cubicBezTo>
                  <a:cubicBezTo>
                    <a:pt x="349885" y="322745"/>
                    <a:pt x="340119" y="299199"/>
                    <a:pt x="334594" y="274701"/>
                  </a:cubicBezTo>
                  <a:cubicBezTo>
                    <a:pt x="330416" y="256248"/>
                    <a:pt x="333731" y="239699"/>
                    <a:pt x="329933" y="221805"/>
                  </a:cubicBezTo>
                  <a:cubicBezTo>
                    <a:pt x="323939" y="193624"/>
                    <a:pt x="304889" y="153085"/>
                    <a:pt x="290106" y="128409"/>
                  </a:cubicBezTo>
                  <a:cubicBezTo>
                    <a:pt x="268999" y="93154"/>
                    <a:pt x="240106" y="64300"/>
                    <a:pt x="206248" y="40576"/>
                  </a:cubicBezTo>
                  <a:cubicBezTo>
                    <a:pt x="160312" y="8407"/>
                    <a:pt x="130899" y="0"/>
                    <a:pt x="80937" y="10680"/>
                  </a:cubicBezTo>
                  <a:cubicBezTo>
                    <a:pt x="59207" y="26987"/>
                    <a:pt x="22974" y="38913"/>
                    <a:pt x="0" y="37325"/>
                  </a:cubicBezTo>
                </a:path>
              </a:pathLst>
            </a:custGeom>
            <a:noFill/>
            <a:ln cap="flat" cmpd="sng" w="1835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37" name="Google Shape;2637;p37"/>
          <p:cNvSpPr/>
          <p:nvPr/>
        </p:nvSpPr>
        <p:spPr>
          <a:xfrm>
            <a:off x="2655207" y="1227315"/>
            <a:ext cx="574195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L’image ci-dessous montre un circuit électrique simple.</a:t>
            </a:r>
            <a:endParaRPr/>
          </a:p>
        </p:txBody>
      </p:sp>
      <p:sp>
        <p:nvSpPr>
          <p:cNvPr id="2638" name="Google Shape;2638;p37"/>
          <p:cNvSpPr/>
          <p:nvPr/>
        </p:nvSpPr>
        <p:spPr>
          <a:xfrm>
            <a:off x="2757872" y="5113350"/>
            <a:ext cx="49725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Représenter le schéma de ce circuit électrique.</a:t>
            </a:r>
            <a:endParaRPr/>
          </a:p>
        </p:txBody>
      </p:sp>
      <p:sp>
        <p:nvSpPr>
          <p:cNvPr id="2639" name="Google Shape;2639;p37"/>
          <p:cNvSpPr/>
          <p:nvPr/>
        </p:nvSpPr>
        <p:spPr>
          <a:xfrm>
            <a:off x="373513" y="5588696"/>
            <a:ext cx="1113497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dispose de l’image d’un circuit électrique.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me demande de représenter le schéma du circuit électrique en utilisant les symboles normalisés de dipôles.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3" name="Shape 2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4" name="Google Shape;2644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645" name="Google Shape;2645;p38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Pour réaliser ma tâche je suis les étapes suivantes : </a:t>
            </a:r>
            <a:endParaRPr/>
          </a:p>
        </p:txBody>
      </p:sp>
      <p:sp>
        <p:nvSpPr>
          <p:cNvPr id="2646" name="Google Shape;2646;p38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 réalise l’expérience en orientant les élèves et explique ce qui est demandé.</a:t>
            </a:r>
            <a:endParaRPr/>
          </a:p>
        </p:txBody>
      </p:sp>
      <p:grpSp>
        <p:nvGrpSpPr>
          <p:cNvPr id="2647" name="Google Shape;2647;p38"/>
          <p:cNvGrpSpPr/>
          <p:nvPr/>
        </p:nvGrpSpPr>
        <p:grpSpPr>
          <a:xfrm>
            <a:off x="657726" y="1543941"/>
            <a:ext cx="11142344" cy="705852"/>
            <a:chOff x="657726" y="1543941"/>
            <a:chExt cx="11142344" cy="705852"/>
          </a:xfrm>
        </p:grpSpPr>
        <p:sp>
          <p:nvSpPr>
            <p:cNvPr id="2648" name="Google Shape;2648;p38"/>
            <p:cNvSpPr txBox="1"/>
            <p:nvPr/>
          </p:nvSpPr>
          <p:spPr>
            <a:xfrm>
              <a:off x="1270791" y="1644279"/>
              <a:ext cx="10529279" cy="461665"/>
            </a:xfrm>
            <a:prstGeom prst="rect">
              <a:avLst/>
            </a:prstGeom>
            <a:solidFill>
              <a:srgbClr val="FCEA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J’identifie les dipôles électriques et le nombre de fils.</a:t>
              </a:r>
              <a:endParaRPr/>
            </a:p>
          </p:txBody>
        </p:sp>
        <p:sp>
          <p:nvSpPr>
            <p:cNvPr id="2649" name="Google Shape;2649;p38"/>
            <p:cNvSpPr/>
            <p:nvPr/>
          </p:nvSpPr>
          <p:spPr>
            <a:xfrm>
              <a:off x="657726" y="1543941"/>
              <a:ext cx="705852" cy="705852"/>
            </a:xfrm>
            <a:prstGeom prst="ellipse">
              <a:avLst/>
            </a:prstGeom>
            <a:solidFill>
              <a:srgbClr val="8936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</p:grpSp>
      <p:grpSp>
        <p:nvGrpSpPr>
          <p:cNvPr id="2650" name="Google Shape;2650;p38"/>
          <p:cNvGrpSpPr/>
          <p:nvPr/>
        </p:nvGrpSpPr>
        <p:grpSpPr>
          <a:xfrm>
            <a:off x="657726" y="3051267"/>
            <a:ext cx="11142344" cy="830997"/>
            <a:chOff x="657726" y="1519134"/>
            <a:chExt cx="11142344" cy="830997"/>
          </a:xfrm>
        </p:grpSpPr>
        <p:sp>
          <p:nvSpPr>
            <p:cNvPr id="2651" name="Google Shape;2651;p38"/>
            <p:cNvSpPr txBox="1"/>
            <p:nvPr/>
          </p:nvSpPr>
          <p:spPr>
            <a:xfrm>
              <a:off x="1270791" y="1519134"/>
              <a:ext cx="10529279" cy="830997"/>
            </a:xfrm>
            <a:prstGeom prst="rect">
              <a:avLst/>
            </a:prstGeom>
            <a:solidFill>
              <a:srgbClr val="FCEA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Je trace un rectangle pour représenter les fils, en laissant des places pour les dipôles.</a:t>
              </a:r>
              <a:endParaRPr/>
            </a:p>
          </p:txBody>
        </p:sp>
        <p:sp>
          <p:nvSpPr>
            <p:cNvPr id="2652" name="Google Shape;2652;p38"/>
            <p:cNvSpPr/>
            <p:nvPr/>
          </p:nvSpPr>
          <p:spPr>
            <a:xfrm>
              <a:off x="657726" y="1543941"/>
              <a:ext cx="705852" cy="705852"/>
            </a:xfrm>
            <a:prstGeom prst="ellipse">
              <a:avLst/>
            </a:prstGeom>
            <a:solidFill>
              <a:srgbClr val="8936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</p:grpSp>
      <p:grpSp>
        <p:nvGrpSpPr>
          <p:cNvPr id="2653" name="Google Shape;2653;p38"/>
          <p:cNvGrpSpPr/>
          <p:nvPr/>
        </p:nvGrpSpPr>
        <p:grpSpPr>
          <a:xfrm>
            <a:off x="657726" y="4752057"/>
            <a:ext cx="11142344" cy="705852"/>
            <a:chOff x="657726" y="1543941"/>
            <a:chExt cx="11142344" cy="705852"/>
          </a:xfrm>
        </p:grpSpPr>
        <p:sp>
          <p:nvSpPr>
            <p:cNvPr id="2654" name="Google Shape;2654;p38"/>
            <p:cNvSpPr txBox="1"/>
            <p:nvPr/>
          </p:nvSpPr>
          <p:spPr>
            <a:xfrm>
              <a:off x="1270791" y="1644279"/>
              <a:ext cx="10529279" cy="461665"/>
            </a:xfrm>
            <a:prstGeom prst="rect">
              <a:avLst/>
            </a:prstGeom>
            <a:solidFill>
              <a:srgbClr val="FCEA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Je représente les symboles des dipôles.</a:t>
              </a:r>
              <a:endParaRPr/>
            </a:p>
          </p:txBody>
        </p:sp>
        <p:sp>
          <p:nvSpPr>
            <p:cNvPr id="2655" name="Google Shape;2655;p38"/>
            <p:cNvSpPr/>
            <p:nvPr/>
          </p:nvSpPr>
          <p:spPr>
            <a:xfrm>
              <a:off x="657726" y="1543941"/>
              <a:ext cx="705852" cy="705852"/>
            </a:xfrm>
            <a:prstGeom prst="ellipse">
              <a:avLst/>
            </a:prstGeom>
            <a:solidFill>
              <a:srgbClr val="8936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9" name="Shape 2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0" name="Google Shape;2660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661" name="Google Shape;2661;p39"/>
          <p:cNvSpPr txBox="1"/>
          <p:nvPr/>
        </p:nvSpPr>
        <p:spPr>
          <a:xfrm>
            <a:off x="11746730" y="53340"/>
            <a:ext cx="306648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</p:txBody>
      </p:sp>
      <p:sp>
        <p:nvSpPr>
          <p:cNvPr id="2662" name="Google Shape;2662;p39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Je vais maintenant montrer les étapes à suivre pour réaliser la tâche. Je vais commencer par la première étape: </a:t>
            </a:r>
            <a:endParaRPr/>
          </a:p>
        </p:txBody>
      </p:sp>
      <p:sp>
        <p:nvSpPr>
          <p:cNvPr id="2663" name="Google Shape;2663;p39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lit la consigne . Il explique ce qui est demandé. </a:t>
            </a:r>
            <a:endParaRPr/>
          </a:p>
        </p:txBody>
      </p:sp>
      <p:sp>
        <p:nvSpPr>
          <p:cNvPr id="2664" name="Google Shape;2664;p39"/>
          <p:cNvSpPr/>
          <p:nvPr/>
        </p:nvSpPr>
        <p:spPr>
          <a:xfrm>
            <a:off x="215065" y="1053676"/>
            <a:ext cx="1927772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1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2665" name="Google Shape;2665;p39"/>
          <p:cNvSpPr/>
          <p:nvPr/>
        </p:nvSpPr>
        <p:spPr>
          <a:xfrm>
            <a:off x="2531899" y="1159575"/>
            <a:ext cx="8480634" cy="4406548"/>
          </a:xfrm>
          <a:custGeom>
            <a:rect b="b" l="l" r="r" t="t"/>
            <a:pathLst>
              <a:path extrusionOk="0" h="2632621" w="6319201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2524632"/>
                </a:lnTo>
                <a:cubicBezTo>
                  <a:pt x="0" y="2584272"/>
                  <a:pt x="48349" y="2632621"/>
                  <a:pt x="108000" y="2632621"/>
                </a:cubicBezTo>
                <a:lnTo>
                  <a:pt x="6211200" y="2632621"/>
                </a:lnTo>
                <a:cubicBezTo>
                  <a:pt x="6270852" y="2632621"/>
                  <a:pt x="6319201" y="2584272"/>
                  <a:pt x="6319201" y="2524632"/>
                </a:cubicBezTo>
                <a:lnTo>
                  <a:pt x="6319201" y="108000"/>
                </a:lnTo>
                <a:cubicBezTo>
                  <a:pt x="6319201" y="48348"/>
                  <a:pt x="6270852" y="0"/>
                  <a:pt x="6211200" y="0"/>
                </a:cubicBezTo>
                <a:close/>
                <a:moveTo>
                  <a:pt x="10800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6" name="Google Shape;2666;p39"/>
          <p:cNvSpPr/>
          <p:nvPr/>
        </p:nvSpPr>
        <p:spPr>
          <a:xfrm>
            <a:off x="2531899" y="1159575"/>
            <a:ext cx="8480634" cy="4406548"/>
          </a:xfrm>
          <a:custGeom>
            <a:rect b="b" l="l" r="r" t="t"/>
            <a:pathLst>
              <a:path extrusionOk="0" h="2632621" w="6319201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2524632"/>
                </a:lnTo>
                <a:cubicBezTo>
                  <a:pt x="0" y="2584272"/>
                  <a:pt x="48349" y="2632621"/>
                  <a:pt x="108000" y="2632621"/>
                </a:cubicBezTo>
                <a:lnTo>
                  <a:pt x="6211200" y="2632621"/>
                </a:lnTo>
                <a:cubicBezTo>
                  <a:pt x="6270852" y="2632621"/>
                  <a:pt x="6319201" y="2584272"/>
                  <a:pt x="6319201" y="2524632"/>
                </a:cubicBezTo>
                <a:lnTo>
                  <a:pt x="6319201" y="108000"/>
                </a:lnTo>
                <a:cubicBezTo>
                  <a:pt x="6319201" y="48348"/>
                  <a:pt x="6270852" y="0"/>
                  <a:pt x="6211200" y="0"/>
                </a:cubicBezTo>
                <a:lnTo>
                  <a:pt x="108000" y="0"/>
                </a:lnTo>
                <a:close/>
                <a:moveTo>
                  <a:pt x="108000" y="0"/>
                </a:moveTo>
              </a:path>
            </a:pathLst>
          </a:custGeom>
          <a:noFill/>
          <a:ln cap="flat" cmpd="sng" w="9525">
            <a:solidFill>
              <a:srgbClr val="F587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67" name="Google Shape;2667;p39"/>
          <p:cNvGrpSpPr/>
          <p:nvPr/>
        </p:nvGrpSpPr>
        <p:grpSpPr>
          <a:xfrm>
            <a:off x="3478495" y="1749848"/>
            <a:ext cx="6587442" cy="3148746"/>
            <a:chOff x="3490008" y="2432359"/>
            <a:chExt cx="4234916" cy="1878356"/>
          </a:xfrm>
        </p:grpSpPr>
        <p:sp>
          <p:nvSpPr>
            <p:cNvPr id="2668" name="Google Shape;2668;p39"/>
            <p:cNvSpPr/>
            <p:nvPr/>
          </p:nvSpPr>
          <p:spPr>
            <a:xfrm>
              <a:off x="3490008" y="2432359"/>
              <a:ext cx="4234916" cy="1878356"/>
            </a:xfrm>
            <a:custGeom>
              <a:rect b="b" l="l" r="r" t="t"/>
              <a:pathLst>
                <a:path extrusionOk="0" h="1918766" w="4234916">
                  <a:moveTo>
                    <a:pt x="146583" y="0"/>
                  </a:moveTo>
                  <a:cubicBezTo>
                    <a:pt x="65634" y="0"/>
                    <a:pt x="0" y="65620"/>
                    <a:pt x="0" y="146583"/>
                  </a:cubicBezTo>
                  <a:lnTo>
                    <a:pt x="0" y="1772183"/>
                  </a:lnTo>
                  <a:cubicBezTo>
                    <a:pt x="0" y="1853145"/>
                    <a:pt x="65634" y="1918766"/>
                    <a:pt x="146583" y="1918766"/>
                  </a:cubicBezTo>
                  <a:lnTo>
                    <a:pt x="4088332" y="1918766"/>
                  </a:lnTo>
                  <a:cubicBezTo>
                    <a:pt x="4169295" y="1918766"/>
                    <a:pt x="4234916" y="1853145"/>
                    <a:pt x="4234916" y="1772183"/>
                  </a:cubicBezTo>
                  <a:lnTo>
                    <a:pt x="4234916" y="146583"/>
                  </a:lnTo>
                  <a:cubicBezTo>
                    <a:pt x="4234916" y="65620"/>
                    <a:pt x="4169295" y="0"/>
                    <a:pt x="4088332" y="0"/>
                  </a:cubicBezTo>
                  <a:close/>
                  <a:moveTo>
                    <a:pt x="146583" y="0"/>
                  </a:move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9" name="Google Shape;2669;p39"/>
            <p:cNvSpPr/>
            <p:nvPr/>
          </p:nvSpPr>
          <p:spPr>
            <a:xfrm>
              <a:off x="3490008" y="2432359"/>
              <a:ext cx="4234916" cy="1878356"/>
            </a:xfrm>
            <a:custGeom>
              <a:rect b="b" l="l" r="r" t="t"/>
              <a:pathLst>
                <a:path extrusionOk="0" h="1918766" w="4234916">
                  <a:moveTo>
                    <a:pt x="146583" y="0"/>
                  </a:moveTo>
                  <a:cubicBezTo>
                    <a:pt x="65634" y="0"/>
                    <a:pt x="0" y="65620"/>
                    <a:pt x="0" y="146583"/>
                  </a:cubicBezTo>
                  <a:lnTo>
                    <a:pt x="0" y="1772183"/>
                  </a:lnTo>
                  <a:cubicBezTo>
                    <a:pt x="0" y="1853145"/>
                    <a:pt x="65634" y="1918766"/>
                    <a:pt x="146583" y="1918766"/>
                  </a:cubicBezTo>
                  <a:lnTo>
                    <a:pt x="4088332" y="1918766"/>
                  </a:lnTo>
                  <a:cubicBezTo>
                    <a:pt x="4169295" y="1918766"/>
                    <a:pt x="4234916" y="1853145"/>
                    <a:pt x="4234916" y="1772183"/>
                  </a:cubicBezTo>
                  <a:lnTo>
                    <a:pt x="4234916" y="146583"/>
                  </a:lnTo>
                  <a:cubicBezTo>
                    <a:pt x="4234916" y="65620"/>
                    <a:pt x="4169295" y="0"/>
                    <a:pt x="4088332" y="0"/>
                  </a:cubicBezTo>
                  <a:lnTo>
                    <a:pt x="146583" y="0"/>
                  </a:lnTo>
                  <a:close/>
                  <a:moveTo>
                    <a:pt x="146583" y="0"/>
                  </a:moveTo>
                </a:path>
              </a:pathLst>
            </a:custGeom>
            <a:noFill/>
            <a:ln cap="flat" cmpd="sng" w="17225">
              <a:solidFill>
                <a:srgbClr val="FCC596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70" name="Google Shape;2670;p3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344953" y="3914595"/>
              <a:ext cx="234467" cy="1838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71" name="Google Shape;2671;p3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779528" y="4002030"/>
              <a:ext cx="234467" cy="1838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72" name="Google Shape;2672;p39"/>
            <p:cNvSpPr/>
            <p:nvPr/>
          </p:nvSpPr>
          <p:spPr>
            <a:xfrm>
              <a:off x="4526179" y="3910144"/>
              <a:ext cx="273290" cy="176136"/>
            </a:xfrm>
            <a:custGeom>
              <a:rect b="b" l="l" r="r" t="t"/>
              <a:pathLst>
                <a:path extrusionOk="0" h="176136" w="273290">
                  <a:moveTo>
                    <a:pt x="8483" y="176136"/>
                  </a:moveTo>
                  <a:lnTo>
                    <a:pt x="273290" y="50876"/>
                  </a:lnTo>
                  <a:lnTo>
                    <a:pt x="8306" y="0"/>
                  </a:lnTo>
                  <a:lnTo>
                    <a:pt x="2121" y="51067"/>
                  </a:lnTo>
                  <a:lnTo>
                    <a:pt x="0" y="171895"/>
                  </a:lnTo>
                </a:path>
              </a:pathLst>
            </a:custGeom>
            <a:solidFill>
              <a:srgbClr val="E2A35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73" name="Google Shape;2673;p3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525543" y="3767138"/>
              <a:ext cx="706945" cy="2422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74" name="Google Shape;2674;p3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937455" y="3857828"/>
              <a:ext cx="322762" cy="3285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75" name="Google Shape;2675;p39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4502228" y="3890140"/>
              <a:ext cx="490715" cy="2962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76" name="Google Shape;2676;p39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5000548" y="3890696"/>
              <a:ext cx="76227" cy="456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77" name="Google Shape;2677;p39"/>
            <p:cNvSpPr/>
            <p:nvPr/>
          </p:nvSpPr>
          <p:spPr>
            <a:xfrm>
              <a:off x="5012070" y="3902659"/>
              <a:ext cx="53187" cy="21018"/>
            </a:xfrm>
            <a:custGeom>
              <a:rect b="b" l="l" r="r" t="t"/>
              <a:pathLst>
                <a:path extrusionOk="0" h="21018" w="53187">
                  <a:moveTo>
                    <a:pt x="26276" y="21018"/>
                  </a:moveTo>
                  <a:cubicBezTo>
                    <a:pt x="40893" y="21018"/>
                    <a:pt x="53187" y="16993"/>
                    <a:pt x="51917" y="4712"/>
                  </a:cubicBezTo>
                  <a:cubicBezTo>
                    <a:pt x="51422" y="0"/>
                    <a:pt x="40411" y="787"/>
                    <a:pt x="26593" y="787"/>
                  </a:cubicBezTo>
                  <a:cubicBezTo>
                    <a:pt x="12776" y="787"/>
                    <a:pt x="1766" y="635"/>
                    <a:pt x="1270" y="5359"/>
                  </a:cubicBezTo>
                  <a:cubicBezTo>
                    <a:pt x="0" y="17628"/>
                    <a:pt x="12459" y="21018"/>
                    <a:pt x="26276" y="21018"/>
                  </a:cubicBezTo>
                  <a:close/>
                  <a:moveTo>
                    <a:pt x="26276" y="21018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78" name="Google Shape;2678;p39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4689689" y="3835096"/>
              <a:ext cx="76227" cy="4569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79" name="Google Shape;2679;p39"/>
            <p:cNvSpPr/>
            <p:nvPr/>
          </p:nvSpPr>
          <p:spPr>
            <a:xfrm>
              <a:off x="4701209" y="3847060"/>
              <a:ext cx="53187" cy="21031"/>
            </a:xfrm>
            <a:custGeom>
              <a:rect b="b" l="l" r="r" t="t"/>
              <a:pathLst>
                <a:path extrusionOk="0" h="21031" w="53187">
                  <a:moveTo>
                    <a:pt x="26911" y="21031"/>
                  </a:moveTo>
                  <a:cubicBezTo>
                    <a:pt x="12294" y="21031"/>
                    <a:pt x="0" y="17006"/>
                    <a:pt x="1270" y="4725"/>
                  </a:cubicBezTo>
                  <a:cubicBezTo>
                    <a:pt x="1765" y="0"/>
                    <a:pt x="12776" y="788"/>
                    <a:pt x="26594" y="788"/>
                  </a:cubicBezTo>
                  <a:cubicBezTo>
                    <a:pt x="40411" y="788"/>
                    <a:pt x="51421" y="648"/>
                    <a:pt x="51917" y="5360"/>
                  </a:cubicBezTo>
                  <a:cubicBezTo>
                    <a:pt x="53187" y="17641"/>
                    <a:pt x="40728" y="21031"/>
                    <a:pt x="26911" y="21031"/>
                  </a:cubicBezTo>
                  <a:close/>
                  <a:moveTo>
                    <a:pt x="26911" y="21031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80" name="Google Shape;2680;p39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5000942" y="3885438"/>
              <a:ext cx="75438" cy="425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81" name="Google Shape;2681;p39"/>
            <p:cNvSpPr/>
            <p:nvPr/>
          </p:nvSpPr>
          <p:spPr>
            <a:xfrm>
              <a:off x="5013645" y="3898136"/>
              <a:ext cx="50038" cy="17183"/>
            </a:xfrm>
            <a:custGeom>
              <a:rect b="b" l="l" r="r" t="t"/>
              <a:pathLst>
                <a:path extrusionOk="0" h="17183" w="50038">
                  <a:moveTo>
                    <a:pt x="25019" y="17183"/>
                  </a:moveTo>
                  <a:cubicBezTo>
                    <a:pt x="38836" y="17183"/>
                    <a:pt x="50038" y="13335"/>
                    <a:pt x="50038" y="8586"/>
                  </a:cubicBezTo>
                  <a:cubicBezTo>
                    <a:pt x="50038" y="3849"/>
                    <a:pt x="38836" y="0"/>
                    <a:pt x="25019" y="0"/>
                  </a:cubicBezTo>
                  <a:cubicBezTo>
                    <a:pt x="11202" y="0"/>
                    <a:pt x="0" y="3849"/>
                    <a:pt x="0" y="8586"/>
                  </a:cubicBezTo>
                  <a:cubicBezTo>
                    <a:pt x="0" y="13335"/>
                    <a:pt x="11202" y="17183"/>
                    <a:pt x="25019" y="17183"/>
                  </a:cubicBezTo>
                  <a:close/>
                  <a:moveTo>
                    <a:pt x="25019" y="1718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82" name="Google Shape;2682;p39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4690084" y="3829850"/>
              <a:ext cx="75438" cy="425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83" name="Google Shape;2683;p39"/>
            <p:cNvSpPr/>
            <p:nvPr/>
          </p:nvSpPr>
          <p:spPr>
            <a:xfrm>
              <a:off x="4702784" y="3842549"/>
              <a:ext cx="50038" cy="17183"/>
            </a:xfrm>
            <a:custGeom>
              <a:rect b="b" l="l" r="r" t="t"/>
              <a:pathLst>
                <a:path extrusionOk="0" h="17183" w="50038">
                  <a:moveTo>
                    <a:pt x="25019" y="17183"/>
                  </a:moveTo>
                  <a:cubicBezTo>
                    <a:pt x="11202" y="17183"/>
                    <a:pt x="0" y="13335"/>
                    <a:pt x="0" y="8598"/>
                  </a:cubicBezTo>
                  <a:cubicBezTo>
                    <a:pt x="0" y="3849"/>
                    <a:pt x="11202" y="0"/>
                    <a:pt x="25019" y="0"/>
                  </a:cubicBezTo>
                  <a:cubicBezTo>
                    <a:pt x="38836" y="0"/>
                    <a:pt x="50038" y="3849"/>
                    <a:pt x="50038" y="8598"/>
                  </a:cubicBezTo>
                  <a:cubicBezTo>
                    <a:pt x="50038" y="13335"/>
                    <a:pt x="38836" y="17183"/>
                    <a:pt x="25019" y="17183"/>
                  </a:cubicBezTo>
                  <a:close/>
                  <a:moveTo>
                    <a:pt x="25019" y="1718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84" name="Google Shape;2684;p39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5008486" y="3856266"/>
              <a:ext cx="61836" cy="668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85" name="Google Shape;2685;p39"/>
            <p:cNvSpPr/>
            <p:nvPr/>
          </p:nvSpPr>
          <p:spPr>
            <a:xfrm>
              <a:off x="5021182" y="3868956"/>
              <a:ext cx="36436" cy="46456"/>
            </a:xfrm>
            <a:custGeom>
              <a:rect b="b" l="l" r="r" t="t"/>
              <a:pathLst>
                <a:path extrusionOk="0" h="46456" w="36436">
                  <a:moveTo>
                    <a:pt x="0" y="0"/>
                  </a:moveTo>
                  <a:lnTo>
                    <a:pt x="0" y="37414"/>
                  </a:lnTo>
                  <a:cubicBezTo>
                    <a:pt x="0" y="37414"/>
                    <a:pt x="13982" y="46456"/>
                    <a:pt x="36055" y="37414"/>
                  </a:cubicBezTo>
                  <a:lnTo>
                    <a:pt x="36436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86" name="Google Shape;2686;p39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4696142" y="3800666"/>
              <a:ext cx="61849" cy="668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87" name="Google Shape;2687;p39"/>
            <p:cNvSpPr/>
            <p:nvPr/>
          </p:nvSpPr>
          <p:spPr>
            <a:xfrm>
              <a:off x="4708848" y="3813366"/>
              <a:ext cx="36436" cy="46456"/>
            </a:xfrm>
            <a:custGeom>
              <a:rect b="b" l="l" r="r" t="t"/>
              <a:pathLst>
                <a:path extrusionOk="0" h="46456" w="36436">
                  <a:moveTo>
                    <a:pt x="36436" y="0"/>
                  </a:moveTo>
                  <a:lnTo>
                    <a:pt x="36436" y="37414"/>
                  </a:lnTo>
                  <a:cubicBezTo>
                    <a:pt x="36436" y="37414"/>
                    <a:pt x="22454" y="46456"/>
                    <a:pt x="381" y="37414"/>
                  </a:cubicBezTo>
                  <a:lnTo>
                    <a:pt x="0" y="0"/>
                  </a:lnTo>
                  <a:lnTo>
                    <a:pt x="36436" y="0"/>
                  </a:lnTo>
                  <a:close/>
                  <a:moveTo>
                    <a:pt x="36436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88" name="Google Shape;2688;p39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5016830" y="3746348"/>
              <a:ext cx="75069" cy="1018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89" name="Google Shape;2689;p39"/>
            <p:cNvSpPr/>
            <p:nvPr/>
          </p:nvSpPr>
          <p:spPr>
            <a:xfrm>
              <a:off x="5029530" y="3754214"/>
              <a:ext cx="49668" cy="81305"/>
            </a:xfrm>
            <a:custGeom>
              <a:rect b="b" l="l" r="r" t="t"/>
              <a:pathLst>
                <a:path extrusionOk="0" h="81305" w="49668">
                  <a:moveTo>
                    <a:pt x="18592" y="81305"/>
                  </a:moveTo>
                  <a:lnTo>
                    <a:pt x="49668" y="22936"/>
                  </a:lnTo>
                  <a:cubicBezTo>
                    <a:pt x="49668" y="22936"/>
                    <a:pt x="49656" y="0"/>
                    <a:pt x="33997" y="5766"/>
                  </a:cubicBezTo>
                  <a:cubicBezTo>
                    <a:pt x="33997" y="5766"/>
                    <a:pt x="21525" y="19253"/>
                    <a:pt x="8140" y="43917"/>
                  </a:cubicBezTo>
                  <a:lnTo>
                    <a:pt x="0" y="49340"/>
                  </a:lnTo>
                  <a:lnTo>
                    <a:pt x="18592" y="81305"/>
                  </a:lnTo>
                  <a:close/>
                  <a:moveTo>
                    <a:pt x="18592" y="81305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90" name="Google Shape;2690;p39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4664811" y="3687420"/>
              <a:ext cx="84797" cy="1052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91" name="Google Shape;2691;p39"/>
            <p:cNvSpPr/>
            <p:nvPr/>
          </p:nvSpPr>
          <p:spPr>
            <a:xfrm>
              <a:off x="4677410" y="3695028"/>
              <a:ext cx="59498" cy="84963"/>
            </a:xfrm>
            <a:custGeom>
              <a:rect b="b" l="l" r="r" t="t"/>
              <a:pathLst>
                <a:path extrusionOk="0" h="84963" w="59498">
                  <a:moveTo>
                    <a:pt x="37477" y="84963"/>
                  </a:moveTo>
                  <a:lnTo>
                    <a:pt x="101" y="23915"/>
                  </a:lnTo>
                  <a:cubicBezTo>
                    <a:pt x="101" y="23915"/>
                    <a:pt x="0" y="0"/>
                    <a:pt x="18694" y="6096"/>
                  </a:cubicBezTo>
                  <a:cubicBezTo>
                    <a:pt x="18694" y="6096"/>
                    <a:pt x="33655" y="20232"/>
                    <a:pt x="49757" y="46038"/>
                  </a:cubicBezTo>
                  <a:lnTo>
                    <a:pt x="59498" y="51728"/>
                  </a:lnTo>
                  <a:lnTo>
                    <a:pt x="37477" y="84963"/>
                  </a:lnTo>
                  <a:close/>
                  <a:moveTo>
                    <a:pt x="37477" y="8496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92" name="Google Shape;2692;p39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5006466" y="3774695"/>
              <a:ext cx="65887" cy="1370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93" name="Google Shape;2693;p39"/>
            <p:cNvSpPr/>
            <p:nvPr/>
          </p:nvSpPr>
          <p:spPr>
            <a:xfrm>
              <a:off x="5019155" y="3787395"/>
              <a:ext cx="40500" cy="118694"/>
            </a:xfrm>
            <a:custGeom>
              <a:rect b="b" l="l" r="r" t="t"/>
              <a:pathLst>
                <a:path extrusionOk="0" h="118694" w="40500">
                  <a:moveTo>
                    <a:pt x="0" y="0"/>
                  </a:moveTo>
                  <a:lnTo>
                    <a:pt x="0" y="105968"/>
                  </a:lnTo>
                  <a:cubicBezTo>
                    <a:pt x="0" y="105968"/>
                    <a:pt x="15240" y="118694"/>
                    <a:pt x="40068" y="105968"/>
                  </a:cubicBezTo>
                  <a:lnTo>
                    <a:pt x="40500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94" name="Google Shape;2694;p39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4694110" y="3719107"/>
              <a:ext cx="65900" cy="1370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95" name="Google Shape;2695;p39"/>
            <p:cNvSpPr/>
            <p:nvPr/>
          </p:nvSpPr>
          <p:spPr>
            <a:xfrm>
              <a:off x="4706811" y="3731801"/>
              <a:ext cx="40500" cy="118694"/>
            </a:xfrm>
            <a:custGeom>
              <a:rect b="b" l="l" r="r" t="t"/>
              <a:pathLst>
                <a:path extrusionOk="0" h="118694" w="40500">
                  <a:moveTo>
                    <a:pt x="40500" y="0"/>
                  </a:moveTo>
                  <a:lnTo>
                    <a:pt x="40500" y="105968"/>
                  </a:lnTo>
                  <a:cubicBezTo>
                    <a:pt x="40500" y="105968"/>
                    <a:pt x="25260" y="118694"/>
                    <a:pt x="432" y="105968"/>
                  </a:cubicBezTo>
                  <a:lnTo>
                    <a:pt x="0" y="0"/>
                  </a:lnTo>
                  <a:lnTo>
                    <a:pt x="40500" y="0"/>
                  </a:lnTo>
                  <a:close/>
                  <a:moveTo>
                    <a:pt x="4050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96" name="Google Shape;2696;p39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5006238" y="3766732"/>
              <a:ext cx="65913" cy="374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97" name="Google Shape;2697;p39"/>
            <p:cNvSpPr/>
            <p:nvPr/>
          </p:nvSpPr>
          <p:spPr>
            <a:xfrm>
              <a:off x="5018938" y="3779422"/>
              <a:ext cx="40512" cy="12103"/>
            </a:xfrm>
            <a:custGeom>
              <a:rect b="b" l="l" r="r" t="t"/>
              <a:pathLst>
                <a:path extrusionOk="0" h="12103" w="40512">
                  <a:moveTo>
                    <a:pt x="20256" y="12103"/>
                  </a:moveTo>
                  <a:cubicBezTo>
                    <a:pt x="31444" y="12103"/>
                    <a:pt x="40512" y="9398"/>
                    <a:pt x="40512" y="6046"/>
                  </a:cubicBezTo>
                  <a:cubicBezTo>
                    <a:pt x="40512" y="2705"/>
                    <a:pt x="31444" y="0"/>
                    <a:pt x="20256" y="0"/>
                  </a:cubicBezTo>
                  <a:cubicBezTo>
                    <a:pt x="9068" y="0"/>
                    <a:pt x="0" y="2705"/>
                    <a:pt x="0" y="6046"/>
                  </a:cubicBezTo>
                  <a:cubicBezTo>
                    <a:pt x="0" y="9398"/>
                    <a:pt x="9068" y="12103"/>
                    <a:pt x="20256" y="12103"/>
                  </a:cubicBezTo>
                  <a:close/>
                  <a:moveTo>
                    <a:pt x="20256" y="1210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98" name="Google Shape;2698;p39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4694313" y="3711144"/>
              <a:ext cx="65913" cy="374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99" name="Google Shape;2699;p39"/>
            <p:cNvSpPr/>
            <p:nvPr/>
          </p:nvSpPr>
          <p:spPr>
            <a:xfrm>
              <a:off x="4707016" y="3723835"/>
              <a:ext cx="40512" cy="12103"/>
            </a:xfrm>
            <a:custGeom>
              <a:rect b="b" l="l" r="r" t="t"/>
              <a:pathLst>
                <a:path extrusionOk="0" h="12103" w="40512">
                  <a:moveTo>
                    <a:pt x="20256" y="12103"/>
                  </a:moveTo>
                  <a:cubicBezTo>
                    <a:pt x="9068" y="12103"/>
                    <a:pt x="0" y="9398"/>
                    <a:pt x="0" y="6046"/>
                  </a:cubicBezTo>
                  <a:cubicBezTo>
                    <a:pt x="0" y="2718"/>
                    <a:pt x="9068" y="0"/>
                    <a:pt x="20256" y="0"/>
                  </a:cubicBezTo>
                  <a:cubicBezTo>
                    <a:pt x="31444" y="0"/>
                    <a:pt x="40512" y="2718"/>
                    <a:pt x="40512" y="6046"/>
                  </a:cubicBezTo>
                  <a:cubicBezTo>
                    <a:pt x="40512" y="9398"/>
                    <a:pt x="31444" y="12103"/>
                    <a:pt x="20256" y="12103"/>
                  </a:cubicBezTo>
                  <a:close/>
                  <a:moveTo>
                    <a:pt x="20256" y="1210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0" name="Google Shape;2700;p39"/>
            <p:cNvSpPr/>
            <p:nvPr/>
          </p:nvSpPr>
          <p:spPr>
            <a:xfrm>
              <a:off x="5026907" y="3782722"/>
              <a:ext cx="25246" cy="4648"/>
            </a:xfrm>
            <a:custGeom>
              <a:rect b="b" l="l" r="r" t="t"/>
              <a:pathLst>
                <a:path extrusionOk="0" h="4648" w="25246">
                  <a:moveTo>
                    <a:pt x="12623" y="4648"/>
                  </a:moveTo>
                  <a:cubicBezTo>
                    <a:pt x="19595" y="4648"/>
                    <a:pt x="25246" y="3607"/>
                    <a:pt x="25246" y="2324"/>
                  </a:cubicBezTo>
                  <a:cubicBezTo>
                    <a:pt x="25246" y="1042"/>
                    <a:pt x="19595" y="0"/>
                    <a:pt x="12623" y="0"/>
                  </a:cubicBezTo>
                  <a:cubicBezTo>
                    <a:pt x="5651" y="0"/>
                    <a:pt x="0" y="1042"/>
                    <a:pt x="0" y="2324"/>
                  </a:cubicBezTo>
                  <a:cubicBezTo>
                    <a:pt x="0" y="3607"/>
                    <a:pt x="5651" y="4648"/>
                    <a:pt x="12623" y="4648"/>
                  </a:cubicBezTo>
                </a:path>
              </a:pathLst>
            </a:custGeom>
            <a:solidFill>
              <a:srgbClr val="73B5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1" name="Google Shape;2701;p39"/>
            <p:cNvSpPr/>
            <p:nvPr/>
          </p:nvSpPr>
          <p:spPr>
            <a:xfrm>
              <a:off x="5026907" y="3782722"/>
              <a:ext cx="25246" cy="4648"/>
            </a:xfrm>
            <a:custGeom>
              <a:rect b="b" l="l" r="r" t="t"/>
              <a:pathLst>
                <a:path extrusionOk="0" h="4648" w="25246">
                  <a:moveTo>
                    <a:pt x="12623" y="4648"/>
                  </a:moveTo>
                  <a:cubicBezTo>
                    <a:pt x="19595" y="4648"/>
                    <a:pt x="25246" y="3607"/>
                    <a:pt x="25246" y="2324"/>
                  </a:cubicBezTo>
                  <a:cubicBezTo>
                    <a:pt x="25246" y="1042"/>
                    <a:pt x="19595" y="0"/>
                    <a:pt x="12623" y="0"/>
                  </a:cubicBezTo>
                  <a:cubicBezTo>
                    <a:pt x="5651" y="0"/>
                    <a:pt x="0" y="1042"/>
                    <a:pt x="0" y="2324"/>
                  </a:cubicBezTo>
                  <a:cubicBezTo>
                    <a:pt x="0" y="3607"/>
                    <a:pt x="5651" y="4648"/>
                    <a:pt x="12623" y="4648"/>
                  </a:cubicBezTo>
                  <a:close/>
                  <a:moveTo>
                    <a:pt x="12623" y="4648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2" name="Google Shape;2702;p39"/>
            <p:cNvSpPr/>
            <p:nvPr/>
          </p:nvSpPr>
          <p:spPr>
            <a:xfrm>
              <a:off x="4714312" y="3727148"/>
              <a:ext cx="25246" cy="4635"/>
            </a:xfrm>
            <a:custGeom>
              <a:rect b="b" l="l" r="r" t="t"/>
              <a:pathLst>
                <a:path extrusionOk="0" h="4635" w="25246">
                  <a:moveTo>
                    <a:pt x="12623" y="4635"/>
                  </a:moveTo>
                  <a:cubicBezTo>
                    <a:pt x="5651" y="4635"/>
                    <a:pt x="0" y="3594"/>
                    <a:pt x="0" y="2311"/>
                  </a:cubicBezTo>
                  <a:cubicBezTo>
                    <a:pt x="0" y="1029"/>
                    <a:pt x="5651" y="0"/>
                    <a:pt x="12623" y="0"/>
                  </a:cubicBezTo>
                  <a:cubicBezTo>
                    <a:pt x="19595" y="0"/>
                    <a:pt x="25246" y="1029"/>
                    <a:pt x="25246" y="2311"/>
                  </a:cubicBezTo>
                  <a:cubicBezTo>
                    <a:pt x="25246" y="3594"/>
                    <a:pt x="19595" y="4635"/>
                    <a:pt x="12623" y="4635"/>
                  </a:cubicBezTo>
                </a:path>
              </a:pathLst>
            </a:custGeom>
            <a:solidFill>
              <a:srgbClr val="73B5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3" name="Google Shape;2703;p39"/>
            <p:cNvSpPr/>
            <p:nvPr/>
          </p:nvSpPr>
          <p:spPr>
            <a:xfrm>
              <a:off x="4714312" y="3727148"/>
              <a:ext cx="25246" cy="4635"/>
            </a:xfrm>
            <a:custGeom>
              <a:rect b="b" l="l" r="r" t="t"/>
              <a:pathLst>
                <a:path extrusionOk="0" h="4635" w="25246">
                  <a:moveTo>
                    <a:pt x="12623" y="4635"/>
                  </a:moveTo>
                  <a:cubicBezTo>
                    <a:pt x="5651" y="4635"/>
                    <a:pt x="0" y="3594"/>
                    <a:pt x="0" y="2311"/>
                  </a:cubicBezTo>
                  <a:cubicBezTo>
                    <a:pt x="0" y="1029"/>
                    <a:pt x="5651" y="0"/>
                    <a:pt x="12623" y="0"/>
                  </a:cubicBezTo>
                  <a:cubicBezTo>
                    <a:pt x="19595" y="0"/>
                    <a:pt x="25246" y="1029"/>
                    <a:pt x="25246" y="2311"/>
                  </a:cubicBezTo>
                  <a:cubicBezTo>
                    <a:pt x="25246" y="3594"/>
                    <a:pt x="19595" y="4635"/>
                    <a:pt x="12623" y="4635"/>
                  </a:cubicBezTo>
                  <a:close/>
                  <a:moveTo>
                    <a:pt x="12623" y="4635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4" name="Google Shape;2704;p39"/>
            <p:cNvSpPr/>
            <p:nvPr/>
          </p:nvSpPr>
          <p:spPr>
            <a:xfrm>
              <a:off x="4732177" y="3799820"/>
              <a:ext cx="303834" cy="125260"/>
            </a:xfrm>
            <a:custGeom>
              <a:rect b="b" l="l" r="r" t="t"/>
              <a:pathLst>
                <a:path extrusionOk="0" h="125260" w="303834">
                  <a:moveTo>
                    <a:pt x="151917" y="125260"/>
                  </a:moveTo>
                  <a:cubicBezTo>
                    <a:pt x="235813" y="125260"/>
                    <a:pt x="303834" y="97219"/>
                    <a:pt x="303834" y="62637"/>
                  </a:cubicBezTo>
                  <a:cubicBezTo>
                    <a:pt x="303834" y="28042"/>
                    <a:pt x="235813" y="0"/>
                    <a:pt x="151917" y="0"/>
                  </a:cubicBezTo>
                  <a:cubicBezTo>
                    <a:pt x="68021" y="0"/>
                    <a:pt x="0" y="28042"/>
                    <a:pt x="0" y="62637"/>
                  </a:cubicBezTo>
                  <a:cubicBezTo>
                    <a:pt x="0" y="97219"/>
                    <a:pt x="68021" y="125260"/>
                    <a:pt x="151917" y="125260"/>
                  </a:cubicBezTo>
                </a:path>
              </a:pathLst>
            </a:custGeom>
            <a:solidFill>
              <a:srgbClr val="353633">
                <a:alpha val="41960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05" name="Google Shape;2705;p39"/>
            <p:cNvPicPr preferRelativeResize="0"/>
            <p:nvPr/>
          </p:nvPicPr>
          <p:blipFill rotWithShape="1">
            <a:blip r:embed="rId21">
              <a:alphaModFix/>
            </a:blip>
            <a:srcRect b="0" l="0" r="0" t="0"/>
            <a:stretch/>
          </p:blipFill>
          <p:spPr>
            <a:xfrm>
              <a:off x="4681639" y="3740887"/>
              <a:ext cx="459740" cy="3042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6" name="Google Shape;2706;p39"/>
            <p:cNvPicPr preferRelativeResize="0"/>
            <p:nvPr/>
          </p:nvPicPr>
          <p:blipFill rotWithShape="1">
            <a:blip r:embed="rId22">
              <a:alphaModFix/>
            </a:blip>
            <a:srcRect b="0" l="0" r="0" t="0"/>
            <a:stretch/>
          </p:blipFill>
          <p:spPr>
            <a:xfrm>
              <a:off x="4746617" y="3810445"/>
              <a:ext cx="269460" cy="1091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7" name="Google Shape;2707;p39"/>
            <p:cNvPicPr preferRelativeResize="0"/>
            <p:nvPr/>
          </p:nvPicPr>
          <p:blipFill rotWithShape="1">
            <a:blip r:embed="rId23">
              <a:alphaModFix/>
            </a:blip>
            <a:srcRect b="0" l="0" r="0" t="0"/>
            <a:stretch/>
          </p:blipFill>
          <p:spPr>
            <a:xfrm>
              <a:off x="4746713" y="3784664"/>
              <a:ext cx="268960" cy="108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8" name="Google Shape;2708;p39"/>
            <p:cNvPicPr preferRelativeResize="0"/>
            <p:nvPr/>
          </p:nvPicPr>
          <p:blipFill rotWithShape="1">
            <a:blip r:embed="rId24">
              <a:alphaModFix/>
            </a:blip>
            <a:srcRect b="0" l="0" r="0" t="0"/>
            <a:stretch/>
          </p:blipFill>
          <p:spPr>
            <a:xfrm>
              <a:off x="4777385" y="3858966"/>
              <a:ext cx="193929" cy="533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9" name="Google Shape;2709;p39"/>
            <p:cNvPicPr preferRelativeResize="0"/>
            <p:nvPr/>
          </p:nvPicPr>
          <p:blipFill rotWithShape="1">
            <a:blip r:embed="rId25">
              <a:alphaModFix/>
            </a:blip>
            <a:srcRect b="0" l="0" r="0" t="0"/>
            <a:stretch/>
          </p:blipFill>
          <p:spPr>
            <a:xfrm>
              <a:off x="4819357" y="3808489"/>
              <a:ext cx="120129" cy="556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10" name="Google Shape;2710;p39"/>
            <p:cNvSpPr/>
            <p:nvPr/>
          </p:nvSpPr>
          <p:spPr>
            <a:xfrm>
              <a:off x="4832057" y="3821189"/>
              <a:ext cx="94730" cy="30251"/>
            </a:xfrm>
            <a:custGeom>
              <a:rect b="b" l="l" r="r" t="t"/>
              <a:pathLst>
                <a:path extrusionOk="0" h="30251" w="94730">
                  <a:moveTo>
                    <a:pt x="0" y="30251"/>
                  </a:moveTo>
                  <a:lnTo>
                    <a:pt x="94730" y="30251"/>
                  </a:lnTo>
                  <a:lnTo>
                    <a:pt x="94730" y="0"/>
                  </a:lnTo>
                  <a:lnTo>
                    <a:pt x="0" y="0"/>
                  </a:lnTo>
                  <a:lnTo>
                    <a:pt x="0" y="30251"/>
                  </a:lnTo>
                  <a:close/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11" name="Google Shape;2711;p39"/>
            <p:cNvPicPr preferRelativeResize="0"/>
            <p:nvPr/>
          </p:nvPicPr>
          <p:blipFill rotWithShape="1">
            <a:blip r:embed="rId26">
              <a:alphaModFix/>
            </a:blip>
            <a:srcRect b="0" l="0" r="0" t="0"/>
            <a:stretch/>
          </p:blipFill>
          <p:spPr>
            <a:xfrm>
              <a:off x="4819357" y="3803067"/>
              <a:ext cx="120141" cy="3536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12" name="Google Shape;2712;p39"/>
            <p:cNvSpPr/>
            <p:nvPr/>
          </p:nvSpPr>
          <p:spPr>
            <a:xfrm>
              <a:off x="4832055" y="3815765"/>
              <a:ext cx="94742" cy="9969"/>
            </a:xfrm>
            <a:custGeom>
              <a:rect b="b" l="l" r="r" t="t"/>
              <a:pathLst>
                <a:path extrusionOk="0" h="9969" w="94742">
                  <a:moveTo>
                    <a:pt x="47371" y="9969"/>
                  </a:moveTo>
                  <a:cubicBezTo>
                    <a:pt x="73532" y="9969"/>
                    <a:pt x="94742" y="7734"/>
                    <a:pt x="94742" y="4978"/>
                  </a:cubicBezTo>
                  <a:cubicBezTo>
                    <a:pt x="94742" y="2222"/>
                    <a:pt x="73532" y="0"/>
                    <a:pt x="47371" y="0"/>
                  </a:cubicBezTo>
                  <a:cubicBezTo>
                    <a:pt x="21210" y="0"/>
                    <a:pt x="0" y="2222"/>
                    <a:pt x="0" y="4978"/>
                  </a:cubicBezTo>
                  <a:cubicBezTo>
                    <a:pt x="0" y="7734"/>
                    <a:pt x="21210" y="9969"/>
                    <a:pt x="47371" y="9969"/>
                  </a:cubicBezTo>
                  <a:close/>
                  <a:moveTo>
                    <a:pt x="47371" y="9969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3" name="Google Shape;2713;p39"/>
            <p:cNvSpPr/>
            <p:nvPr/>
          </p:nvSpPr>
          <p:spPr>
            <a:xfrm>
              <a:off x="4760922" y="3582292"/>
              <a:ext cx="237006" cy="237832"/>
            </a:xfrm>
            <a:custGeom>
              <a:rect b="b" l="l" r="r" t="t"/>
              <a:pathLst>
                <a:path extrusionOk="0" h="237832" w="237006">
                  <a:moveTo>
                    <a:pt x="118503" y="237832"/>
                  </a:moveTo>
                  <a:cubicBezTo>
                    <a:pt x="183946" y="237832"/>
                    <a:pt x="237006" y="184594"/>
                    <a:pt x="237006" y="118922"/>
                  </a:cubicBezTo>
                  <a:cubicBezTo>
                    <a:pt x="237006" y="53238"/>
                    <a:pt x="183946" y="0"/>
                    <a:pt x="118503" y="0"/>
                  </a:cubicBezTo>
                  <a:cubicBezTo>
                    <a:pt x="53060" y="0"/>
                    <a:pt x="0" y="53238"/>
                    <a:pt x="0" y="118922"/>
                  </a:cubicBezTo>
                  <a:cubicBezTo>
                    <a:pt x="0" y="184594"/>
                    <a:pt x="53060" y="237832"/>
                    <a:pt x="118503" y="237832"/>
                  </a:cubicBezTo>
                </a:path>
              </a:pathLst>
            </a:custGeom>
            <a:solidFill>
              <a:srgbClr val="FFFFFF">
                <a:alpha val="78039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4" name="Google Shape;2714;p39"/>
            <p:cNvSpPr/>
            <p:nvPr/>
          </p:nvSpPr>
          <p:spPr>
            <a:xfrm>
              <a:off x="4760351" y="3582140"/>
              <a:ext cx="238150" cy="238150"/>
            </a:xfrm>
            <a:custGeom>
              <a:rect b="b" l="l" r="r" t="t"/>
              <a:pathLst>
                <a:path extrusionOk="0" h="238150" w="238150">
                  <a:moveTo>
                    <a:pt x="119075" y="238150"/>
                  </a:moveTo>
                  <a:cubicBezTo>
                    <a:pt x="184835" y="238150"/>
                    <a:pt x="238150" y="184836"/>
                    <a:pt x="238150" y="119075"/>
                  </a:cubicBezTo>
                  <a:cubicBezTo>
                    <a:pt x="238150" y="53315"/>
                    <a:pt x="184835" y="0"/>
                    <a:pt x="119075" y="0"/>
                  </a:cubicBezTo>
                  <a:cubicBezTo>
                    <a:pt x="53315" y="0"/>
                    <a:pt x="0" y="53315"/>
                    <a:pt x="0" y="119075"/>
                  </a:cubicBezTo>
                  <a:cubicBezTo>
                    <a:pt x="0" y="184836"/>
                    <a:pt x="53315" y="238150"/>
                    <a:pt x="119075" y="238150"/>
                  </a:cubicBezTo>
                  <a:close/>
                  <a:moveTo>
                    <a:pt x="119075" y="23815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5" name="Google Shape;2715;p39"/>
            <p:cNvSpPr/>
            <p:nvPr/>
          </p:nvSpPr>
          <p:spPr>
            <a:xfrm>
              <a:off x="4814620" y="3679626"/>
              <a:ext cx="127672" cy="138595"/>
            </a:xfrm>
            <a:custGeom>
              <a:rect b="b" l="l" r="r" t="t"/>
              <a:pathLst>
                <a:path extrusionOk="0" h="138595" w="127672">
                  <a:moveTo>
                    <a:pt x="37757" y="138595"/>
                  </a:moveTo>
                  <a:lnTo>
                    <a:pt x="0" y="19139"/>
                  </a:lnTo>
                  <a:cubicBezTo>
                    <a:pt x="19469" y="56388"/>
                    <a:pt x="38087" y="29172"/>
                    <a:pt x="38087" y="29172"/>
                  </a:cubicBezTo>
                  <a:cubicBezTo>
                    <a:pt x="39890" y="26696"/>
                    <a:pt x="41147" y="21438"/>
                    <a:pt x="41147" y="15342"/>
                  </a:cubicBezTo>
                  <a:cubicBezTo>
                    <a:pt x="41147" y="6871"/>
                    <a:pt x="38734" y="0"/>
                    <a:pt x="35764" y="0"/>
                  </a:cubicBezTo>
                  <a:cubicBezTo>
                    <a:pt x="32792" y="0"/>
                    <a:pt x="30392" y="6871"/>
                    <a:pt x="30392" y="15342"/>
                  </a:cubicBezTo>
                  <a:cubicBezTo>
                    <a:pt x="30392" y="21209"/>
                    <a:pt x="31547" y="26302"/>
                    <a:pt x="33249" y="28880"/>
                  </a:cubicBezTo>
                  <a:cubicBezTo>
                    <a:pt x="33249" y="28880"/>
                    <a:pt x="38112" y="37046"/>
                    <a:pt x="49174" y="40653"/>
                  </a:cubicBezTo>
                  <a:cubicBezTo>
                    <a:pt x="62877" y="40170"/>
                    <a:pt x="68008" y="29172"/>
                    <a:pt x="68008" y="29172"/>
                  </a:cubicBezTo>
                  <a:cubicBezTo>
                    <a:pt x="69824" y="26696"/>
                    <a:pt x="71069" y="21438"/>
                    <a:pt x="71069" y="15342"/>
                  </a:cubicBezTo>
                  <a:cubicBezTo>
                    <a:pt x="71069" y="6871"/>
                    <a:pt x="68656" y="0"/>
                    <a:pt x="65697" y="0"/>
                  </a:cubicBezTo>
                  <a:cubicBezTo>
                    <a:pt x="62725" y="0"/>
                    <a:pt x="60312" y="6871"/>
                    <a:pt x="60312" y="15342"/>
                  </a:cubicBezTo>
                  <a:cubicBezTo>
                    <a:pt x="60312" y="21209"/>
                    <a:pt x="61467" y="26302"/>
                    <a:pt x="63169" y="28880"/>
                  </a:cubicBezTo>
                  <a:cubicBezTo>
                    <a:pt x="63169" y="28880"/>
                    <a:pt x="75018" y="50623"/>
                    <a:pt x="93052" y="34519"/>
                  </a:cubicBezTo>
                  <a:cubicBezTo>
                    <a:pt x="98767" y="29414"/>
                    <a:pt x="98374" y="15342"/>
                    <a:pt x="98374" y="15342"/>
                  </a:cubicBezTo>
                  <a:cubicBezTo>
                    <a:pt x="98374" y="6871"/>
                    <a:pt x="95961" y="0"/>
                    <a:pt x="92989" y="0"/>
                  </a:cubicBezTo>
                  <a:cubicBezTo>
                    <a:pt x="90017" y="0"/>
                    <a:pt x="87617" y="6871"/>
                    <a:pt x="87617" y="15342"/>
                  </a:cubicBezTo>
                  <a:cubicBezTo>
                    <a:pt x="87617" y="21209"/>
                    <a:pt x="88772" y="26302"/>
                    <a:pt x="90474" y="28880"/>
                  </a:cubicBezTo>
                  <a:cubicBezTo>
                    <a:pt x="90474" y="28880"/>
                    <a:pt x="108915" y="60719"/>
                    <a:pt x="127672" y="20092"/>
                  </a:cubicBezTo>
                  <a:lnTo>
                    <a:pt x="93065" y="136792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16" name="Google Shape;2716;p39"/>
            <p:cNvPicPr preferRelativeResize="0"/>
            <p:nvPr/>
          </p:nvPicPr>
          <p:blipFill rotWithShape="1">
            <a:blip r:embed="rId27">
              <a:alphaModFix/>
            </a:blip>
            <a:srcRect b="0" l="0" r="0" t="0"/>
            <a:stretch/>
          </p:blipFill>
          <p:spPr>
            <a:xfrm>
              <a:off x="5438343" y="2830793"/>
              <a:ext cx="553783" cy="5335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17" name="Google Shape;2717;p39"/>
            <p:cNvPicPr preferRelativeResize="0"/>
            <p:nvPr/>
          </p:nvPicPr>
          <p:blipFill rotWithShape="1">
            <a:blip r:embed="rId28">
              <a:alphaModFix/>
            </a:blip>
            <a:srcRect b="0" l="0" r="0" t="0"/>
            <a:stretch/>
          </p:blipFill>
          <p:spPr>
            <a:xfrm>
              <a:off x="5438343" y="2763584"/>
              <a:ext cx="554174" cy="2555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18" name="Google Shape;2718;p39"/>
            <p:cNvSpPr/>
            <p:nvPr/>
          </p:nvSpPr>
          <p:spPr>
            <a:xfrm>
              <a:off x="5451456" y="2843383"/>
              <a:ext cx="525449" cy="504164"/>
            </a:xfrm>
            <a:custGeom>
              <a:rect b="b" l="l" r="r" t="t"/>
              <a:pathLst>
                <a:path extrusionOk="0" h="504164" w="525449">
                  <a:moveTo>
                    <a:pt x="0" y="453542"/>
                  </a:moveTo>
                  <a:lnTo>
                    <a:pt x="0" y="0"/>
                  </a:lnTo>
                  <a:lnTo>
                    <a:pt x="525449" y="0"/>
                  </a:lnTo>
                  <a:lnTo>
                    <a:pt x="525449" y="453542"/>
                  </a:lnTo>
                  <a:cubicBezTo>
                    <a:pt x="525449" y="453542"/>
                    <a:pt x="519201" y="498893"/>
                    <a:pt x="433882" y="504164"/>
                  </a:cubicBezTo>
                  <a:lnTo>
                    <a:pt x="83235" y="504164"/>
                  </a:lnTo>
                  <a:cubicBezTo>
                    <a:pt x="83235" y="504164"/>
                    <a:pt x="3124" y="499947"/>
                    <a:pt x="0" y="453542"/>
                  </a:cubicBezTo>
                  <a:close/>
                  <a:moveTo>
                    <a:pt x="0" y="453542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19" name="Google Shape;2719;p39"/>
            <p:cNvPicPr preferRelativeResize="0"/>
            <p:nvPr/>
          </p:nvPicPr>
          <p:blipFill rotWithShape="1">
            <a:blip r:embed="rId29">
              <a:alphaModFix/>
            </a:blip>
            <a:srcRect b="0" l="0" r="0" t="0"/>
            <a:stretch/>
          </p:blipFill>
          <p:spPr>
            <a:xfrm>
              <a:off x="5437046" y="2762839"/>
              <a:ext cx="554740" cy="1426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20" name="Google Shape;2720;p39"/>
            <p:cNvSpPr/>
            <p:nvPr/>
          </p:nvSpPr>
          <p:spPr>
            <a:xfrm>
              <a:off x="5444882" y="2772648"/>
              <a:ext cx="537526" cy="120103"/>
            </a:xfrm>
            <a:custGeom>
              <a:rect b="b" l="l" r="r" t="t"/>
              <a:pathLst>
                <a:path extrusionOk="0" h="120103" w="537526">
                  <a:moveTo>
                    <a:pt x="62242" y="120103"/>
                  </a:moveTo>
                  <a:cubicBezTo>
                    <a:pt x="62242" y="120103"/>
                    <a:pt x="0" y="119024"/>
                    <a:pt x="5169" y="57467"/>
                  </a:cubicBezTo>
                  <a:cubicBezTo>
                    <a:pt x="5169" y="57467"/>
                    <a:pt x="5169" y="4051"/>
                    <a:pt x="106818" y="2908"/>
                  </a:cubicBezTo>
                  <a:lnTo>
                    <a:pt x="465162" y="2908"/>
                  </a:lnTo>
                  <a:cubicBezTo>
                    <a:pt x="465162" y="2908"/>
                    <a:pt x="537526" y="0"/>
                    <a:pt x="534085" y="71615"/>
                  </a:cubicBezTo>
                  <a:cubicBezTo>
                    <a:pt x="534085" y="71615"/>
                    <a:pt x="535748" y="116408"/>
                    <a:pt x="495731" y="119024"/>
                  </a:cubicBezTo>
                  <a:lnTo>
                    <a:pt x="62242" y="120103"/>
                  </a:lnTo>
                  <a:close/>
                  <a:moveTo>
                    <a:pt x="62242" y="12010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21" name="Google Shape;2721;p39"/>
            <p:cNvPicPr preferRelativeResize="0"/>
            <p:nvPr/>
          </p:nvPicPr>
          <p:blipFill rotWithShape="1">
            <a:blip r:embed="rId30">
              <a:alphaModFix/>
            </a:blip>
            <a:srcRect b="0" l="0" r="0" t="0"/>
            <a:stretch/>
          </p:blipFill>
          <p:spPr>
            <a:xfrm>
              <a:off x="5270296" y="2605075"/>
              <a:ext cx="125602" cy="519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22" name="Google Shape;2722;p39"/>
            <p:cNvSpPr/>
            <p:nvPr/>
          </p:nvSpPr>
          <p:spPr>
            <a:xfrm>
              <a:off x="5283007" y="2617780"/>
              <a:ext cx="100190" cy="28867"/>
            </a:xfrm>
            <a:custGeom>
              <a:rect b="b" l="l" r="r" t="t"/>
              <a:pathLst>
                <a:path extrusionOk="0" h="28867" w="100190">
                  <a:moveTo>
                    <a:pt x="66789" y="0"/>
                  </a:moveTo>
                  <a:cubicBezTo>
                    <a:pt x="66789" y="0"/>
                    <a:pt x="10440" y="12369"/>
                    <a:pt x="0" y="8242"/>
                  </a:cubicBezTo>
                  <a:lnTo>
                    <a:pt x="4179" y="24739"/>
                  </a:lnTo>
                  <a:cubicBezTo>
                    <a:pt x="4179" y="24739"/>
                    <a:pt x="75132" y="28867"/>
                    <a:pt x="100190" y="24739"/>
                  </a:cubicBezTo>
                  <a:lnTo>
                    <a:pt x="66789" y="0"/>
                  </a:lnTo>
                  <a:close/>
                  <a:moveTo>
                    <a:pt x="66789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23" name="Google Shape;2723;p39"/>
            <p:cNvPicPr preferRelativeResize="0"/>
            <p:nvPr/>
          </p:nvPicPr>
          <p:blipFill rotWithShape="1">
            <a:blip r:embed="rId31">
              <a:alphaModFix/>
            </a:blip>
            <a:srcRect b="0" l="0" r="0" t="0"/>
            <a:stretch/>
          </p:blipFill>
          <p:spPr>
            <a:xfrm>
              <a:off x="5989497" y="2562263"/>
              <a:ext cx="125590" cy="519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24" name="Google Shape;2724;p39"/>
            <p:cNvSpPr/>
            <p:nvPr/>
          </p:nvSpPr>
          <p:spPr>
            <a:xfrm>
              <a:off x="6002194" y="2574955"/>
              <a:ext cx="100190" cy="28867"/>
            </a:xfrm>
            <a:custGeom>
              <a:rect b="b" l="l" r="r" t="t"/>
              <a:pathLst>
                <a:path extrusionOk="0" h="28867" w="100190">
                  <a:moveTo>
                    <a:pt x="33401" y="0"/>
                  </a:moveTo>
                  <a:cubicBezTo>
                    <a:pt x="33401" y="0"/>
                    <a:pt x="89750" y="12369"/>
                    <a:pt x="100190" y="8242"/>
                  </a:cubicBezTo>
                  <a:lnTo>
                    <a:pt x="96011" y="24739"/>
                  </a:lnTo>
                  <a:cubicBezTo>
                    <a:pt x="96011" y="24739"/>
                    <a:pt x="25058" y="28867"/>
                    <a:pt x="0" y="24739"/>
                  </a:cubicBezTo>
                  <a:lnTo>
                    <a:pt x="33401" y="0"/>
                  </a:lnTo>
                  <a:close/>
                  <a:moveTo>
                    <a:pt x="33401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25" name="Google Shape;2725;p39"/>
            <p:cNvPicPr preferRelativeResize="0"/>
            <p:nvPr/>
          </p:nvPicPr>
          <p:blipFill rotWithShape="1">
            <a:blip r:embed="rId32">
              <a:alphaModFix/>
            </a:blip>
            <a:srcRect b="0" l="0" r="0" t="0"/>
            <a:stretch/>
          </p:blipFill>
          <p:spPr>
            <a:xfrm>
              <a:off x="5293563" y="2554427"/>
              <a:ext cx="138670" cy="1217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26" name="Google Shape;2726;p39"/>
            <p:cNvSpPr/>
            <p:nvPr/>
          </p:nvSpPr>
          <p:spPr>
            <a:xfrm>
              <a:off x="5306256" y="2567128"/>
              <a:ext cx="113283" cy="96367"/>
            </a:xfrm>
            <a:custGeom>
              <a:rect b="b" l="l" r="r" t="t"/>
              <a:pathLst>
                <a:path extrusionOk="0" h="96367" w="113283">
                  <a:moveTo>
                    <a:pt x="94399" y="96367"/>
                  </a:moveTo>
                  <a:lnTo>
                    <a:pt x="113283" y="71234"/>
                  </a:lnTo>
                  <a:lnTo>
                    <a:pt x="20981" y="0"/>
                  </a:lnTo>
                  <a:lnTo>
                    <a:pt x="0" y="26187"/>
                  </a:lnTo>
                  <a:lnTo>
                    <a:pt x="94399" y="96367"/>
                  </a:lnTo>
                  <a:close/>
                  <a:moveTo>
                    <a:pt x="94399" y="9636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27" name="Google Shape;2727;p39"/>
            <p:cNvPicPr preferRelativeResize="0"/>
            <p:nvPr/>
          </p:nvPicPr>
          <p:blipFill rotWithShape="1">
            <a:blip r:embed="rId33">
              <a:alphaModFix/>
            </a:blip>
            <a:srcRect b="0" l="0" r="0" t="0"/>
            <a:stretch/>
          </p:blipFill>
          <p:spPr>
            <a:xfrm>
              <a:off x="5953150" y="2511604"/>
              <a:ext cx="138683" cy="1217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28" name="Google Shape;2728;p39"/>
            <p:cNvSpPr/>
            <p:nvPr/>
          </p:nvSpPr>
          <p:spPr>
            <a:xfrm>
              <a:off x="5965850" y="2524302"/>
              <a:ext cx="113283" cy="96367"/>
            </a:xfrm>
            <a:custGeom>
              <a:rect b="b" l="l" r="r" t="t"/>
              <a:pathLst>
                <a:path extrusionOk="0" h="96367" w="113283">
                  <a:moveTo>
                    <a:pt x="18884" y="96367"/>
                  </a:moveTo>
                  <a:lnTo>
                    <a:pt x="0" y="71234"/>
                  </a:lnTo>
                  <a:lnTo>
                    <a:pt x="92302" y="0"/>
                  </a:lnTo>
                  <a:lnTo>
                    <a:pt x="113283" y="26187"/>
                  </a:lnTo>
                  <a:lnTo>
                    <a:pt x="18884" y="96367"/>
                  </a:lnTo>
                  <a:close/>
                  <a:moveTo>
                    <a:pt x="18884" y="9636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29" name="Google Shape;2729;p39"/>
            <p:cNvPicPr preferRelativeResize="0"/>
            <p:nvPr/>
          </p:nvPicPr>
          <p:blipFill rotWithShape="1">
            <a:blip r:embed="rId34">
              <a:alphaModFix/>
            </a:blip>
            <a:srcRect b="0" l="0" r="0" t="0"/>
            <a:stretch/>
          </p:blipFill>
          <p:spPr>
            <a:xfrm>
              <a:off x="5293019" y="2554174"/>
              <a:ext cx="46615" cy="507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30" name="Google Shape;2730;p39"/>
            <p:cNvSpPr/>
            <p:nvPr/>
          </p:nvSpPr>
          <p:spPr>
            <a:xfrm>
              <a:off x="5305165" y="2566400"/>
              <a:ext cx="22326" cy="26300"/>
            </a:xfrm>
            <a:custGeom>
              <a:rect b="b" l="l" r="r" t="t"/>
              <a:pathLst>
                <a:path extrusionOk="0" h="26300" w="22326">
                  <a:moveTo>
                    <a:pt x="609" y="25793"/>
                  </a:moveTo>
                  <a:cubicBezTo>
                    <a:pt x="0" y="25286"/>
                    <a:pt x="4241" y="19215"/>
                    <a:pt x="10070" y="12230"/>
                  </a:cubicBezTo>
                  <a:cubicBezTo>
                    <a:pt x="15899" y="5245"/>
                    <a:pt x="21119" y="0"/>
                    <a:pt x="21716" y="508"/>
                  </a:cubicBezTo>
                  <a:cubicBezTo>
                    <a:pt x="22326" y="1016"/>
                    <a:pt x="18084" y="7086"/>
                    <a:pt x="12254" y="14071"/>
                  </a:cubicBezTo>
                  <a:cubicBezTo>
                    <a:pt x="6425" y="21056"/>
                    <a:pt x="1205" y="26300"/>
                    <a:pt x="609" y="25793"/>
                  </a:cubicBezTo>
                  <a:close/>
                  <a:moveTo>
                    <a:pt x="609" y="2579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31" name="Google Shape;2731;p39"/>
            <p:cNvPicPr preferRelativeResize="0"/>
            <p:nvPr/>
          </p:nvPicPr>
          <p:blipFill rotWithShape="1">
            <a:blip r:embed="rId35">
              <a:alphaModFix/>
            </a:blip>
            <a:srcRect b="0" l="0" r="0" t="0"/>
            <a:stretch/>
          </p:blipFill>
          <p:spPr>
            <a:xfrm>
              <a:off x="6045753" y="2511337"/>
              <a:ext cx="46630" cy="507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32" name="Google Shape;2732;p39"/>
            <p:cNvSpPr/>
            <p:nvPr/>
          </p:nvSpPr>
          <p:spPr>
            <a:xfrm>
              <a:off x="6057904" y="2523570"/>
              <a:ext cx="22313" cy="26300"/>
            </a:xfrm>
            <a:custGeom>
              <a:rect b="b" l="l" r="r" t="t"/>
              <a:pathLst>
                <a:path extrusionOk="0" h="26300" w="22313">
                  <a:moveTo>
                    <a:pt x="21717" y="25793"/>
                  </a:moveTo>
                  <a:cubicBezTo>
                    <a:pt x="22313" y="25273"/>
                    <a:pt x="18085" y="19202"/>
                    <a:pt x="12256" y="12217"/>
                  </a:cubicBezTo>
                  <a:cubicBezTo>
                    <a:pt x="6427" y="5245"/>
                    <a:pt x="1207" y="0"/>
                    <a:pt x="610" y="508"/>
                  </a:cubicBezTo>
                  <a:cubicBezTo>
                    <a:pt x="0" y="1016"/>
                    <a:pt x="4230" y="7086"/>
                    <a:pt x="10072" y="14071"/>
                  </a:cubicBezTo>
                  <a:cubicBezTo>
                    <a:pt x="15888" y="21056"/>
                    <a:pt x="21108" y="26300"/>
                    <a:pt x="21717" y="25793"/>
                  </a:cubicBezTo>
                  <a:close/>
                  <a:moveTo>
                    <a:pt x="21717" y="2579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33" name="Google Shape;2733;p39"/>
            <p:cNvPicPr preferRelativeResize="0"/>
            <p:nvPr/>
          </p:nvPicPr>
          <p:blipFill rotWithShape="1">
            <a:blip r:embed="rId36">
              <a:alphaModFix/>
            </a:blip>
            <a:srcRect b="0" l="0" r="0" t="0"/>
            <a:stretch/>
          </p:blipFill>
          <p:spPr>
            <a:xfrm>
              <a:off x="5388145" y="2626716"/>
              <a:ext cx="45404" cy="491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34" name="Google Shape;2734;p39"/>
            <p:cNvSpPr/>
            <p:nvPr/>
          </p:nvSpPr>
          <p:spPr>
            <a:xfrm>
              <a:off x="5400028" y="2638692"/>
              <a:ext cx="21639" cy="25221"/>
            </a:xfrm>
            <a:custGeom>
              <a:rect b="b" l="l" r="r" t="t"/>
              <a:pathLst>
                <a:path extrusionOk="0" h="25221" w="21639">
                  <a:moveTo>
                    <a:pt x="977" y="24396"/>
                  </a:moveTo>
                  <a:cubicBezTo>
                    <a:pt x="0" y="23571"/>
                    <a:pt x="3618" y="17627"/>
                    <a:pt x="9041" y="11112"/>
                  </a:cubicBezTo>
                  <a:cubicBezTo>
                    <a:pt x="14477" y="4610"/>
                    <a:pt x="19684" y="0"/>
                    <a:pt x="20661" y="825"/>
                  </a:cubicBezTo>
                  <a:cubicBezTo>
                    <a:pt x="21639" y="1638"/>
                    <a:pt x="18020" y="7594"/>
                    <a:pt x="12584" y="14097"/>
                  </a:cubicBezTo>
                  <a:cubicBezTo>
                    <a:pt x="7161" y="20612"/>
                    <a:pt x="1954" y="25221"/>
                    <a:pt x="977" y="24396"/>
                  </a:cubicBezTo>
                  <a:close/>
                  <a:moveTo>
                    <a:pt x="977" y="24396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35" name="Google Shape;2735;p39"/>
            <p:cNvPicPr preferRelativeResize="0"/>
            <p:nvPr/>
          </p:nvPicPr>
          <p:blipFill rotWithShape="1">
            <a:blip r:embed="rId37">
              <a:alphaModFix/>
            </a:blip>
            <a:srcRect b="0" l="0" r="0" t="0"/>
            <a:stretch/>
          </p:blipFill>
          <p:spPr>
            <a:xfrm>
              <a:off x="5951847" y="2583891"/>
              <a:ext cx="45401" cy="491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36" name="Google Shape;2736;p39"/>
            <p:cNvSpPr/>
            <p:nvPr/>
          </p:nvSpPr>
          <p:spPr>
            <a:xfrm>
              <a:off x="5963728" y="2595853"/>
              <a:ext cx="21639" cy="25234"/>
            </a:xfrm>
            <a:custGeom>
              <a:rect b="b" l="l" r="r" t="t"/>
              <a:pathLst>
                <a:path extrusionOk="0" h="25234" w="21639">
                  <a:moveTo>
                    <a:pt x="20662" y="24409"/>
                  </a:moveTo>
                  <a:cubicBezTo>
                    <a:pt x="21639" y="23584"/>
                    <a:pt x="18021" y="17640"/>
                    <a:pt x="12585" y="11125"/>
                  </a:cubicBezTo>
                  <a:cubicBezTo>
                    <a:pt x="7162" y="4623"/>
                    <a:pt x="1955" y="0"/>
                    <a:pt x="978" y="838"/>
                  </a:cubicBezTo>
                  <a:cubicBezTo>
                    <a:pt x="0" y="1651"/>
                    <a:pt x="3619" y="7607"/>
                    <a:pt x="9042" y="14110"/>
                  </a:cubicBezTo>
                  <a:cubicBezTo>
                    <a:pt x="14478" y="20625"/>
                    <a:pt x="19685" y="25234"/>
                    <a:pt x="20662" y="24409"/>
                  </a:cubicBezTo>
                  <a:close/>
                  <a:moveTo>
                    <a:pt x="20662" y="24409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37" name="Google Shape;2737;p39"/>
            <p:cNvPicPr preferRelativeResize="0"/>
            <p:nvPr/>
          </p:nvPicPr>
          <p:blipFill rotWithShape="1">
            <a:blip r:embed="rId38">
              <a:alphaModFix/>
            </a:blip>
            <a:srcRect b="0" l="0" r="0" t="0"/>
            <a:stretch/>
          </p:blipFill>
          <p:spPr>
            <a:xfrm>
              <a:off x="5269801" y="2613622"/>
              <a:ext cx="29239" cy="414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38" name="Google Shape;2738;p39"/>
            <p:cNvSpPr/>
            <p:nvPr/>
          </p:nvSpPr>
          <p:spPr>
            <a:xfrm>
              <a:off x="5282254" y="2626175"/>
              <a:ext cx="4329" cy="16357"/>
            </a:xfrm>
            <a:custGeom>
              <a:rect b="b" l="l" r="r" t="t"/>
              <a:pathLst>
                <a:path extrusionOk="0" h="16357" w="4329">
                  <a:moveTo>
                    <a:pt x="3682" y="16205"/>
                  </a:moveTo>
                  <a:cubicBezTo>
                    <a:pt x="4329" y="16053"/>
                    <a:pt x="4177" y="12332"/>
                    <a:pt x="3340" y="7900"/>
                  </a:cubicBezTo>
                  <a:cubicBezTo>
                    <a:pt x="2514" y="3480"/>
                    <a:pt x="1308" y="0"/>
                    <a:pt x="660" y="153"/>
                  </a:cubicBezTo>
                  <a:cubicBezTo>
                    <a:pt x="0" y="318"/>
                    <a:pt x="152" y="4039"/>
                    <a:pt x="990" y="8458"/>
                  </a:cubicBezTo>
                  <a:cubicBezTo>
                    <a:pt x="1828" y="12891"/>
                    <a:pt x="3035" y="16357"/>
                    <a:pt x="3682" y="16205"/>
                  </a:cubicBezTo>
                  <a:close/>
                  <a:moveTo>
                    <a:pt x="3682" y="16205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39" name="Google Shape;2739;p39"/>
            <p:cNvPicPr preferRelativeResize="0"/>
            <p:nvPr/>
          </p:nvPicPr>
          <p:blipFill rotWithShape="1">
            <a:blip r:embed="rId39">
              <a:alphaModFix/>
            </a:blip>
            <a:srcRect b="0" l="0" r="0" t="0"/>
            <a:stretch/>
          </p:blipFill>
          <p:spPr>
            <a:xfrm>
              <a:off x="6086349" y="2570785"/>
              <a:ext cx="29241" cy="414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40" name="Google Shape;2740;p39"/>
            <p:cNvSpPr/>
            <p:nvPr/>
          </p:nvSpPr>
          <p:spPr>
            <a:xfrm>
              <a:off x="6098809" y="2583336"/>
              <a:ext cx="4329" cy="16370"/>
            </a:xfrm>
            <a:custGeom>
              <a:rect b="b" l="l" r="r" t="t"/>
              <a:pathLst>
                <a:path extrusionOk="0" h="16370" w="4329">
                  <a:moveTo>
                    <a:pt x="647" y="16205"/>
                  </a:moveTo>
                  <a:cubicBezTo>
                    <a:pt x="0" y="16053"/>
                    <a:pt x="152" y="12332"/>
                    <a:pt x="977" y="7900"/>
                  </a:cubicBezTo>
                  <a:cubicBezTo>
                    <a:pt x="1815" y="3467"/>
                    <a:pt x="3021" y="0"/>
                    <a:pt x="3669" y="165"/>
                  </a:cubicBezTo>
                  <a:cubicBezTo>
                    <a:pt x="4329" y="318"/>
                    <a:pt x="4177" y="4039"/>
                    <a:pt x="3339" y="8471"/>
                  </a:cubicBezTo>
                  <a:cubicBezTo>
                    <a:pt x="2501" y="12891"/>
                    <a:pt x="1294" y="16370"/>
                    <a:pt x="647" y="16205"/>
                  </a:cubicBezTo>
                  <a:close/>
                  <a:moveTo>
                    <a:pt x="647" y="16205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41" name="Google Shape;2741;p39"/>
            <p:cNvPicPr preferRelativeResize="0"/>
            <p:nvPr/>
          </p:nvPicPr>
          <p:blipFill rotWithShape="1">
            <a:blip r:embed="rId40">
              <a:alphaModFix/>
            </a:blip>
            <a:srcRect b="0" l="0" r="0" t="0"/>
            <a:stretch/>
          </p:blipFill>
          <p:spPr>
            <a:xfrm>
              <a:off x="5448138" y="2774391"/>
              <a:ext cx="528517" cy="1199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42" name="Google Shape;2742;p39"/>
            <p:cNvSpPr/>
            <p:nvPr/>
          </p:nvSpPr>
          <p:spPr>
            <a:xfrm>
              <a:off x="5456221" y="2784764"/>
              <a:ext cx="510894" cy="96901"/>
            </a:xfrm>
            <a:custGeom>
              <a:rect b="b" l="l" r="r" t="t"/>
              <a:pathLst>
                <a:path extrusionOk="0" h="96901" w="510894">
                  <a:moveTo>
                    <a:pt x="59156" y="96901"/>
                  </a:moveTo>
                  <a:cubicBezTo>
                    <a:pt x="59156" y="96901"/>
                    <a:pt x="0" y="96025"/>
                    <a:pt x="4902" y="46368"/>
                  </a:cubicBezTo>
                  <a:cubicBezTo>
                    <a:pt x="4902" y="46368"/>
                    <a:pt x="4902" y="3252"/>
                    <a:pt x="101523" y="2350"/>
                  </a:cubicBezTo>
                  <a:lnTo>
                    <a:pt x="442111" y="2350"/>
                  </a:lnTo>
                  <a:cubicBezTo>
                    <a:pt x="442111" y="2350"/>
                    <a:pt x="510894" y="0"/>
                    <a:pt x="507618" y="57773"/>
                  </a:cubicBezTo>
                  <a:cubicBezTo>
                    <a:pt x="507618" y="57773"/>
                    <a:pt x="509205" y="93930"/>
                    <a:pt x="471169" y="96025"/>
                  </a:cubicBezTo>
                  <a:lnTo>
                    <a:pt x="59156" y="96901"/>
                  </a:lnTo>
                  <a:close/>
                  <a:moveTo>
                    <a:pt x="59156" y="96901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43" name="Google Shape;2743;p39"/>
            <p:cNvPicPr preferRelativeResize="0"/>
            <p:nvPr/>
          </p:nvPicPr>
          <p:blipFill rotWithShape="1">
            <a:blip r:embed="rId41">
              <a:alphaModFix amt="72999"/>
            </a:blip>
            <a:srcRect b="0" l="0" r="0" t="0"/>
            <a:stretch/>
          </p:blipFill>
          <p:spPr>
            <a:xfrm>
              <a:off x="5755024" y="2817493"/>
              <a:ext cx="164814" cy="286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44" name="Google Shape;2744;p39"/>
            <p:cNvPicPr preferRelativeResize="0"/>
            <p:nvPr/>
          </p:nvPicPr>
          <p:blipFill rotWithShape="1">
            <a:blip r:embed="rId42">
              <a:alphaModFix amt="72999"/>
            </a:blip>
            <a:srcRect b="0" l="0" r="0" t="0"/>
            <a:stretch/>
          </p:blipFill>
          <p:spPr>
            <a:xfrm>
              <a:off x="5496448" y="2817493"/>
              <a:ext cx="105398" cy="286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45" name="Google Shape;2745;p39"/>
            <p:cNvPicPr preferRelativeResize="0"/>
            <p:nvPr/>
          </p:nvPicPr>
          <p:blipFill rotWithShape="1">
            <a:blip r:embed="rId43">
              <a:alphaModFix/>
            </a:blip>
            <a:srcRect b="0" l="0" r="0" t="0"/>
            <a:stretch/>
          </p:blipFill>
          <p:spPr>
            <a:xfrm>
              <a:off x="5505118" y="2690260"/>
              <a:ext cx="97637" cy="1145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46" name="Google Shape;2746;p39"/>
            <p:cNvPicPr preferRelativeResize="0"/>
            <p:nvPr/>
          </p:nvPicPr>
          <p:blipFill rotWithShape="1">
            <a:blip r:embed="rId44">
              <a:alphaModFix/>
            </a:blip>
            <a:srcRect b="0" l="0" r="0" t="0"/>
            <a:stretch/>
          </p:blipFill>
          <p:spPr>
            <a:xfrm>
              <a:off x="5781375" y="2645845"/>
              <a:ext cx="97637" cy="1145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47" name="Google Shape;2747;p39"/>
            <p:cNvPicPr preferRelativeResize="0"/>
            <p:nvPr/>
          </p:nvPicPr>
          <p:blipFill rotWithShape="1">
            <a:blip r:embed="rId45">
              <a:alphaModFix/>
            </a:blip>
            <a:srcRect b="0" l="0" r="0" t="0"/>
            <a:stretch/>
          </p:blipFill>
          <p:spPr>
            <a:xfrm>
              <a:off x="5491810" y="2631657"/>
              <a:ext cx="130023" cy="17994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48" name="Google Shape;2748;p39"/>
            <p:cNvSpPr/>
            <p:nvPr/>
          </p:nvSpPr>
          <p:spPr>
            <a:xfrm>
              <a:off x="5504508" y="2631479"/>
              <a:ext cx="115175" cy="167436"/>
            </a:xfrm>
            <a:custGeom>
              <a:rect b="b" l="l" r="r" t="t"/>
              <a:pathLst>
                <a:path extrusionOk="0" h="167436" w="115175">
                  <a:moveTo>
                    <a:pt x="4622" y="92062"/>
                  </a:moveTo>
                  <a:cubicBezTo>
                    <a:pt x="4622" y="92062"/>
                    <a:pt x="13664" y="78943"/>
                    <a:pt x="13664" y="66320"/>
                  </a:cubicBezTo>
                  <a:cubicBezTo>
                    <a:pt x="13664" y="66320"/>
                    <a:pt x="21017" y="52629"/>
                    <a:pt x="15759" y="48413"/>
                  </a:cubicBezTo>
                  <a:cubicBezTo>
                    <a:pt x="15759" y="48413"/>
                    <a:pt x="0" y="46304"/>
                    <a:pt x="0" y="35789"/>
                  </a:cubicBezTo>
                  <a:cubicBezTo>
                    <a:pt x="0" y="35789"/>
                    <a:pt x="1054" y="0"/>
                    <a:pt x="25221" y="17894"/>
                  </a:cubicBezTo>
                  <a:cubicBezTo>
                    <a:pt x="25221" y="17894"/>
                    <a:pt x="39927" y="36843"/>
                    <a:pt x="43077" y="52629"/>
                  </a:cubicBezTo>
                  <a:cubicBezTo>
                    <a:pt x="43077" y="52629"/>
                    <a:pt x="49389" y="83160"/>
                    <a:pt x="62000" y="90526"/>
                  </a:cubicBezTo>
                  <a:cubicBezTo>
                    <a:pt x="62000" y="90526"/>
                    <a:pt x="79869" y="109473"/>
                    <a:pt x="86168" y="120002"/>
                  </a:cubicBezTo>
                  <a:cubicBezTo>
                    <a:pt x="86168" y="120002"/>
                    <a:pt x="115175" y="144271"/>
                    <a:pt x="100456" y="167436"/>
                  </a:cubicBezTo>
                  <a:cubicBezTo>
                    <a:pt x="100456" y="167436"/>
                    <a:pt x="81965" y="162102"/>
                    <a:pt x="76707" y="151574"/>
                  </a:cubicBezTo>
                  <a:cubicBezTo>
                    <a:pt x="71462" y="141045"/>
                    <a:pt x="84060" y="143154"/>
                    <a:pt x="80910" y="141045"/>
                  </a:cubicBezTo>
                  <a:cubicBezTo>
                    <a:pt x="77761" y="138937"/>
                    <a:pt x="70407" y="136842"/>
                    <a:pt x="67258" y="128422"/>
                  </a:cubicBezTo>
                  <a:cubicBezTo>
                    <a:pt x="64096" y="120002"/>
                    <a:pt x="66204" y="118947"/>
                    <a:pt x="63054" y="118947"/>
                  </a:cubicBezTo>
                  <a:cubicBezTo>
                    <a:pt x="59892" y="118947"/>
                    <a:pt x="64096" y="107365"/>
                    <a:pt x="55688" y="107365"/>
                  </a:cubicBezTo>
                  <a:cubicBezTo>
                    <a:pt x="47281" y="107365"/>
                    <a:pt x="45185" y="98945"/>
                    <a:pt x="45185" y="94728"/>
                  </a:cubicBezTo>
                  <a:cubicBezTo>
                    <a:pt x="45185" y="90526"/>
                    <a:pt x="31520" y="95783"/>
                    <a:pt x="31520" y="95783"/>
                  </a:cubicBezTo>
                  <a:cubicBezTo>
                    <a:pt x="31520" y="95783"/>
                    <a:pt x="34682" y="78943"/>
                    <a:pt x="27316" y="78943"/>
                  </a:cubicBezTo>
                  <a:cubicBezTo>
                    <a:pt x="19963" y="78943"/>
                    <a:pt x="29425" y="104203"/>
                    <a:pt x="15759" y="99999"/>
                  </a:cubicBezTo>
                  <a:cubicBezTo>
                    <a:pt x="2095" y="95783"/>
                    <a:pt x="4622" y="92062"/>
                    <a:pt x="4622" y="92062"/>
                  </a:cubicBezTo>
                  <a:close/>
                  <a:moveTo>
                    <a:pt x="4622" y="92062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49" name="Google Shape;2749;p39"/>
            <p:cNvPicPr preferRelativeResize="0"/>
            <p:nvPr/>
          </p:nvPicPr>
          <p:blipFill rotWithShape="1">
            <a:blip r:embed="rId46">
              <a:alphaModFix/>
            </a:blip>
            <a:srcRect b="0" l="0" r="0" t="0"/>
            <a:stretch/>
          </p:blipFill>
          <p:spPr>
            <a:xfrm>
              <a:off x="5762293" y="2587245"/>
              <a:ext cx="130023" cy="1799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50" name="Google Shape;2750;p39"/>
            <p:cNvSpPr/>
            <p:nvPr/>
          </p:nvSpPr>
          <p:spPr>
            <a:xfrm>
              <a:off x="5764444" y="2587061"/>
              <a:ext cx="115175" cy="167436"/>
            </a:xfrm>
            <a:custGeom>
              <a:rect b="b" l="l" r="r" t="t"/>
              <a:pathLst>
                <a:path extrusionOk="0" h="167436" w="115175">
                  <a:moveTo>
                    <a:pt x="110553" y="92062"/>
                  </a:moveTo>
                  <a:cubicBezTo>
                    <a:pt x="110553" y="92062"/>
                    <a:pt x="101511" y="78943"/>
                    <a:pt x="101511" y="66320"/>
                  </a:cubicBezTo>
                  <a:cubicBezTo>
                    <a:pt x="101511" y="66320"/>
                    <a:pt x="94158" y="52629"/>
                    <a:pt x="99416" y="48413"/>
                  </a:cubicBezTo>
                  <a:cubicBezTo>
                    <a:pt x="99416" y="48413"/>
                    <a:pt x="115175" y="46317"/>
                    <a:pt x="115175" y="35789"/>
                  </a:cubicBezTo>
                  <a:cubicBezTo>
                    <a:pt x="115175" y="35789"/>
                    <a:pt x="114121" y="0"/>
                    <a:pt x="89954" y="17894"/>
                  </a:cubicBezTo>
                  <a:cubicBezTo>
                    <a:pt x="89954" y="17894"/>
                    <a:pt x="75248" y="36843"/>
                    <a:pt x="72098" y="52629"/>
                  </a:cubicBezTo>
                  <a:cubicBezTo>
                    <a:pt x="72098" y="52629"/>
                    <a:pt x="65786" y="83160"/>
                    <a:pt x="53175" y="90526"/>
                  </a:cubicBezTo>
                  <a:cubicBezTo>
                    <a:pt x="53175" y="90526"/>
                    <a:pt x="35306" y="109473"/>
                    <a:pt x="29007" y="120002"/>
                  </a:cubicBezTo>
                  <a:cubicBezTo>
                    <a:pt x="29007" y="120002"/>
                    <a:pt x="0" y="144271"/>
                    <a:pt x="14719" y="167436"/>
                  </a:cubicBezTo>
                  <a:cubicBezTo>
                    <a:pt x="14719" y="167436"/>
                    <a:pt x="33210" y="162102"/>
                    <a:pt x="38468" y="151586"/>
                  </a:cubicBezTo>
                  <a:cubicBezTo>
                    <a:pt x="43713" y="141045"/>
                    <a:pt x="31115" y="143154"/>
                    <a:pt x="34265" y="141045"/>
                  </a:cubicBezTo>
                  <a:cubicBezTo>
                    <a:pt x="37414" y="138950"/>
                    <a:pt x="44768" y="136842"/>
                    <a:pt x="47917" y="128422"/>
                  </a:cubicBezTo>
                  <a:cubicBezTo>
                    <a:pt x="51079" y="120002"/>
                    <a:pt x="48971" y="118947"/>
                    <a:pt x="52121" y="118947"/>
                  </a:cubicBezTo>
                  <a:cubicBezTo>
                    <a:pt x="55283" y="118947"/>
                    <a:pt x="51079" y="107365"/>
                    <a:pt x="59487" y="107365"/>
                  </a:cubicBezTo>
                  <a:cubicBezTo>
                    <a:pt x="67894" y="107365"/>
                    <a:pt x="69990" y="98945"/>
                    <a:pt x="69990" y="94728"/>
                  </a:cubicBezTo>
                  <a:cubicBezTo>
                    <a:pt x="69990" y="90526"/>
                    <a:pt x="83655" y="95783"/>
                    <a:pt x="83655" y="95783"/>
                  </a:cubicBezTo>
                  <a:cubicBezTo>
                    <a:pt x="83655" y="95783"/>
                    <a:pt x="80493" y="78943"/>
                    <a:pt x="87859" y="78943"/>
                  </a:cubicBezTo>
                  <a:cubicBezTo>
                    <a:pt x="95212" y="78943"/>
                    <a:pt x="85750" y="104215"/>
                    <a:pt x="99416" y="99999"/>
                  </a:cubicBezTo>
                  <a:cubicBezTo>
                    <a:pt x="113080" y="95783"/>
                    <a:pt x="110553" y="92062"/>
                    <a:pt x="110553" y="92062"/>
                  </a:cubicBezTo>
                  <a:close/>
                  <a:moveTo>
                    <a:pt x="110553" y="92062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51" name="Google Shape;2751;p39"/>
            <p:cNvPicPr preferRelativeResize="0"/>
            <p:nvPr/>
          </p:nvPicPr>
          <p:blipFill rotWithShape="1">
            <a:blip r:embed="rId47">
              <a:alphaModFix/>
            </a:blip>
            <a:srcRect b="0" l="0" r="0" t="0"/>
            <a:stretch/>
          </p:blipFill>
          <p:spPr>
            <a:xfrm>
              <a:off x="5482869" y="2733320"/>
              <a:ext cx="162579" cy="1246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52" name="Google Shape;2752;p39"/>
            <p:cNvSpPr/>
            <p:nvPr/>
          </p:nvSpPr>
          <p:spPr>
            <a:xfrm>
              <a:off x="5495570" y="2746019"/>
              <a:ext cx="153479" cy="99275"/>
            </a:xfrm>
            <a:custGeom>
              <a:rect b="b" l="l" r="r" t="t"/>
              <a:pathLst>
                <a:path extrusionOk="0" h="99275" w="153479">
                  <a:moveTo>
                    <a:pt x="1638" y="67538"/>
                  </a:moveTo>
                  <a:lnTo>
                    <a:pt x="0" y="99275"/>
                  </a:lnTo>
                  <a:lnTo>
                    <a:pt x="119201" y="32550"/>
                  </a:lnTo>
                  <a:cubicBezTo>
                    <a:pt x="119201" y="32550"/>
                    <a:pt x="153479" y="8128"/>
                    <a:pt x="127355" y="0"/>
                  </a:cubicBezTo>
                  <a:cubicBezTo>
                    <a:pt x="127355" y="0"/>
                    <a:pt x="112661" y="0"/>
                    <a:pt x="93077" y="11392"/>
                  </a:cubicBezTo>
                  <a:lnTo>
                    <a:pt x="1638" y="67538"/>
                  </a:lnTo>
                  <a:close/>
                  <a:moveTo>
                    <a:pt x="1638" y="67538"/>
                  </a:moveTo>
                </a:path>
              </a:pathLst>
            </a:custGeom>
            <a:noFill/>
            <a:ln cap="flat" cmpd="sng" w="9525">
              <a:solidFill>
                <a:srgbClr val="786524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53" name="Google Shape;2753;p39"/>
            <p:cNvPicPr preferRelativeResize="0"/>
            <p:nvPr/>
          </p:nvPicPr>
          <p:blipFill rotWithShape="1">
            <a:blip r:embed="rId48">
              <a:alphaModFix/>
            </a:blip>
            <a:srcRect b="0" l="0" r="0" t="0"/>
            <a:stretch/>
          </p:blipFill>
          <p:spPr>
            <a:xfrm>
              <a:off x="5393811" y="2635517"/>
              <a:ext cx="227971" cy="1925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54" name="Google Shape;2754;p39"/>
            <p:cNvSpPr/>
            <p:nvPr/>
          </p:nvSpPr>
          <p:spPr>
            <a:xfrm>
              <a:off x="5395623" y="2638854"/>
              <a:ext cx="216076" cy="179069"/>
            </a:xfrm>
            <a:custGeom>
              <a:rect b="b" l="l" r="r" t="t"/>
              <a:pathLst>
                <a:path extrusionOk="0" h="179069" w="216076">
                  <a:moveTo>
                    <a:pt x="206171" y="162636"/>
                  </a:moveTo>
                  <a:cubicBezTo>
                    <a:pt x="206171" y="162636"/>
                    <a:pt x="198158" y="149581"/>
                    <a:pt x="191833" y="151689"/>
                  </a:cubicBezTo>
                  <a:cubicBezTo>
                    <a:pt x="185509" y="153797"/>
                    <a:pt x="183400" y="143256"/>
                    <a:pt x="183400" y="143256"/>
                  </a:cubicBezTo>
                  <a:lnTo>
                    <a:pt x="174968" y="132728"/>
                  </a:lnTo>
                  <a:lnTo>
                    <a:pt x="164427" y="120079"/>
                  </a:lnTo>
                  <a:lnTo>
                    <a:pt x="155994" y="111659"/>
                  </a:lnTo>
                  <a:lnTo>
                    <a:pt x="145453" y="101118"/>
                  </a:lnTo>
                  <a:lnTo>
                    <a:pt x="139128" y="88481"/>
                  </a:lnTo>
                  <a:lnTo>
                    <a:pt x="132804" y="77953"/>
                  </a:lnTo>
                  <a:cubicBezTo>
                    <a:pt x="132804" y="77953"/>
                    <a:pt x="124371" y="54775"/>
                    <a:pt x="107505" y="56884"/>
                  </a:cubicBezTo>
                  <a:lnTo>
                    <a:pt x="88531" y="58992"/>
                  </a:lnTo>
                  <a:cubicBezTo>
                    <a:pt x="88531" y="58992"/>
                    <a:pt x="52692" y="37923"/>
                    <a:pt x="42164" y="27394"/>
                  </a:cubicBezTo>
                  <a:cubicBezTo>
                    <a:pt x="14757" y="0"/>
                    <a:pt x="14998" y="11964"/>
                    <a:pt x="13589" y="11964"/>
                  </a:cubicBezTo>
                  <a:cubicBezTo>
                    <a:pt x="13589" y="11964"/>
                    <a:pt x="0" y="16853"/>
                    <a:pt x="33731" y="44247"/>
                  </a:cubicBezTo>
                  <a:cubicBezTo>
                    <a:pt x="33731" y="44247"/>
                    <a:pt x="73774" y="84277"/>
                    <a:pt x="90640" y="92698"/>
                  </a:cubicBezTo>
                  <a:cubicBezTo>
                    <a:pt x="90640" y="92698"/>
                    <a:pt x="122263" y="107442"/>
                    <a:pt x="139128" y="124295"/>
                  </a:cubicBezTo>
                  <a:cubicBezTo>
                    <a:pt x="139128" y="124295"/>
                    <a:pt x="162318" y="149581"/>
                    <a:pt x="177076" y="162217"/>
                  </a:cubicBezTo>
                  <a:cubicBezTo>
                    <a:pt x="177076" y="162217"/>
                    <a:pt x="191833" y="176123"/>
                    <a:pt x="204482" y="176123"/>
                  </a:cubicBezTo>
                  <a:cubicBezTo>
                    <a:pt x="204482" y="176123"/>
                    <a:pt x="216076" y="179069"/>
                    <a:pt x="212914" y="168960"/>
                  </a:cubicBezTo>
                  <a:lnTo>
                    <a:pt x="206171" y="162636"/>
                  </a:lnTo>
                  <a:close/>
                  <a:moveTo>
                    <a:pt x="206171" y="162636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5" name="Google Shape;2755;p39"/>
            <p:cNvSpPr/>
            <p:nvPr/>
          </p:nvSpPr>
          <p:spPr>
            <a:xfrm>
              <a:off x="5514963" y="2716947"/>
              <a:ext cx="9092" cy="9105"/>
            </a:xfrm>
            <a:custGeom>
              <a:rect b="b" l="l" r="r" t="t"/>
              <a:pathLst>
                <a:path extrusionOk="0" h="9105" w="9092">
                  <a:moveTo>
                    <a:pt x="4546" y="9105"/>
                  </a:moveTo>
                  <a:cubicBezTo>
                    <a:pt x="2032" y="9105"/>
                    <a:pt x="0" y="7074"/>
                    <a:pt x="0" y="4559"/>
                  </a:cubicBezTo>
                  <a:cubicBezTo>
                    <a:pt x="0" y="2044"/>
                    <a:pt x="2032" y="0"/>
                    <a:pt x="4546" y="0"/>
                  </a:cubicBezTo>
                  <a:cubicBezTo>
                    <a:pt x="7060" y="0"/>
                    <a:pt x="9092" y="2044"/>
                    <a:pt x="9092" y="4559"/>
                  </a:cubicBezTo>
                  <a:cubicBezTo>
                    <a:pt x="9092" y="7074"/>
                    <a:pt x="7060" y="9105"/>
                    <a:pt x="4546" y="9105"/>
                  </a:cubicBezTo>
                </a:path>
              </a:pathLst>
            </a:custGeom>
            <a:solidFill>
              <a:srgbClr val="B1ACA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6" name="Google Shape;2756;p39"/>
            <p:cNvSpPr/>
            <p:nvPr/>
          </p:nvSpPr>
          <p:spPr>
            <a:xfrm>
              <a:off x="5514963" y="2716947"/>
              <a:ext cx="9092" cy="9105"/>
            </a:xfrm>
            <a:custGeom>
              <a:rect b="b" l="l" r="r" t="t"/>
              <a:pathLst>
                <a:path extrusionOk="0" h="9105" w="9092">
                  <a:moveTo>
                    <a:pt x="4546" y="9105"/>
                  </a:moveTo>
                  <a:cubicBezTo>
                    <a:pt x="2032" y="9105"/>
                    <a:pt x="0" y="7074"/>
                    <a:pt x="0" y="4559"/>
                  </a:cubicBezTo>
                  <a:cubicBezTo>
                    <a:pt x="0" y="2044"/>
                    <a:pt x="2032" y="0"/>
                    <a:pt x="4546" y="0"/>
                  </a:cubicBezTo>
                  <a:cubicBezTo>
                    <a:pt x="7060" y="0"/>
                    <a:pt x="9092" y="2044"/>
                    <a:pt x="9092" y="4559"/>
                  </a:cubicBezTo>
                  <a:cubicBezTo>
                    <a:pt x="9092" y="7074"/>
                    <a:pt x="7060" y="9105"/>
                    <a:pt x="4546" y="9105"/>
                  </a:cubicBezTo>
                  <a:close/>
                  <a:moveTo>
                    <a:pt x="4546" y="9105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57" name="Google Shape;2757;p39"/>
            <p:cNvPicPr preferRelativeResize="0"/>
            <p:nvPr/>
          </p:nvPicPr>
          <p:blipFill rotWithShape="1">
            <a:blip r:embed="rId49">
              <a:alphaModFix/>
            </a:blip>
            <a:srcRect b="0" l="0" r="0" t="0"/>
            <a:stretch/>
          </p:blipFill>
          <p:spPr>
            <a:xfrm>
              <a:off x="5724590" y="2645119"/>
              <a:ext cx="215860" cy="2153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58" name="Google Shape;2758;p39"/>
            <p:cNvSpPr/>
            <p:nvPr/>
          </p:nvSpPr>
          <p:spPr>
            <a:xfrm>
              <a:off x="5729974" y="2646068"/>
              <a:ext cx="197776" cy="201650"/>
            </a:xfrm>
            <a:custGeom>
              <a:rect b="b" l="l" r="r" t="t"/>
              <a:pathLst>
                <a:path extrusionOk="0" h="201650" w="197776">
                  <a:moveTo>
                    <a:pt x="188785" y="201650"/>
                  </a:moveTo>
                  <a:lnTo>
                    <a:pt x="197776" y="161645"/>
                  </a:lnTo>
                  <a:lnTo>
                    <a:pt x="50673" y="32652"/>
                  </a:lnTo>
                  <a:cubicBezTo>
                    <a:pt x="50673" y="32652"/>
                    <a:pt x="16345" y="0"/>
                    <a:pt x="8166" y="16332"/>
                  </a:cubicBezTo>
                  <a:cubicBezTo>
                    <a:pt x="8166" y="16332"/>
                    <a:pt x="0" y="37554"/>
                    <a:pt x="34328" y="63678"/>
                  </a:cubicBezTo>
                  <a:lnTo>
                    <a:pt x="188785" y="201650"/>
                  </a:lnTo>
                  <a:close/>
                  <a:moveTo>
                    <a:pt x="188785" y="201650"/>
                  </a:moveTo>
                </a:path>
              </a:pathLst>
            </a:custGeom>
            <a:noFill/>
            <a:ln cap="flat" cmpd="sng" w="9525">
              <a:solidFill>
                <a:srgbClr val="786524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59" name="Google Shape;2759;p39"/>
            <p:cNvPicPr preferRelativeResize="0"/>
            <p:nvPr/>
          </p:nvPicPr>
          <p:blipFill rotWithShape="1">
            <a:blip r:embed="rId50">
              <a:alphaModFix/>
            </a:blip>
            <a:srcRect b="0" l="0" r="0" t="0"/>
            <a:stretch/>
          </p:blipFill>
          <p:spPr>
            <a:xfrm>
              <a:off x="5762345" y="2594102"/>
              <a:ext cx="226785" cy="1895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60" name="Google Shape;2760;p39"/>
            <p:cNvSpPr/>
            <p:nvPr/>
          </p:nvSpPr>
          <p:spPr>
            <a:xfrm>
              <a:off x="5772429" y="2603787"/>
              <a:ext cx="216076" cy="169721"/>
            </a:xfrm>
            <a:custGeom>
              <a:rect b="b" l="l" r="r" t="t"/>
              <a:pathLst>
                <a:path extrusionOk="0" h="169721" w="216076">
                  <a:moveTo>
                    <a:pt x="9905" y="153288"/>
                  </a:moveTo>
                  <a:cubicBezTo>
                    <a:pt x="9905" y="153288"/>
                    <a:pt x="17918" y="140233"/>
                    <a:pt x="24243" y="142341"/>
                  </a:cubicBezTo>
                  <a:cubicBezTo>
                    <a:pt x="30567" y="144437"/>
                    <a:pt x="32676" y="133908"/>
                    <a:pt x="32676" y="133908"/>
                  </a:cubicBezTo>
                  <a:lnTo>
                    <a:pt x="41108" y="123380"/>
                  </a:lnTo>
                  <a:lnTo>
                    <a:pt x="51649" y="110731"/>
                  </a:lnTo>
                  <a:lnTo>
                    <a:pt x="60082" y="102311"/>
                  </a:lnTo>
                  <a:lnTo>
                    <a:pt x="70623" y="91782"/>
                  </a:lnTo>
                  <a:lnTo>
                    <a:pt x="76948" y="79146"/>
                  </a:lnTo>
                  <a:lnTo>
                    <a:pt x="83272" y="68605"/>
                  </a:lnTo>
                  <a:cubicBezTo>
                    <a:pt x="83272" y="68605"/>
                    <a:pt x="91705" y="45440"/>
                    <a:pt x="108558" y="47536"/>
                  </a:cubicBezTo>
                  <a:lnTo>
                    <a:pt x="127532" y="49644"/>
                  </a:lnTo>
                  <a:cubicBezTo>
                    <a:pt x="127532" y="49644"/>
                    <a:pt x="163371" y="28587"/>
                    <a:pt x="173912" y="18046"/>
                  </a:cubicBezTo>
                  <a:cubicBezTo>
                    <a:pt x="184453" y="7518"/>
                    <a:pt x="199808" y="0"/>
                    <a:pt x="200328" y="4203"/>
                  </a:cubicBezTo>
                  <a:cubicBezTo>
                    <a:pt x="200328" y="4203"/>
                    <a:pt x="216076" y="7518"/>
                    <a:pt x="182345" y="34899"/>
                  </a:cubicBezTo>
                  <a:cubicBezTo>
                    <a:pt x="182345" y="34899"/>
                    <a:pt x="142289" y="74929"/>
                    <a:pt x="125424" y="83350"/>
                  </a:cubicBezTo>
                  <a:cubicBezTo>
                    <a:pt x="125424" y="83350"/>
                    <a:pt x="93813" y="98094"/>
                    <a:pt x="76948" y="114947"/>
                  </a:cubicBezTo>
                  <a:cubicBezTo>
                    <a:pt x="76948" y="114947"/>
                    <a:pt x="53758" y="140233"/>
                    <a:pt x="39000" y="152869"/>
                  </a:cubicBezTo>
                  <a:cubicBezTo>
                    <a:pt x="39000" y="152869"/>
                    <a:pt x="24243" y="166775"/>
                    <a:pt x="11594" y="166775"/>
                  </a:cubicBezTo>
                  <a:cubicBezTo>
                    <a:pt x="11594" y="166775"/>
                    <a:pt x="0" y="169721"/>
                    <a:pt x="3162" y="159612"/>
                  </a:cubicBezTo>
                  <a:lnTo>
                    <a:pt x="9905" y="153288"/>
                  </a:lnTo>
                  <a:close/>
                  <a:moveTo>
                    <a:pt x="9905" y="153288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1" name="Google Shape;2761;p39"/>
            <p:cNvSpPr/>
            <p:nvPr/>
          </p:nvSpPr>
          <p:spPr>
            <a:xfrm>
              <a:off x="5860073" y="2672534"/>
              <a:ext cx="9092" cy="9105"/>
            </a:xfrm>
            <a:custGeom>
              <a:rect b="b" l="l" r="r" t="t"/>
              <a:pathLst>
                <a:path extrusionOk="0" h="9105" w="9092">
                  <a:moveTo>
                    <a:pt x="4546" y="9105"/>
                  </a:moveTo>
                  <a:cubicBezTo>
                    <a:pt x="7060" y="9105"/>
                    <a:pt x="9092" y="7061"/>
                    <a:pt x="9092" y="4559"/>
                  </a:cubicBezTo>
                  <a:cubicBezTo>
                    <a:pt x="9092" y="2044"/>
                    <a:pt x="7060" y="0"/>
                    <a:pt x="4546" y="0"/>
                  </a:cubicBezTo>
                  <a:cubicBezTo>
                    <a:pt x="2032" y="0"/>
                    <a:pt x="0" y="2044"/>
                    <a:pt x="0" y="4559"/>
                  </a:cubicBezTo>
                  <a:cubicBezTo>
                    <a:pt x="0" y="7061"/>
                    <a:pt x="2032" y="9105"/>
                    <a:pt x="4546" y="9105"/>
                  </a:cubicBezTo>
                </a:path>
              </a:pathLst>
            </a:custGeom>
            <a:solidFill>
              <a:srgbClr val="B1ACA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2" name="Google Shape;2762;p39"/>
            <p:cNvSpPr/>
            <p:nvPr/>
          </p:nvSpPr>
          <p:spPr>
            <a:xfrm>
              <a:off x="5860073" y="2672534"/>
              <a:ext cx="9092" cy="9105"/>
            </a:xfrm>
            <a:custGeom>
              <a:rect b="b" l="l" r="r" t="t"/>
              <a:pathLst>
                <a:path extrusionOk="0" h="9105" w="9092">
                  <a:moveTo>
                    <a:pt x="4546" y="9105"/>
                  </a:moveTo>
                  <a:cubicBezTo>
                    <a:pt x="7060" y="9105"/>
                    <a:pt x="9092" y="7061"/>
                    <a:pt x="9092" y="4559"/>
                  </a:cubicBezTo>
                  <a:cubicBezTo>
                    <a:pt x="9092" y="2044"/>
                    <a:pt x="7060" y="0"/>
                    <a:pt x="4546" y="0"/>
                  </a:cubicBezTo>
                  <a:cubicBezTo>
                    <a:pt x="2032" y="0"/>
                    <a:pt x="0" y="2044"/>
                    <a:pt x="0" y="4559"/>
                  </a:cubicBezTo>
                  <a:cubicBezTo>
                    <a:pt x="0" y="7061"/>
                    <a:pt x="2032" y="9105"/>
                    <a:pt x="4546" y="9105"/>
                  </a:cubicBezTo>
                  <a:close/>
                  <a:moveTo>
                    <a:pt x="4546" y="9105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3" name="Google Shape;2763;p39"/>
            <p:cNvSpPr/>
            <p:nvPr/>
          </p:nvSpPr>
          <p:spPr>
            <a:xfrm>
              <a:off x="5551831" y="2924128"/>
              <a:ext cx="49364" cy="49428"/>
            </a:xfrm>
            <a:custGeom>
              <a:rect b="b" l="l" r="r" t="t"/>
              <a:pathLst>
                <a:path extrusionOk="0" h="49428" w="49364">
                  <a:moveTo>
                    <a:pt x="20345" y="49428"/>
                  </a:moveTo>
                  <a:lnTo>
                    <a:pt x="20345" y="28918"/>
                  </a:lnTo>
                  <a:lnTo>
                    <a:pt x="0" y="28918"/>
                  </a:lnTo>
                  <a:lnTo>
                    <a:pt x="0" y="20358"/>
                  </a:lnTo>
                  <a:lnTo>
                    <a:pt x="20345" y="20358"/>
                  </a:lnTo>
                  <a:lnTo>
                    <a:pt x="20345" y="0"/>
                  </a:lnTo>
                  <a:lnTo>
                    <a:pt x="29019" y="0"/>
                  </a:lnTo>
                  <a:lnTo>
                    <a:pt x="29019" y="20358"/>
                  </a:lnTo>
                  <a:lnTo>
                    <a:pt x="49364" y="20358"/>
                  </a:lnTo>
                  <a:lnTo>
                    <a:pt x="49364" y="28918"/>
                  </a:lnTo>
                  <a:lnTo>
                    <a:pt x="29019" y="28918"/>
                  </a:lnTo>
                  <a:lnTo>
                    <a:pt x="29019" y="49428"/>
                  </a:lnTo>
                  <a:close/>
                  <a:moveTo>
                    <a:pt x="20345" y="49428"/>
                  </a:move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4" name="Google Shape;2764;p39"/>
            <p:cNvSpPr/>
            <p:nvPr/>
          </p:nvSpPr>
          <p:spPr>
            <a:xfrm>
              <a:off x="5850978" y="2948686"/>
              <a:ext cx="42317" cy="9221"/>
            </a:xfrm>
            <a:custGeom>
              <a:rect b="b" l="l" r="r" t="t"/>
              <a:pathLst>
                <a:path extrusionOk="0" h="9221" w="42317">
                  <a:moveTo>
                    <a:pt x="0" y="9221"/>
                  </a:moveTo>
                  <a:lnTo>
                    <a:pt x="42317" y="9221"/>
                  </a:lnTo>
                  <a:lnTo>
                    <a:pt x="42317" y="0"/>
                  </a:lnTo>
                  <a:lnTo>
                    <a:pt x="0" y="0"/>
                  </a:lnTo>
                  <a:lnTo>
                    <a:pt x="0" y="92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65" name="Google Shape;2765;p39"/>
            <p:cNvPicPr preferRelativeResize="0"/>
            <p:nvPr/>
          </p:nvPicPr>
          <p:blipFill rotWithShape="1">
            <a:blip r:embed="rId51">
              <a:alphaModFix/>
            </a:blip>
            <a:srcRect b="0" l="0" r="0" t="0"/>
            <a:stretch/>
          </p:blipFill>
          <p:spPr>
            <a:xfrm>
              <a:off x="6444119" y="4049929"/>
              <a:ext cx="72783" cy="860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66" name="Google Shape;2766;p39"/>
            <p:cNvPicPr preferRelativeResize="0"/>
            <p:nvPr/>
          </p:nvPicPr>
          <p:blipFill rotWithShape="1">
            <a:blip r:embed="rId52">
              <a:alphaModFix/>
            </a:blip>
            <a:srcRect b="0" l="0" r="0" t="0"/>
            <a:stretch/>
          </p:blipFill>
          <p:spPr>
            <a:xfrm>
              <a:off x="6875538" y="4049929"/>
              <a:ext cx="72783" cy="860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67" name="Google Shape;2767;p39"/>
            <p:cNvPicPr preferRelativeResize="0"/>
            <p:nvPr/>
          </p:nvPicPr>
          <p:blipFill rotWithShape="1">
            <a:blip r:embed="rId53">
              <a:alphaModFix/>
            </a:blip>
            <a:srcRect b="0" l="0" r="0" t="0"/>
            <a:stretch/>
          </p:blipFill>
          <p:spPr>
            <a:xfrm>
              <a:off x="6411569" y="4017773"/>
              <a:ext cx="588340" cy="864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68" name="Google Shape;2768;p39"/>
            <p:cNvSpPr/>
            <p:nvPr/>
          </p:nvSpPr>
          <p:spPr>
            <a:xfrm>
              <a:off x="6424269" y="4030473"/>
              <a:ext cx="562940" cy="61099"/>
            </a:xfrm>
            <a:custGeom>
              <a:rect b="b" l="l" r="r" t="t"/>
              <a:pathLst>
                <a:path extrusionOk="0" h="61099" w="562940">
                  <a:moveTo>
                    <a:pt x="562940" y="61099"/>
                  </a:moveTo>
                  <a:lnTo>
                    <a:pt x="0" y="61099"/>
                  </a:lnTo>
                  <a:lnTo>
                    <a:pt x="0" y="0"/>
                  </a:lnTo>
                  <a:lnTo>
                    <a:pt x="562940" y="0"/>
                  </a:lnTo>
                  <a:lnTo>
                    <a:pt x="562940" y="61099"/>
                  </a:lnTo>
                  <a:close/>
                </a:path>
              </a:pathLst>
            </a:custGeom>
            <a:noFill/>
            <a:ln cap="rnd" cmpd="sng" w="9525">
              <a:solidFill>
                <a:srgbClr val="6695A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69" name="Google Shape;2769;p39"/>
            <p:cNvPicPr preferRelativeResize="0"/>
            <p:nvPr/>
          </p:nvPicPr>
          <p:blipFill rotWithShape="1">
            <a:blip r:embed="rId54">
              <a:alphaModFix/>
            </a:blip>
            <a:srcRect b="0" l="0" r="0" t="0"/>
            <a:stretch/>
          </p:blipFill>
          <p:spPr>
            <a:xfrm>
              <a:off x="6411175" y="3969754"/>
              <a:ext cx="588340" cy="735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70" name="Google Shape;2770;p39"/>
            <p:cNvSpPr/>
            <p:nvPr/>
          </p:nvSpPr>
          <p:spPr>
            <a:xfrm>
              <a:off x="6423870" y="3982460"/>
              <a:ext cx="562939" cy="48183"/>
            </a:xfrm>
            <a:custGeom>
              <a:rect b="b" l="l" r="r" t="t"/>
              <a:pathLst>
                <a:path extrusionOk="0" h="48183" w="562939">
                  <a:moveTo>
                    <a:pt x="489889" y="0"/>
                  </a:moveTo>
                  <a:lnTo>
                    <a:pt x="562939" y="48183"/>
                  </a:lnTo>
                  <a:lnTo>
                    <a:pt x="0" y="48183"/>
                  </a:lnTo>
                  <a:lnTo>
                    <a:pt x="63919" y="0"/>
                  </a:lnTo>
                  <a:lnTo>
                    <a:pt x="489889" y="0"/>
                  </a:lnTo>
                  <a:close/>
                  <a:moveTo>
                    <a:pt x="489889" y="0"/>
                  </a:moveTo>
                </a:path>
              </a:pathLst>
            </a:custGeom>
            <a:noFill/>
            <a:ln cap="rnd" cmpd="sng" w="9525">
              <a:solidFill>
                <a:srgbClr val="6695A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71" name="Google Shape;2771;p39"/>
            <p:cNvPicPr preferRelativeResize="0"/>
            <p:nvPr/>
          </p:nvPicPr>
          <p:blipFill rotWithShape="1">
            <a:blip r:embed="rId55">
              <a:alphaModFix/>
            </a:blip>
            <a:srcRect b="0" l="0" r="0" t="0"/>
            <a:stretch/>
          </p:blipFill>
          <p:spPr>
            <a:xfrm>
              <a:off x="6852572" y="3980905"/>
              <a:ext cx="71726" cy="4434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72" name="Google Shape;2772;p39"/>
            <p:cNvSpPr/>
            <p:nvPr/>
          </p:nvSpPr>
          <p:spPr>
            <a:xfrm>
              <a:off x="6864205" y="3992919"/>
              <a:ext cx="48462" cy="19634"/>
            </a:xfrm>
            <a:custGeom>
              <a:rect b="b" l="l" r="r" t="t"/>
              <a:pathLst>
                <a:path extrusionOk="0" h="19634" w="48462">
                  <a:moveTo>
                    <a:pt x="23939" y="19634"/>
                  </a:moveTo>
                  <a:cubicBezTo>
                    <a:pt x="37261" y="19634"/>
                    <a:pt x="48462" y="15875"/>
                    <a:pt x="47307" y="4407"/>
                  </a:cubicBezTo>
                  <a:cubicBezTo>
                    <a:pt x="46862" y="0"/>
                    <a:pt x="36816" y="737"/>
                    <a:pt x="24231" y="737"/>
                  </a:cubicBezTo>
                  <a:cubicBezTo>
                    <a:pt x="11633" y="737"/>
                    <a:pt x="1600" y="597"/>
                    <a:pt x="1156" y="5004"/>
                  </a:cubicBezTo>
                  <a:cubicBezTo>
                    <a:pt x="0" y="16472"/>
                    <a:pt x="11341" y="19634"/>
                    <a:pt x="23939" y="19634"/>
                  </a:cubicBezTo>
                  <a:close/>
                  <a:moveTo>
                    <a:pt x="23939" y="19634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73" name="Google Shape;2773;p39"/>
            <p:cNvPicPr preferRelativeResize="0"/>
            <p:nvPr/>
          </p:nvPicPr>
          <p:blipFill rotWithShape="1">
            <a:blip r:embed="rId56">
              <a:alphaModFix/>
            </a:blip>
            <a:srcRect b="0" l="0" r="0" t="0"/>
            <a:stretch/>
          </p:blipFill>
          <p:spPr>
            <a:xfrm>
              <a:off x="6852932" y="3976192"/>
              <a:ext cx="71005" cy="415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74" name="Google Shape;2774;p39"/>
            <p:cNvSpPr/>
            <p:nvPr/>
          </p:nvSpPr>
          <p:spPr>
            <a:xfrm>
              <a:off x="6865624" y="3988895"/>
              <a:ext cx="45618" cy="16167"/>
            </a:xfrm>
            <a:custGeom>
              <a:rect b="b" l="l" r="r" t="t"/>
              <a:pathLst>
                <a:path extrusionOk="0" h="16167" w="45618">
                  <a:moveTo>
                    <a:pt x="22809" y="16167"/>
                  </a:moveTo>
                  <a:cubicBezTo>
                    <a:pt x="35407" y="16167"/>
                    <a:pt x="45618" y="12548"/>
                    <a:pt x="45618" y="8090"/>
                  </a:cubicBezTo>
                  <a:cubicBezTo>
                    <a:pt x="45618" y="3620"/>
                    <a:pt x="35407" y="0"/>
                    <a:pt x="22809" y="0"/>
                  </a:cubicBezTo>
                  <a:cubicBezTo>
                    <a:pt x="10211" y="0"/>
                    <a:pt x="0" y="3620"/>
                    <a:pt x="0" y="8090"/>
                  </a:cubicBezTo>
                  <a:cubicBezTo>
                    <a:pt x="0" y="12548"/>
                    <a:pt x="10211" y="16167"/>
                    <a:pt x="22809" y="16167"/>
                  </a:cubicBezTo>
                  <a:close/>
                  <a:moveTo>
                    <a:pt x="22809" y="1616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75" name="Google Shape;2775;p39"/>
            <p:cNvPicPr preferRelativeResize="0"/>
            <p:nvPr/>
          </p:nvPicPr>
          <p:blipFill rotWithShape="1">
            <a:blip r:embed="rId57">
              <a:alphaModFix/>
            </a:blip>
            <a:srcRect b="0" l="0" r="0" t="0"/>
            <a:stretch/>
          </p:blipFill>
          <p:spPr>
            <a:xfrm>
              <a:off x="6859714" y="3950082"/>
              <a:ext cx="58762" cy="632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76" name="Google Shape;2776;p39"/>
            <p:cNvSpPr/>
            <p:nvPr/>
          </p:nvSpPr>
          <p:spPr>
            <a:xfrm>
              <a:off x="6872421" y="3962780"/>
              <a:ext cx="33350" cy="42405"/>
            </a:xfrm>
            <a:custGeom>
              <a:rect b="b" l="l" r="r" t="t"/>
              <a:pathLst>
                <a:path extrusionOk="0" h="42405" w="33350">
                  <a:moveTo>
                    <a:pt x="0" y="0"/>
                  </a:moveTo>
                  <a:lnTo>
                    <a:pt x="0" y="34150"/>
                  </a:lnTo>
                  <a:cubicBezTo>
                    <a:pt x="0" y="34150"/>
                    <a:pt x="12801" y="42405"/>
                    <a:pt x="32994" y="34150"/>
                  </a:cubicBezTo>
                  <a:lnTo>
                    <a:pt x="33350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77" name="Google Shape;2777;p39"/>
            <p:cNvPicPr preferRelativeResize="0"/>
            <p:nvPr/>
          </p:nvPicPr>
          <p:blipFill rotWithShape="1">
            <a:blip r:embed="rId58">
              <a:alphaModFix/>
            </a:blip>
            <a:srcRect b="0" l="0" r="0" t="0"/>
            <a:stretch/>
          </p:blipFill>
          <p:spPr>
            <a:xfrm>
              <a:off x="6867029" y="3851542"/>
              <a:ext cx="70815" cy="950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78" name="Google Shape;2778;p39"/>
            <p:cNvSpPr/>
            <p:nvPr/>
          </p:nvSpPr>
          <p:spPr>
            <a:xfrm>
              <a:off x="6879746" y="3859822"/>
              <a:ext cx="45401" cy="74104"/>
            </a:xfrm>
            <a:custGeom>
              <a:rect b="b" l="l" r="r" t="t"/>
              <a:pathLst>
                <a:path extrusionOk="0" h="74104" w="45401">
                  <a:moveTo>
                    <a:pt x="16992" y="74104"/>
                  </a:moveTo>
                  <a:lnTo>
                    <a:pt x="45401" y="20904"/>
                  </a:lnTo>
                  <a:cubicBezTo>
                    <a:pt x="45401" y="20904"/>
                    <a:pt x="45376" y="0"/>
                    <a:pt x="31076" y="5258"/>
                  </a:cubicBezTo>
                  <a:cubicBezTo>
                    <a:pt x="31076" y="5258"/>
                    <a:pt x="19671" y="17551"/>
                    <a:pt x="7442" y="40043"/>
                  </a:cubicBezTo>
                  <a:lnTo>
                    <a:pt x="0" y="44971"/>
                  </a:lnTo>
                  <a:lnTo>
                    <a:pt x="16992" y="74104"/>
                  </a:lnTo>
                  <a:close/>
                  <a:moveTo>
                    <a:pt x="16992" y="74104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79" name="Google Shape;2779;p39"/>
            <p:cNvPicPr preferRelativeResize="0"/>
            <p:nvPr/>
          </p:nvPicPr>
          <p:blipFill rotWithShape="1">
            <a:blip r:embed="rId59">
              <a:alphaModFix/>
            </a:blip>
            <a:srcRect b="0" l="0" r="0" t="0"/>
            <a:stretch/>
          </p:blipFill>
          <p:spPr>
            <a:xfrm>
              <a:off x="6857872" y="3876942"/>
              <a:ext cx="62458" cy="1262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80" name="Google Shape;2780;p39"/>
            <p:cNvSpPr/>
            <p:nvPr/>
          </p:nvSpPr>
          <p:spPr>
            <a:xfrm>
              <a:off x="6870569" y="3889637"/>
              <a:ext cx="37058" cy="107187"/>
            </a:xfrm>
            <a:custGeom>
              <a:rect b="b" l="l" r="r" t="t"/>
              <a:pathLst>
                <a:path extrusionOk="0" h="107187" w="37058">
                  <a:moveTo>
                    <a:pt x="0" y="0"/>
                  </a:moveTo>
                  <a:lnTo>
                    <a:pt x="0" y="95707"/>
                  </a:lnTo>
                  <a:cubicBezTo>
                    <a:pt x="0" y="95707"/>
                    <a:pt x="13944" y="107187"/>
                    <a:pt x="36664" y="95707"/>
                  </a:cubicBezTo>
                  <a:lnTo>
                    <a:pt x="37058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81" name="Google Shape;2781;p39"/>
            <p:cNvPicPr preferRelativeResize="0"/>
            <p:nvPr/>
          </p:nvPicPr>
          <p:blipFill rotWithShape="1">
            <a:blip r:embed="rId60">
              <a:alphaModFix/>
            </a:blip>
            <a:srcRect b="0" l="0" r="0" t="0"/>
            <a:stretch/>
          </p:blipFill>
          <p:spPr>
            <a:xfrm>
              <a:off x="6857669" y="3869792"/>
              <a:ext cx="62471" cy="370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82" name="Google Shape;2782;p39"/>
            <p:cNvSpPr/>
            <p:nvPr/>
          </p:nvSpPr>
          <p:spPr>
            <a:xfrm>
              <a:off x="6870380" y="3882490"/>
              <a:ext cx="37058" cy="11607"/>
            </a:xfrm>
            <a:custGeom>
              <a:rect b="b" l="l" r="r" t="t"/>
              <a:pathLst>
                <a:path extrusionOk="0" h="11607" w="37058">
                  <a:moveTo>
                    <a:pt x="18529" y="11607"/>
                  </a:moveTo>
                  <a:cubicBezTo>
                    <a:pt x="28765" y="11607"/>
                    <a:pt x="37058" y="9017"/>
                    <a:pt x="37058" y="5804"/>
                  </a:cubicBezTo>
                  <a:cubicBezTo>
                    <a:pt x="37058" y="2603"/>
                    <a:pt x="28765" y="0"/>
                    <a:pt x="18529" y="0"/>
                  </a:cubicBezTo>
                  <a:cubicBezTo>
                    <a:pt x="8293" y="0"/>
                    <a:pt x="0" y="2603"/>
                    <a:pt x="0" y="5804"/>
                  </a:cubicBezTo>
                  <a:cubicBezTo>
                    <a:pt x="0" y="9017"/>
                    <a:pt x="8293" y="11607"/>
                    <a:pt x="18529" y="11607"/>
                  </a:cubicBezTo>
                  <a:close/>
                  <a:moveTo>
                    <a:pt x="18529" y="1160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3" name="Google Shape;2783;p39"/>
            <p:cNvSpPr/>
            <p:nvPr/>
          </p:nvSpPr>
          <p:spPr>
            <a:xfrm>
              <a:off x="6877641" y="3885568"/>
              <a:ext cx="23138" cy="4686"/>
            </a:xfrm>
            <a:custGeom>
              <a:rect b="b" l="l" r="r" t="t"/>
              <a:pathLst>
                <a:path extrusionOk="0" h="4686" w="23138">
                  <a:moveTo>
                    <a:pt x="11569" y="4686"/>
                  </a:moveTo>
                  <a:cubicBezTo>
                    <a:pt x="17957" y="4686"/>
                    <a:pt x="23138" y="3645"/>
                    <a:pt x="23138" y="2350"/>
                  </a:cubicBezTo>
                  <a:cubicBezTo>
                    <a:pt x="23138" y="1054"/>
                    <a:pt x="17957" y="0"/>
                    <a:pt x="11569" y="0"/>
                  </a:cubicBezTo>
                  <a:cubicBezTo>
                    <a:pt x="5181" y="0"/>
                    <a:pt x="0" y="1054"/>
                    <a:pt x="0" y="2350"/>
                  </a:cubicBezTo>
                  <a:cubicBezTo>
                    <a:pt x="0" y="3645"/>
                    <a:pt x="5181" y="4686"/>
                    <a:pt x="11569" y="4686"/>
                  </a:cubicBezTo>
                </a:path>
              </a:pathLst>
            </a:custGeom>
            <a:solidFill>
              <a:srgbClr val="B6B8B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4" name="Google Shape;2784;p39"/>
            <p:cNvSpPr/>
            <p:nvPr/>
          </p:nvSpPr>
          <p:spPr>
            <a:xfrm>
              <a:off x="6877641" y="3885568"/>
              <a:ext cx="23138" cy="4686"/>
            </a:xfrm>
            <a:custGeom>
              <a:rect b="b" l="l" r="r" t="t"/>
              <a:pathLst>
                <a:path extrusionOk="0" h="4686" w="23138">
                  <a:moveTo>
                    <a:pt x="11569" y="4686"/>
                  </a:moveTo>
                  <a:cubicBezTo>
                    <a:pt x="17957" y="4686"/>
                    <a:pt x="23138" y="3645"/>
                    <a:pt x="23138" y="2350"/>
                  </a:cubicBezTo>
                  <a:cubicBezTo>
                    <a:pt x="23138" y="1054"/>
                    <a:pt x="17957" y="0"/>
                    <a:pt x="11569" y="0"/>
                  </a:cubicBezTo>
                  <a:cubicBezTo>
                    <a:pt x="5181" y="0"/>
                    <a:pt x="0" y="1054"/>
                    <a:pt x="0" y="2350"/>
                  </a:cubicBezTo>
                  <a:cubicBezTo>
                    <a:pt x="0" y="3645"/>
                    <a:pt x="5181" y="4686"/>
                    <a:pt x="11569" y="4686"/>
                  </a:cubicBezTo>
                  <a:close/>
                  <a:moveTo>
                    <a:pt x="11569" y="4686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85" name="Google Shape;2785;p39"/>
            <p:cNvPicPr preferRelativeResize="0"/>
            <p:nvPr/>
          </p:nvPicPr>
          <p:blipFill rotWithShape="1">
            <a:blip r:embed="rId61">
              <a:alphaModFix/>
            </a:blip>
            <a:srcRect b="0" l="0" r="0" t="0"/>
            <a:stretch/>
          </p:blipFill>
          <p:spPr>
            <a:xfrm>
              <a:off x="6504730" y="3980905"/>
              <a:ext cx="71715" cy="4434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86" name="Google Shape;2786;p39"/>
            <p:cNvSpPr/>
            <p:nvPr/>
          </p:nvSpPr>
          <p:spPr>
            <a:xfrm>
              <a:off x="6516349" y="3992919"/>
              <a:ext cx="48462" cy="19634"/>
            </a:xfrm>
            <a:custGeom>
              <a:rect b="b" l="l" r="r" t="t"/>
              <a:pathLst>
                <a:path extrusionOk="0" h="19634" w="48462">
                  <a:moveTo>
                    <a:pt x="24523" y="19634"/>
                  </a:moveTo>
                  <a:cubicBezTo>
                    <a:pt x="11201" y="19634"/>
                    <a:pt x="0" y="15875"/>
                    <a:pt x="1155" y="4407"/>
                  </a:cubicBezTo>
                  <a:cubicBezTo>
                    <a:pt x="1600" y="0"/>
                    <a:pt x="11646" y="737"/>
                    <a:pt x="24231" y="737"/>
                  </a:cubicBezTo>
                  <a:cubicBezTo>
                    <a:pt x="36829" y="737"/>
                    <a:pt x="46862" y="597"/>
                    <a:pt x="47306" y="5004"/>
                  </a:cubicBezTo>
                  <a:cubicBezTo>
                    <a:pt x="48462" y="16472"/>
                    <a:pt x="37121" y="19634"/>
                    <a:pt x="24523" y="19634"/>
                  </a:cubicBezTo>
                  <a:close/>
                  <a:moveTo>
                    <a:pt x="24523" y="19634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87" name="Google Shape;2787;p39"/>
            <p:cNvPicPr preferRelativeResize="0"/>
            <p:nvPr/>
          </p:nvPicPr>
          <p:blipFill rotWithShape="1">
            <a:blip r:embed="rId62">
              <a:alphaModFix/>
            </a:blip>
            <a:srcRect b="0" l="0" r="0" t="0"/>
            <a:stretch/>
          </p:blipFill>
          <p:spPr>
            <a:xfrm>
              <a:off x="6505066" y="3976192"/>
              <a:ext cx="71018" cy="415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88" name="Google Shape;2788;p39"/>
            <p:cNvSpPr/>
            <p:nvPr/>
          </p:nvSpPr>
          <p:spPr>
            <a:xfrm>
              <a:off x="6517774" y="3988895"/>
              <a:ext cx="45618" cy="16167"/>
            </a:xfrm>
            <a:custGeom>
              <a:rect b="b" l="l" r="r" t="t"/>
              <a:pathLst>
                <a:path extrusionOk="0" h="16167" w="45618">
                  <a:moveTo>
                    <a:pt x="22809" y="16167"/>
                  </a:moveTo>
                  <a:cubicBezTo>
                    <a:pt x="10211" y="16167"/>
                    <a:pt x="0" y="12548"/>
                    <a:pt x="0" y="8090"/>
                  </a:cubicBezTo>
                  <a:cubicBezTo>
                    <a:pt x="0" y="3620"/>
                    <a:pt x="10211" y="0"/>
                    <a:pt x="22809" y="0"/>
                  </a:cubicBezTo>
                  <a:cubicBezTo>
                    <a:pt x="35407" y="0"/>
                    <a:pt x="45618" y="3620"/>
                    <a:pt x="45618" y="8090"/>
                  </a:cubicBezTo>
                  <a:cubicBezTo>
                    <a:pt x="45618" y="12548"/>
                    <a:pt x="35407" y="16167"/>
                    <a:pt x="22809" y="16167"/>
                  </a:cubicBezTo>
                  <a:close/>
                  <a:moveTo>
                    <a:pt x="22809" y="1616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89" name="Google Shape;2789;p39"/>
            <p:cNvPicPr preferRelativeResize="0"/>
            <p:nvPr/>
          </p:nvPicPr>
          <p:blipFill rotWithShape="1">
            <a:blip r:embed="rId63">
              <a:alphaModFix/>
            </a:blip>
            <a:srcRect b="0" l="0" r="0" t="0"/>
            <a:stretch/>
          </p:blipFill>
          <p:spPr>
            <a:xfrm>
              <a:off x="6510540" y="3950082"/>
              <a:ext cx="58763" cy="632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90" name="Google Shape;2790;p39"/>
            <p:cNvSpPr/>
            <p:nvPr/>
          </p:nvSpPr>
          <p:spPr>
            <a:xfrm>
              <a:off x="6523245" y="3962780"/>
              <a:ext cx="33350" cy="42405"/>
            </a:xfrm>
            <a:custGeom>
              <a:rect b="b" l="l" r="r" t="t"/>
              <a:pathLst>
                <a:path extrusionOk="0" h="42405" w="33350">
                  <a:moveTo>
                    <a:pt x="33350" y="0"/>
                  </a:moveTo>
                  <a:lnTo>
                    <a:pt x="33350" y="34150"/>
                  </a:lnTo>
                  <a:cubicBezTo>
                    <a:pt x="33350" y="34150"/>
                    <a:pt x="20549" y="42405"/>
                    <a:pt x="356" y="34150"/>
                  </a:cubicBezTo>
                  <a:lnTo>
                    <a:pt x="0" y="0"/>
                  </a:lnTo>
                  <a:lnTo>
                    <a:pt x="33350" y="0"/>
                  </a:lnTo>
                  <a:close/>
                  <a:moveTo>
                    <a:pt x="3335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91" name="Google Shape;2791;p39"/>
            <p:cNvPicPr preferRelativeResize="0"/>
            <p:nvPr/>
          </p:nvPicPr>
          <p:blipFill rotWithShape="1">
            <a:blip r:embed="rId64">
              <a:alphaModFix/>
            </a:blip>
            <a:srcRect b="0" l="0" r="0" t="0"/>
            <a:stretch/>
          </p:blipFill>
          <p:spPr>
            <a:xfrm>
              <a:off x="6482422" y="3848545"/>
              <a:ext cx="79565" cy="980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92" name="Google Shape;2792;p39"/>
            <p:cNvSpPr/>
            <p:nvPr/>
          </p:nvSpPr>
          <p:spPr>
            <a:xfrm>
              <a:off x="6495028" y="3856591"/>
              <a:ext cx="54253" cy="77317"/>
            </a:xfrm>
            <a:custGeom>
              <a:rect b="b" l="l" r="r" t="t"/>
              <a:pathLst>
                <a:path extrusionOk="0" h="77317" w="54253">
                  <a:moveTo>
                    <a:pt x="34175" y="77317"/>
                  </a:moveTo>
                  <a:lnTo>
                    <a:pt x="89" y="21768"/>
                  </a:lnTo>
                  <a:cubicBezTo>
                    <a:pt x="89" y="21768"/>
                    <a:pt x="0" y="0"/>
                    <a:pt x="17056" y="5550"/>
                  </a:cubicBezTo>
                  <a:cubicBezTo>
                    <a:pt x="17056" y="5550"/>
                    <a:pt x="30696" y="18415"/>
                    <a:pt x="45363" y="41897"/>
                  </a:cubicBezTo>
                  <a:lnTo>
                    <a:pt x="54253" y="47079"/>
                  </a:lnTo>
                  <a:lnTo>
                    <a:pt x="34175" y="77317"/>
                  </a:lnTo>
                  <a:close/>
                  <a:moveTo>
                    <a:pt x="34175" y="7731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93" name="Google Shape;2793;p39"/>
            <p:cNvPicPr preferRelativeResize="0"/>
            <p:nvPr/>
          </p:nvPicPr>
          <p:blipFill rotWithShape="1">
            <a:blip r:embed="rId65">
              <a:alphaModFix/>
            </a:blip>
            <a:srcRect b="0" l="0" r="0" t="0"/>
            <a:stretch/>
          </p:blipFill>
          <p:spPr>
            <a:xfrm>
              <a:off x="6508686" y="3876942"/>
              <a:ext cx="62458" cy="1262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94" name="Google Shape;2794;p39"/>
            <p:cNvSpPr/>
            <p:nvPr/>
          </p:nvSpPr>
          <p:spPr>
            <a:xfrm>
              <a:off x="6521391" y="3889634"/>
              <a:ext cx="37058" cy="107187"/>
            </a:xfrm>
            <a:custGeom>
              <a:rect b="b" l="l" r="r" t="t"/>
              <a:pathLst>
                <a:path extrusionOk="0" h="107187" w="37058">
                  <a:moveTo>
                    <a:pt x="37058" y="0"/>
                  </a:moveTo>
                  <a:lnTo>
                    <a:pt x="37058" y="95707"/>
                  </a:lnTo>
                  <a:cubicBezTo>
                    <a:pt x="37058" y="95707"/>
                    <a:pt x="23114" y="107187"/>
                    <a:pt x="394" y="95707"/>
                  </a:cubicBezTo>
                  <a:lnTo>
                    <a:pt x="0" y="0"/>
                  </a:lnTo>
                  <a:lnTo>
                    <a:pt x="37058" y="0"/>
                  </a:lnTo>
                  <a:close/>
                  <a:moveTo>
                    <a:pt x="37058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95" name="Google Shape;2795;p39"/>
            <p:cNvPicPr preferRelativeResize="0"/>
            <p:nvPr/>
          </p:nvPicPr>
          <p:blipFill rotWithShape="1">
            <a:blip r:embed="rId66">
              <a:alphaModFix/>
            </a:blip>
            <a:srcRect b="0" l="0" r="0" t="0"/>
            <a:stretch/>
          </p:blipFill>
          <p:spPr>
            <a:xfrm>
              <a:off x="6508877" y="3869792"/>
              <a:ext cx="62470" cy="370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96" name="Google Shape;2796;p39"/>
            <p:cNvSpPr/>
            <p:nvPr/>
          </p:nvSpPr>
          <p:spPr>
            <a:xfrm>
              <a:off x="6521579" y="3882487"/>
              <a:ext cx="37058" cy="11607"/>
            </a:xfrm>
            <a:custGeom>
              <a:rect b="b" l="l" r="r" t="t"/>
              <a:pathLst>
                <a:path extrusionOk="0" h="11607" w="37058">
                  <a:moveTo>
                    <a:pt x="18529" y="11607"/>
                  </a:moveTo>
                  <a:cubicBezTo>
                    <a:pt x="8293" y="11607"/>
                    <a:pt x="0" y="9017"/>
                    <a:pt x="0" y="5804"/>
                  </a:cubicBezTo>
                  <a:cubicBezTo>
                    <a:pt x="0" y="2603"/>
                    <a:pt x="8293" y="0"/>
                    <a:pt x="18529" y="0"/>
                  </a:cubicBezTo>
                  <a:cubicBezTo>
                    <a:pt x="28765" y="0"/>
                    <a:pt x="37058" y="2603"/>
                    <a:pt x="37058" y="5804"/>
                  </a:cubicBezTo>
                  <a:cubicBezTo>
                    <a:pt x="37058" y="9017"/>
                    <a:pt x="28765" y="11607"/>
                    <a:pt x="18529" y="11607"/>
                  </a:cubicBezTo>
                  <a:close/>
                  <a:moveTo>
                    <a:pt x="18529" y="1160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7" name="Google Shape;2797;p39"/>
            <p:cNvSpPr/>
            <p:nvPr/>
          </p:nvSpPr>
          <p:spPr>
            <a:xfrm>
              <a:off x="6528479" y="3885826"/>
              <a:ext cx="22656" cy="4178"/>
            </a:xfrm>
            <a:custGeom>
              <a:rect b="b" l="l" r="r" t="t"/>
              <a:pathLst>
                <a:path extrusionOk="0" h="4178" w="22656">
                  <a:moveTo>
                    <a:pt x="11328" y="4178"/>
                  </a:moveTo>
                  <a:cubicBezTo>
                    <a:pt x="5080" y="4178"/>
                    <a:pt x="0" y="3239"/>
                    <a:pt x="0" y="2083"/>
                  </a:cubicBezTo>
                  <a:cubicBezTo>
                    <a:pt x="0" y="940"/>
                    <a:pt x="5080" y="0"/>
                    <a:pt x="11328" y="0"/>
                  </a:cubicBezTo>
                  <a:cubicBezTo>
                    <a:pt x="17576" y="0"/>
                    <a:pt x="22656" y="940"/>
                    <a:pt x="22656" y="2083"/>
                  </a:cubicBezTo>
                  <a:cubicBezTo>
                    <a:pt x="22656" y="3239"/>
                    <a:pt x="17576" y="4178"/>
                    <a:pt x="11328" y="4178"/>
                  </a:cubicBezTo>
                </a:path>
              </a:pathLst>
            </a:custGeom>
            <a:solidFill>
              <a:srgbClr val="552C2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98" name="Google Shape;2798;p39"/>
            <p:cNvPicPr preferRelativeResize="0"/>
            <p:nvPr/>
          </p:nvPicPr>
          <p:blipFill rotWithShape="1">
            <a:blip r:embed="rId67">
              <a:alphaModFix/>
            </a:blip>
            <a:srcRect b="0" l="0" r="0" t="0"/>
            <a:stretch/>
          </p:blipFill>
          <p:spPr>
            <a:xfrm>
              <a:off x="6559255" y="3683089"/>
              <a:ext cx="384711" cy="2515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99" name="Google Shape;2799;p39"/>
            <p:cNvSpPr/>
            <p:nvPr/>
          </p:nvSpPr>
          <p:spPr>
            <a:xfrm>
              <a:off x="6567881" y="3695801"/>
              <a:ext cx="363385" cy="226173"/>
            </a:xfrm>
            <a:custGeom>
              <a:rect b="b" l="l" r="r" t="t"/>
              <a:pathLst>
                <a:path extrusionOk="0" h="226173" w="363385">
                  <a:moveTo>
                    <a:pt x="363385" y="38353"/>
                  </a:moveTo>
                  <a:lnTo>
                    <a:pt x="16536" y="226173"/>
                  </a:lnTo>
                  <a:lnTo>
                    <a:pt x="5881" y="206996"/>
                  </a:lnTo>
                  <a:cubicBezTo>
                    <a:pt x="0" y="196404"/>
                    <a:pt x="8941" y="180389"/>
                    <a:pt x="25858" y="171233"/>
                  </a:cubicBezTo>
                  <a:lnTo>
                    <a:pt x="342075" y="0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00" name="Google Shape;2800;p39"/>
            <p:cNvPicPr preferRelativeResize="0"/>
            <p:nvPr/>
          </p:nvPicPr>
          <p:blipFill rotWithShape="1">
            <a:blip r:embed="rId68">
              <a:alphaModFix/>
            </a:blip>
            <a:srcRect b="0" l="0" r="0" t="0"/>
            <a:stretch/>
          </p:blipFill>
          <p:spPr>
            <a:xfrm>
              <a:off x="6898119" y="3585388"/>
              <a:ext cx="206516" cy="152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01" name="Google Shape;2801;p39"/>
            <p:cNvPicPr preferRelativeResize="0"/>
            <p:nvPr/>
          </p:nvPicPr>
          <p:blipFill rotWithShape="1">
            <a:blip r:embed="rId69">
              <a:alphaModFix/>
            </a:blip>
            <a:srcRect b="0" l="0" r="0" t="0"/>
            <a:stretch/>
          </p:blipFill>
          <p:spPr>
            <a:xfrm>
              <a:off x="6879646" y="3650273"/>
              <a:ext cx="80976" cy="1210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02" name="Google Shape;2802;p39"/>
            <p:cNvPicPr preferRelativeResize="0"/>
            <p:nvPr/>
          </p:nvPicPr>
          <p:blipFill rotWithShape="1">
            <a:blip r:embed="rId70">
              <a:alphaModFix/>
            </a:blip>
            <a:srcRect b="0" l="0" r="0" t="0"/>
            <a:stretch/>
          </p:blipFill>
          <p:spPr>
            <a:xfrm>
              <a:off x="6667113" y="3781248"/>
              <a:ext cx="169436" cy="1089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03" name="Google Shape;2803;p39"/>
            <p:cNvSpPr/>
            <p:nvPr/>
          </p:nvSpPr>
          <p:spPr>
            <a:xfrm>
              <a:off x="6664936" y="3793948"/>
              <a:ext cx="158914" cy="83590"/>
            </a:xfrm>
            <a:custGeom>
              <a:rect b="b" l="l" r="r" t="t"/>
              <a:pathLst>
                <a:path extrusionOk="0" h="83590" w="158914">
                  <a:moveTo>
                    <a:pt x="23317" y="34950"/>
                  </a:moveTo>
                  <a:cubicBezTo>
                    <a:pt x="49301" y="18390"/>
                    <a:pt x="61417" y="44614"/>
                    <a:pt x="61417" y="44614"/>
                  </a:cubicBezTo>
                  <a:lnTo>
                    <a:pt x="148551" y="0"/>
                  </a:lnTo>
                  <a:lnTo>
                    <a:pt x="158914" y="17971"/>
                  </a:lnTo>
                  <a:lnTo>
                    <a:pt x="30860" y="83590"/>
                  </a:lnTo>
                  <a:cubicBezTo>
                    <a:pt x="0" y="51180"/>
                    <a:pt x="23317" y="34950"/>
                    <a:pt x="23317" y="34950"/>
                  </a:cubicBezTo>
                  <a:close/>
                  <a:moveTo>
                    <a:pt x="27368" y="52780"/>
                  </a:moveTo>
                  <a:cubicBezTo>
                    <a:pt x="27571" y="58495"/>
                    <a:pt x="32346" y="62978"/>
                    <a:pt x="38048" y="62775"/>
                  </a:cubicBezTo>
                  <a:cubicBezTo>
                    <a:pt x="43751" y="62585"/>
                    <a:pt x="48209" y="57784"/>
                    <a:pt x="48005" y="52056"/>
                  </a:cubicBezTo>
                  <a:cubicBezTo>
                    <a:pt x="47802" y="46341"/>
                    <a:pt x="43027" y="41871"/>
                    <a:pt x="37325" y="42062"/>
                  </a:cubicBezTo>
                  <a:cubicBezTo>
                    <a:pt x="31635" y="42265"/>
                    <a:pt x="27177" y="47065"/>
                    <a:pt x="27368" y="52780"/>
                  </a:cubicBezTo>
                  <a:close/>
                  <a:moveTo>
                    <a:pt x="5487" y="3495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04" name="Google Shape;2804;p39"/>
            <p:cNvPicPr preferRelativeResize="0"/>
            <p:nvPr/>
          </p:nvPicPr>
          <p:blipFill rotWithShape="1">
            <a:blip r:embed="rId71">
              <a:alphaModFix/>
            </a:blip>
            <a:srcRect b="0" l="0" r="0" t="0"/>
            <a:stretch/>
          </p:blipFill>
          <p:spPr>
            <a:xfrm>
              <a:off x="6572884" y="3908972"/>
              <a:ext cx="72885" cy="1002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05" name="Google Shape;2805;p39"/>
            <p:cNvSpPr/>
            <p:nvPr/>
          </p:nvSpPr>
          <p:spPr>
            <a:xfrm>
              <a:off x="6585586" y="3921674"/>
              <a:ext cx="47497" cy="74866"/>
            </a:xfrm>
            <a:custGeom>
              <a:rect b="b" l="l" r="r" t="t"/>
              <a:pathLst>
                <a:path extrusionOk="0" h="74866" w="47497">
                  <a:moveTo>
                    <a:pt x="32308" y="0"/>
                  </a:moveTo>
                  <a:cubicBezTo>
                    <a:pt x="40690" y="0"/>
                    <a:pt x="47497" y="6794"/>
                    <a:pt x="47497" y="15189"/>
                  </a:cubicBezTo>
                  <a:lnTo>
                    <a:pt x="47497" y="59677"/>
                  </a:lnTo>
                  <a:cubicBezTo>
                    <a:pt x="47497" y="68059"/>
                    <a:pt x="40690" y="74866"/>
                    <a:pt x="32308" y="74866"/>
                  </a:cubicBezTo>
                  <a:lnTo>
                    <a:pt x="15189" y="74866"/>
                  </a:lnTo>
                  <a:cubicBezTo>
                    <a:pt x="6794" y="74866"/>
                    <a:pt x="0" y="68059"/>
                    <a:pt x="0" y="59677"/>
                  </a:cubicBezTo>
                  <a:lnTo>
                    <a:pt x="0" y="15189"/>
                  </a:lnTo>
                  <a:cubicBezTo>
                    <a:pt x="0" y="6794"/>
                    <a:pt x="6794" y="0"/>
                    <a:pt x="15189" y="0"/>
                  </a:cubicBezTo>
                  <a:lnTo>
                    <a:pt x="32308" y="0"/>
                  </a:lnTo>
                  <a:close/>
                  <a:moveTo>
                    <a:pt x="32308" y="0"/>
                  </a:moveTo>
                </a:path>
              </a:pathLst>
            </a:custGeom>
            <a:noFill/>
            <a:ln cap="rnd" cmpd="sng" w="9525">
              <a:solidFill>
                <a:srgbClr val="4E4E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06" name="Google Shape;2806;p39"/>
            <p:cNvPicPr preferRelativeResize="0"/>
            <p:nvPr/>
          </p:nvPicPr>
          <p:blipFill rotWithShape="1">
            <a:blip r:embed="rId72">
              <a:alphaModFix/>
            </a:blip>
            <a:srcRect b="0" l="0" r="0" t="0"/>
            <a:stretch/>
          </p:blipFill>
          <p:spPr>
            <a:xfrm>
              <a:off x="6770496" y="3908972"/>
              <a:ext cx="72898" cy="1002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07" name="Google Shape;2807;p39"/>
            <p:cNvSpPr/>
            <p:nvPr/>
          </p:nvSpPr>
          <p:spPr>
            <a:xfrm>
              <a:off x="6783198" y="3921674"/>
              <a:ext cx="47497" cy="74866"/>
            </a:xfrm>
            <a:custGeom>
              <a:rect b="b" l="l" r="r" t="t"/>
              <a:pathLst>
                <a:path extrusionOk="0" h="74866" w="47497">
                  <a:moveTo>
                    <a:pt x="32308" y="0"/>
                  </a:moveTo>
                  <a:cubicBezTo>
                    <a:pt x="40690" y="0"/>
                    <a:pt x="47497" y="6794"/>
                    <a:pt x="47497" y="15189"/>
                  </a:cubicBezTo>
                  <a:lnTo>
                    <a:pt x="47497" y="59677"/>
                  </a:lnTo>
                  <a:cubicBezTo>
                    <a:pt x="47497" y="68059"/>
                    <a:pt x="40690" y="74866"/>
                    <a:pt x="32308" y="74866"/>
                  </a:cubicBezTo>
                  <a:lnTo>
                    <a:pt x="15189" y="74866"/>
                  </a:lnTo>
                  <a:cubicBezTo>
                    <a:pt x="6794" y="74866"/>
                    <a:pt x="0" y="68059"/>
                    <a:pt x="0" y="59677"/>
                  </a:cubicBezTo>
                  <a:lnTo>
                    <a:pt x="0" y="15189"/>
                  </a:lnTo>
                  <a:cubicBezTo>
                    <a:pt x="0" y="6794"/>
                    <a:pt x="6794" y="0"/>
                    <a:pt x="15189" y="0"/>
                  </a:cubicBezTo>
                  <a:lnTo>
                    <a:pt x="32308" y="0"/>
                  </a:lnTo>
                  <a:close/>
                  <a:moveTo>
                    <a:pt x="32308" y="0"/>
                  </a:moveTo>
                </a:path>
              </a:pathLst>
            </a:custGeom>
            <a:noFill/>
            <a:ln cap="rnd" cmpd="sng" w="9525">
              <a:solidFill>
                <a:srgbClr val="4E4E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08" name="Google Shape;2808;p39"/>
            <p:cNvPicPr preferRelativeResize="0"/>
            <p:nvPr/>
          </p:nvPicPr>
          <p:blipFill rotWithShape="1">
            <a:blip r:embed="rId73">
              <a:alphaModFix/>
            </a:blip>
            <a:srcRect b="0" l="0" r="0" t="0"/>
            <a:stretch/>
          </p:blipFill>
          <p:spPr>
            <a:xfrm>
              <a:off x="6572884" y="3901174"/>
              <a:ext cx="72898" cy="542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09" name="Google Shape;2809;p39"/>
            <p:cNvSpPr/>
            <p:nvPr/>
          </p:nvSpPr>
          <p:spPr>
            <a:xfrm>
              <a:off x="6585583" y="3913876"/>
              <a:ext cx="47498" cy="28790"/>
            </a:xfrm>
            <a:custGeom>
              <a:rect b="b" l="l" r="r" t="t"/>
              <a:pathLst>
                <a:path extrusionOk="0" h="28790" w="47498">
                  <a:moveTo>
                    <a:pt x="47498" y="0"/>
                  </a:moveTo>
                  <a:lnTo>
                    <a:pt x="47498" y="0"/>
                  </a:lnTo>
                  <a:lnTo>
                    <a:pt x="47498" y="28790"/>
                  </a:lnTo>
                  <a:lnTo>
                    <a:pt x="0" y="28790"/>
                  </a:lnTo>
                  <a:lnTo>
                    <a:pt x="0" y="0"/>
                  </a:lnTo>
                  <a:lnTo>
                    <a:pt x="47498" y="0"/>
                  </a:lnTo>
                  <a:close/>
                  <a:moveTo>
                    <a:pt x="47498" y="0"/>
                  </a:moveTo>
                </a:path>
              </a:pathLst>
            </a:custGeom>
            <a:noFill/>
            <a:ln cap="rnd" cmpd="sng" w="9525">
              <a:solidFill>
                <a:srgbClr val="4E4E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10" name="Google Shape;2810;p39"/>
            <p:cNvPicPr preferRelativeResize="0"/>
            <p:nvPr/>
          </p:nvPicPr>
          <p:blipFill rotWithShape="1">
            <a:blip r:embed="rId74">
              <a:alphaModFix/>
            </a:blip>
            <a:srcRect b="0" l="0" r="0" t="0"/>
            <a:stretch/>
          </p:blipFill>
          <p:spPr>
            <a:xfrm>
              <a:off x="6770496" y="3901174"/>
              <a:ext cx="72898" cy="542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11" name="Google Shape;2811;p39"/>
            <p:cNvSpPr/>
            <p:nvPr/>
          </p:nvSpPr>
          <p:spPr>
            <a:xfrm>
              <a:off x="6783195" y="3913876"/>
              <a:ext cx="47498" cy="28790"/>
            </a:xfrm>
            <a:custGeom>
              <a:rect b="b" l="l" r="r" t="t"/>
              <a:pathLst>
                <a:path extrusionOk="0" h="28790" w="47498">
                  <a:moveTo>
                    <a:pt x="47498" y="0"/>
                  </a:moveTo>
                  <a:lnTo>
                    <a:pt x="47498" y="0"/>
                  </a:lnTo>
                  <a:lnTo>
                    <a:pt x="47498" y="28790"/>
                  </a:lnTo>
                  <a:lnTo>
                    <a:pt x="0" y="28790"/>
                  </a:lnTo>
                  <a:lnTo>
                    <a:pt x="0" y="0"/>
                  </a:lnTo>
                  <a:lnTo>
                    <a:pt x="47498" y="0"/>
                  </a:lnTo>
                  <a:close/>
                  <a:moveTo>
                    <a:pt x="47498" y="0"/>
                  </a:moveTo>
                </a:path>
              </a:pathLst>
            </a:custGeom>
            <a:noFill/>
            <a:ln cap="rnd" cmpd="sng" w="9525">
              <a:solidFill>
                <a:srgbClr val="4E4E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12" name="Google Shape;2812;p39"/>
            <p:cNvPicPr preferRelativeResize="0"/>
            <p:nvPr/>
          </p:nvPicPr>
          <p:blipFill rotWithShape="1">
            <a:blip r:embed="rId75">
              <a:alphaModFix/>
            </a:blip>
            <a:srcRect b="0" l="0" r="0" t="0"/>
            <a:stretch/>
          </p:blipFill>
          <p:spPr>
            <a:xfrm>
              <a:off x="6572884" y="3858717"/>
              <a:ext cx="72898" cy="693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13" name="Google Shape;2813;p39"/>
            <p:cNvSpPr/>
            <p:nvPr/>
          </p:nvSpPr>
          <p:spPr>
            <a:xfrm>
              <a:off x="6585583" y="3871413"/>
              <a:ext cx="47498" cy="43980"/>
            </a:xfrm>
            <a:custGeom>
              <a:rect b="b" l="l" r="r" t="t"/>
              <a:pathLst>
                <a:path extrusionOk="0" h="43980" w="47498">
                  <a:moveTo>
                    <a:pt x="47498" y="0"/>
                  </a:moveTo>
                  <a:lnTo>
                    <a:pt x="47498" y="0"/>
                  </a:lnTo>
                  <a:lnTo>
                    <a:pt x="47498" y="43980"/>
                  </a:lnTo>
                  <a:lnTo>
                    <a:pt x="0" y="43980"/>
                  </a:lnTo>
                  <a:lnTo>
                    <a:pt x="0" y="0"/>
                  </a:lnTo>
                  <a:lnTo>
                    <a:pt x="47498" y="0"/>
                  </a:lnTo>
                  <a:close/>
                  <a:moveTo>
                    <a:pt x="47498" y="0"/>
                  </a:moveTo>
                </a:path>
              </a:pathLst>
            </a:custGeom>
            <a:noFill/>
            <a:ln cap="rnd" cmpd="sng" w="9525">
              <a:solidFill>
                <a:srgbClr val="4E4E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14" name="Google Shape;2814;p39"/>
            <p:cNvPicPr preferRelativeResize="0"/>
            <p:nvPr/>
          </p:nvPicPr>
          <p:blipFill rotWithShape="1">
            <a:blip r:embed="rId76">
              <a:alphaModFix/>
            </a:blip>
            <a:srcRect b="0" l="0" r="0" t="0"/>
            <a:stretch/>
          </p:blipFill>
          <p:spPr>
            <a:xfrm>
              <a:off x="6770496" y="3858718"/>
              <a:ext cx="72897" cy="693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15" name="Google Shape;2815;p39"/>
            <p:cNvSpPr/>
            <p:nvPr/>
          </p:nvSpPr>
          <p:spPr>
            <a:xfrm>
              <a:off x="6783198" y="3871413"/>
              <a:ext cx="47498" cy="43980"/>
            </a:xfrm>
            <a:custGeom>
              <a:rect b="b" l="l" r="r" t="t"/>
              <a:pathLst>
                <a:path extrusionOk="0" h="43980" w="47498">
                  <a:moveTo>
                    <a:pt x="0" y="43980"/>
                  </a:moveTo>
                  <a:lnTo>
                    <a:pt x="0" y="43980"/>
                  </a:lnTo>
                  <a:lnTo>
                    <a:pt x="0" y="0"/>
                  </a:lnTo>
                  <a:lnTo>
                    <a:pt x="47498" y="0"/>
                  </a:lnTo>
                  <a:lnTo>
                    <a:pt x="47498" y="43980"/>
                  </a:lnTo>
                  <a:lnTo>
                    <a:pt x="0" y="43980"/>
                  </a:lnTo>
                  <a:close/>
                  <a:moveTo>
                    <a:pt x="16751" y="17577"/>
                  </a:moveTo>
                  <a:cubicBezTo>
                    <a:pt x="16751" y="21413"/>
                    <a:pt x="19850" y="24524"/>
                    <a:pt x="23685" y="24524"/>
                  </a:cubicBezTo>
                  <a:cubicBezTo>
                    <a:pt x="27520" y="24524"/>
                    <a:pt x="30632" y="21413"/>
                    <a:pt x="30632" y="17577"/>
                  </a:cubicBezTo>
                  <a:cubicBezTo>
                    <a:pt x="30632" y="13742"/>
                    <a:pt x="27520" y="10630"/>
                    <a:pt x="23685" y="10630"/>
                  </a:cubicBezTo>
                  <a:cubicBezTo>
                    <a:pt x="19850" y="10630"/>
                    <a:pt x="16751" y="13742"/>
                    <a:pt x="16751" y="17577"/>
                  </a:cubicBezTo>
                  <a:close/>
                  <a:moveTo>
                    <a:pt x="26403" y="43980"/>
                  </a:moveTo>
                </a:path>
              </a:pathLst>
            </a:custGeom>
            <a:noFill/>
            <a:ln cap="rnd" cmpd="sng" w="9525">
              <a:solidFill>
                <a:srgbClr val="4E4E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16" name="Google Shape;2816;p39"/>
            <p:cNvPicPr preferRelativeResize="0"/>
            <p:nvPr/>
          </p:nvPicPr>
          <p:blipFill rotWithShape="1">
            <a:blip r:embed="rId77">
              <a:alphaModFix/>
            </a:blip>
            <a:srcRect b="0" l="0" r="0" t="0"/>
            <a:stretch/>
          </p:blipFill>
          <p:spPr>
            <a:xfrm>
              <a:off x="6588798" y="3871837"/>
              <a:ext cx="40449" cy="404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17" name="Google Shape;2817;p39"/>
            <p:cNvSpPr/>
            <p:nvPr/>
          </p:nvSpPr>
          <p:spPr>
            <a:xfrm>
              <a:off x="6601502" y="3884541"/>
              <a:ext cx="15036" cy="15049"/>
            </a:xfrm>
            <a:custGeom>
              <a:rect b="b" l="l" r="r" t="t"/>
              <a:pathLst>
                <a:path extrusionOk="0" h="15049" w="15036">
                  <a:moveTo>
                    <a:pt x="7518" y="15049"/>
                  </a:moveTo>
                  <a:cubicBezTo>
                    <a:pt x="3366" y="15049"/>
                    <a:pt x="0" y="11684"/>
                    <a:pt x="0" y="7518"/>
                  </a:cubicBezTo>
                  <a:cubicBezTo>
                    <a:pt x="0" y="3365"/>
                    <a:pt x="3366" y="0"/>
                    <a:pt x="7518" y="0"/>
                  </a:cubicBezTo>
                  <a:cubicBezTo>
                    <a:pt x="11670" y="0"/>
                    <a:pt x="15036" y="3365"/>
                    <a:pt x="15036" y="7518"/>
                  </a:cubicBezTo>
                  <a:cubicBezTo>
                    <a:pt x="15036" y="11684"/>
                    <a:pt x="11670" y="15049"/>
                    <a:pt x="7518" y="15049"/>
                  </a:cubicBezTo>
                  <a:close/>
                  <a:moveTo>
                    <a:pt x="7518" y="15049"/>
                  </a:moveTo>
                </a:path>
              </a:pathLst>
            </a:custGeom>
            <a:noFill/>
            <a:ln cap="rnd" cmpd="sng" w="9525">
              <a:solidFill>
                <a:srgbClr val="4E4E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8" name="Google Shape;2818;p39"/>
            <p:cNvSpPr/>
            <p:nvPr/>
          </p:nvSpPr>
          <p:spPr>
            <a:xfrm>
              <a:off x="5048472" y="3675477"/>
              <a:ext cx="586651" cy="104711"/>
            </a:xfrm>
            <a:custGeom>
              <a:rect b="b" l="l" r="r" t="t"/>
              <a:pathLst>
                <a:path extrusionOk="0" h="104711" w="586651">
                  <a:moveTo>
                    <a:pt x="586651" y="41808"/>
                  </a:moveTo>
                  <a:cubicBezTo>
                    <a:pt x="571348" y="38316"/>
                    <a:pt x="537071" y="23686"/>
                    <a:pt x="521335" y="21692"/>
                  </a:cubicBezTo>
                  <a:cubicBezTo>
                    <a:pt x="509562" y="20193"/>
                    <a:pt x="499695" y="22124"/>
                    <a:pt x="488023" y="19647"/>
                  </a:cubicBezTo>
                  <a:cubicBezTo>
                    <a:pt x="474104" y="16675"/>
                    <a:pt x="462661" y="12484"/>
                    <a:pt x="448425" y="10478"/>
                  </a:cubicBezTo>
                  <a:cubicBezTo>
                    <a:pt x="374308" y="0"/>
                    <a:pt x="286868" y="711"/>
                    <a:pt x="213424" y="10478"/>
                  </a:cubicBezTo>
                  <a:cubicBezTo>
                    <a:pt x="171781" y="16028"/>
                    <a:pt x="128347" y="31648"/>
                    <a:pt x="88418" y="46507"/>
                  </a:cubicBezTo>
                  <a:cubicBezTo>
                    <a:pt x="76886" y="50799"/>
                    <a:pt x="62357" y="58229"/>
                    <a:pt x="51829" y="63067"/>
                  </a:cubicBezTo>
                  <a:cubicBezTo>
                    <a:pt x="39129" y="68897"/>
                    <a:pt x="28347" y="80784"/>
                    <a:pt x="22568" y="82829"/>
                  </a:cubicBezTo>
                  <a:cubicBezTo>
                    <a:pt x="19368" y="83959"/>
                    <a:pt x="16079" y="86854"/>
                    <a:pt x="15202" y="89280"/>
                  </a:cubicBezTo>
                  <a:cubicBezTo>
                    <a:pt x="12243" y="92252"/>
                    <a:pt x="5436" y="99161"/>
                    <a:pt x="0" y="104711"/>
                  </a:cubicBezTo>
                </a:path>
              </a:pathLst>
            </a:custGeom>
            <a:noFill/>
            <a:ln cap="flat" cmpd="sng" w="1835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9" name="Google Shape;2819;p39"/>
            <p:cNvSpPr/>
            <p:nvPr/>
          </p:nvSpPr>
          <p:spPr>
            <a:xfrm>
              <a:off x="4641269" y="2565192"/>
              <a:ext cx="691730" cy="1142568"/>
            </a:xfrm>
            <a:custGeom>
              <a:rect b="b" l="l" r="r" t="t"/>
              <a:pathLst>
                <a:path extrusionOk="0" h="1142568" w="691730">
                  <a:moveTo>
                    <a:pt x="55410" y="1142568"/>
                  </a:moveTo>
                  <a:cubicBezTo>
                    <a:pt x="50978" y="1136638"/>
                    <a:pt x="51969" y="1134936"/>
                    <a:pt x="51156" y="1131532"/>
                  </a:cubicBezTo>
                  <a:cubicBezTo>
                    <a:pt x="50699" y="1129640"/>
                    <a:pt x="50673" y="1126071"/>
                    <a:pt x="51092" y="1123557"/>
                  </a:cubicBezTo>
                  <a:cubicBezTo>
                    <a:pt x="52426" y="1120026"/>
                    <a:pt x="51118" y="1110057"/>
                    <a:pt x="48184" y="1101319"/>
                  </a:cubicBezTo>
                  <a:cubicBezTo>
                    <a:pt x="43066" y="1083272"/>
                    <a:pt x="36335" y="1075436"/>
                    <a:pt x="33820" y="1054113"/>
                  </a:cubicBezTo>
                  <a:cubicBezTo>
                    <a:pt x="27902" y="1004024"/>
                    <a:pt x="8039" y="957022"/>
                    <a:pt x="4077" y="906514"/>
                  </a:cubicBezTo>
                  <a:cubicBezTo>
                    <a:pt x="0" y="854710"/>
                    <a:pt x="1588" y="800151"/>
                    <a:pt x="8357" y="748678"/>
                  </a:cubicBezTo>
                  <a:cubicBezTo>
                    <a:pt x="21171" y="651447"/>
                    <a:pt x="48616" y="561010"/>
                    <a:pt x="77787" y="467856"/>
                  </a:cubicBezTo>
                  <a:cubicBezTo>
                    <a:pt x="90449" y="427406"/>
                    <a:pt x="101142" y="387909"/>
                    <a:pt x="120091" y="349631"/>
                  </a:cubicBezTo>
                  <a:cubicBezTo>
                    <a:pt x="139153" y="311150"/>
                    <a:pt x="158368" y="275590"/>
                    <a:pt x="179641" y="238405"/>
                  </a:cubicBezTo>
                  <a:cubicBezTo>
                    <a:pt x="209346" y="186487"/>
                    <a:pt x="250126" y="128956"/>
                    <a:pt x="297484" y="91390"/>
                  </a:cubicBezTo>
                  <a:cubicBezTo>
                    <a:pt x="340194" y="57519"/>
                    <a:pt x="393052" y="25172"/>
                    <a:pt x="446481" y="11811"/>
                  </a:cubicBezTo>
                  <a:cubicBezTo>
                    <a:pt x="493750" y="0"/>
                    <a:pt x="542112" y="3328"/>
                    <a:pt x="589152" y="10770"/>
                  </a:cubicBezTo>
                  <a:cubicBezTo>
                    <a:pt x="605777" y="13386"/>
                    <a:pt x="624649" y="15913"/>
                    <a:pt x="640740" y="20841"/>
                  </a:cubicBezTo>
                  <a:cubicBezTo>
                    <a:pt x="649820" y="30049"/>
                    <a:pt x="672655" y="36602"/>
                    <a:pt x="691730" y="35471"/>
                  </a:cubicBezTo>
                </a:path>
              </a:pathLst>
            </a:custGeom>
            <a:noFill/>
            <a:ln cap="flat" cmpd="sng" w="18350">
              <a:solidFill>
                <a:srgbClr val="EE3338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0" name="Google Shape;2820;p39"/>
            <p:cNvSpPr/>
            <p:nvPr/>
          </p:nvSpPr>
          <p:spPr>
            <a:xfrm>
              <a:off x="6000977" y="3732787"/>
              <a:ext cx="501611" cy="138696"/>
            </a:xfrm>
            <a:custGeom>
              <a:rect b="b" l="l" r="r" t="t"/>
              <a:pathLst>
                <a:path extrusionOk="0" h="138696" w="501611">
                  <a:moveTo>
                    <a:pt x="501611" y="138696"/>
                  </a:moveTo>
                  <a:cubicBezTo>
                    <a:pt x="483425" y="131432"/>
                    <a:pt x="452374" y="106261"/>
                    <a:pt x="435749" y="96126"/>
                  </a:cubicBezTo>
                  <a:cubicBezTo>
                    <a:pt x="411708" y="81483"/>
                    <a:pt x="385165" y="74561"/>
                    <a:pt x="360362" y="60337"/>
                  </a:cubicBezTo>
                  <a:cubicBezTo>
                    <a:pt x="328663" y="42138"/>
                    <a:pt x="293700" y="34506"/>
                    <a:pt x="258953" y="24003"/>
                  </a:cubicBezTo>
                  <a:cubicBezTo>
                    <a:pt x="225844" y="14008"/>
                    <a:pt x="198018" y="5918"/>
                    <a:pt x="163080" y="5880"/>
                  </a:cubicBezTo>
                  <a:cubicBezTo>
                    <a:pt x="144056" y="5854"/>
                    <a:pt x="126403" y="1727"/>
                    <a:pt x="108064" y="749"/>
                  </a:cubicBezTo>
                  <a:cubicBezTo>
                    <a:pt x="94195" y="0"/>
                    <a:pt x="81584" y="5207"/>
                    <a:pt x="67805" y="6134"/>
                  </a:cubicBezTo>
                  <a:cubicBezTo>
                    <a:pt x="50317" y="7302"/>
                    <a:pt x="8280" y="27533"/>
                    <a:pt x="0" y="44094"/>
                  </a:cubicBezTo>
                </a:path>
              </a:pathLst>
            </a:custGeom>
            <a:noFill/>
            <a:ln cap="flat" cmpd="sng" w="1835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21" name="Google Shape;2821;p39"/>
            <p:cNvPicPr preferRelativeResize="0"/>
            <p:nvPr/>
          </p:nvPicPr>
          <p:blipFill rotWithShape="1">
            <a:blip r:embed="rId78">
              <a:alphaModFix/>
            </a:blip>
            <a:srcRect b="0" l="0" r="0" t="0"/>
            <a:stretch/>
          </p:blipFill>
          <p:spPr>
            <a:xfrm>
              <a:off x="5281890" y="3914595"/>
              <a:ext cx="234467" cy="1838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22" name="Google Shape;2822;p39"/>
            <p:cNvPicPr preferRelativeResize="0"/>
            <p:nvPr/>
          </p:nvPicPr>
          <p:blipFill rotWithShape="1">
            <a:blip r:embed="rId79">
              <a:alphaModFix/>
            </a:blip>
            <a:srcRect b="0" l="0" r="0" t="0"/>
            <a:stretch/>
          </p:blipFill>
          <p:spPr>
            <a:xfrm>
              <a:off x="5716465" y="4002030"/>
              <a:ext cx="234467" cy="1838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23" name="Google Shape;2823;p39"/>
            <p:cNvSpPr/>
            <p:nvPr/>
          </p:nvSpPr>
          <p:spPr>
            <a:xfrm>
              <a:off x="5463116" y="3910144"/>
              <a:ext cx="273290" cy="176136"/>
            </a:xfrm>
            <a:custGeom>
              <a:rect b="b" l="l" r="r" t="t"/>
              <a:pathLst>
                <a:path extrusionOk="0" h="176136" w="273290">
                  <a:moveTo>
                    <a:pt x="8483" y="176136"/>
                  </a:moveTo>
                  <a:lnTo>
                    <a:pt x="273290" y="50876"/>
                  </a:lnTo>
                  <a:lnTo>
                    <a:pt x="8306" y="0"/>
                  </a:lnTo>
                  <a:lnTo>
                    <a:pt x="2121" y="51067"/>
                  </a:lnTo>
                  <a:lnTo>
                    <a:pt x="0" y="171895"/>
                  </a:lnTo>
                </a:path>
              </a:pathLst>
            </a:custGeom>
            <a:solidFill>
              <a:srgbClr val="E2A35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24" name="Google Shape;2824;p39"/>
            <p:cNvPicPr preferRelativeResize="0"/>
            <p:nvPr/>
          </p:nvPicPr>
          <p:blipFill rotWithShape="1">
            <a:blip r:embed="rId80">
              <a:alphaModFix/>
            </a:blip>
            <a:srcRect b="0" l="0" r="0" t="0"/>
            <a:stretch/>
          </p:blipFill>
          <p:spPr>
            <a:xfrm>
              <a:off x="5462485" y="3767138"/>
              <a:ext cx="706945" cy="2422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25" name="Google Shape;2825;p39"/>
            <p:cNvPicPr preferRelativeResize="0"/>
            <p:nvPr/>
          </p:nvPicPr>
          <p:blipFill rotWithShape="1">
            <a:blip r:embed="rId81">
              <a:alphaModFix/>
            </a:blip>
            <a:srcRect b="0" l="0" r="0" t="0"/>
            <a:stretch/>
          </p:blipFill>
          <p:spPr>
            <a:xfrm>
              <a:off x="5874397" y="3857828"/>
              <a:ext cx="322762" cy="3285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26" name="Google Shape;2826;p39"/>
            <p:cNvPicPr preferRelativeResize="0"/>
            <p:nvPr/>
          </p:nvPicPr>
          <p:blipFill rotWithShape="1">
            <a:blip r:embed="rId82">
              <a:alphaModFix/>
            </a:blip>
            <a:srcRect b="0" l="0" r="0" t="0"/>
            <a:stretch/>
          </p:blipFill>
          <p:spPr>
            <a:xfrm>
              <a:off x="5439166" y="3890140"/>
              <a:ext cx="490715" cy="2962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27" name="Google Shape;2827;p39"/>
            <p:cNvPicPr preferRelativeResize="0"/>
            <p:nvPr/>
          </p:nvPicPr>
          <p:blipFill rotWithShape="1">
            <a:blip r:embed="rId83">
              <a:alphaModFix/>
            </a:blip>
            <a:srcRect b="0" l="0" r="0" t="0"/>
            <a:stretch/>
          </p:blipFill>
          <p:spPr>
            <a:xfrm>
              <a:off x="5937490" y="3890696"/>
              <a:ext cx="76216" cy="456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28" name="Google Shape;2828;p39"/>
            <p:cNvSpPr/>
            <p:nvPr/>
          </p:nvSpPr>
          <p:spPr>
            <a:xfrm>
              <a:off x="5949007" y="3902659"/>
              <a:ext cx="53187" cy="21018"/>
            </a:xfrm>
            <a:custGeom>
              <a:rect b="b" l="l" r="r" t="t"/>
              <a:pathLst>
                <a:path extrusionOk="0" h="21018" w="53187">
                  <a:moveTo>
                    <a:pt x="26276" y="21018"/>
                  </a:moveTo>
                  <a:cubicBezTo>
                    <a:pt x="40893" y="21018"/>
                    <a:pt x="53187" y="16993"/>
                    <a:pt x="51917" y="4712"/>
                  </a:cubicBezTo>
                  <a:cubicBezTo>
                    <a:pt x="51422" y="0"/>
                    <a:pt x="40411" y="787"/>
                    <a:pt x="26593" y="787"/>
                  </a:cubicBezTo>
                  <a:cubicBezTo>
                    <a:pt x="12776" y="787"/>
                    <a:pt x="1766" y="635"/>
                    <a:pt x="1270" y="5359"/>
                  </a:cubicBezTo>
                  <a:cubicBezTo>
                    <a:pt x="0" y="17628"/>
                    <a:pt x="12459" y="21018"/>
                    <a:pt x="26276" y="21018"/>
                  </a:cubicBezTo>
                  <a:close/>
                  <a:moveTo>
                    <a:pt x="26276" y="21018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29" name="Google Shape;2829;p39"/>
            <p:cNvPicPr preferRelativeResize="0"/>
            <p:nvPr/>
          </p:nvPicPr>
          <p:blipFill rotWithShape="1">
            <a:blip r:embed="rId84">
              <a:alphaModFix/>
            </a:blip>
            <a:srcRect b="0" l="0" r="0" t="0"/>
            <a:stretch/>
          </p:blipFill>
          <p:spPr>
            <a:xfrm>
              <a:off x="5626632" y="3835096"/>
              <a:ext cx="76215" cy="4569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30" name="Google Shape;2830;p39"/>
            <p:cNvSpPr/>
            <p:nvPr/>
          </p:nvSpPr>
          <p:spPr>
            <a:xfrm>
              <a:off x="5638147" y="3847060"/>
              <a:ext cx="53187" cy="21031"/>
            </a:xfrm>
            <a:custGeom>
              <a:rect b="b" l="l" r="r" t="t"/>
              <a:pathLst>
                <a:path extrusionOk="0" h="21031" w="53187">
                  <a:moveTo>
                    <a:pt x="26911" y="21031"/>
                  </a:moveTo>
                  <a:cubicBezTo>
                    <a:pt x="12294" y="21031"/>
                    <a:pt x="0" y="17006"/>
                    <a:pt x="1270" y="4725"/>
                  </a:cubicBezTo>
                  <a:cubicBezTo>
                    <a:pt x="1765" y="0"/>
                    <a:pt x="12776" y="788"/>
                    <a:pt x="26594" y="788"/>
                  </a:cubicBezTo>
                  <a:cubicBezTo>
                    <a:pt x="40411" y="788"/>
                    <a:pt x="51421" y="648"/>
                    <a:pt x="51917" y="5360"/>
                  </a:cubicBezTo>
                  <a:cubicBezTo>
                    <a:pt x="53187" y="17641"/>
                    <a:pt x="40728" y="21031"/>
                    <a:pt x="26911" y="21031"/>
                  </a:cubicBezTo>
                  <a:close/>
                  <a:moveTo>
                    <a:pt x="26911" y="21031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31" name="Google Shape;2831;p39"/>
            <p:cNvPicPr preferRelativeResize="0"/>
            <p:nvPr/>
          </p:nvPicPr>
          <p:blipFill rotWithShape="1">
            <a:blip r:embed="rId85">
              <a:alphaModFix/>
            </a:blip>
            <a:srcRect b="0" l="0" r="0" t="0"/>
            <a:stretch/>
          </p:blipFill>
          <p:spPr>
            <a:xfrm>
              <a:off x="5937884" y="3885438"/>
              <a:ext cx="75438" cy="425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32" name="Google Shape;2832;p39"/>
            <p:cNvSpPr/>
            <p:nvPr/>
          </p:nvSpPr>
          <p:spPr>
            <a:xfrm>
              <a:off x="5950582" y="3898136"/>
              <a:ext cx="50038" cy="17183"/>
            </a:xfrm>
            <a:custGeom>
              <a:rect b="b" l="l" r="r" t="t"/>
              <a:pathLst>
                <a:path extrusionOk="0" h="17183" w="50038">
                  <a:moveTo>
                    <a:pt x="25019" y="17183"/>
                  </a:moveTo>
                  <a:cubicBezTo>
                    <a:pt x="38836" y="17183"/>
                    <a:pt x="50038" y="13335"/>
                    <a:pt x="50038" y="8586"/>
                  </a:cubicBezTo>
                  <a:cubicBezTo>
                    <a:pt x="50038" y="3849"/>
                    <a:pt x="38836" y="0"/>
                    <a:pt x="25019" y="0"/>
                  </a:cubicBezTo>
                  <a:cubicBezTo>
                    <a:pt x="11202" y="0"/>
                    <a:pt x="0" y="3849"/>
                    <a:pt x="0" y="8586"/>
                  </a:cubicBezTo>
                  <a:cubicBezTo>
                    <a:pt x="0" y="13335"/>
                    <a:pt x="11202" y="17183"/>
                    <a:pt x="25019" y="17183"/>
                  </a:cubicBezTo>
                  <a:close/>
                  <a:moveTo>
                    <a:pt x="25019" y="1718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33" name="Google Shape;2833;p39"/>
            <p:cNvPicPr preferRelativeResize="0"/>
            <p:nvPr/>
          </p:nvPicPr>
          <p:blipFill rotWithShape="1">
            <a:blip r:embed="rId86">
              <a:alphaModFix/>
            </a:blip>
            <a:srcRect b="0" l="0" r="0" t="0"/>
            <a:stretch/>
          </p:blipFill>
          <p:spPr>
            <a:xfrm>
              <a:off x="5627014" y="3829850"/>
              <a:ext cx="75438" cy="425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34" name="Google Shape;2834;p39"/>
            <p:cNvSpPr/>
            <p:nvPr/>
          </p:nvSpPr>
          <p:spPr>
            <a:xfrm>
              <a:off x="5639722" y="3842549"/>
              <a:ext cx="50038" cy="17183"/>
            </a:xfrm>
            <a:custGeom>
              <a:rect b="b" l="l" r="r" t="t"/>
              <a:pathLst>
                <a:path extrusionOk="0" h="17183" w="50038">
                  <a:moveTo>
                    <a:pt x="25019" y="17183"/>
                  </a:moveTo>
                  <a:cubicBezTo>
                    <a:pt x="11202" y="17183"/>
                    <a:pt x="0" y="13335"/>
                    <a:pt x="0" y="8598"/>
                  </a:cubicBezTo>
                  <a:cubicBezTo>
                    <a:pt x="0" y="3849"/>
                    <a:pt x="11202" y="0"/>
                    <a:pt x="25019" y="0"/>
                  </a:cubicBezTo>
                  <a:cubicBezTo>
                    <a:pt x="38836" y="0"/>
                    <a:pt x="50038" y="3849"/>
                    <a:pt x="50038" y="8598"/>
                  </a:cubicBezTo>
                  <a:cubicBezTo>
                    <a:pt x="50038" y="13335"/>
                    <a:pt x="38836" y="17183"/>
                    <a:pt x="25019" y="17183"/>
                  </a:cubicBezTo>
                  <a:close/>
                  <a:moveTo>
                    <a:pt x="25019" y="1718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35" name="Google Shape;2835;p39"/>
            <p:cNvPicPr preferRelativeResize="0"/>
            <p:nvPr/>
          </p:nvPicPr>
          <p:blipFill rotWithShape="1">
            <a:blip r:embed="rId87">
              <a:alphaModFix/>
            </a:blip>
            <a:srcRect b="0" l="0" r="0" t="0"/>
            <a:stretch/>
          </p:blipFill>
          <p:spPr>
            <a:xfrm>
              <a:off x="5945428" y="3856266"/>
              <a:ext cx="61836" cy="668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36" name="Google Shape;2836;p39"/>
            <p:cNvSpPr/>
            <p:nvPr/>
          </p:nvSpPr>
          <p:spPr>
            <a:xfrm>
              <a:off x="5958120" y="3868956"/>
              <a:ext cx="36436" cy="46456"/>
            </a:xfrm>
            <a:custGeom>
              <a:rect b="b" l="l" r="r" t="t"/>
              <a:pathLst>
                <a:path extrusionOk="0" h="46456" w="36436">
                  <a:moveTo>
                    <a:pt x="0" y="0"/>
                  </a:moveTo>
                  <a:lnTo>
                    <a:pt x="0" y="37414"/>
                  </a:lnTo>
                  <a:cubicBezTo>
                    <a:pt x="0" y="37414"/>
                    <a:pt x="13982" y="46456"/>
                    <a:pt x="36055" y="37414"/>
                  </a:cubicBezTo>
                  <a:lnTo>
                    <a:pt x="36436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37" name="Google Shape;2837;p39"/>
            <p:cNvPicPr preferRelativeResize="0"/>
            <p:nvPr/>
          </p:nvPicPr>
          <p:blipFill rotWithShape="1">
            <a:blip r:embed="rId88">
              <a:alphaModFix/>
            </a:blip>
            <a:srcRect b="0" l="0" r="0" t="0"/>
            <a:stretch/>
          </p:blipFill>
          <p:spPr>
            <a:xfrm>
              <a:off x="5633072" y="3800666"/>
              <a:ext cx="61848" cy="668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38" name="Google Shape;2838;p39"/>
            <p:cNvSpPr/>
            <p:nvPr/>
          </p:nvSpPr>
          <p:spPr>
            <a:xfrm>
              <a:off x="5645786" y="3813366"/>
              <a:ext cx="36436" cy="46456"/>
            </a:xfrm>
            <a:custGeom>
              <a:rect b="b" l="l" r="r" t="t"/>
              <a:pathLst>
                <a:path extrusionOk="0" h="46456" w="36436">
                  <a:moveTo>
                    <a:pt x="36436" y="0"/>
                  </a:moveTo>
                  <a:lnTo>
                    <a:pt x="36436" y="37414"/>
                  </a:lnTo>
                  <a:cubicBezTo>
                    <a:pt x="36436" y="37414"/>
                    <a:pt x="22454" y="46456"/>
                    <a:pt x="381" y="37414"/>
                  </a:cubicBezTo>
                  <a:lnTo>
                    <a:pt x="0" y="0"/>
                  </a:lnTo>
                  <a:lnTo>
                    <a:pt x="36436" y="0"/>
                  </a:lnTo>
                  <a:close/>
                  <a:moveTo>
                    <a:pt x="36436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39" name="Google Shape;2839;p39"/>
            <p:cNvPicPr preferRelativeResize="0"/>
            <p:nvPr/>
          </p:nvPicPr>
          <p:blipFill rotWithShape="1">
            <a:blip r:embed="rId89">
              <a:alphaModFix/>
            </a:blip>
            <a:srcRect b="0" l="0" r="0" t="0"/>
            <a:stretch/>
          </p:blipFill>
          <p:spPr>
            <a:xfrm>
              <a:off x="5953772" y="3746348"/>
              <a:ext cx="75069" cy="1018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40" name="Google Shape;2840;p39"/>
            <p:cNvSpPr/>
            <p:nvPr/>
          </p:nvSpPr>
          <p:spPr>
            <a:xfrm>
              <a:off x="5966467" y="3754214"/>
              <a:ext cx="49668" cy="81305"/>
            </a:xfrm>
            <a:custGeom>
              <a:rect b="b" l="l" r="r" t="t"/>
              <a:pathLst>
                <a:path extrusionOk="0" h="81305" w="49668">
                  <a:moveTo>
                    <a:pt x="18592" y="81305"/>
                  </a:moveTo>
                  <a:lnTo>
                    <a:pt x="49668" y="22936"/>
                  </a:lnTo>
                  <a:cubicBezTo>
                    <a:pt x="49668" y="22936"/>
                    <a:pt x="49656" y="0"/>
                    <a:pt x="33997" y="5766"/>
                  </a:cubicBezTo>
                  <a:cubicBezTo>
                    <a:pt x="33997" y="5766"/>
                    <a:pt x="21525" y="19253"/>
                    <a:pt x="8140" y="43917"/>
                  </a:cubicBezTo>
                  <a:lnTo>
                    <a:pt x="0" y="49340"/>
                  </a:lnTo>
                  <a:lnTo>
                    <a:pt x="18592" y="81305"/>
                  </a:lnTo>
                  <a:close/>
                  <a:moveTo>
                    <a:pt x="18592" y="81305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41" name="Google Shape;2841;p39"/>
            <p:cNvPicPr preferRelativeResize="0"/>
            <p:nvPr/>
          </p:nvPicPr>
          <p:blipFill rotWithShape="1">
            <a:blip r:embed="rId90">
              <a:alphaModFix/>
            </a:blip>
            <a:srcRect b="0" l="0" r="0" t="0"/>
            <a:stretch/>
          </p:blipFill>
          <p:spPr>
            <a:xfrm>
              <a:off x="5601741" y="3687420"/>
              <a:ext cx="84797" cy="1052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42" name="Google Shape;2842;p39"/>
            <p:cNvSpPr/>
            <p:nvPr/>
          </p:nvSpPr>
          <p:spPr>
            <a:xfrm>
              <a:off x="5614347" y="3695028"/>
              <a:ext cx="59498" cy="84963"/>
            </a:xfrm>
            <a:custGeom>
              <a:rect b="b" l="l" r="r" t="t"/>
              <a:pathLst>
                <a:path extrusionOk="0" h="84963" w="59498">
                  <a:moveTo>
                    <a:pt x="37477" y="84963"/>
                  </a:moveTo>
                  <a:lnTo>
                    <a:pt x="101" y="23915"/>
                  </a:lnTo>
                  <a:cubicBezTo>
                    <a:pt x="101" y="23915"/>
                    <a:pt x="0" y="0"/>
                    <a:pt x="18694" y="6096"/>
                  </a:cubicBezTo>
                  <a:cubicBezTo>
                    <a:pt x="18694" y="6096"/>
                    <a:pt x="33655" y="20232"/>
                    <a:pt x="49757" y="46038"/>
                  </a:cubicBezTo>
                  <a:lnTo>
                    <a:pt x="59498" y="51728"/>
                  </a:lnTo>
                  <a:lnTo>
                    <a:pt x="37477" y="84963"/>
                  </a:lnTo>
                  <a:close/>
                  <a:moveTo>
                    <a:pt x="37477" y="8496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43" name="Google Shape;2843;p39"/>
            <p:cNvPicPr preferRelativeResize="0"/>
            <p:nvPr/>
          </p:nvPicPr>
          <p:blipFill rotWithShape="1">
            <a:blip r:embed="rId91">
              <a:alphaModFix/>
            </a:blip>
            <a:srcRect b="0" l="0" r="0" t="0"/>
            <a:stretch/>
          </p:blipFill>
          <p:spPr>
            <a:xfrm>
              <a:off x="5943384" y="3774695"/>
              <a:ext cx="65913" cy="1370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44" name="Google Shape;2844;p39"/>
            <p:cNvSpPr/>
            <p:nvPr/>
          </p:nvSpPr>
          <p:spPr>
            <a:xfrm>
              <a:off x="5956093" y="3787395"/>
              <a:ext cx="40500" cy="118694"/>
            </a:xfrm>
            <a:custGeom>
              <a:rect b="b" l="l" r="r" t="t"/>
              <a:pathLst>
                <a:path extrusionOk="0" h="118694" w="40500">
                  <a:moveTo>
                    <a:pt x="0" y="0"/>
                  </a:moveTo>
                  <a:lnTo>
                    <a:pt x="0" y="105968"/>
                  </a:lnTo>
                  <a:cubicBezTo>
                    <a:pt x="0" y="105968"/>
                    <a:pt x="15240" y="118694"/>
                    <a:pt x="40068" y="105968"/>
                  </a:cubicBezTo>
                  <a:lnTo>
                    <a:pt x="40500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45" name="Google Shape;2845;p39"/>
            <p:cNvPicPr preferRelativeResize="0"/>
            <p:nvPr/>
          </p:nvPicPr>
          <p:blipFill rotWithShape="1">
            <a:blip r:embed="rId92">
              <a:alphaModFix/>
            </a:blip>
            <a:srcRect b="0" l="0" r="0" t="0"/>
            <a:stretch/>
          </p:blipFill>
          <p:spPr>
            <a:xfrm>
              <a:off x="5631053" y="3719107"/>
              <a:ext cx="65900" cy="1370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46" name="Google Shape;2846;p39"/>
            <p:cNvSpPr/>
            <p:nvPr/>
          </p:nvSpPr>
          <p:spPr>
            <a:xfrm>
              <a:off x="5643749" y="3731801"/>
              <a:ext cx="40500" cy="118694"/>
            </a:xfrm>
            <a:custGeom>
              <a:rect b="b" l="l" r="r" t="t"/>
              <a:pathLst>
                <a:path extrusionOk="0" h="118694" w="40500">
                  <a:moveTo>
                    <a:pt x="40500" y="0"/>
                  </a:moveTo>
                  <a:lnTo>
                    <a:pt x="40500" y="105968"/>
                  </a:lnTo>
                  <a:cubicBezTo>
                    <a:pt x="40500" y="105968"/>
                    <a:pt x="25260" y="118694"/>
                    <a:pt x="432" y="105968"/>
                  </a:cubicBezTo>
                  <a:lnTo>
                    <a:pt x="0" y="0"/>
                  </a:lnTo>
                  <a:lnTo>
                    <a:pt x="40500" y="0"/>
                  </a:lnTo>
                  <a:close/>
                  <a:moveTo>
                    <a:pt x="4050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47" name="Google Shape;2847;p39"/>
            <p:cNvPicPr preferRelativeResize="0"/>
            <p:nvPr/>
          </p:nvPicPr>
          <p:blipFill rotWithShape="1">
            <a:blip r:embed="rId93">
              <a:alphaModFix/>
            </a:blip>
            <a:srcRect b="0" l="0" r="0" t="0"/>
            <a:stretch/>
          </p:blipFill>
          <p:spPr>
            <a:xfrm>
              <a:off x="5943181" y="3766732"/>
              <a:ext cx="65900" cy="374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48" name="Google Shape;2848;p39"/>
            <p:cNvSpPr/>
            <p:nvPr/>
          </p:nvSpPr>
          <p:spPr>
            <a:xfrm>
              <a:off x="5955876" y="3779422"/>
              <a:ext cx="40512" cy="12103"/>
            </a:xfrm>
            <a:custGeom>
              <a:rect b="b" l="l" r="r" t="t"/>
              <a:pathLst>
                <a:path extrusionOk="0" h="12103" w="40512">
                  <a:moveTo>
                    <a:pt x="20256" y="12103"/>
                  </a:moveTo>
                  <a:cubicBezTo>
                    <a:pt x="31444" y="12103"/>
                    <a:pt x="40512" y="9398"/>
                    <a:pt x="40512" y="6046"/>
                  </a:cubicBezTo>
                  <a:cubicBezTo>
                    <a:pt x="40512" y="2705"/>
                    <a:pt x="31444" y="0"/>
                    <a:pt x="20256" y="0"/>
                  </a:cubicBezTo>
                  <a:cubicBezTo>
                    <a:pt x="9068" y="0"/>
                    <a:pt x="0" y="2705"/>
                    <a:pt x="0" y="6046"/>
                  </a:cubicBezTo>
                  <a:cubicBezTo>
                    <a:pt x="0" y="9398"/>
                    <a:pt x="9068" y="12103"/>
                    <a:pt x="20256" y="12103"/>
                  </a:cubicBezTo>
                  <a:close/>
                  <a:moveTo>
                    <a:pt x="20256" y="1210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49" name="Google Shape;2849;p39"/>
            <p:cNvPicPr preferRelativeResize="0"/>
            <p:nvPr/>
          </p:nvPicPr>
          <p:blipFill rotWithShape="1">
            <a:blip r:embed="rId94">
              <a:alphaModFix/>
            </a:blip>
            <a:srcRect b="0" l="0" r="0" t="0"/>
            <a:stretch/>
          </p:blipFill>
          <p:spPr>
            <a:xfrm>
              <a:off x="5631256" y="3711144"/>
              <a:ext cx="65913" cy="374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50" name="Google Shape;2850;p39"/>
            <p:cNvSpPr/>
            <p:nvPr/>
          </p:nvSpPr>
          <p:spPr>
            <a:xfrm>
              <a:off x="5643953" y="3723835"/>
              <a:ext cx="40512" cy="12103"/>
            </a:xfrm>
            <a:custGeom>
              <a:rect b="b" l="l" r="r" t="t"/>
              <a:pathLst>
                <a:path extrusionOk="0" h="12103" w="40512">
                  <a:moveTo>
                    <a:pt x="20256" y="12103"/>
                  </a:moveTo>
                  <a:cubicBezTo>
                    <a:pt x="9068" y="12103"/>
                    <a:pt x="0" y="9398"/>
                    <a:pt x="0" y="6046"/>
                  </a:cubicBezTo>
                  <a:cubicBezTo>
                    <a:pt x="0" y="2718"/>
                    <a:pt x="9068" y="0"/>
                    <a:pt x="20256" y="0"/>
                  </a:cubicBezTo>
                  <a:cubicBezTo>
                    <a:pt x="31444" y="0"/>
                    <a:pt x="40512" y="2718"/>
                    <a:pt x="40512" y="6046"/>
                  </a:cubicBezTo>
                  <a:cubicBezTo>
                    <a:pt x="40512" y="9398"/>
                    <a:pt x="31444" y="12103"/>
                    <a:pt x="20256" y="12103"/>
                  </a:cubicBezTo>
                  <a:close/>
                  <a:moveTo>
                    <a:pt x="20256" y="1210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1" name="Google Shape;2851;p39"/>
            <p:cNvSpPr/>
            <p:nvPr/>
          </p:nvSpPr>
          <p:spPr>
            <a:xfrm>
              <a:off x="5963845" y="3782722"/>
              <a:ext cx="25246" cy="4648"/>
            </a:xfrm>
            <a:custGeom>
              <a:rect b="b" l="l" r="r" t="t"/>
              <a:pathLst>
                <a:path extrusionOk="0" h="4648" w="25246">
                  <a:moveTo>
                    <a:pt x="12623" y="4648"/>
                  </a:moveTo>
                  <a:cubicBezTo>
                    <a:pt x="19595" y="4648"/>
                    <a:pt x="25246" y="3607"/>
                    <a:pt x="25246" y="2324"/>
                  </a:cubicBezTo>
                  <a:cubicBezTo>
                    <a:pt x="25246" y="1042"/>
                    <a:pt x="19595" y="0"/>
                    <a:pt x="12623" y="0"/>
                  </a:cubicBezTo>
                  <a:cubicBezTo>
                    <a:pt x="5651" y="0"/>
                    <a:pt x="0" y="1042"/>
                    <a:pt x="0" y="2324"/>
                  </a:cubicBezTo>
                  <a:cubicBezTo>
                    <a:pt x="0" y="3607"/>
                    <a:pt x="5651" y="4648"/>
                    <a:pt x="12623" y="4648"/>
                  </a:cubicBezTo>
                </a:path>
              </a:pathLst>
            </a:custGeom>
            <a:solidFill>
              <a:srgbClr val="73B5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2" name="Google Shape;2852;p39"/>
            <p:cNvSpPr/>
            <p:nvPr/>
          </p:nvSpPr>
          <p:spPr>
            <a:xfrm>
              <a:off x="5963845" y="3782722"/>
              <a:ext cx="25246" cy="4648"/>
            </a:xfrm>
            <a:custGeom>
              <a:rect b="b" l="l" r="r" t="t"/>
              <a:pathLst>
                <a:path extrusionOk="0" h="4648" w="25246">
                  <a:moveTo>
                    <a:pt x="12623" y="4648"/>
                  </a:moveTo>
                  <a:cubicBezTo>
                    <a:pt x="19595" y="4648"/>
                    <a:pt x="25246" y="3607"/>
                    <a:pt x="25246" y="2324"/>
                  </a:cubicBezTo>
                  <a:cubicBezTo>
                    <a:pt x="25246" y="1042"/>
                    <a:pt x="19595" y="0"/>
                    <a:pt x="12623" y="0"/>
                  </a:cubicBezTo>
                  <a:cubicBezTo>
                    <a:pt x="5651" y="0"/>
                    <a:pt x="0" y="1042"/>
                    <a:pt x="0" y="2324"/>
                  </a:cubicBezTo>
                  <a:cubicBezTo>
                    <a:pt x="0" y="3607"/>
                    <a:pt x="5651" y="4648"/>
                    <a:pt x="12623" y="4648"/>
                  </a:cubicBezTo>
                  <a:close/>
                  <a:moveTo>
                    <a:pt x="12623" y="4648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3" name="Google Shape;2853;p39"/>
            <p:cNvSpPr/>
            <p:nvPr/>
          </p:nvSpPr>
          <p:spPr>
            <a:xfrm>
              <a:off x="5651249" y="3727148"/>
              <a:ext cx="25246" cy="4635"/>
            </a:xfrm>
            <a:custGeom>
              <a:rect b="b" l="l" r="r" t="t"/>
              <a:pathLst>
                <a:path extrusionOk="0" h="4635" w="25246">
                  <a:moveTo>
                    <a:pt x="12623" y="4635"/>
                  </a:moveTo>
                  <a:cubicBezTo>
                    <a:pt x="5651" y="4635"/>
                    <a:pt x="0" y="3594"/>
                    <a:pt x="0" y="2311"/>
                  </a:cubicBezTo>
                  <a:cubicBezTo>
                    <a:pt x="0" y="1029"/>
                    <a:pt x="5651" y="0"/>
                    <a:pt x="12623" y="0"/>
                  </a:cubicBezTo>
                  <a:cubicBezTo>
                    <a:pt x="19595" y="0"/>
                    <a:pt x="25246" y="1029"/>
                    <a:pt x="25246" y="2311"/>
                  </a:cubicBezTo>
                  <a:cubicBezTo>
                    <a:pt x="25246" y="3594"/>
                    <a:pt x="19595" y="4635"/>
                    <a:pt x="12623" y="4635"/>
                  </a:cubicBezTo>
                </a:path>
              </a:pathLst>
            </a:custGeom>
            <a:solidFill>
              <a:srgbClr val="73B5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4" name="Google Shape;2854;p39"/>
            <p:cNvSpPr/>
            <p:nvPr/>
          </p:nvSpPr>
          <p:spPr>
            <a:xfrm>
              <a:off x="5651249" y="3727148"/>
              <a:ext cx="25246" cy="4635"/>
            </a:xfrm>
            <a:custGeom>
              <a:rect b="b" l="l" r="r" t="t"/>
              <a:pathLst>
                <a:path extrusionOk="0" h="4635" w="25246">
                  <a:moveTo>
                    <a:pt x="12623" y="4635"/>
                  </a:moveTo>
                  <a:cubicBezTo>
                    <a:pt x="5651" y="4635"/>
                    <a:pt x="0" y="3594"/>
                    <a:pt x="0" y="2311"/>
                  </a:cubicBezTo>
                  <a:cubicBezTo>
                    <a:pt x="0" y="1029"/>
                    <a:pt x="5651" y="0"/>
                    <a:pt x="12623" y="0"/>
                  </a:cubicBezTo>
                  <a:cubicBezTo>
                    <a:pt x="19595" y="0"/>
                    <a:pt x="25246" y="1029"/>
                    <a:pt x="25246" y="2311"/>
                  </a:cubicBezTo>
                  <a:cubicBezTo>
                    <a:pt x="25246" y="3594"/>
                    <a:pt x="19595" y="4635"/>
                    <a:pt x="12623" y="4635"/>
                  </a:cubicBezTo>
                  <a:close/>
                  <a:moveTo>
                    <a:pt x="12623" y="4635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5" name="Google Shape;2855;p39"/>
            <p:cNvSpPr/>
            <p:nvPr/>
          </p:nvSpPr>
          <p:spPr>
            <a:xfrm>
              <a:off x="5674384" y="3804163"/>
              <a:ext cx="293292" cy="120916"/>
            </a:xfrm>
            <a:custGeom>
              <a:rect b="b" l="l" r="r" t="t"/>
              <a:pathLst>
                <a:path extrusionOk="0" h="120916" w="293292">
                  <a:moveTo>
                    <a:pt x="146646" y="120916"/>
                  </a:moveTo>
                  <a:cubicBezTo>
                    <a:pt x="227633" y="120916"/>
                    <a:pt x="293292" y="93853"/>
                    <a:pt x="293292" y="60464"/>
                  </a:cubicBezTo>
                  <a:cubicBezTo>
                    <a:pt x="293292" y="27076"/>
                    <a:pt x="227633" y="0"/>
                    <a:pt x="146646" y="0"/>
                  </a:cubicBezTo>
                  <a:cubicBezTo>
                    <a:pt x="65659" y="0"/>
                    <a:pt x="0" y="27076"/>
                    <a:pt x="0" y="60464"/>
                  </a:cubicBezTo>
                  <a:cubicBezTo>
                    <a:pt x="0" y="93853"/>
                    <a:pt x="65659" y="120916"/>
                    <a:pt x="146646" y="120916"/>
                  </a:cubicBezTo>
                </a:path>
              </a:pathLst>
            </a:custGeom>
            <a:solidFill>
              <a:srgbClr val="353633">
                <a:alpha val="41960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56" name="Google Shape;2856;p39"/>
            <p:cNvPicPr preferRelativeResize="0"/>
            <p:nvPr/>
          </p:nvPicPr>
          <p:blipFill rotWithShape="1">
            <a:blip r:embed="rId95">
              <a:alphaModFix/>
            </a:blip>
            <a:srcRect b="0" l="0" r="0" t="0"/>
            <a:stretch/>
          </p:blipFill>
          <p:spPr>
            <a:xfrm>
              <a:off x="5621248" y="3747351"/>
              <a:ext cx="450595" cy="2997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57" name="Google Shape;2857;p39"/>
            <p:cNvPicPr preferRelativeResize="0"/>
            <p:nvPr/>
          </p:nvPicPr>
          <p:blipFill rotWithShape="1">
            <a:blip r:embed="rId96">
              <a:alphaModFix/>
            </a:blip>
            <a:srcRect b="0" l="0" r="0" t="0"/>
            <a:stretch/>
          </p:blipFill>
          <p:spPr>
            <a:xfrm>
              <a:off x="5687881" y="3813975"/>
              <a:ext cx="260984" cy="1062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58" name="Google Shape;2858;p39"/>
            <p:cNvPicPr preferRelativeResize="0"/>
            <p:nvPr/>
          </p:nvPicPr>
          <p:blipFill rotWithShape="1">
            <a:blip r:embed="rId97">
              <a:alphaModFix/>
            </a:blip>
            <a:srcRect b="0" l="0" r="0" t="0"/>
            <a:stretch/>
          </p:blipFill>
          <p:spPr>
            <a:xfrm>
              <a:off x="5687974" y="3789096"/>
              <a:ext cx="260502" cy="1052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59" name="Google Shape;2859;p39"/>
            <p:cNvPicPr preferRelativeResize="0"/>
            <p:nvPr/>
          </p:nvPicPr>
          <p:blipFill rotWithShape="1">
            <a:blip r:embed="rId98">
              <a:alphaModFix/>
            </a:blip>
            <a:srcRect b="0" l="0" r="0" t="0"/>
            <a:stretch/>
          </p:blipFill>
          <p:spPr>
            <a:xfrm>
              <a:off x="5717592" y="3860821"/>
              <a:ext cx="188074" cy="523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60" name="Google Shape;2860;p39"/>
            <p:cNvPicPr preferRelativeResize="0"/>
            <p:nvPr/>
          </p:nvPicPr>
          <p:blipFill rotWithShape="1">
            <a:blip r:embed="rId99">
              <a:alphaModFix/>
            </a:blip>
            <a:srcRect b="0" l="0" r="0" t="0"/>
            <a:stretch/>
          </p:blipFill>
          <p:spPr>
            <a:xfrm>
              <a:off x="5758103" y="3812096"/>
              <a:ext cx="116840" cy="545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61" name="Google Shape;2861;p39"/>
            <p:cNvSpPr/>
            <p:nvPr/>
          </p:nvSpPr>
          <p:spPr>
            <a:xfrm>
              <a:off x="5770803" y="3824796"/>
              <a:ext cx="91440" cy="29197"/>
            </a:xfrm>
            <a:custGeom>
              <a:rect b="b" l="l" r="r" t="t"/>
              <a:pathLst>
                <a:path extrusionOk="0" h="29197" w="91440">
                  <a:moveTo>
                    <a:pt x="0" y="29197"/>
                  </a:moveTo>
                  <a:lnTo>
                    <a:pt x="91440" y="29197"/>
                  </a:lnTo>
                  <a:lnTo>
                    <a:pt x="91440" y="0"/>
                  </a:lnTo>
                  <a:lnTo>
                    <a:pt x="0" y="0"/>
                  </a:lnTo>
                  <a:lnTo>
                    <a:pt x="0" y="29197"/>
                  </a:lnTo>
                  <a:close/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62" name="Google Shape;2862;p39"/>
            <p:cNvPicPr preferRelativeResize="0"/>
            <p:nvPr/>
          </p:nvPicPr>
          <p:blipFill rotWithShape="1">
            <a:blip r:embed="rId100">
              <a:alphaModFix/>
            </a:blip>
            <a:srcRect b="0" l="0" r="0" t="0"/>
            <a:stretch/>
          </p:blipFill>
          <p:spPr>
            <a:xfrm>
              <a:off x="5758103" y="3806851"/>
              <a:ext cx="116839" cy="350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63" name="Google Shape;2863;p39"/>
            <p:cNvSpPr/>
            <p:nvPr/>
          </p:nvSpPr>
          <p:spPr>
            <a:xfrm>
              <a:off x="5770806" y="3819552"/>
              <a:ext cx="91438" cy="9626"/>
            </a:xfrm>
            <a:custGeom>
              <a:rect b="b" l="l" r="r" t="t"/>
              <a:pathLst>
                <a:path extrusionOk="0" h="9626" w="91438">
                  <a:moveTo>
                    <a:pt x="45719" y="9626"/>
                  </a:moveTo>
                  <a:cubicBezTo>
                    <a:pt x="70966" y="9626"/>
                    <a:pt x="91438" y="7467"/>
                    <a:pt x="91438" y="4813"/>
                  </a:cubicBezTo>
                  <a:cubicBezTo>
                    <a:pt x="91438" y="2159"/>
                    <a:pt x="70966" y="0"/>
                    <a:pt x="45719" y="0"/>
                  </a:cubicBezTo>
                  <a:cubicBezTo>
                    <a:pt x="20472" y="0"/>
                    <a:pt x="0" y="2159"/>
                    <a:pt x="0" y="4813"/>
                  </a:cubicBezTo>
                  <a:cubicBezTo>
                    <a:pt x="0" y="7467"/>
                    <a:pt x="20472" y="9626"/>
                    <a:pt x="45719" y="9626"/>
                  </a:cubicBezTo>
                  <a:close/>
                  <a:moveTo>
                    <a:pt x="45719" y="9626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4" name="Google Shape;2864;p39"/>
            <p:cNvSpPr/>
            <p:nvPr/>
          </p:nvSpPr>
          <p:spPr>
            <a:xfrm>
              <a:off x="5702137" y="3594193"/>
              <a:ext cx="228776" cy="229577"/>
            </a:xfrm>
            <a:custGeom>
              <a:rect b="b" l="l" r="r" t="t"/>
              <a:pathLst>
                <a:path extrusionOk="0" h="229577" w="228776">
                  <a:moveTo>
                    <a:pt x="114388" y="229577"/>
                  </a:moveTo>
                  <a:cubicBezTo>
                    <a:pt x="177570" y="229577"/>
                    <a:pt x="228776" y="178181"/>
                    <a:pt x="228776" y="114782"/>
                  </a:cubicBezTo>
                  <a:cubicBezTo>
                    <a:pt x="228776" y="51397"/>
                    <a:pt x="177570" y="0"/>
                    <a:pt x="114388" y="0"/>
                  </a:cubicBezTo>
                  <a:cubicBezTo>
                    <a:pt x="51206" y="0"/>
                    <a:pt x="0" y="51397"/>
                    <a:pt x="0" y="114782"/>
                  </a:cubicBezTo>
                  <a:cubicBezTo>
                    <a:pt x="0" y="178181"/>
                    <a:pt x="51206" y="229577"/>
                    <a:pt x="114388" y="229577"/>
                  </a:cubicBezTo>
                </a:path>
              </a:pathLst>
            </a:custGeom>
            <a:solidFill>
              <a:srgbClr val="FFFFFF">
                <a:alpha val="78039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5" name="Google Shape;2865;p39"/>
            <p:cNvSpPr/>
            <p:nvPr/>
          </p:nvSpPr>
          <p:spPr>
            <a:xfrm>
              <a:off x="5701578" y="3594030"/>
              <a:ext cx="229894" cy="229895"/>
            </a:xfrm>
            <a:custGeom>
              <a:rect b="b" l="l" r="r" t="t"/>
              <a:pathLst>
                <a:path extrusionOk="0" h="229895" w="229894">
                  <a:moveTo>
                    <a:pt x="114947" y="229895"/>
                  </a:moveTo>
                  <a:cubicBezTo>
                    <a:pt x="178434" y="229895"/>
                    <a:pt x="229894" y="178435"/>
                    <a:pt x="229894" y="114948"/>
                  </a:cubicBezTo>
                  <a:cubicBezTo>
                    <a:pt x="229894" y="51473"/>
                    <a:pt x="178434" y="0"/>
                    <a:pt x="114947" y="0"/>
                  </a:cubicBezTo>
                  <a:cubicBezTo>
                    <a:pt x="51460" y="0"/>
                    <a:pt x="0" y="51473"/>
                    <a:pt x="0" y="114948"/>
                  </a:cubicBezTo>
                  <a:cubicBezTo>
                    <a:pt x="0" y="178435"/>
                    <a:pt x="51460" y="229895"/>
                    <a:pt x="114947" y="229895"/>
                  </a:cubicBezTo>
                  <a:close/>
                  <a:moveTo>
                    <a:pt x="114947" y="229895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6" name="Google Shape;2866;p39"/>
            <p:cNvSpPr/>
            <p:nvPr/>
          </p:nvSpPr>
          <p:spPr>
            <a:xfrm>
              <a:off x="5753966" y="3688145"/>
              <a:ext cx="123239" cy="133781"/>
            </a:xfrm>
            <a:custGeom>
              <a:rect b="b" l="l" r="r" t="t"/>
              <a:pathLst>
                <a:path extrusionOk="0" h="133781" w="123239">
                  <a:moveTo>
                    <a:pt x="36448" y="133781"/>
                  </a:moveTo>
                  <a:lnTo>
                    <a:pt x="0" y="18466"/>
                  </a:lnTo>
                  <a:cubicBezTo>
                    <a:pt x="18796" y="54432"/>
                    <a:pt x="36765" y="28156"/>
                    <a:pt x="36765" y="28156"/>
                  </a:cubicBezTo>
                  <a:cubicBezTo>
                    <a:pt x="38518" y="25768"/>
                    <a:pt x="39711" y="20688"/>
                    <a:pt x="39711" y="14808"/>
                  </a:cubicBezTo>
                  <a:cubicBezTo>
                    <a:pt x="39711" y="6629"/>
                    <a:pt x="37387" y="0"/>
                    <a:pt x="34531" y="0"/>
                  </a:cubicBezTo>
                  <a:cubicBezTo>
                    <a:pt x="31661" y="0"/>
                    <a:pt x="29336" y="6629"/>
                    <a:pt x="29336" y="14808"/>
                  </a:cubicBezTo>
                  <a:cubicBezTo>
                    <a:pt x="29336" y="20472"/>
                    <a:pt x="30454" y="25387"/>
                    <a:pt x="32092" y="27876"/>
                  </a:cubicBezTo>
                  <a:cubicBezTo>
                    <a:pt x="32092" y="27876"/>
                    <a:pt x="36790" y="35750"/>
                    <a:pt x="47471" y="39230"/>
                  </a:cubicBezTo>
                  <a:cubicBezTo>
                    <a:pt x="60704" y="38773"/>
                    <a:pt x="65657" y="28156"/>
                    <a:pt x="65657" y="28156"/>
                  </a:cubicBezTo>
                  <a:cubicBezTo>
                    <a:pt x="67397" y="25768"/>
                    <a:pt x="68604" y="20688"/>
                    <a:pt x="68604" y="14808"/>
                  </a:cubicBezTo>
                  <a:cubicBezTo>
                    <a:pt x="68604" y="6629"/>
                    <a:pt x="66280" y="0"/>
                    <a:pt x="63410" y="0"/>
                  </a:cubicBezTo>
                  <a:cubicBezTo>
                    <a:pt x="60552" y="0"/>
                    <a:pt x="58228" y="6629"/>
                    <a:pt x="58228" y="14808"/>
                  </a:cubicBezTo>
                  <a:cubicBezTo>
                    <a:pt x="58228" y="20472"/>
                    <a:pt x="59346" y="25387"/>
                    <a:pt x="60984" y="27876"/>
                  </a:cubicBezTo>
                  <a:cubicBezTo>
                    <a:pt x="60984" y="27876"/>
                    <a:pt x="72414" y="48857"/>
                    <a:pt x="89826" y="33312"/>
                  </a:cubicBezTo>
                  <a:cubicBezTo>
                    <a:pt x="95337" y="28384"/>
                    <a:pt x="94956" y="14808"/>
                    <a:pt x="94956" y="14808"/>
                  </a:cubicBezTo>
                  <a:cubicBezTo>
                    <a:pt x="94956" y="6629"/>
                    <a:pt x="92632" y="0"/>
                    <a:pt x="89762" y="0"/>
                  </a:cubicBezTo>
                  <a:cubicBezTo>
                    <a:pt x="86905" y="0"/>
                    <a:pt x="84580" y="6629"/>
                    <a:pt x="84580" y="14808"/>
                  </a:cubicBezTo>
                  <a:cubicBezTo>
                    <a:pt x="84580" y="20472"/>
                    <a:pt x="85698" y="25387"/>
                    <a:pt x="87336" y="27876"/>
                  </a:cubicBezTo>
                  <a:cubicBezTo>
                    <a:pt x="87336" y="27876"/>
                    <a:pt x="105142" y="58610"/>
                    <a:pt x="123239" y="19393"/>
                  </a:cubicBezTo>
                  <a:lnTo>
                    <a:pt x="89826" y="132042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7" name="Google Shape;2867;p39"/>
            <p:cNvSpPr/>
            <p:nvPr/>
          </p:nvSpPr>
          <p:spPr>
            <a:xfrm>
              <a:off x="6040710" y="2501265"/>
              <a:ext cx="1135227" cy="1379028"/>
            </a:xfrm>
            <a:custGeom>
              <a:rect b="b" l="l" r="r" t="t"/>
              <a:pathLst>
                <a:path extrusionOk="0" h="1379028" w="1135227">
                  <a:moveTo>
                    <a:pt x="869124" y="1378254"/>
                  </a:moveTo>
                  <a:cubicBezTo>
                    <a:pt x="895209" y="1377950"/>
                    <a:pt x="918488" y="1379028"/>
                    <a:pt x="944320" y="1371396"/>
                  </a:cubicBezTo>
                  <a:cubicBezTo>
                    <a:pt x="989304" y="1358100"/>
                    <a:pt x="1072451" y="1319009"/>
                    <a:pt x="1093825" y="1273949"/>
                  </a:cubicBezTo>
                  <a:cubicBezTo>
                    <a:pt x="1114843" y="1229626"/>
                    <a:pt x="1135227" y="1163485"/>
                    <a:pt x="1134935" y="1113536"/>
                  </a:cubicBezTo>
                  <a:cubicBezTo>
                    <a:pt x="1134604" y="1058011"/>
                    <a:pt x="1106931" y="1026160"/>
                    <a:pt x="1076438" y="985609"/>
                  </a:cubicBezTo>
                  <a:cubicBezTo>
                    <a:pt x="1041488" y="939127"/>
                    <a:pt x="1005864" y="916241"/>
                    <a:pt x="952372" y="891997"/>
                  </a:cubicBezTo>
                  <a:cubicBezTo>
                    <a:pt x="897102" y="866953"/>
                    <a:pt x="841616" y="833907"/>
                    <a:pt x="784187" y="814806"/>
                  </a:cubicBezTo>
                  <a:cubicBezTo>
                    <a:pt x="696862" y="785761"/>
                    <a:pt x="620027" y="752081"/>
                    <a:pt x="555257" y="684339"/>
                  </a:cubicBezTo>
                  <a:cubicBezTo>
                    <a:pt x="538163" y="669455"/>
                    <a:pt x="505562" y="637032"/>
                    <a:pt x="482448" y="611911"/>
                  </a:cubicBezTo>
                  <a:cubicBezTo>
                    <a:pt x="468008" y="597370"/>
                    <a:pt x="442963" y="564248"/>
                    <a:pt x="426530" y="537959"/>
                  </a:cubicBezTo>
                  <a:cubicBezTo>
                    <a:pt x="418909" y="531291"/>
                    <a:pt x="405397" y="515848"/>
                    <a:pt x="396354" y="503466"/>
                  </a:cubicBezTo>
                  <a:cubicBezTo>
                    <a:pt x="371958" y="455117"/>
                    <a:pt x="369405" y="398399"/>
                    <a:pt x="356146" y="347040"/>
                  </a:cubicBezTo>
                  <a:cubicBezTo>
                    <a:pt x="349885" y="322745"/>
                    <a:pt x="340119" y="299199"/>
                    <a:pt x="334594" y="274701"/>
                  </a:cubicBezTo>
                  <a:cubicBezTo>
                    <a:pt x="330416" y="256248"/>
                    <a:pt x="333731" y="239699"/>
                    <a:pt x="329933" y="221805"/>
                  </a:cubicBezTo>
                  <a:cubicBezTo>
                    <a:pt x="323939" y="193624"/>
                    <a:pt x="304889" y="153085"/>
                    <a:pt x="290106" y="128409"/>
                  </a:cubicBezTo>
                  <a:cubicBezTo>
                    <a:pt x="268999" y="93154"/>
                    <a:pt x="240106" y="64300"/>
                    <a:pt x="206248" y="40576"/>
                  </a:cubicBezTo>
                  <a:cubicBezTo>
                    <a:pt x="160312" y="8407"/>
                    <a:pt x="130899" y="0"/>
                    <a:pt x="80937" y="10680"/>
                  </a:cubicBezTo>
                  <a:cubicBezTo>
                    <a:pt x="59207" y="26987"/>
                    <a:pt x="22974" y="38913"/>
                    <a:pt x="0" y="37325"/>
                  </a:cubicBezTo>
                </a:path>
              </a:pathLst>
            </a:custGeom>
            <a:noFill/>
            <a:ln cap="flat" cmpd="sng" w="1835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68" name="Google Shape;2868;p39"/>
          <p:cNvSpPr/>
          <p:nvPr/>
        </p:nvSpPr>
        <p:spPr>
          <a:xfrm>
            <a:off x="2655207" y="1227315"/>
            <a:ext cx="574195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L’image ci-dessous montre un circuit électrique simple.</a:t>
            </a:r>
            <a:endParaRPr/>
          </a:p>
        </p:txBody>
      </p:sp>
      <p:sp>
        <p:nvSpPr>
          <p:cNvPr id="2869" name="Google Shape;2869;p39"/>
          <p:cNvSpPr/>
          <p:nvPr/>
        </p:nvSpPr>
        <p:spPr>
          <a:xfrm>
            <a:off x="2757872" y="5113350"/>
            <a:ext cx="49725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Représenter le schéma de ce circuit électrique.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9" name="Shape 1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0" name="Google Shape;1910;p4"/>
          <p:cNvSpPr/>
          <p:nvPr/>
        </p:nvSpPr>
        <p:spPr>
          <a:xfrm>
            <a:off x="1439692" y="1033219"/>
            <a:ext cx="9309992" cy="52327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1" name="Google Shape;1911;p4"/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Matériel nécessaire</a:t>
            </a:r>
            <a:endParaRPr/>
          </a:p>
        </p:txBody>
      </p:sp>
      <p:sp>
        <p:nvSpPr>
          <p:cNvPr id="1912" name="Google Shape;1912;p4"/>
          <p:cNvSpPr txBox="1"/>
          <p:nvPr/>
        </p:nvSpPr>
        <p:spPr>
          <a:xfrm>
            <a:off x="1989337" y="1281704"/>
            <a:ext cx="3341675" cy="6501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de l’enseignant </a:t>
            </a:r>
            <a:endParaRPr/>
          </a:p>
        </p:txBody>
      </p:sp>
      <p:sp>
        <p:nvSpPr>
          <p:cNvPr id="1913" name="Google Shape;1913;p4"/>
          <p:cNvSpPr txBox="1"/>
          <p:nvPr/>
        </p:nvSpPr>
        <p:spPr>
          <a:xfrm>
            <a:off x="5991497" y="1281705"/>
            <a:ext cx="4360944" cy="6501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de l’élève</a:t>
            </a:r>
            <a:endParaRPr/>
          </a:p>
        </p:txBody>
      </p:sp>
      <p:pic>
        <p:nvPicPr>
          <p:cNvPr descr="Image générée" id="1914" name="Google Shape;1914;p4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46702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5" name="Google Shape;1915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924716">
            <a:off x="7628996" y="3087426"/>
            <a:ext cx="1207308" cy="192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6" name="Google Shape;1916;p4"/>
          <p:cNvPicPr preferRelativeResize="0"/>
          <p:nvPr/>
        </p:nvPicPr>
        <p:blipFill rotWithShape="1">
          <a:blip r:embed="rId5">
            <a:alphaModFix/>
          </a:blip>
          <a:srcRect b="30055" l="11665" r="26247" t="23325"/>
          <a:stretch/>
        </p:blipFill>
        <p:spPr>
          <a:xfrm>
            <a:off x="6602203" y="2210521"/>
            <a:ext cx="1227204" cy="921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7" name="Google Shape;1917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6621959" y="3179588"/>
            <a:ext cx="593846" cy="570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8" name="Google Shape;1918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998989" y="2210521"/>
            <a:ext cx="1272102" cy="9214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olygom Equerre 15cm 60°" id="1919" name="Google Shape;1919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614889" y="4796105"/>
            <a:ext cx="964522" cy="9641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apporteur - rapporteur pour ecole ecolier liste palette fourniture  scolaire achat acheter affaire de - Val d'eure" id="1920" name="Google Shape;1920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513943" y="4771328"/>
            <a:ext cx="945003" cy="9821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ègles réelles personnalisées - Précision pour l'école et le bureau" id="1921" name="Google Shape;1921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080667" y="3657352"/>
            <a:ext cx="1089578" cy="847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2" name="Google Shape;1922;p4"/>
          <p:cNvPicPr preferRelativeResize="0"/>
          <p:nvPr/>
        </p:nvPicPr>
        <p:blipFill rotWithShape="1">
          <a:blip r:embed="rId11">
            <a:alphaModFix/>
          </a:blip>
          <a:srcRect b="16868" l="8237" r="6042" t="15159"/>
          <a:stretch/>
        </p:blipFill>
        <p:spPr>
          <a:xfrm>
            <a:off x="2029479" y="2152374"/>
            <a:ext cx="1227204" cy="973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3" name="Google Shape;1923;p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153993" y="3585875"/>
            <a:ext cx="1089578" cy="732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4" name="Google Shape;1924;p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660174" y="2210521"/>
            <a:ext cx="1404083" cy="909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5" name="Google Shape;1925;p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 rot="5400000">
            <a:off x="3281573" y="5377430"/>
            <a:ext cx="299442" cy="12975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FIEDR Physique unipolaire unidirectionnel Interrupteur à Bascule Couteau  électricité Physique Laboratoire expérience Scientifique Test équipement ..." id="1926" name="Google Shape;1926;p4"/>
          <p:cNvPicPr preferRelativeResize="0"/>
          <p:nvPr/>
        </p:nvPicPr>
        <p:blipFill rotWithShape="1">
          <a:blip r:embed="rId15">
            <a:alphaModFix/>
          </a:blip>
          <a:srcRect b="16092" l="13564" r="11997" t="3841"/>
          <a:stretch/>
        </p:blipFill>
        <p:spPr>
          <a:xfrm>
            <a:off x="2200019" y="4480030"/>
            <a:ext cx="1023749" cy="127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7" name="Google Shape;1927;p4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4037980" y="3528269"/>
            <a:ext cx="1197011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mpoule vélo 6V 0.6W à vis - XLC - Pour être vu - Arrière - Cdiscount Sport" id="1928" name="Google Shape;1928;p4"/>
          <p:cNvPicPr preferRelativeResize="0"/>
          <p:nvPr/>
        </p:nvPicPr>
        <p:blipFill rotWithShape="1">
          <a:blip r:embed="rId17">
            <a:alphaModFix/>
          </a:blip>
          <a:srcRect b="14135" l="5777" r="10873" t="14050"/>
          <a:stretch/>
        </p:blipFill>
        <p:spPr>
          <a:xfrm>
            <a:off x="4080086" y="4752766"/>
            <a:ext cx="1089578" cy="938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9" name="Google Shape;1929;p4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8884546" y="3357070"/>
            <a:ext cx="1632774" cy="22961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3" name="Shape 2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4" name="Google Shape;2874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875" name="Google Shape;2875;p40"/>
          <p:cNvSpPr txBox="1"/>
          <p:nvPr/>
        </p:nvSpPr>
        <p:spPr>
          <a:xfrm>
            <a:off x="11746730" y="53340"/>
            <a:ext cx="306648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</p:txBody>
      </p:sp>
      <p:sp>
        <p:nvSpPr>
          <p:cNvPr id="2876" name="Google Shape;2876;p40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commence par l’identification des dipôles électriques et le nombre de fils. </a:t>
            </a:r>
            <a:endParaRPr/>
          </a:p>
        </p:txBody>
      </p:sp>
      <p:sp>
        <p:nvSpPr>
          <p:cNvPr id="2877" name="Google Shape;2877;p40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lit la consigne . Il explique ce qui est demandé.</a:t>
            </a:r>
            <a:endParaRPr/>
          </a:p>
        </p:txBody>
      </p:sp>
      <p:sp>
        <p:nvSpPr>
          <p:cNvPr id="2878" name="Google Shape;2878;p40"/>
          <p:cNvSpPr/>
          <p:nvPr/>
        </p:nvSpPr>
        <p:spPr>
          <a:xfrm>
            <a:off x="215065" y="1053676"/>
            <a:ext cx="1927772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1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grpSp>
        <p:nvGrpSpPr>
          <p:cNvPr id="2879" name="Google Shape;2879;p40"/>
          <p:cNvGrpSpPr/>
          <p:nvPr/>
        </p:nvGrpSpPr>
        <p:grpSpPr>
          <a:xfrm>
            <a:off x="695325" y="4703061"/>
            <a:ext cx="8848725" cy="344585"/>
            <a:chOff x="695325" y="4703061"/>
            <a:chExt cx="8848725" cy="344585"/>
          </a:xfrm>
        </p:grpSpPr>
        <p:sp>
          <p:nvSpPr>
            <p:cNvPr id="2880" name="Google Shape;2880;p40"/>
            <p:cNvSpPr/>
            <p:nvPr/>
          </p:nvSpPr>
          <p:spPr>
            <a:xfrm>
              <a:off x="695325" y="4723646"/>
              <a:ext cx="8848725" cy="324000"/>
            </a:xfrm>
            <a:custGeom>
              <a:rect b="b" l="l" r="r" t="t"/>
              <a:pathLst>
                <a:path extrusionOk="0" h="208800" w="6125819">
                  <a:moveTo>
                    <a:pt x="0" y="0"/>
                  </a:moveTo>
                  <a:lnTo>
                    <a:pt x="0" y="208800"/>
                  </a:lnTo>
                  <a:lnTo>
                    <a:pt x="6034760" y="208800"/>
                  </a:lnTo>
                  <a:cubicBezTo>
                    <a:pt x="6085052" y="208800"/>
                    <a:pt x="6125819" y="168020"/>
                    <a:pt x="6125819" y="117729"/>
                  </a:cubicBezTo>
                  <a:lnTo>
                    <a:pt x="6125819" y="91059"/>
                  </a:lnTo>
                  <a:cubicBezTo>
                    <a:pt x="6125819" y="40767"/>
                    <a:pt x="6085052" y="0"/>
                    <a:pt x="6034760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FE9D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1" name="Google Shape;2881;p40"/>
            <p:cNvSpPr/>
            <p:nvPr/>
          </p:nvSpPr>
          <p:spPr>
            <a:xfrm>
              <a:off x="713751" y="4703061"/>
              <a:ext cx="576177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5821F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1.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Identifier les dipôles électriques et le nombre de fils.</a:t>
              </a:r>
              <a:endParaRPr/>
            </a:p>
          </p:txBody>
        </p:sp>
      </p:grpSp>
      <p:sp>
        <p:nvSpPr>
          <p:cNvPr id="2882" name="Google Shape;2882;p40"/>
          <p:cNvSpPr/>
          <p:nvPr/>
        </p:nvSpPr>
        <p:spPr>
          <a:xfrm>
            <a:off x="1003984" y="5156302"/>
            <a:ext cx="1796967" cy="6283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821F"/>
              </a:buClr>
              <a:buSzPts val="1100"/>
              <a:buFont typeface="Calibri"/>
              <a:buNone/>
            </a:pPr>
            <a:r>
              <a:rPr b="0" i="0" lang="fr-FR" sz="11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11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F5821F"/>
              </a:buClr>
              <a:buSzPts val="1100"/>
              <a:buFont typeface="Calibri"/>
              <a:buNone/>
            </a:pPr>
            <a:r>
              <a:rPr b="0" i="0" lang="fr-FR" sz="11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11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883" name="Google Shape;2883;p40"/>
          <p:cNvSpPr/>
          <p:nvPr/>
        </p:nvSpPr>
        <p:spPr>
          <a:xfrm>
            <a:off x="4223347" y="5205453"/>
            <a:ext cx="2021387" cy="6899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821F"/>
              </a:buClr>
              <a:buSzPts val="1200"/>
              <a:buFont typeface="Calibri"/>
              <a:buNone/>
            </a:pPr>
            <a:r>
              <a:rPr b="0" i="0" lang="fr-FR" sz="12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12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</a:t>
            </a:r>
            <a:r>
              <a:rPr b="0" i="0" lang="fr-FR" sz="2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F5821F"/>
              </a:buClr>
              <a:buSzPts val="1200"/>
              <a:buFont typeface="Calibri"/>
              <a:buNone/>
            </a:pPr>
            <a:r>
              <a:rPr b="0" i="0" lang="fr-FR" sz="12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12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</a:t>
            </a:r>
            <a:r>
              <a:rPr b="0" i="0" lang="fr-FR" sz="2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884" name="Google Shape;2884;p40"/>
          <p:cNvSpPr/>
          <p:nvPr/>
        </p:nvSpPr>
        <p:spPr>
          <a:xfrm>
            <a:off x="1311823" y="5187080"/>
            <a:ext cx="140372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24408F"/>
                </a:solidFill>
                <a:latin typeface="Radley"/>
                <a:ea typeface="Radley"/>
                <a:cs typeface="Radley"/>
                <a:sym typeface="Radley"/>
              </a:rPr>
              <a:t>La pile </a:t>
            </a:r>
            <a:endParaRPr/>
          </a:p>
        </p:txBody>
      </p:sp>
      <p:sp>
        <p:nvSpPr>
          <p:cNvPr id="2885" name="Google Shape;2885;p40"/>
          <p:cNvSpPr/>
          <p:nvPr/>
        </p:nvSpPr>
        <p:spPr>
          <a:xfrm>
            <a:off x="4355628" y="5238355"/>
            <a:ext cx="149874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90662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24408F"/>
                </a:solidFill>
                <a:latin typeface="Radley"/>
                <a:ea typeface="Radley"/>
                <a:cs typeface="Radley"/>
                <a:sym typeface="Radley"/>
              </a:rPr>
              <a:t>L’interrupteur</a:t>
            </a:r>
            <a:endParaRPr/>
          </a:p>
        </p:txBody>
      </p:sp>
      <p:grpSp>
        <p:nvGrpSpPr>
          <p:cNvPr id="2886" name="Google Shape;2886;p40"/>
          <p:cNvGrpSpPr/>
          <p:nvPr/>
        </p:nvGrpSpPr>
        <p:grpSpPr>
          <a:xfrm>
            <a:off x="2463591" y="1170217"/>
            <a:ext cx="6489909" cy="3372165"/>
            <a:chOff x="2006391" y="1170217"/>
            <a:chExt cx="8480634" cy="4406548"/>
          </a:xfrm>
        </p:grpSpPr>
        <p:sp>
          <p:nvSpPr>
            <p:cNvPr id="2887" name="Google Shape;2887;p40"/>
            <p:cNvSpPr/>
            <p:nvPr/>
          </p:nvSpPr>
          <p:spPr>
            <a:xfrm>
              <a:off x="2006391" y="1170217"/>
              <a:ext cx="8480634" cy="4406548"/>
            </a:xfrm>
            <a:custGeom>
              <a:rect b="b" l="l" r="r" t="t"/>
              <a:pathLst>
                <a:path extrusionOk="0" h="2632621" w="6319201">
                  <a:moveTo>
                    <a:pt x="108000" y="0"/>
                  </a:moveTo>
                  <a:cubicBezTo>
                    <a:pt x="48349" y="0"/>
                    <a:pt x="0" y="48348"/>
                    <a:pt x="0" y="108000"/>
                  </a:cubicBezTo>
                  <a:lnTo>
                    <a:pt x="0" y="2524632"/>
                  </a:lnTo>
                  <a:cubicBezTo>
                    <a:pt x="0" y="2584272"/>
                    <a:pt x="48349" y="2632621"/>
                    <a:pt x="108000" y="2632621"/>
                  </a:cubicBezTo>
                  <a:lnTo>
                    <a:pt x="6211200" y="2632621"/>
                  </a:lnTo>
                  <a:cubicBezTo>
                    <a:pt x="6270852" y="2632621"/>
                    <a:pt x="6319201" y="2584272"/>
                    <a:pt x="6319201" y="2524632"/>
                  </a:cubicBezTo>
                  <a:lnTo>
                    <a:pt x="6319201" y="108000"/>
                  </a:lnTo>
                  <a:cubicBezTo>
                    <a:pt x="6319201" y="48348"/>
                    <a:pt x="6270852" y="0"/>
                    <a:pt x="6211200" y="0"/>
                  </a:cubicBezTo>
                  <a:close/>
                  <a:moveTo>
                    <a:pt x="108000" y="0"/>
                  </a:moveTo>
                </a:path>
              </a:pathLst>
            </a:custGeom>
            <a:solidFill>
              <a:srgbClr val="FFE9D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8" name="Google Shape;2888;p40"/>
            <p:cNvSpPr/>
            <p:nvPr/>
          </p:nvSpPr>
          <p:spPr>
            <a:xfrm>
              <a:off x="2006391" y="1170217"/>
              <a:ext cx="8480634" cy="4406548"/>
            </a:xfrm>
            <a:custGeom>
              <a:rect b="b" l="l" r="r" t="t"/>
              <a:pathLst>
                <a:path extrusionOk="0" h="2632621" w="6319201">
                  <a:moveTo>
                    <a:pt x="108000" y="0"/>
                  </a:moveTo>
                  <a:cubicBezTo>
                    <a:pt x="48349" y="0"/>
                    <a:pt x="0" y="48348"/>
                    <a:pt x="0" y="108000"/>
                  </a:cubicBezTo>
                  <a:lnTo>
                    <a:pt x="0" y="2524632"/>
                  </a:lnTo>
                  <a:cubicBezTo>
                    <a:pt x="0" y="2584272"/>
                    <a:pt x="48349" y="2632621"/>
                    <a:pt x="108000" y="2632621"/>
                  </a:cubicBezTo>
                  <a:lnTo>
                    <a:pt x="6211200" y="2632621"/>
                  </a:lnTo>
                  <a:cubicBezTo>
                    <a:pt x="6270852" y="2632621"/>
                    <a:pt x="6319201" y="2584272"/>
                    <a:pt x="6319201" y="2524632"/>
                  </a:cubicBezTo>
                  <a:lnTo>
                    <a:pt x="6319201" y="108000"/>
                  </a:lnTo>
                  <a:cubicBezTo>
                    <a:pt x="6319201" y="48348"/>
                    <a:pt x="6270852" y="0"/>
                    <a:pt x="6211200" y="0"/>
                  </a:cubicBezTo>
                  <a:lnTo>
                    <a:pt x="108000" y="0"/>
                  </a:lnTo>
                  <a:close/>
                  <a:moveTo>
                    <a:pt x="108000" y="0"/>
                  </a:moveTo>
                </a:path>
              </a:pathLst>
            </a:custGeom>
            <a:noFill/>
            <a:ln cap="flat" cmpd="sng" w="9525">
              <a:solidFill>
                <a:srgbClr val="F587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889" name="Google Shape;2889;p40"/>
            <p:cNvGrpSpPr/>
            <p:nvPr/>
          </p:nvGrpSpPr>
          <p:grpSpPr>
            <a:xfrm>
              <a:off x="2952986" y="1760490"/>
              <a:ext cx="6587444" cy="3148746"/>
              <a:chOff x="3490007" y="2432359"/>
              <a:chExt cx="4234917" cy="1878356"/>
            </a:xfrm>
          </p:grpSpPr>
          <p:sp>
            <p:nvSpPr>
              <p:cNvPr id="2890" name="Google Shape;2890;p40"/>
              <p:cNvSpPr/>
              <p:nvPr/>
            </p:nvSpPr>
            <p:spPr>
              <a:xfrm>
                <a:off x="3490007" y="2432359"/>
                <a:ext cx="4234916" cy="1878356"/>
              </a:xfrm>
              <a:custGeom>
                <a:rect b="b" l="l" r="r" t="t"/>
                <a:pathLst>
                  <a:path extrusionOk="0" h="1918766" w="4234916">
                    <a:moveTo>
                      <a:pt x="146583" y="0"/>
                    </a:moveTo>
                    <a:cubicBezTo>
                      <a:pt x="65634" y="0"/>
                      <a:pt x="0" y="65620"/>
                      <a:pt x="0" y="146583"/>
                    </a:cubicBezTo>
                    <a:lnTo>
                      <a:pt x="0" y="1772183"/>
                    </a:lnTo>
                    <a:cubicBezTo>
                      <a:pt x="0" y="1853145"/>
                      <a:pt x="65634" y="1918766"/>
                      <a:pt x="146583" y="1918766"/>
                    </a:cubicBezTo>
                    <a:lnTo>
                      <a:pt x="4088332" y="1918766"/>
                    </a:lnTo>
                    <a:cubicBezTo>
                      <a:pt x="4169295" y="1918766"/>
                      <a:pt x="4234916" y="1853145"/>
                      <a:pt x="4234916" y="1772183"/>
                    </a:cubicBezTo>
                    <a:lnTo>
                      <a:pt x="4234916" y="146583"/>
                    </a:lnTo>
                    <a:cubicBezTo>
                      <a:pt x="4234916" y="65620"/>
                      <a:pt x="4169295" y="0"/>
                      <a:pt x="4088332" y="0"/>
                    </a:cubicBezTo>
                    <a:close/>
                    <a:moveTo>
                      <a:pt x="146583" y="0"/>
                    </a:move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1" name="Google Shape;2891;p40"/>
              <p:cNvSpPr/>
              <p:nvPr/>
            </p:nvSpPr>
            <p:spPr>
              <a:xfrm>
                <a:off x="3490008" y="2432359"/>
                <a:ext cx="4234916" cy="1878356"/>
              </a:xfrm>
              <a:custGeom>
                <a:rect b="b" l="l" r="r" t="t"/>
                <a:pathLst>
                  <a:path extrusionOk="0" h="1918766" w="4234916">
                    <a:moveTo>
                      <a:pt x="146583" y="0"/>
                    </a:moveTo>
                    <a:cubicBezTo>
                      <a:pt x="65634" y="0"/>
                      <a:pt x="0" y="65620"/>
                      <a:pt x="0" y="146583"/>
                    </a:cubicBezTo>
                    <a:lnTo>
                      <a:pt x="0" y="1772183"/>
                    </a:lnTo>
                    <a:cubicBezTo>
                      <a:pt x="0" y="1853145"/>
                      <a:pt x="65634" y="1918766"/>
                      <a:pt x="146583" y="1918766"/>
                    </a:cubicBezTo>
                    <a:lnTo>
                      <a:pt x="4088332" y="1918766"/>
                    </a:lnTo>
                    <a:cubicBezTo>
                      <a:pt x="4169295" y="1918766"/>
                      <a:pt x="4234916" y="1853145"/>
                      <a:pt x="4234916" y="1772183"/>
                    </a:cubicBezTo>
                    <a:lnTo>
                      <a:pt x="4234916" y="146583"/>
                    </a:lnTo>
                    <a:cubicBezTo>
                      <a:pt x="4234916" y="65620"/>
                      <a:pt x="4169295" y="0"/>
                      <a:pt x="4088332" y="0"/>
                    </a:cubicBezTo>
                    <a:lnTo>
                      <a:pt x="146583" y="0"/>
                    </a:lnTo>
                    <a:close/>
                    <a:moveTo>
                      <a:pt x="146583" y="0"/>
                    </a:moveTo>
                  </a:path>
                </a:pathLst>
              </a:custGeom>
              <a:noFill/>
              <a:ln cap="flat" cmpd="sng" w="17225">
                <a:solidFill>
                  <a:srgbClr val="FCC596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892" name="Google Shape;2892;p40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4344953" y="3914595"/>
                <a:ext cx="234467" cy="18385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93" name="Google Shape;2893;p40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4779528" y="4002030"/>
                <a:ext cx="234467" cy="18387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894" name="Google Shape;2894;p40"/>
              <p:cNvSpPr/>
              <p:nvPr/>
            </p:nvSpPr>
            <p:spPr>
              <a:xfrm>
                <a:off x="4526179" y="3910144"/>
                <a:ext cx="273290" cy="176136"/>
              </a:xfrm>
              <a:custGeom>
                <a:rect b="b" l="l" r="r" t="t"/>
                <a:pathLst>
                  <a:path extrusionOk="0" h="176136" w="273290">
                    <a:moveTo>
                      <a:pt x="8483" y="176136"/>
                    </a:moveTo>
                    <a:lnTo>
                      <a:pt x="273290" y="50876"/>
                    </a:lnTo>
                    <a:lnTo>
                      <a:pt x="8306" y="0"/>
                    </a:lnTo>
                    <a:lnTo>
                      <a:pt x="2121" y="51067"/>
                    </a:lnTo>
                    <a:lnTo>
                      <a:pt x="0" y="171895"/>
                    </a:lnTo>
                  </a:path>
                </a:pathLst>
              </a:custGeom>
              <a:solidFill>
                <a:srgbClr val="E2A35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895" name="Google Shape;2895;p40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4525543" y="3767138"/>
                <a:ext cx="706945" cy="2422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96" name="Google Shape;2896;p40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4937455" y="3857828"/>
                <a:ext cx="322762" cy="32853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97" name="Google Shape;2897;p40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0"/>
              <a:stretch/>
            </p:blipFill>
            <p:spPr>
              <a:xfrm>
                <a:off x="4502228" y="3890140"/>
                <a:ext cx="490715" cy="29622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98" name="Google Shape;2898;p40"/>
              <p:cNvPicPr preferRelativeResize="0"/>
              <p:nvPr/>
            </p:nvPicPr>
            <p:blipFill rotWithShape="1">
              <a:blip r:embed="rId9">
                <a:alphaModFix/>
              </a:blip>
              <a:srcRect b="0" l="0" r="0" t="0"/>
              <a:stretch/>
            </p:blipFill>
            <p:spPr>
              <a:xfrm>
                <a:off x="5000548" y="3890696"/>
                <a:ext cx="76227" cy="45681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899" name="Google Shape;2899;p40"/>
              <p:cNvSpPr/>
              <p:nvPr/>
            </p:nvSpPr>
            <p:spPr>
              <a:xfrm>
                <a:off x="5012070" y="3902659"/>
                <a:ext cx="53187" cy="21018"/>
              </a:xfrm>
              <a:custGeom>
                <a:rect b="b" l="l" r="r" t="t"/>
                <a:pathLst>
                  <a:path extrusionOk="0" h="21018" w="53187">
                    <a:moveTo>
                      <a:pt x="26276" y="21018"/>
                    </a:moveTo>
                    <a:cubicBezTo>
                      <a:pt x="40893" y="21018"/>
                      <a:pt x="53187" y="16993"/>
                      <a:pt x="51917" y="4712"/>
                    </a:cubicBezTo>
                    <a:cubicBezTo>
                      <a:pt x="51422" y="0"/>
                      <a:pt x="40411" y="787"/>
                      <a:pt x="26593" y="787"/>
                    </a:cubicBezTo>
                    <a:cubicBezTo>
                      <a:pt x="12776" y="787"/>
                      <a:pt x="1766" y="635"/>
                      <a:pt x="1270" y="5359"/>
                    </a:cubicBezTo>
                    <a:cubicBezTo>
                      <a:pt x="0" y="17628"/>
                      <a:pt x="12459" y="21018"/>
                      <a:pt x="26276" y="21018"/>
                    </a:cubicBezTo>
                    <a:close/>
                    <a:moveTo>
                      <a:pt x="26276" y="21018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00" name="Google Shape;2900;p40"/>
              <p:cNvPicPr preferRelativeResize="0"/>
              <p:nvPr/>
            </p:nvPicPr>
            <p:blipFill rotWithShape="1">
              <a:blip r:embed="rId10">
                <a:alphaModFix/>
              </a:blip>
              <a:srcRect b="0" l="0" r="0" t="0"/>
              <a:stretch/>
            </p:blipFill>
            <p:spPr>
              <a:xfrm>
                <a:off x="4689689" y="3835096"/>
                <a:ext cx="76227" cy="4569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01" name="Google Shape;2901;p40"/>
              <p:cNvSpPr/>
              <p:nvPr/>
            </p:nvSpPr>
            <p:spPr>
              <a:xfrm>
                <a:off x="4701209" y="3847060"/>
                <a:ext cx="53187" cy="21031"/>
              </a:xfrm>
              <a:custGeom>
                <a:rect b="b" l="l" r="r" t="t"/>
                <a:pathLst>
                  <a:path extrusionOk="0" h="21031" w="53187">
                    <a:moveTo>
                      <a:pt x="26911" y="21031"/>
                    </a:moveTo>
                    <a:cubicBezTo>
                      <a:pt x="12294" y="21031"/>
                      <a:pt x="0" y="17006"/>
                      <a:pt x="1270" y="4725"/>
                    </a:cubicBezTo>
                    <a:cubicBezTo>
                      <a:pt x="1765" y="0"/>
                      <a:pt x="12776" y="788"/>
                      <a:pt x="26594" y="788"/>
                    </a:cubicBezTo>
                    <a:cubicBezTo>
                      <a:pt x="40411" y="788"/>
                      <a:pt x="51421" y="648"/>
                      <a:pt x="51917" y="5360"/>
                    </a:cubicBezTo>
                    <a:cubicBezTo>
                      <a:pt x="53187" y="17641"/>
                      <a:pt x="40728" y="21031"/>
                      <a:pt x="26911" y="21031"/>
                    </a:cubicBezTo>
                    <a:close/>
                    <a:moveTo>
                      <a:pt x="26911" y="21031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02" name="Google Shape;2902;p40"/>
              <p:cNvPicPr preferRelativeResize="0"/>
              <p:nvPr/>
            </p:nvPicPr>
            <p:blipFill rotWithShape="1">
              <a:blip r:embed="rId11">
                <a:alphaModFix/>
              </a:blip>
              <a:srcRect b="0" l="0" r="0" t="0"/>
              <a:stretch/>
            </p:blipFill>
            <p:spPr>
              <a:xfrm>
                <a:off x="5000942" y="3885438"/>
                <a:ext cx="75438" cy="4258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03" name="Google Shape;2903;p40"/>
              <p:cNvSpPr/>
              <p:nvPr/>
            </p:nvSpPr>
            <p:spPr>
              <a:xfrm>
                <a:off x="5013645" y="3898136"/>
                <a:ext cx="50038" cy="17183"/>
              </a:xfrm>
              <a:custGeom>
                <a:rect b="b" l="l" r="r" t="t"/>
                <a:pathLst>
                  <a:path extrusionOk="0" h="17183" w="50038">
                    <a:moveTo>
                      <a:pt x="25019" y="17183"/>
                    </a:moveTo>
                    <a:cubicBezTo>
                      <a:pt x="38836" y="17183"/>
                      <a:pt x="50038" y="13335"/>
                      <a:pt x="50038" y="8586"/>
                    </a:cubicBezTo>
                    <a:cubicBezTo>
                      <a:pt x="50038" y="3849"/>
                      <a:pt x="38836" y="0"/>
                      <a:pt x="25019" y="0"/>
                    </a:cubicBezTo>
                    <a:cubicBezTo>
                      <a:pt x="11202" y="0"/>
                      <a:pt x="0" y="3849"/>
                      <a:pt x="0" y="8586"/>
                    </a:cubicBezTo>
                    <a:cubicBezTo>
                      <a:pt x="0" y="13335"/>
                      <a:pt x="11202" y="17183"/>
                      <a:pt x="25019" y="17183"/>
                    </a:cubicBezTo>
                    <a:close/>
                    <a:moveTo>
                      <a:pt x="25019" y="17183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04" name="Google Shape;2904;p40"/>
              <p:cNvPicPr preferRelativeResize="0"/>
              <p:nvPr/>
            </p:nvPicPr>
            <p:blipFill rotWithShape="1">
              <a:blip r:embed="rId12">
                <a:alphaModFix/>
              </a:blip>
              <a:srcRect b="0" l="0" r="0" t="0"/>
              <a:stretch/>
            </p:blipFill>
            <p:spPr>
              <a:xfrm>
                <a:off x="4690084" y="3829850"/>
                <a:ext cx="75438" cy="4258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05" name="Google Shape;2905;p40"/>
              <p:cNvSpPr/>
              <p:nvPr/>
            </p:nvSpPr>
            <p:spPr>
              <a:xfrm>
                <a:off x="4702784" y="3842549"/>
                <a:ext cx="50038" cy="17183"/>
              </a:xfrm>
              <a:custGeom>
                <a:rect b="b" l="l" r="r" t="t"/>
                <a:pathLst>
                  <a:path extrusionOk="0" h="17183" w="50038">
                    <a:moveTo>
                      <a:pt x="25019" y="17183"/>
                    </a:moveTo>
                    <a:cubicBezTo>
                      <a:pt x="11202" y="17183"/>
                      <a:pt x="0" y="13335"/>
                      <a:pt x="0" y="8598"/>
                    </a:cubicBezTo>
                    <a:cubicBezTo>
                      <a:pt x="0" y="3849"/>
                      <a:pt x="11202" y="0"/>
                      <a:pt x="25019" y="0"/>
                    </a:cubicBezTo>
                    <a:cubicBezTo>
                      <a:pt x="38836" y="0"/>
                      <a:pt x="50038" y="3849"/>
                      <a:pt x="50038" y="8598"/>
                    </a:cubicBezTo>
                    <a:cubicBezTo>
                      <a:pt x="50038" y="13335"/>
                      <a:pt x="38836" y="17183"/>
                      <a:pt x="25019" y="17183"/>
                    </a:cubicBezTo>
                    <a:close/>
                    <a:moveTo>
                      <a:pt x="25019" y="17183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06" name="Google Shape;2906;p40"/>
              <p:cNvPicPr preferRelativeResize="0"/>
              <p:nvPr/>
            </p:nvPicPr>
            <p:blipFill rotWithShape="1">
              <a:blip r:embed="rId13">
                <a:alphaModFix/>
              </a:blip>
              <a:srcRect b="0" l="0" r="0" t="0"/>
              <a:stretch/>
            </p:blipFill>
            <p:spPr>
              <a:xfrm>
                <a:off x="5008486" y="3856266"/>
                <a:ext cx="61836" cy="6681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07" name="Google Shape;2907;p40"/>
              <p:cNvSpPr/>
              <p:nvPr/>
            </p:nvSpPr>
            <p:spPr>
              <a:xfrm>
                <a:off x="5021182" y="3868956"/>
                <a:ext cx="36436" cy="46456"/>
              </a:xfrm>
              <a:custGeom>
                <a:rect b="b" l="l" r="r" t="t"/>
                <a:pathLst>
                  <a:path extrusionOk="0" h="46456" w="36436">
                    <a:moveTo>
                      <a:pt x="0" y="0"/>
                    </a:moveTo>
                    <a:lnTo>
                      <a:pt x="0" y="37414"/>
                    </a:lnTo>
                    <a:cubicBezTo>
                      <a:pt x="0" y="37414"/>
                      <a:pt x="13982" y="46456"/>
                      <a:pt x="36055" y="37414"/>
                    </a:cubicBezTo>
                    <a:lnTo>
                      <a:pt x="36436" y="0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08" name="Google Shape;2908;p40"/>
              <p:cNvPicPr preferRelativeResize="0"/>
              <p:nvPr/>
            </p:nvPicPr>
            <p:blipFill rotWithShape="1">
              <a:blip r:embed="rId14">
                <a:alphaModFix/>
              </a:blip>
              <a:srcRect b="0" l="0" r="0" t="0"/>
              <a:stretch/>
            </p:blipFill>
            <p:spPr>
              <a:xfrm>
                <a:off x="4696142" y="3800666"/>
                <a:ext cx="61849" cy="6683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09" name="Google Shape;2909;p40"/>
              <p:cNvSpPr/>
              <p:nvPr/>
            </p:nvSpPr>
            <p:spPr>
              <a:xfrm>
                <a:off x="4708848" y="3813366"/>
                <a:ext cx="36436" cy="46456"/>
              </a:xfrm>
              <a:custGeom>
                <a:rect b="b" l="l" r="r" t="t"/>
                <a:pathLst>
                  <a:path extrusionOk="0" h="46456" w="36436">
                    <a:moveTo>
                      <a:pt x="36436" y="0"/>
                    </a:moveTo>
                    <a:lnTo>
                      <a:pt x="36436" y="37414"/>
                    </a:lnTo>
                    <a:cubicBezTo>
                      <a:pt x="36436" y="37414"/>
                      <a:pt x="22454" y="46456"/>
                      <a:pt x="381" y="37414"/>
                    </a:cubicBezTo>
                    <a:lnTo>
                      <a:pt x="0" y="0"/>
                    </a:lnTo>
                    <a:lnTo>
                      <a:pt x="36436" y="0"/>
                    </a:lnTo>
                    <a:close/>
                    <a:moveTo>
                      <a:pt x="36436" y="0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10" name="Google Shape;2910;p40"/>
              <p:cNvPicPr preferRelativeResize="0"/>
              <p:nvPr/>
            </p:nvPicPr>
            <p:blipFill rotWithShape="1">
              <a:blip r:embed="rId15">
                <a:alphaModFix/>
              </a:blip>
              <a:srcRect b="0" l="0" r="0" t="0"/>
              <a:stretch/>
            </p:blipFill>
            <p:spPr>
              <a:xfrm>
                <a:off x="5016830" y="3746348"/>
                <a:ext cx="75069" cy="10186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11" name="Google Shape;2911;p40"/>
              <p:cNvSpPr/>
              <p:nvPr/>
            </p:nvSpPr>
            <p:spPr>
              <a:xfrm>
                <a:off x="5029530" y="3754214"/>
                <a:ext cx="49668" cy="81305"/>
              </a:xfrm>
              <a:custGeom>
                <a:rect b="b" l="l" r="r" t="t"/>
                <a:pathLst>
                  <a:path extrusionOk="0" h="81305" w="49668">
                    <a:moveTo>
                      <a:pt x="18592" y="81305"/>
                    </a:moveTo>
                    <a:lnTo>
                      <a:pt x="49668" y="22936"/>
                    </a:lnTo>
                    <a:cubicBezTo>
                      <a:pt x="49668" y="22936"/>
                      <a:pt x="49656" y="0"/>
                      <a:pt x="33997" y="5766"/>
                    </a:cubicBezTo>
                    <a:cubicBezTo>
                      <a:pt x="33997" y="5766"/>
                      <a:pt x="21525" y="19253"/>
                      <a:pt x="8140" y="43917"/>
                    </a:cubicBezTo>
                    <a:lnTo>
                      <a:pt x="0" y="49340"/>
                    </a:lnTo>
                    <a:lnTo>
                      <a:pt x="18592" y="81305"/>
                    </a:lnTo>
                    <a:close/>
                    <a:moveTo>
                      <a:pt x="18592" y="81305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12" name="Google Shape;2912;p40"/>
              <p:cNvPicPr preferRelativeResize="0"/>
              <p:nvPr/>
            </p:nvPicPr>
            <p:blipFill rotWithShape="1">
              <a:blip r:embed="rId16">
                <a:alphaModFix/>
              </a:blip>
              <a:srcRect b="0" l="0" r="0" t="0"/>
              <a:stretch/>
            </p:blipFill>
            <p:spPr>
              <a:xfrm>
                <a:off x="4664811" y="3687420"/>
                <a:ext cx="84797" cy="10527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13" name="Google Shape;2913;p40"/>
              <p:cNvSpPr/>
              <p:nvPr/>
            </p:nvSpPr>
            <p:spPr>
              <a:xfrm>
                <a:off x="4677410" y="3695028"/>
                <a:ext cx="59498" cy="84963"/>
              </a:xfrm>
              <a:custGeom>
                <a:rect b="b" l="l" r="r" t="t"/>
                <a:pathLst>
                  <a:path extrusionOk="0" h="84963" w="59498">
                    <a:moveTo>
                      <a:pt x="37477" y="84963"/>
                    </a:moveTo>
                    <a:lnTo>
                      <a:pt x="101" y="23915"/>
                    </a:lnTo>
                    <a:cubicBezTo>
                      <a:pt x="101" y="23915"/>
                      <a:pt x="0" y="0"/>
                      <a:pt x="18694" y="6096"/>
                    </a:cubicBezTo>
                    <a:cubicBezTo>
                      <a:pt x="18694" y="6096"/>
                      <a:pt x="33655" y="20232"/>
                      <a:pt x="49757" y="46038"/>
                    </a:cubicBezTo>
                    <a:lnTo>
                      <a:pt x="59498" y="51728"/>
                    </a:lnTo>
                    <a:lnTo>
                      <a:pt x="37477" y="84963"/>
                    </a:lnTo>
                    <a:close/>
                    <a:moveTo>
                      <a:pt x="37477" y="84963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14" name="Google Shape;2914;p40"/>
              <p:cNvPicPr preferRelativeResize="0"/>
              <p:nvPr/>
            </p:nvPicPr>
            <p:blipFill rotWithShape="1">
              <a:blip r:embed="rId17">
                <a:alphaModFix/>
              </a:blip>
              <a:srcRect b="0" l="0" r="0" t="0"/>
              <a:stretch/>
            </p:blipFill>
            <p:spPr>
              <a:xfrm>
                <a:off x="5006466" y="3774695"/>
                <a:ext cx="65887" cy="13702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15" name="Google Shape;2915;p40"/>
              <p:cNvSpPr/>
              <p:nvPr/>
            </p:nvSpPr>
            <p:spPr>
              <a:xfrm>
                <a:off x="5019155" y="3787395"/>
                <a:ext cx="40500" cy="118694"/>
              </a:xfrm>
              <a:custGeom>
                <a:rect b="b" l="l" r="r" t="t"/>
                <a:pathLst>
                  <a:path extrusionOk="0" h="118694" w="40500">
                    <a:moveTo>
                      <a:pt x="0" y="0"/>
                    </a:moveTo>
                    <a:lnTo>
                      <a:pt x="0" y="105968"/>
                    </a:lnTo>
                    <a:cubicBezTo>
                      <a:pt x="0" y="105968"/>
                      <a:pt x="15240" y="118694"/>
                      <a:pt x="40068" y="105968"/>
                    </a:cubicBezTo>
                    <a:lnTo>
                      <a:pt x="40500" y="0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16" name="Google Shape;2916;p40"/>
              <p:cNvPicPr preferRelativeResize="0"/>
              <p:nvPr/>
            </p:nvPicPr>
            <p:blipFill rotWithShape="1">
              <a:blip r:embed="rId18">
                <a:alphaModFix/>
              </a:blip>
              <a:srcRect b="0" l="0" r="0" t="0"/>
              <a:stretch/>
            </p:blipFill>
            <p:spPr>
              <a:xfrm>
                <a:off x="4694110" y="3719107"/>
                <a:ext cx="65900" cy="13701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17" name="Google Shape;2917;p40"/>
              <p:cNvSpPr/>
              <p:nvPr/>
            </p:nvSpPr>
            <p:spPr>
              <a:xfrm>
                <a:off x="4706811" y="3731801"/>
                <a:ext cx="40500" cy="118694"/>
              </a:xfrm>
              <a:custGeom>
                <a:rect b="b" l="l" r="r" t="t"/>
                <a:pathLst>
                  <a:path extrusionOk="0" h="118694" w="40500">
                    <a:moveTo>
                      <a:pt x="40500" y="0"/>
                    </a:moveTo>
                    <a:lnTo>
                      <a:pt x="40500" y="105968"/>
                    </a:lnTo>
                    <a:cubicBezTo>
                      <a:pt x="40500" y="105968"/>
                      <a:pt x="25260" y="118694"/>
                      <a:pt x="432" y="105968"/>
                    </a:cubicBezTo>
                    <a:lnTo>
                      <a:pt x="0" y="0"/>
                    </a:lnTo>
                    <a:lnTo>
                      <a:pt x="40500" y="0"/>
                    </a:lnTo>
                    <a:close/>
                    <a:moveTo>
                      <a:pt x="40500" y="0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18" name="Google Shape;2918;p40"/>
              <p:cNvPicPr preferRelativeResize="0"/>
              <p:nvPr/>
            </p:nvPicPr>
            <p:blipFill rotWithShape="1">
              <a:blip r:embed="rId19">
                <a:alphaModFix/>
              </a:blip>
              <a:srcRect b="0" l="0" r="0" t="0"/>
              <a:stretch/>
            </p:blipFill>
            <p:spPr>
              <a:xfrm>
                <a:off x="5006238" y="3766732"/>
                <a:ext cx="65913" cy="3749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19" name="Google Shape;2919;p40"/>
              <p:cNvSpPr/>
              <p:nvPr/>
            </p:nvSpPr>
            <p:spPr>
              <a:xfrm>
                <a:off x="5018938" y="3779422"/>
                <a:ext cx="40512" cy="12103"/>
              </a:xfrm>
              <a:custGeom>
                <a:rect b="b" l="l" r="r" t="t"/>
                <a:pathLst>
                  <a:path extrusionOk="0" h="12103" w="40512">
                    <a:moveTo>
                      <a:pt x="20256" y="12103"/>
                    </a:moveTo>
                    <a:cubicBezTo>
                      <a:pt x="31444" y="12103"/>
                      <a:pt x="40512" y="9398"/>
                      <a:pt x="40512" y="6046"/>
                    </a:cubicBezTo>
                    <a:cubicBezTo>
                      <a:pt x="40512" y="2705"/>
                      <a:pt x="31444" y="0"/>
                      <a:pt x="20256" y="0"/>
                    </a:cubicBezTo>
                    <a:cubicBezTo>
                      <a:pt x="9068" y="0"/>
                      <a:pt x="0" y="2705"/>
                      <a:pt x="0" y="6046"/>
                    </a:cubicBezTo>
                    <a:cubicBezTo>
                      <a:pt x="0" y="9398"/>
                      <a:pt x="9068" y="12103"/>
                      <a:pt x="20256" y="12103"/>
                    </a:cubicBezTo>
                    <a:close/>
                    <a:moveTo>
                      <a:pt x="20256" y="12103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20" name="Google Shape;2920;p40"/>
              <p:cNvPicPr preferRelativeResize="0"/>
              <p:nvPr/>
            </p:nvPicPr>
            <p:blipFill rotWithShape="1">
              <a:blip r:embed="rId20">
                <a:alphaModFix/>
              </a:blip>
              <a:srcRect b="0" l="0" r="0" t="0"/>
              <a:stretch/>
            </p:blipFill>
            <p:spPr>
              <a:xfrm>
                <a:off x="4694313" y="3711144"/>
                <a:ext cx="65913" cy="3749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21" name="Google Shape;2921;p40"/>
              <p:cNvSpPr/>
              <p:nvPr/>
            </p:nvSpPr>
            <p:spPr>
              <a:xfrm>
                <a:off x="4707016" y="3723835"/>
                <a:ext cx="40512" cy="12103"/>
              </a:xfrm>
              <a:custGeom>
                <a:rect b="b" l="l" r="r" t="t"/>
                <a:pathLst>
                  <a:path extrusionOk="0" h="12103" w="40512">
                    <a:moveTo>
                      <a:pt x="20256" y="12103"/>
                    </a:moveTo>
                    <a:cubicBezTo>
                      <a:pt x="9068" y="12103"/>
                      <a:pt x="0" y="9398"/>
                      <a:pt x="0" y="6046"/>
                    </a:cubicBezTo>
                    <a:cubicBezTo>
                      <a:pt x="0" y="2718"/>
                      <a:pt x="9068" y="0"/>
                      <a:pt x="20256" y="0"/>
                    </a:cubicBezTo>
                    <a:cubicBezTo>
                      <a:pt x="31444" y="0"/>
                      <a:pt x="40512" y="2718"/>
                      <a:pt x="40512" y="6046"/>
                    </a:cubicBezTo>
                    <a:cubicBezTo>
                      <a:pt x="40512" y="9398"/>
                      <a:pt x="31444" y="12103"/>
                      <a:pt x="20256" y="12103"/>
                    </a:cubicBezTo>
                    <a:close/>
                    <a:moveTo>
                      <a:pt x="20256" y="12103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2" name="Google Shape;2922;p40"/>
              <p:cNvSpPr/>
              <p:nvPr/>
            </p:nvSpPr>
            <p:spPr>
              <a:xfrm>
                <a:off x="5026907" y="3782722"/>
                <a:ext cx="25246" cy="4648"/>
              </a:xfrm>
              <a:custGeom>
                <a:rect b="b" l="l" r="r" t="t"/>
                <a:pathLst>
                  <a:path extrusionOk="0" h="4648" w="25246">
                    <a:moveTo>
                      <a:pt x="12623" y="4648"/>
                    </a:moveTo>
                    <a:cubicBezTo>
                      <a:pt x="19595" y="4648"/>
                      <a:pt x="25246" y="3607"/>
                      <a:pt x="25246" y="2324"/>
                    </a:cubicBezTo>
                    <a:cubicBezTo>
                      <a:pt x="25246" y="1042"/>
                      <a:pt x="19595" y="0"/>
                      <a:pt x="12623" y="0"/>
                    </a:cubicBezTo>
                    <a:cubicBezTo>
                      <a:pt x="5651" y="0"/>
                      <a:pt x="0" y="1042"/>
                      <a:pt x="0" y="2324"/>
                    </a:cubicBezTo>
                    <a:cubicBezTo>
                      <a:pt x="0" y="3607"/>
                      <a:pt x="5651" y="4648"/>
                      <a:pt x="12623" y="4648"/>
                    </a:cubicBezTo>
                  </a:path>
                </a:pathLst>
              </a:custGeom>
              <a:solidFill>
                <a:srgbClr val="73B59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3" name="Google Shape;2923;p40"/>
              <p:cNvSpPr/>
              <p:nvPr/>
            </p:nvSpPr>
            <p:spPr>
              <a:xfrm>
                <a:off x="5026907" y="3782722"/>
                <a:ext cx="25246" cy="4648"/>
              </a:xfrm>
              <a:custGeom>
                <a:rect b="b" l="l" r="r" t="t"/>
                <a:pathLst>
                  <a:path extrusionOk="0" h="4648" w="25246">
                    <a:moveTo>
                      <a:pt x="12623" y="4648"/>
                    </a:moveTo>
                    <a:cubicBezTo>
                      <a:pt x="19595" y="4648"/>
                      <a:pt x="25246" y="3607"/>
                      <a:pt x="25246" y="2324"/>
                    </a:cubicBezTo>
                    <a:cubicBezTo>
                      <a:pt x="25246" y="1042"/>
                      <a:pt x="19595" y="0"/>
                      <a:pt x="12623" y="0"/>
                    </a:cubicBezTo>
                    <a:cubicBezTo>
                      <a:pt x="5651" y="0"/>
                      <a:pt x="0" y="1042"/>
                      <a:pt x="0" y="2324"/>
                    </a:cubicBezTo>
                    <a:cubicBezTo>
                      <a:pt x="0" y="3607"/>
                      <a:pt x="5651" y="4648"/>
                      <a:pt x="12623" y="4648"/>
                    </a:cubicBezTo>
                    <a:close/>
                    <a:moveTo>
                      <a:pt x="12623" y="4648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4" name="Google Shape;2924;p40"/>
              <p:cNvSpPr/>
              <p:nvPr/>
            </p:nvSpPr>
            <p:spPr>
              <a:xfrm>
                <a:off x="4714312" y="3727148"/>
                <a:ext cx="25246" cy="4635"/>
              </a:xfrm>
              <a:custGeom>
                <a:rect b="b" l="l" r="r" t="t"/>
                <a:pathLst>
                  <a:path extrusionOk="0" h="4635" w="25246">
                    <a:moveTo>
                      <a:pt x="12623" y="4635"/>
                    </a:moveTo>
                    <a:cubicBezTo>
                      <a:pt x="5651" y="4635"/>
                      <a:pt x="0" y="3594"/>
                      <a:pt x="0" y="2311"/>
                    </a:cubicBezTo>
                    <a:cubicBezTo>
                      <a:pt x="0" y="1029"/>
                      <a:pt x="5651" y="0"/>
                      <a:pt x="12623" y="0"/>
                    </a:cubicBezTo>
                    <a:cubicBezTo>
                      <a:pt x="19595" y="0"/>
                      <a:pt x="25246" y="1029"/>
                      <a:pt x="25246" y="2311"/>
                    </a:cubicBezTo>
                    <a:cubicBezTo>
                      <a:pt x="25246" y="3594"/>
                      <a:pt x="19595" y="4635"/>
                      <a:pt x="12623" y="4635"/>
                    </a:cubicBezTo>
                  </a:path>
                </a:pathLst>
              </a:custGeom>
              <a:solidFill>
                <a:srgbClr val="73B59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5" name="Google Shape;2925;p40"/>
              <p:cNvSpPr/>
              <p:nvPr/>
            </p:nvSpPr>
            <p:spPr>
              <a:xfrm>
                <a:off x="4714312" y="3727148"/>
                <a:ext cx="25246" cy="4635"/>
              </a:xfrm>
              <a:custGeom>
                <a:rect b="b" l="l" r="r" t="t"/>
                <a:pathLst>
                  <a:path extrusionOk="0" h="4635" w="25246">
                    <a:moveTo>
                      <a:pt x="12623" y="4635"/>
                    </a:moveTo>
                    <a:cubicBezTo>
                      <a:pt x="5651" y="4635"/>
                      <a:pt x="0" y="3594"/>
                      <a:pt x="0" y="2311"/>
                    </a:cubicBezTo>
                    <a:cubicBezTo>
                      <a:pt x="0" y="1029"/>
                      <a:pt x="5651" y="0"/>
                      <a:pt x="12623" y="0"/>
                    </a:cubicBezTo>
                    <a:cubicBezTo>
                      <a:pt x="19595" y="0"/>
                      <a:pt x="25246" y="1029"/>
                      <a:pt x="25246" y="2311"/>
                    </a:cubicBezTo>
                    <a:cubicBezTo>
                      <a:pt x="25246" y="3594"/>
                      <a:pt x="19595" y="4635"/>
                      <a:pt x="12623" y="4635"/>
                    </a:cubicBezTo>
                    <a:close/>
                    <a:moveTo>
                      <a:pt x="12623" y="4635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6" name="Google Shape;2926;p40"/>
              <p:cNvSpPr/>
              <p:nvPr/>
            </p:nvSpPr>
            <p:spPr>
              <a:xfrm>
                <a:off x="4732177" y="3799820"/>
                <a:ext cx="303834" cy="125260"/>
              </a:xfrm>
              <a:custGeom>
                <a:rect b="b" l="l" r="r" t="t"/>
                <a:pathLst>
                  <a:path extrusionOk="0" h="125260" w="303834">
                    <a:moveTo>
                      <a:pt x="151917" y="125260"/>
                    </a:moveTo>
                    <a:cubicBezTo>
                      <a:pt x="235813" y="125260"/>
                      <a:pt x="303834" y="97219"/>
                      <a:pt x="303834" y="62637"/>
                    </a:cubicBezTo>
                    <a:cubicBezTo>
                      <a:pt x="303834" y="28042"/>
                      <a:pt x="235813" y="0"/>
                      <a:pt x="151917" y="0"/>
                    </a:cubicBezTo>
                    <a:cubicBezTo>
                      <a:pt x="68021" y="0"/>
                      <a:pt x="0" y="28042"/>
                      <a:pt x="0" y="62637"/>
                    </a:cubicBezTo>
                    <a:cubicBezTo>
                      <a:pt x="0" y="97219"/>
                      <a:pt x="68021" y="125260"/>
                      <a:pt x="151917" y="125260"/>
                    </a:cubicBezTo>
                  </a:path>
                </a:pathLst>
              </a:custGeom>
              <a:solidFill>
                <a:srgbClr val="353633">
                  <a:alpha val="41960"/>
                </a:srgb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27" name="Google Shape;2927;p40"/>
              <p:cNvPicPr preferRelativeResize="0"/>
              <p:nvPr/>
            </p:nvPicPr>
            <p:blipFill rotWithShape="1">
              <a:blip r:embed="rId21">
                <a:alphaModFix/>
              </a:blip>
              <a:srcRect b="0" l="0" r="0" t="0"/>
              <a:stretch/>
            </p:blipFill>
            <p:spPr>
              <a:xfrm>
                <a:off x="4681639" y="3740887"/>
                <a:ext cx="459740" cy="30429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28" name="Google Shape;2928;p40"/>
              <p:cNvPicPr preferRelativeResize="0"/>
              <p:nvPr/>
            </p:nvPicPr>
            <p:blipFill rotWithShape="1">
              <a:blip r:embed="rId22">
                <a:alphaModFix/>
              </a:blip>
              <a:srcRect b="0" l="0" r="0" t="0"/>
              <a:stretch/>
            </p:blipFill>
            <p:spPr>
              <a:xfrm>
                <a:off x="4746617" y="3810445"/>
                <a:ext cx="269460" cy="10913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29" name="Google Shape;2929;p40"/>
              <p:cNvPicPr preferRelativeResize="0"/>
              <p:nvPr/>
            </p:nvPicPr>
            <p:blipFill rotWithShape="1">
              <a:blip r:embed="rId23">
                <a:alphaModFix/>
              </a:blip>
              <a:srcRect b="0" l="0" r="0" t="0"/>
              <a:stretch/>
            </p:blipFill>
            <p:spPr>
              <a:xfrm>
                <a:off x="4746713" y="3784664"/>
                <a:ext cx="268960" cy="1081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30" name="Google Shape;2930;p40"/>
              <p:cNvPicPr preferRelativeResize="0"/>
              <p:nvPr/>
            </p:nvPicPr>
            <p:blipFill rotWithShape="1">
              <a:blip r:embed="rId24">
                <a:alphaModFix/>
              </a:blip>
              <a:srcRect b="0" l="0" r="0" t="0"/>
              <a:stretch/>
            </p:blipFill>
            <p:spPr>
              <a:xfrm>
                <a:off x="4777385" y="3858966"/>
                <a:ext cx="193929" cy="5330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31" name="Google Shape;2931;p40"/>
              <p:cNvPicPr preferRelativeResize="0"/>
              <p:nvPr/>
            </p:nvPicPr>
            <p:blipFill rotWithShape="1">
              <a:blip r:embed="rId25">
                <a:alphaModFix/>
              </a:blip>
              <a:srcRect b="0" l="0" r="0" t="0"/>
              <a:stretch/>
            </p:blipFill>
            <p:spPr>
              <a:xfrm>
                <a:off x="4819357" y="3808489"/>
                <a:ext cx="120129" cy="55651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32" name="Google Shape;2932;p40"/>
              <p:cNvSpPr/>
              <p:nvPr/>
            </p:nvSpPr>
            <p:spPr>
              <a:xfrm>
                <a:off x="4832057" y="3821189"/>
                <a:ext cx="94730" cy="30251"/>
              </a:xfrm>
              <a:custGeom>
                <a:rect b="b" l="l" r="r" t="t"/>
                <a:pathLst>
                  <a:path extrusionOk="0" h="30251" w="94730">
                    <a:moveTo>
                      <a:pt x="0" y="30251"/>
                    </a:moveTo>
                    <a:lnTo>
                      <a:pt x="94730" y="30251"/>
                    </a:lnTo>
                    <a:lnTo>
                      <a:pt x="94730" y="0"/>
                    </a:lnTo>
                    <a:lnTo>
                      <a:pt x="0" y="0"/>
                    </a:lnTo>
                    <a:lnTo>
                      <a:pt x="0" y="3025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33" name="Google Shape;2933;p40"/>
              <p:cNvPicPr preferRelativeResize="0"/>
              <p:nvPr/>
            </p:nvPicPr>
            <p:blipFill rotWithShape="1">
              <a:blip r:embed="rId26">
                <a:alphaModFix/>
              </a:blip>
              <a:srcRect b="0" l="0" r="0" t="0"/>
              <a:stretch/>
            </p:blipFill>
            <p:spPr>
              <a:xfrm>
                <a:off x="4819357" y="3803067"/>
                <a:ext cx="120141" cy="3536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34" name="Google Shape;2934;p40"/>
              <p:cNvSpPr/>
              <p:nvPr/>
            </p:nvSpPr>
            <p:spPr>
              <a:xfrm>
                <a:off x="4832055" y="3815765"/>
                <a:ext cx="94742" cy="9969"/>
              </a:xfrm>
              <a:custGeom>
                <a:rect b="b" l="l" r="r" t="t"/>
                <a:pathLst>
                  <a:path extrusionOk="0" h="9969" w="94742">
                    <a:moveTo>
                      <a:pt x="47371" y="9969"/>
                    </a:moveTo>
                    <a:cubicBezTo>
                      <a:pt x="73532" y="9969"/>
                      <a:pt x="94742" y="7734"/>
                      <a:pt x="94742" y="4978"/>
                    </a:cubicBezTo>
                    <a:cubicBezTo>
                      <a:pt x="94742" y="2222"/>
                      <a:pt x="73532" y="0"/>
                      <a:pt x="47371" y="0"/>
                    </a:cubicBezTo>
                    <a:cubicBezTo>
                      <a:pt x="21210" y="0"/>
                      <a:pt x="0" y="2222"/>
                      <a:pt x="0" y="4978"/>
                    </a:cubicBezTo>
                    <a:cubicBezTo>
                      <a:pt x="0" y="7734"/>
                      <a:pt x="21210" y="9969"/>
                      <a:pt x="47371" y="9969"/>
                    </a:cubicBezTo>
                    <a:close/>
                    <a:moveTo>
                      <a:pt x="47371" y="9969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5" name="Google Shape;2935;p40"/>
              <p:cNvSpPr/>
              <p:nvPr/>
            </p:nvSpPr>
            <p:spPr>
              <a:xfrm>
                <a:off x="4772010" y="3584624"/>
                <a:ext cx="237006" cy="237832"/>
              </a:xfrm>
              <a:custGeom>
                <a:rect b="b" l="l" r="r" t="t"/>
                <a:pathLst>
                  <a:path extrusionOk="0" h="237832" w="237006">
                    <a:moveTo>
                      <a:pt x="118503" y="237832"/>
                    </a:moveTo>
                    <a:cubicBezTo>
                      <a:pt x="183946" y="237832"/>
                      <a:pt x="237006" y="184594"/>
                      <a:pt x="237006" y="118922"/>
                    </a:cubicBezTo>
                    <a:cubicBezTo>
                      <a:pt x="237006" y="53238"/>
                      <a:pt x="183946" y="0"/>
                      <a:pt x="118503" y="0"/>
                    </a:cubicBezTo>
                    <a:cubicBezTo>
                      <a:pt x="53060" y="0"/>
                      <a:pt x="0" y="53238"/>
                      <a:pt x="0" y="118922"/>
                    </a:cubicBezTo>
                    <a:cubicBezTo>
                      <a:pt x="0" y="184594"/>
                      <a:pt x="53060" y="237832"/>
                      <a:pt x="118503" y="237832"/>
                    </a:cubicBezTo>
                  </a:path>
                </a:pathLst>
              </a:custGeom>
              <a:solidFill>
                <a:srgbClr val="FFFFFF">
                  <a:alpha val="78039"/>
                </a:srgb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6" name="Google Shape;2936;p40"/>
              <p:cNvSpPr/>
              <p:nvPr/>
            </p:nvSpPr>
            <p:spPr>
              <a:xfrm rot="-1363418">
                <a:off x="4760351" y="3582140"/>
                <a:ext cx="238150" cy="238150"/>
              </a:xfrm>
              <a:custGeom>
                <a:rect b="b" l="l" r="r" t="t"/>
                <a:pathLst>
                  <a:path extrusionOk="0" h="238150" w="238150">
                    <a:moveTo>
                      <a:pt x="119075" y="238150"/>
                    </a:moveTo>
                    <a:cubicBezTo>
                      <a:pt x="184835" y="238150"/>
                      <a:pt x="238150" y="184836"/>
                      <a:pt x="238150" y="119075"/>
                    </a:cubicBezTo>
                    <a:cubicBezTo>
                      <a:pt x="238150" y="53315"/>
                      <a:pt x="184835" y="0"/>
                      <a:pt x="119075" y="0"/>
                    </a:cubicBezTo>
                    <a:cubicBezTo>
                      <a:pt x="53315" y="0"/>
                      <a:pt x="0" y="53315"/>
                      <a:pt x="0" y="119075"/>
                    </a:cubicBezTo>
                    <a:cubicBezTo>
                      <a:pt x="0" y="184836"/>
                      <a:pt x="53315" y="238150"/>
                      <a:pt x="119075" y="238150"/>
                    </a:cubicBezTo>
                    <a:close/>
                    <a:moveTo>
                      <a:pt x="119075" y="238150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7" name="Google Shape;2937;p40"/>
              <p:cNvSpPr/>
              <p:nvPr/>
            </p:nvSpPr>
            <p:spPr>
              <a:xfrm>
                <a:off x="4814620" y="3679626"/>
                <a:ext cx="127672" cy="138595"/>
              </a:xfrm>
              <a:custGeom>
                <a:rect b="b" l="l" r="r" t="t"/>
                <a:pathLst>
                  <a:path extrusionOk="0" h="138595" w="127672">
                    <a:moveTo>
                      <a:pt x="37757" y="138595"/>
                    </a:moveTo>
                    <a:lnTo>
                      <a:pt x="0" y="19139"/>
                    </a:lnTo>
                    <a:cubicBezTo>
                      <a:pt x="19469" y="56388"/>
                      <a:pt x="38087" y="29172"/>
                      <a:pt x="38087" y="29172"/>
                    </a:cubicBezTo>
                    <a:cubicBezTo>
                      <a:pt x="39890" y="26696"/>
                      <a:pt x="41147" y="21438"/>
                      <a:pt x="41147" y="15342"/>
                    </a:cubicBezTo>
                    <a:cubicBezTo>
                      <a:pt x="41147" y="6871"/>
                      <a:pt x="38734" y="0"/>
                      <a:pt x="35764" y="0"/>
                    </a:cubicBezTo>
                    <a:cubicBezTo>
                      <a:pt x="32792" y="0"/>
                      <a:pt x="30392" y="6871"/>
                      <a:pt x="30392" y="15342"/>
                    </a:cubicBezTo>
                    <a:cubicBezTo>
                      <a:pt x="30392" y="21209"/>
                      <a:pt x="31547" y="26302"/>
                      <a:pt x="33249" y="28880"/>
                    </a:cubicBezTo>
                    <a:cubicBezTo>
                      <a:pt x="33249" y="28880"/>
                      <a:pt x="38112" y="37046"/>
                      <a:pt x="49174" y="40653"/>
                    </a:cubicBezTo>
                    <a:cubicBezTo>
                      <a:pt x="62877" y="40170"/>
                      <a:pt x="68008" y="29172"/>
                      <a:pt x="68008" y="29172"/>
                    </a:cubicBezTo>
                    <a:cubicBezTo>
                      <a:pt x="69824" y="26696"/>
                      <a:pt x="71069" y="21438"/>
                      <a:pt x="71069" y="15342"/>
                    </a:cubicBezTo>
                    <a:cubicBezTo>
                      <a:pt x="71069" y="6871"/>
                      <a:pt x="68656" y="0"/>
                      <a:pt x="65697" y="0"/>
                    </a:cubicBezTo>
                    <a:cubicBezTo>
                      <a:pt x="62725" y="0"/>
                      <a:pt x="60312" y="6871"/>
                      <a:pt x="60312" y="15342"/>
                    </a:cubicBezTo>
                    <a:cubicBezTo>
                      <a:pt x="60312" y="21209"/>
                      <a:pt x="61467" y="26302"/>
                      <a:pt x="63169" y="28880"/>
                    </a:cubicBezTo>
                    <a:cubicBezTo>
                      <a:pt x="63169" y="28880"/>
                      <a:pt x="75018" y="50623"/>
                      <a:pt x="93052" y="34519"/>
                    </a:cubicBezTo>
                    <a:cubicBezTo>
                      <a:pt x="98767" y="29414"/>
                      <a:pt x="98374" y="15342"/>
                      <a:pt x="98374" y="15342"/>
                    </a:cubicBezTo>
                    <a:cubicBezTo>
                      <a:pt x="98374" y="6871"/>
                      <a:pt x="95961" y="0"/>
                      <a:pt x="92989" y="0"/>
                    </a:cubicBezTo>
                    <a:cubicBezTo>
                      <a:pt x="90017" y="0"/>
                      <a:pt x="87617" y="6871"/>
                      <a:pt x="87617" y="15342"/>
                    </a:cubicBezTo>
                    <a:cubicBezTo>
                      <a:pt x="87617" y="21209"/>
                      <a:pt x="88772" y="26302"/>
                      <a:pt x="90474" y="28880"/>
                    </a:cubicBezTo>
                    <a:cubicBezTo>
                      <a:pt x="90474" y="28880"/>
                      <a:pt x="108915" y="60719"/>
                      <a:pt x="127672" y="20092"/>
                    </a:cubicBezTo>
                    <a:lnTo>
                      <a:pt x="93065" y="136792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38" name="Google Shape;2938;p40"/>
              <p:cNvPicPr preferRelativeResize="0"/>
              <p:nvPr/>
            </p:nvPicPr>
            <p:blipFill rotWithShape="1">
              <a:blip r:embed="rId27">
                <a:alphaModFix/>
              </a:blip>
              <a:srcRect b="0" l="0" r="0" t="0"/>
              <a:stretch/>
            </p:blipFill>
            <p:spPr>
              <a:xfrm>
                <a:off x="5438343" y="2830793"/>
                <a:ext cx="553783" cy="53353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39" name="Google Shape;2939;p40"/>
              <p:cNvPicPr preferRelativeResize="0"/>
              <p:nvPr/>
            </p:nvPicPr>
            <p:blipFill rotWithShape="1">
              <a:blip r:embed="rId28">
                <a:alphaModFix/>
              </a:blip>
              <a:srcRect b="0" l="0" r="0" t="0"/>
              <a:stretch/>
            </p:blipFill>
            <p:spPr>
              <a:xfrm>
                <a:off x="5438343" y="2763584"/>
                <a:ext cx="554174" cy="25558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40" name="Google Shape;2940;p40"/>
              <p:cNvSpPr/>
              <p:nvPr/>
            </p:nvSpPr>
            <p:spPr>
              <a:xfrm>
                <a:off x="5451456" y="2843383"/>
                <a:ext cx="525449" cy="504164"/>
              </a:xfrm>
              <a:custGeom>
                <a:rect b="b" l="l" r="r" t="t"/>
                <a:pathLst>
                  <a:path extrusionOk="0" h="504164" w="525449">
                    <a:moveTo>
                      <a:pt x="0" y="453542"/>
                    </a:moveTo>
                    <a:lnTo>
                      <a:pt x="0" y="0"/>
                    </a:lnTo>
                    <a:lnTo>
                      <a:pt x="525449" y="0"/>
                    </a:lnTo>
                    <a:lnTo>
                      <a:pt x="525449" y="453542"/>
                    </a:lnTo>
                    <a:cubicBezTo>
                      <a:pt x="525449" y="453542"/>
                      <a:pt x="519201" y="498893"/>
                      <a:pt x="433882" y="504164"/>
                    </a:cubicBezTo>
                    <a:lnTo>
                      <a:pt x="83235" y="504164"/>
                    </a:lnTo>
                    <a:cubicBezTo>
                      <a:pt x="83235" y="504164"/>
                      <a:pt x="3124" y="499947"/>
                      <a:pt x="0" y="453542"/>
                    </a:cubicBezTo>
                    <a:close/>
                    <a:moveTo>
                      <a:pt x="0" y="453542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41" name="Google Shape;2941;p40"/>
              <p:cNvPicPr preferRelativeResize="0"/>
              <p:nvPr/>
            </p:nvPicPr>
            <p:blipFill rotWithShape="1">
              <a:blip r:embed="rId29">
                <a:alphaModFix/>
              </a:blip>
              <a:srcRect b="0" l="0" r="0" t="0"/>
              <a:stretch/>
            </p:blipFill>
            <p:spPr>
              <a:xfrm>
                <a:off x="5437046" y="2762839"/>
                <a:ext cx="554740" cy="14261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42" name="Google Shape;2942;p40"/>
              <p:cNvSpPr/>
              <p:nvPr/>
            </p:nvSpPr>
            <p:spPr>
              <a:xfrm>
                <a:off x="5444882" y="2772648"/>
                <a:ext cx="537526" cy="120103"/>
              </a:xfrm>
              <a:custGeom>
                <a:rect b="b" l="l" r="r" t="t"/>
                <a:pathLst>
                  <a:path extrusionOk="0" h="120103" w="537526">
                    <a:moveTo>
                      <a:pt x="62242" y="120103"/>
                    </a:moveTo>
                    <a:cubicBezTo>
                      <a:pt x="62242" y="120103"/>
                      <a:pt x="0" y="119024"/>
                      <a:pt x="5169" y="57467"/>
                    </a:cubicBezTo>
                    <a:cubicBezTo>
                      <a:pt x="5169" y="57467"/>
                      <a:pt x="5169" y="4051"/>
                      <a:pt x="106818" y="2908"/>
                    </a:cubicBezTo>
                    <a:lnTo>
                      <a:pt x="465162" y="2908"/>
                    </a:lnTo>
                    <a:cubicBezTo>
                      <a:pt x="465162" y="2908"/>
                      <a:pt x="537526" y="0"/>
                      <a:pt x="534085" y="71615"/>
                    </a:cubicBezTo>
                    <a:cubicBezTo>
                      <a:pt x="534085" y="71615"/>
                      <a:pt x="535748" y="116408"/>
                      <a:pt x="495731" y="119024"/>
                    </a:cubicBezTo>
                    <a:lnTo>
                      <a:pt x="62242" y="120103"/>
                    </a:lnTo>
                    <a:close/>
                    <a:moveTo>
                      <a:pt x="62242" y="120103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43" name="Google Shape;2943;p40"/>
              <p:cNvPicPr preferRelativeResize="0"/>
              <p:nvPr/>
            </p:nvPicPr>
            <p:blipFill rotWithShape="1">
              <a:blip r:embed="rId30">
                <a:alphaModFix/>
              </a:blip>
              <a:srcRect b="0" l="0" r="0" t="0"/>
              <a:stretch/>
            </p:blipFill>
            <p:spPr>
              <a:xfrm>
                <a:off x="5270296" y="2605075"/>
                <a:ext cx="125602" cy="5197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44" name="Google Shape;2944;p40"/>
              <p:cNvSpPr/>
              <p:nvPr/>
            </p:nvSpPr>
            <p:spPr>
              <a:xfrm>
                <a:off x="5283007" y="2617780"/>
                <a:ext cx="100190" cy="28867"/>
              </a:xfrm>
              <a:custGeom>
                <a:rect b="b" l="l" r="r" t="t"/>
                <a:pathLst>
                  <a:path extrusionOk="0" h="28867" w="100190">
                    <a:moveTo>
                      <a:pt x="66789" y="0"/>
                    </a:moveTo>
                    <a:cubicBezTo>
                      <a:pt x="66789" y="0"/>
                      <a:pt x="10440" y="12369"/>
                      <a:pt x="0" y="8242"/>
                    </a:cubicBezTo>
                    <a:lnTo>
                      <a:pt x="4179" y="24739"/>
                    </a:lnTo>
                    <a:cubicBezTo>
                      <a:pt x="4179" y="24739"/>
                      <a:pt x="75132" y="28867"/>
                      <a:pt x="100190" y="24739"/>
                    </a:cubicBezTo>
                    <a:lnTo>
                      <a:pt x="66789" y="0"/>
                    </a:lnTo>
                    <a:close/>
                    <a:moveTo>
                      <a:pt x="66789" y="0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45" name="Google Shape;2945;p40"/>
              <p:cNvPicPr preferRelativeResize="0"/>
              <p:nvPr/>
            </p:nvPicPr>
            <p:blipFill rotWithShape="1">
              <a:blip r:embed="rId31">
                <a:alphaModFix/>
              </a:blip>
              <a:srcRect b="0" l="0" r="0" t="0"/>
              <a:stretch/>
            </p:blipFill>
            <p:spPr>
              <a:xfrm>
                <a:off x="5989497" y="2562263"/>
                <a:ext cx="125590" cy="5196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46" name="Google Shape;2946;p40"/>
              <p:cNvSpPr/>
              <p:nvPr/>
            </p:nvSpPr>
            <p:spPr>
              <a:xfrm>
                <a:off x="6002194" y="2574955"/>
                <a:ext cx="100190" cy="28867"/>
              </a:xfrm>
              <a:custGeom>
                <a:rect b="b" l="l" r="r" t="t"/>
                <a:pathLst>
                  <a:path extrusionOk="0" h="28867" w="100190">
                    <a:moveTo>
                      <a:pt x="33401" y="0"/>
                    </a:moveTo>
                    <a:cubicBezTo>
                      <a:pt x="33401" y="0"/>
                      <a:pt x="89750" y="12369"/>
                      <a:pt x="100190" y="8242"/>
                    </a:cubicBezTo>
                    <a:lnTo>
                      <a:pt x="96011" y="24739"/>
                    </a:lnTo>
                    <a:cubicBezTo>
                      <a:pt x="96011" y="24739"/>
                      <a:pt x="25058" y="28867"/>
                      <a:pt x="0" y="24739"/>
                    </a:cubicBezTo>
                    <a:lnTo>
                      <a:pt x="33401" y="0"/>
                    </a:lnTo>
                    <a:close/>
                    <a:moveTo>
                      <a:pt x="33401" y="0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47" name="Google Shape;2947;p40"/>
              <p:cNvPicPr preferRelativeResize="0"/>
              <p:nvPr/>
            </p:nvPicPr>
            <p:blipFill rotWithShape="1">
              <a:blip r:embed="rId32">
                <a:alphaModFix/>
              </a:blip>
              <a:srcRect b="0" l="0" r="0" t="0"/>
              <a:stretch/>
            </p:blipFill>
            <p:spPr>
              <a:xfrm>
                <a:off x="5293563" y="2554427"/>
                <a:ext cx="138670" cy="12176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48" name="Google Shape;2948;p40"/>
              <p:cNvSpPr/>
              <p:nvPr/>
            </p:nvSpPr>
            <p:spPr>
              <a:xfrm>
                <a:off x="5306256" y="2567128"/>
                <a:ext cx="113283" cy="96367"/>
              </a:xfrm>
              <a:custGeom>
                <a:rect b="b" l="l" r="r" t="t"/>
                <a:pathLst>
                  <a:path extrusionOk="0" h="96367" w="113283">
                    <a:moveTo>
                      <a:pt x="94399" y="96367"/>
                    </a:moveTo>
                    <a:lnTo>
                      <a:pt x="113283" y="71234"/>
                    </a:lnTo>
                    <a:lnTo>
                      <a:pt x="20981" y="0"/>
                    </a:lnTo>
                    <a:lnTo>
                      <a:pt x="0" y="26187"/>
                    </a:lnTo>
                    <a:lnTo>
                      <a:pt x="94399" y="96367"/>
                    </a:lnTo>
                    <a:close/>
                    <a:moveTo>
                      <a:pt x="94399" y="96367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49" name="Google Shape;2949;p40"/>
              <p:cNvPicPr preferRelativeResize="0"/>
              <p:nvPr/>
            </p:nvPicPr>
            <p:blipFill rotWithShape="1">
              <a:blip r:embed="rId33">
                <a:alphaModFix/>
              </a:blip>
              <a:srcRect b="0" l="0" r="0" t="0"/>
              <a:stretch/>
            </p:blipFill>
            <p:spPr>
              <a:xfrm>
                <a:off x="5953150" y="2511604"/>
                <a:ext cx="138683" cy="12176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50" name="Google Shape;2950;p40"/>
              <p:cNvSpPr/>
              <p:nvPr/>
            </p:nvSpPr>
            <p:spPr>
              <a:xfrm>
                <a:off x="5965850" y="2524302"/>
                <a:ext cx="113283" cy="96367"/>
              </a:xfrm>
              <a:custGeom>
                <a:rect b="b" l="l" r="r" t="t"/>
                <a:pathLst>
                  <a:path extrusionOk="0" h="96367" w="113283">
                    <a:moveTo>
                      <a:pt x="18884" y="96367"/>
                    </a:moveTo>
                    <a:lnTo>
                      <a:pt x="0" y="71234"/>
                    </a:lnTo>
                    <a:lnTo>
                      <a:pt x="92302" y="0"/>
                    </a:lnTo>
                    <a:lnTo>
                      <a:pt x="113283" y="26187"/>
                    </a:lnTo>
                    <a:lnTo>
                      <a:pt x="18884" y="96367"/>
                    </a:lnTo>
                    <a:close/>
                    <a:moveTo>
                      <a:pt x="18884" y="96367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51" name="Google Shape;2951;p40"/>
              <p:cNvPicPr preferRelativeResize="0"/>
              <p:nvPr/>
            </p:nvPicPr>
            <p:blipFill rotWithShape="1">
              <a:blip r:embed="rId34">
                <a:alphaModFix/>
              </a:blip>
              <a:srcRect b="0" l="0" r="0" t="0"/>
              <a:stretch/>
            </p:blipFill>
            <p:spPr>
              <a:xfrm>
                <a:off x="5293019" y="2554174"/>
                <a:ext cx="46615" cy="5075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52" name="Google Shape;2952;p40"/>
              <p:cNvSpPr/>
              <p:nvPr/>
            </p:nvSpPr>
            <p:spPr>
              <a:xfrm>
                <a:off x="5305165" y="2566400"/>
                <a:ext cx="22326" cy="26300"/>
              </a:xfrm>
              <a:custGeom>
                <a:rect b="b" l="l" r="r" t="t"/>
                <a:pathLst>
                  <a:path extrusionOk="0" h="26300" w="22326">
                    <a:moveTo>
                      <a:pt x="609" y="25793"/>
                    </a:moveTo>
                    <a:cubicBezTo>
                      <a:pt x="0" y="25286"/>
                      <a:pt x="4241" y="19215"/>
                      <a:pt x="10070" y="12230"/>
                    </a:cubicBezTo>
                    <a:cubicBezTo>
                      <a:pt x="15899" y="5245"/>
                      <a:pt x="21119" y="0"/>
                      <a:pt x="21716" y="508"/>
                    </a:cubicBezTo>
                    <a:cubicBezTo>
                      <a:pt x="22326" y="1016"/>
                      <a:pt x="18084" y="7086"/>
                      <a:pt x="12254" y="14071"/>
                    </a:cubicBezTo>
                    <a:cubicBezTo>
                      <a:pt x="6425" y="21056"/>
                      <a:pt x="1205" y="26300"/>
                      <a:pt x="609" y="25793"/>
                    </a:cubicBezTo>
                    <a:close/>
                    <a:moveTo>
                      <a:pt x="609" y="25793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53" name="Google Shape;2953;p40"/>
              <p:cNvPicPr preferRelativeResize="0"/>
              <p:nvPr/>
            </p:nvPicPr>
            <p:blipFill rotWithShape="1">
              <a:blip r:embed="rId35">
                <a:alphaModFix/>
              </a:blip>
              <a:srcRect b="0" l="0" r="0" t="0"/>
              <a:stretch/>
            </p:blipFill>
            <p:spPr>
              <a:xfrm>
                <a:off x="6045753" y="2511337"/>
                <a:ext cx="46630" cy="5076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54" name="Google Shape;2954;p40"/>
              <p:cNvSpPr/>
              <p:nvPr/>
            </p:nvSpPr>
            <p:spPr>
              <a:xfrm>
                <a:off x="6057904" y="2523570"/>
                <a:ext cx="22313" cy="26300"/>
              </a:xfrm>
              <a:custGeom>
                <a:rect b="b" l="l" r="r" t="t"/>
                <a:pathLst>
                  <a:path extrusionOk="0" h="26300" w="22313">
                    <a:moveTo>
                      <a:pt x="21717" y="25793"/>
                    </a:moveTo>
                    <a:cubicBezTo>
                      <a:pt x="22313" y="25273"/>
                      <a:pt x="18085" y="19202"/>
                      <a:pt x="12256" y="12217"/>
                    </a:cubicBezTo>
                    <a:cubicBezTo>
                      <a:pt x="6427" y="5245"/>
                      <a:pt x="1207" y="0"/>
                      <a:pt x="610" y="508"/>
                    </a:cubicBezTo>
                    <a:cubicBezTo>
                      <a:pt x="0" y="1016"/>
                      <a:pt x="4230" y="7086"/>
                      <a:pt x="10072" y="14071"/>
                    </a:cubicBezTo>
                    <a:cubicBezTo>
                      <a:pt x="15888" y="21056"/>
                      <a:pt x="21108" y="26300"/>
                      <a:pt x="21717" y="25793"/>
                    </a:cubicBezTo>
                    <a:close/>
                    <a:moveTo>
                      <a:pt x="21717" y="25793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55" name="Google Shape;2955;p40"/>
              <p:cNvPicPr preferRelativeResize="0"/>
              <p:nvPr/>
            </p:nvPicPr>
            <p:blipFill rotWithShape="1">
              <a:blip r:embed="rId36">
                <a:alphaModFix/>
              </a:blip>
              <a:srcRect b="0" l="0" r="0" t="0"/>
              <a:stretch/>
            </p:blipFill>
            <p:spPr>
              <a:xfrm>
                <a:off x="5388145" y="2626716"/>
                <a:ext cx="45404" cy="4916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56" name="Google Shape;2956;p40"/>
              <p:cNvSpPr/>
              <p:nvPr/>
            </p:nvSpPr>
            <p:spPr>
              <a:xfrm>
                <a:off x="5400028" y="2638692"/>
                <a:ext cx="21639" cy="25221"/>
              </a:xfrm>
              <a:custGeom>
                <a:rect b="b" l="l" r="r" t="t"/>
                <a:pathLst>
                  <a:path extrusionOk="0" h="25221" w="21639">
                    <a:moveTo>
                      <a:pt x="977" y="24396"/>
                    </a:moveTo>
                    <a:cubicBezTo>
                      <a:pt x="0" y="23571"/>
                      <a:pt x="3618" y="17627"/>
                      <a:pt x="9041" y="11112"/>
                    </a:cubicBezTo>
                    <a:cubicBezTo>
                      <a:pt x="14477" y="4610"/>
                      <a:pt x="19684" y="0"/>
                      <a:pt x="20661" y="825"/>
                    </a:cubicBezTo>
                    <a:cubicBezTo>
                      <a:pt x="21639" y="1638"/>
                      <a:pt x="18020" y="7594"/>
                      <a:pt x="12584" y="14097"/>
                    </a:cubicBezTo>
                    <a:cubicBezTo>
                      <a:pt x="7161" y="20612"/>
                      <a:pt x="1954" y="25221"/>
                      <a:pt x="977" y="24396"/>
                    </a:cubicBezTo>
                    <a:close/>
                    <a:moveTo>
                      <a:pt x="977" y="24396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57" name="Google Shape;2957;p40"/>
              <p:cNvPicPr preferRelativeResize="0"/>
              <p:nvPr/>
            </p:nvPicPr>
            <p:blipFill rotWithShape="1">
              <a:blip r:embed="rId37">
                <a:alphaModFix/>
              </a:blip>
              <a:srcRect b="0" l="0" r="0" t="0"/>
              <a:stretch/>
            </p:blipFill>
            <p:spPr>
              <a:xfrm>
                <a:off x="5951847" y="2583891"/>
                <a:ext cx="45401" cy="4916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58" name="Google Shape;2958;p40"/>
              <p:cNvSpPr/>
              <p:nvPr/>
            </p:nvSpPr>
            <p:spPr>
              <a:xfrm>
                <a:off x="5963728" y="2595853"/>
                <a:ext cx="21639" cy="25234"/>
              </a:xfrm>
              <a:custGeom>
                <a:rect b="b" l="l" r="r" t="t"/>
                <a:pathLst>
                  <a:path extrusionOk="0" h="25234" w="21639">
                    <a:moveTo>
                      <a:pt x="20662" y="24409"/>
                    </a:moveTo>
                    <a:cubicBezTo>
                      <a:pt x="21639" y="23584"/>
                      <a:pt x="18021" y="17640"/>
                      <a:pt x="12585" y="11125"/>
                    </a:cubicBezTo>
                    <a:cubicBezTo>
                      <a:pt x="7162" y="4623"/>
                      <a:pt x="1955" y="0"/>
                      <a:pt x="978" y="838"/>
                    </a:cubicBezTo>
                    <a:cubicBezTo>
                      <a:pt x="0" y="1651"/>
                      <a:pt x="3619" y="7607"/>
                      <a:pt x="9042" y="14110"/>
                    </a:cubicBezTo>
                    <a:cubicBezTo>
                      <a:pt x="14478" y="20625"/>
                      <a:pt x="19685" y="25234"/>
                      <a:pt x="20662" y="24409"/>
                    </a:cubicBezTo>
                    <a:close/>
                    <a:moveTo>
                      <a:pt x="20662" y="24409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59" name="Google Shape;2959;p40"/>
              <p:cNvPicPr preferRelativeResize="0"/>
              <p:nvPr/>
            </p:nvPicPr>
            <p:blipFill rotWithShape="1">
              <a:blip r:embed="rId38">
                <a:alphaModFix/>
              </a:blip>
              <a:srcRect b="0" l="0" r="0" t="0"/>
              <a:stretch/>
            </p:blipFill>
            <p:spPr>
              <a:xfrm>
                <a:off x="5269801" y="2613622"/>
                <a:ext cx="29239" cy="4147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60" name="Google Shape;2960;p40"/>
              <p:cNvSpPr/>
              <p:nvPr/>
            </p:nvSpPr>
            <p:spPr>
              <a:xfrm>
                <a:off x="5282254" y="2626175"/>
                <a:ext cx="4329" cy="16357"/>
              </a:xfrm>
              <a:custGeom>
                <a:rect b="b" l="l" r="r" t="t"/>
                <a:pathLst>
                  <a:path extrusionOk="0" h="16357" w="4329">
                    <a:moveTo>
                      <a:pt x="3682" y="16205"/>
                    </a:moveTo>
                    <a:cubicBezTo>
                      <a:pt x="4329" y="16053"/>
                      <a:pt x="4177" y="12332"/>
                      <a:pt x="3340" y="7900"/>
                    </a:cubicBezTo>
                    <a:cubicBezTo>
                      <a:pt x="2514" y="3480"/>
                      <a:pt x="1308" y="0"/>
                      <a:pt x="660" y="153"/>
                    </a:cubicBezTo>
                    <a:cubicBezTo>
                      <a:pt x="0" y="318"/>
                      <a:pt x="152" y="4039"/>
                      <a:pt x="990" y="8458"/>
                    </a:cubicBezTo>
                    <a:cubicBezTo>
                      <a:pt x="1828" y="12891"/>
                      <a:pt x="3035" y="16357"/>
                      <a:pt x="3682" y="16205"/>
                    </a:cubicBezTo>
                    <a:close/>
                    <a:moveTo>
                      <a:pt x="3682" y="16205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61" name="Google Shape;2961;p40"/>
              <p:cNvPicPr preferRelativeResize="0"/>
              <p:nvPr/>
            </p:nvPicPr>
            <p:blipFill rotWithShape="1">
              <a:blip r:embed="rId39">
                <a:alphaModFix/>
              </a:blip>
              <a:srcRect b="0" l="0" r="0" t="0"/>
              <a:stretch/>
            </p:blipFill>
            <p:spPr>
              <a:xfrm>
                <a:off x="6086349" y="2570785"/>
                <a:ext cx="29241" cy="4147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62" name="Google Shape;2962;p40"/>
              <p:cNvSpPr/>
              <p:nvPr/>
            </p:nvSpPr>
            <p:spPr>
              <a:xfrm>
                <a:off x="6098809" y="2583336"/>
                <a:ext cx="4329" cy="16370"/>
              </a:xfrm>
              <a:custGeom>
                <a:rect b="b" l="l" r="r" t="t"/>
                <a:pathLst>
                  <a:path extrusionOk="0" h="16370" w="4329">
                    <a:moveTo>
                      <a:pt x="647" y="16205"/>
                    </a:moveTo>
                    <a:cubicBezTo>
                      <a:pt x="0" y="16053"/>
                      <a:pt x="152" y="12332"/>
                      <a:pt x="977" y="7900"/>
                    </a:cubicBezTo>
                    <a:cubicBezTo>
                      <a:pt x="1815" y="3467"/>
                      <a:pt x="3021" y="0"/>
                      <a:pt x="3669" y="165"/>
                    </a:cubicBezTo>
                    <a:cubicBezTo>
                      <a:pt x="4329" y="318"/>
                      <a:pt x="4177" y="4039"/>
                      <a:pt x="3339" y="8471"/>
                    </a:cubicBezTo>
                    <a:cubicBezTo>
                      <a:pt x="2501" y="12891"/>
                      <a:pt x="1294" y="16370"/>
                      <a:pt x="647" y="16205"/>
                    </a:cubicBezTo>
                    <a:close/>
                    <a:moveTo>
                      <a:pt x="647" y="16205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63" name="Google Shape;2963;p40"/>
              <p:cNvPicPr preferRelativeResize="0"/>
              <p:nvPr/>
            </p:nvPicPr>
            <p:blipFill rotWithShape="1">
              <a:blip r:embed="rId40">
                <a:alphaModFix/>
              </a:blip>
              <a:srcRect b="0" l="0" r="0" t="0"/>
              <a:stretch/>
            </p:blipFill>
            <p:spPr>
              <a:xfrm>
                <a:off x="5448138" y="2774391"/>
                <a:ext cx="528517" cy="11996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64" name="Google Shape;2964;p40"/>
              <p:cNvSpPr/>
              <p:nvPr/>
            </p:nvSpPr>
            <p:spPr>
              <a:xfrm>
                <a:off x="5456221" y="2784764"/>
                <a:ext cx="510894" cy="96901"/>
              </a:xfrm>
              <a:custGeom>
                <a:rect b="b" l="l" r="r" t="t"/>
                <a:pathLst>
                  <a:path extrusionOk="0" h="96901" w="510894">
                    <a:moveTo>
                      <a:pt x="59156" y="96901"/>
                    </a:moveTo>
                    <a:cubicBezTo>
                      <a:pt x="59156" y="96901"/>
                      <a:pt x="0" y="96025"/>
                      <a:pt x="4902" y="46368"/>
                    </a:cubicBezTo>
                    <a:cubicBezTo>
                      <a:pt x="4902" y="46368"/>
                      <a:pt x="4902" y="3252"/>
                      <a:pt x="101523" y="2350"/>
                    </a:cubicBezTo>
                    <a:lnTo>
                      <a:pt x="442111" y="2350"/>
                    </a:lnTo>
                    <a:cubicBezTo>
                      <a:pt x="442111" y="2350"/>
                      <a:pt x="510894" y="0"/>
                      <a:pt x="507618" y="57773"/>
                    </a:cubicBezTo>
                    <a:cubicBezTo>
                      <a:pt x="507618" y="57773"/>
                      <a:pt x="509205" y="93930"/>
                      <a:pt x="471169" y="96025"/>
                    </a:cubicBezTo>
                    <a:lnTo>
                      <a:pt x="59156" y="96901"/>
                    </a:lnTo>
                    <a:close/>
                    <a:moveTo>
                      <a:pt x="59156" y="96901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65" name="Google Shape;2965;p40"/>
              <p:cNvPicPr preferRelativeResize="0"/>
              <p:nvPr/>
            </p:nvPicPr>
            <p:blipFill rotWithShape="1">
              <a:blip r:embed="rId41">
                <a:alphaModFix amt="72999"/>
              </a:blip>
              <a:srcRect b="0" l="0" r="0" t="0"/>
              <a:stretch/>
            </p:blipFill>
            <p:spPr>
              <a:xfrm>
                <a:off x="5755024" y="2817493"/>
                <a:ext cx="164814" cy="2867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66" name="Google Shape;2966;p40"/>
              <p:cNvPicPr preferRelativeResize="0"/>
              <p:nvPr/>
            </p:nvPicPr>
            <p:blipFill rotWithShape="1">
              <a:blip r:embed="rId42">
                <a:alphaModFix amt="72999"/>
              </a:blip>
              <a:srcRect b="0" l="0" r="0" t="0"/>
              <a:stretch/>
            </p:blipFill>
            <p:spPr>
              <a:xfrm>
                <a:off x="5496448" y="2817493"/>
                <a:ext cx="105398" cy="2867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67" name="Google Shape;2967;p40"/>
              <p:cNvPicPr preferRelativeResize="0"/>
              <p:nvPr/>
            </p:nvPicPr>
            <p:blipFill rotWithShape="1">
              <a:blip r:embed="rId43">
                <a:alphaModFix/>
              </a:blip>
              <a:srcRect b="0" l="0" r="0" t="0"/>
              <a:stretch/>
            </p:blipFill>
            <p:spPr>
              <a:xfrm>
                <a:off x="5505118" y="2690260"/>
                <a:ext cx="97637" cy="11455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68" name="Google Shape;2968;p40"/>
              <p:cNvPicPr preferRelativeResize="0"/>
              <p:nvPr/>
            </p:nvPicPr>
            <p:blipFill rotWithShape="1">
              <a:blip r:embed="rId44">
                <a:alphaModFix/>
              </a:blip>
              <a:srcRect b="0" l="0" r="0" t="0"/>
              <a:stretch/>
            </p:blipFill>
            <p:spPr>
              <a:xfrm>
                <a:off x="5781375" y="2645845"/>
                <a:ext cx="97637" cy="11455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69" name="Google Shape;2969;p40"/>
              <p:cNvPicPr preferRelativeResize="0"/>
              <p:nvPr/>
            </p:nvPicPr>
            <p:blipFill rotWithShape="1">
              <a:blip r:embed="rId45">
                <a:alphaModFix/>
              </a:blip>
              <a:srcRect b="0" l="0" r="0" t="0"/>
              <a:stretch/>
            </p:blipFill>
            <p:spPr>
              <a:xfrm>
                <a:off x="5491810" y="2631657"/>
                <a:ext cx="130023" cy="17994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70" name="Google Shape;2970;p40"/>
              <p:cNvSpPr/>
              <p:nvPr/>
            </p:nvSpPr>
            <p:spPr>
              <a:xfrm>
                <a:off x="5504508" y="2631479"/>
                <a:ext cx="115175" cy="167436"/>
              </a:xfrm>
              <a:custGeom>
                <a:rect b="b" l="l" r="r" t="t"/>
                <a:pathLst>
                  <a:path extrusionOk="0" h="167436" w="115175">
                    <a:moveTo>
                      <a:pt x="4622" y="92062"/>
                    </a:moveTo>
                    <a:cubicBezTo>
                      <a:pt x="4622" y="92062"/>
                      <a:pt x="13664" y="78943"/>
                      <a:pt x="13664" y="66320"/>
                    </a:cubicBezTo>
                    <a:cubicBezTo>
                      <a:pt x="13664" y="66320"/>
                      <a:pt x="21017" y="52629"/>
                      <a:pt x="15759" y="48413"/>
                    </a:cubicBezTo>
                    <a:cubicBezTo>
                      <a:pt x="15759" y="48413"/>
                      <a:pt x="0" y="46304"/>
                      <a:pt x="0" y="35789"/>
                    </a:cubicBezTo>
                    <a:cubicBezTo>
                      <a:pt x="0" y="35789"/>
                      <a:pt x="1054" y="0"/>
                      <a:pt x="25221" y="17894"/>
                    </a:cubicBezTo>
                    <a:cubicBezTo>
                      <a:pt x="25221" y="17894"/>
                      <a:pt x="39927" y="36843"/>
                      <a:pt x="43077" y="52629"/>
                    </a:cubicBezTo>
                    <a:cubicBezTo>
                      <a:pt x="43077" y="52629"/>
                      <a:pt x="49389" y="83160"/>
                      <a:pt x="62000" y="90526"/>
                    </a:cubicBezTo>
                    <a:cubicBezTo>
                      <a:pt x="62000" y="90526"/>
                      <a:pt x="79869" y="109473"/>
                      <a:pt x="86168" y="120002"/>
                    </a:cubicBezTo>
                    <a:cubicBezTo>
                      <a:pt x="86168" y="120002"/>
                      <a:pt x="115175" y="144271"/>
                      <a:pt x="100456" y="167436"/>
                    </a:cubicBezTo>
                    <a:cubicBezTo>
                      <a:pt x="100456" y="167436"/>
                      <a:pt x="81965" y="162102"/>
                      <a:pt x="76707" y="151574"/>
                    </a:cubicBezTo>
                    <a:cubicBezTo>
                      <a:pt x="71462" y="141045"/>
                      <a:pt x="84060" y="143154"/>
                      <a:pt x="80910" y="141045"/>
                    </a:cubicBezTo>
                    <a:cubicBezTo>
                      <a:pt x="77761" y="138937"/>
                      <a:pt x="70407" y="136842"/>
                      <a:pt x="67258" y="128422"/>
                    </a:cubicBezTo>
                    <a:cubicBezTo>
                      <a:pt x="64096" y="120002"/>
                      <a:pt x="66204" y="118947"/>
                      <a:pt x="63054" y="118947"/>
                    </a:cubicBezTo>
                    <a:cubicBezTo>
                      <a:pt x="59892" y="118947"/>
                      <a:pt x="64096" y="107365"/>
                      <a:pt x="55688" y="107365"/>
                    </a:cubicBezTo>
                    <a:cubicBezTo>
                      <a:pt x="47281" y="107365"/>
                      <a:pt x="45185" y="98945"/>
                      <a:pt x="45185" y="94728"/>
                    </a:cubicBezTo>
                    <a:cubicBezTo>
                      <a:pt x="45185" y="90526"/>
                      <a:pt x="31520" y="95783"/>
                      <a:pt x="31520" y="95783"/>
                    </a:cubicBezTo>
                    <a:cubicBezTo>
                      <a:pt x="31520" y="95783"/>
                      <a:pt x="34682" y="78943"/>
                      <a:pt x="27316" y="78943"/>
                    </a:cubicBezTo>
                    <a:cubicBezTo>
                      <a:pt x="19963" y="78943"/>
                      <a:pt x="29425" y="104203"/>
                      <a:pt x="15759" y="99999"/>
                    </a:cubicBezTo>
                    <a:cubicBezTo>
                      <a:pt x="2095" y="95783"/>
                      <a:pt x="4622" y="92062"/>
                      <a:pt x="4622" y="92062"/>
                    </a:cubicBezTo>
                    <a:close/>
                    <a:moveTo>
                      <a:pt x="4622" y="92062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71" name="Google Shape;2971;p40"/>
              <p:cNvPicPr preferRelativeResize="0"/>
              <p:nvPr/>
            </p:nvPicPr>
            <p:blipFill rotWithShape="1">
              <a:blip r:embed="rId46">
                <a:alphaModFix/>
              </a:blip>
              <a:srcRect b="0" l="0" r="0" t="0"/>
              <a:stretch/>
            </p:blipFill>
            <p:spPr>
              <a:xfrm>
                <a:off x="5762293" y="2587245"/>
                <a:ext cx="130023" cy="17994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72" name="Google Shape;2972;p40"/>
              <p:cNvSpPr/>
              <p:nvPr/>
            </p:nvSpPr>
            <p:spPr>
              <a:xfrm>
                <a:off x="5764444" y="2587061"/>
                <a:ext cx="115175" cy="167436"/>
              </a:xfrm>
              <a:custGeom>
                <a:rect b="b" l="l" r="r" t="t"/>
                <a:pathLst>
                  <a:path extrusionOk="0" h="167436" w="115175">
                    <a:moveTo>
                      <a:pt x="110553" y="92062"/>
                    </a:moveTo>
                    <a:cubicBezTo>
                      <a:pt x="110553" y="92062"/>
                      <a:pt x="101511" y="78943"/>
                      <a:pt x="101511" y="66320"/>
                    </a:cubicBezTo>
                    <a:cubicBezTo>
                      <a:pt x="101511" y="66320"/>
                      <a:pt x="94158" y="52629"/>
                      <a:pt x="99416" y="48413"/>
                    </a:cubicBezTo>
                    <a:cubicBezTo>
                      <a:pt x="99416" y="48413"/>
                      <a:pt x="115175" y="46317"/>
                      <a:pt x="115175" y="35789"/>
                    </a:cubicBezTo>
                    <a:cubicBezTo>
                      <a:pt x="115175" y="35789"/>
                      <a:pt x="114121" y="0"/>
                      <a:pt x="89954" y="17894"/>
                    </a:cubicBezTo>
                    <a:cubicBezTo>
                      <a:pt x="89954" y="17894"/>
                      <a:pt x="75248" y="36843"/>
                      <a:pt x="72098" y="52629"/>
                    </a:cubicBezTo>
                    <a:cubicBezTo>
                      <a:pt x="72098" y="52629"/>
                      <a:pt x="65786" y="83160"/>
                      <a:pt x="53175" y="90526"/>
                    </a:cubicBezTo>
                    <a:cubicBezTo>
                      <a:pt x="53175" y="90526"/>
                      <a:pt x="35306" y="109473"/>
                      <a:pt x="29007" y="120002"/>
                    </a:cubicBezTo>
                    <a:cubicBezTo>
                      <a:pt x="29007" y="120002"/>
                      <a:pt x="0" y="144271"/>
                      <a:pt x="14719" y="167436"/>
                    </a:cubicBezTo>
                    <a:cubicBezTo>
                      <a:pt x="14719" y="167436"/>
                      <a:pt x="33210" y="162102"/>
                      <a:pt x="38468" y="151586"/>
                    </a:cubicBezTo>
                    <a:cubicBezTo>
                      <a:pt x="43713" y="141045"/>
                      <a:pt x="31115" y="143154"/>
                      <a:pt x="34265" y="141045"/>
                    </a:cubicBezTo>
                    <a:cubicBezTo>
                      <a:pt x="37414" y="138950"/>
                      <a:pt x="44768" y="136842"/>
                      <a:pt x="47917" y="128422"/>
                    </a:cubicBezTo>
                    <a:cubicBezTo>
                      <a:pt x="51079" y="120002"/>
                      <a:pt x="48971" y="118947"/>
                      <a:pt x="52121" y="118947"/>
                    </a:cubicBezTo>
                    <a:cubicBezTo>
                      <a:pt x="55283" y="118947"/>
                      <a:pt x="51079" y="107365"/>
                      <a:pt x="59487" y="107365"/>
                    </a:cubicBezTo>
                    <a:cubicBezTo>
                      <a:pt x="67894" y="107365"/>
                      <a:pt x="69990" y="98945"/>
                      <a:pt x="69990" y="94728"/>
                    </a:cubicBezTo>
                    <a:cubicBezTo>
                      <a:pt x="69990" y="90526"/>
                      <a:pt x="83655" y="95783"/>
                      <a:pt x="83655" y="95783"/>
                    </a:cubicBezTo>
                    <a:cubicBezTo>
                      <a:pt x="83655" y="95783"/>
                      <a:pt x="80493" y="78943"/>
                      <a:pt x="87859" y="78943"/>
                    </a:cubicBezTo>
                    <a:cubicBezTo>
                      <a:pt x="95212" y="78943"/>
                      <a:pt x="85750" y="104215"/>
                      <a:pt x="99416" y="99999"/>
                    </a:cubicBezTo>
                    <a:cubicBezTo>
                      <a:pt x="113080" y="95783"/>
                      <a:pt x="110553" y="92062"/>
                      <a:pt x="110553" y="92062"/>
                    </a:cubicBezTo>
                    <a:close/>
                    <a:moveTo>
                      <a:pt x="110553" y="92062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73" name="Google Shape;2973;p40"/>
              <p:cNvPicPr preferRelativeResize="0"/>
              <p:nvPr/>
            </p:nvPicPr>
            <p:blipFill rotWithShape="1">
              <a:blip r:embed="rId47">
                <a:alphaModFix/>
              </a:blip>
              <a:srcRect b="0" l="0" r="0" t="0"/>
              <a:stretch/>
            </p:blipFill>
            <p:spPr>
              <a:xfrm>
                <a:off x="5482869" y="2733320"/>
                <a:ext cx="162579" cy="12466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74" name="Google Shape;2974;p40"/>
              <p:cNvSpPr/>
              <p:nvPr/>
            </p:nvSpPr>
            <p:spPr>
              <a:xfrm>
                <a:off x="5495570" y="2746019"/>
                <a:ext cx="153479" cy="99275"/>
              </a:xfrm>
              <a:custGeom>
                <a:rect b="b" l="l" r="r" t="t"/>
                <a:pathLst>
                  <a:path extrusionOk="0" h="99275" w="153479">
                    <a:moveTo>
                      <a:pt x="1638" y="67538"/>
                    </a:moveTo>
                    <a:lnTo>
                      <a:pt x="0" y="99275"/>
                    </a:lnTo>
                    <a:lnTo>
                      <a:pt x="119201" y="32550"/>
                    </a:lnTo>
                    <a:cubicBezTo>
                      <a:pt x="119201" y="32550"/>
                      <a:pt x="153479" y="8128"/>
                      <a:pt x="127355" y="0"/>
                    </a:cubicBezTo>
                    <a:cubicBezTo>
                      <a:pt x="127355" y="0"/>
                      <a:pt x="112661" y="0"/>
                      <a:pt x="93077" y="11392"/>
                    </a:cubicBezTo>
                    <a:lnTo>
                      <a:pt x="1638" y="67538"/>
                    </a:lnTo>
                    <a:close/>
                    <a:moveTo>
                      <a:pt x="1638" y="67538"/>
                    </a:moveTo>
                  </a:path>
                </a:pathLst>
              </a:custGeom>
              <a:noFill/>
              <a:ln cap="flat" cmpd="sng" w="9525">
                <a:solidFill>
                  <a:srgbClr val="786524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75" name="Google Shape;2975;p40"/>
              <p:cNvPicPr preferRelativeResize="0"/>
              <p:nvPr/>
            </p:nvPicPr>
            <p:blipFill rotWithShape="1">
              <a:blip r:embed="rId48">
                <a:alphaModFix/>
              </a:blip>
              <a:srcRect b="0" l="0" r="0" t="0"/>
              <a:stretch/>
            </p:blipFill>
            <p:spPr>
              <a:xfrm>
                <a:off x="5393811" y="2635517"/>
                <a:ext cx="227971" cy="19256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76" name="Google Shape;2976;p40"/>
              <p:cNvSpPr/>
              <p:nvPr/>
            </p:nvSpPr>
            <p:spPr>
              <a:xfrm>
                <a:off x="5395623" y="2638854"/>
                <a:ext cx="216076" cy="179069"/>
              </a:xfrm>
              <a:custGeom>
                <a:rect b="b" l="l" r="r" t="t"/>
                <a:pathLst>
                  <a:path extrusionOk="0" h="179069" w="216076">
                    <a:moveTo>
                      <a:pt x="206171" y="162636"/>
                    </a:moveTo>
                    <a:cubicBezTo>
                      <a:pt x="206171" y="162636"/>
                      <a:pt x="198158" y="149581"/>
                      <a:pt x="191833" y="151689"/>
                    </a:cubicBezTo>
                    <a:cubicBezTo>
                      <a:pt x="185509" y="153797"/>
                      <a:pt x="183400" y="143256"/>
                      <a:pt x="183400" y="143256"/>
                    </a:cubicBezTo>
                    <a:lnTo>
                      <a:pt x="174968" y="132728"/>
                    </a:lnTo>
                    <a:lnTo>
                      <a:pt x="164427" y="120079"/>
                    </a:lnTo>
                    <a:lnTo>
                      <a:pt x="155994" y="111659"/>
                    </a:lnTo>
                    <a:lnTo>
                      <a:pt x="145453" y="101118"/>
                    </a:lnTo>
                    <a:lnTo>
                      <a:pt x="139128" y="88481"/>
                    </a:lnTo>
                    <a:lnTo>
                      <a:pt x="132804" y="77953"/>
                    </a:lnTo>
                    <a:cubicBezTo>
                      <a:pt x="132804" y="77953"/>
                      <a:pt x="124371" y="54775"/>
                      <a:pt x="107505" y="56884"/>
                    </a:cubicBezTo>
                    <a:lnTo>
                      <a:pt x="88531" y="58992"/>
                    </a:lnTo>
                    <a:cubicBezTo>
                      <a:pt x="88531" y="58992"/>
                      <a:pt x="52692" y="37923"/>
                      <a:pt x="42164" y="27394"/>
                    </a:cubicBezTo>
                    <a:cubicBezTo>
                      <a:pt x="14757" y="0"/>
                      <a:pt x="14998" y="11964"/>
                      <a:pt x="13589" y="11964"/>
                    </a:cubicBezTo>
                    <a:cubicBezTo>
                      <a:pt x="13589" y="11964"/>
                      <a:pt x="0" y="16853"/>
                      <a:pt x="33731" y="44247"/>
                    </a:cubicBezTo>
                    <a:cubicBezTo>
                      <a:pt x="33731" y="44247"/>
                      <a:pt x="73774" y="84277"/>
                      <a:pt x="90640" y="92698"/>
                    </a:cubicBezTo>
                    <a:cubicBezTo>
                      <a:pt x="90640" y="92698"/>
                      <a:pt x="122263" y="107442"/>
                      <a:pt x="139128" y="124295"/>
                    </a:cubicBezTo>
                    <a:cubicBezTo>
                      <a:pt x="139128" y="124295"/>
                      <a:pt x="162318" y="149581"/>
                      <a:pt x="177076" y="162217"/>
                    </a:cubicBezTo>
                    <a:cubicBezTo>
                      <a:pt x="177076" y="162217"/>
                      <a:pt x="191833" y="176123"/>
                      <a:pt x="204482" y="176123"/>
                    </a:cubicBezTo>
                    <a:cubicBezTo>
                      <a:pt x="204482" y="176123"/>
                      <a:pt x="216076" y="179069"/>
                      <a:pt x="212914" y="168960"/>
                    </a:cubicBezTo>
                    <a:lnTo>
                      <a:pt x="206171" y="162636"/>
                    </a:lnTo>
                    <a:close/>
                    <a:moveTo>
                      <a:pt x="206171" y="162636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7" name="Google Shape;2977;p40"/>
              <p:cNvSpPr/>
              <p:nvPr/>
            </p:nvSpPr>
            <p:spPr>
              <a:xfrm>
                <a:off x="5514963" y="2716947"/>
                <a:ext cx="9092" cy="9105"/>
              </a:xfrm>
              <a:custGeom>
                <a:rect b="b" l="l" r="r" t="t"/>
                <a:pathLst>
                  <a:path extrusionOk="0" h="9105" w="9092">
                    <a:moveTo>
                      <a:pt x="4546" y="9105"/>
                    </a:moveTo>
                    <a:cubicBezTo>
                      <a:pt x="2032" y="9105"/>
                      <a:pt x="0" y="7074"/>
                      <a:pt x="0" y="4559"/>
                    </a:cubicBezTo>
                    <a:cubicBezTo>
                      <a:pt x="0" y="2044"/>
                      <a:pt x="2032" y="0"/>
                      <a:pt x="4546" y="0"/>
                    </a:cubicBezTo>
                    <a:cubicBezTo>
                      <a:pt x="7060" y="0"/>
                      <a:pt x="9092" y="2044"/>
                      <a:pt x="9092" y="4559"/>
                    </a:cubicBezTo>
                    <a:cubicBezTo>
                      <a:pt x="9092" y="7074"/>
                      <a:pt x="7060" y="9105"/>
                      <a:pt x="4546" y="9105"/>
                    </a:cubicBezTo>
                  </a:path>
                </a:pathLst>
              </a:custGeom>
              <a:solidFill>
                <a:srgbClr val="B1ACA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8" name="Google Shape;2978;p40"/>
              <p:cNvSpPr/>
              <p:nvPr/>
            </p:nvSpPr>
            <p:spPr>
              <a:xfrm>
                <a:off x="5514963" y="2716947"/>
                <a:ext cx="9092" cy="9105"/>
              </a:xfrm>
              <a:custGeom>
                <a:rect b="b" l="l" r="r" t="t"/>
                <a:pathLst>
                  <a:path extrusionOk="0" h="9105" w="9092">
                    <a:moveTo>
                      <a:pt x="4546" y="9105"/>
                    </a:moveTo>
                    <a:cubicBezTo>
                      <a:pt x="2032" y="9105"/>
                      <a:pt x="0" y="7074"/>
                      <a:pt x="0" y="4559"/>
                    </a:cubicBezTo>
                    <a:cubicBezTo>
                      <a:pt x="0" y="2044"/>
                      <a:pt x="2032" y="0"/>
                      <a:pt x="4546" y="0"/>
                    </a:cubicBezTo>
                    <a:cubicBezTo>
                      <a:pt x="7060" y="0"/>
                      <a:pt x="9092" y="2044"/>
                      <a:pt x="9092" y="4559"/>
                    </a:cubicBezTo>
                    <a:cubicBezTo>
                      <a:pt x="9092" y="7074"/>
                      <a:pt x="7060" y="9105"/>
                      <a:pt x="4546" y="9105"/>
                    </a:cubicBezTo>
                    <a:close/>
                    <a:moveTo>
                      <a:pt x="4546" y="9105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79" name="Google Shape;2979;p40"/>
              <p:cNvPicPr preferRelativeResize="0"/>
              <p:nvPr/>
            </p:nvPicPr>
            <p:blipFill rotWithShape="1">
              <a:blip r:embed="rId49">
                <a:alphaModFix/>
              </a:blip>
              <a:srcRect b="0" l="0" r="0" t="0"/>
              <a:stretch/>
            </p:blipFill>
            <p:spPr>
              <a:xfrm>
                <a:off x="5724590" y="2645119"/>
                <a:ext cx="215860" cy="2153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80" name="Google Shape;2980;p40"/>
              <p:cNvSpPr/>
              <p:nvPr/>
            </p:nvSpPr>
            <p:spPr>
              <a:xfrm>
                <a:off x="5729974" y="2646068"/>
                <a:ext cx="197776" cy="201650"/>
              </a:xfrm>
              <a:custGeom>
                <a:rect b="b" l="l" r="r" t="t"/>
                <a:pathLst>
                  <a:path extrusionOk="0" h="201650" w="197776">
                    <a:moveTo>
                      <a:pt x="188785" y="201650"/>
                    </a:moveTo>
                    <a:lnTo>
                      <a:pt x="197776" y="161645"/>
                    </a:lnTo>
                    <a:lnTo>
                      <a:pt x="50673" y="32652"/>
                    </a:lnTo>
                    <a:cubicBezTo>
                      <a:pt x="50673" y="32652"/>
                      <a:pt x="16345" y="0"/>
                      <a:pt x="8166" y="16332"/>
                    </a:cubicBezTo>
                    <a:cubicBezTo>
                      <a:pt x="8166" y="16332"/>
                      <a:pt x="0" y="37554"/>
                      <a:pt x="34328" y="63678"/>
                    </a:cubicBezTo>
                    <a:lnTo>
                      <a:pt x="188785" y="201650"/>
                    </a:lnTo>
                    <a:close/>
                    <a:moveTo>
                      <a:pt x="188785" y="201650"/>
                    </a:moveTo>
                  </a:path>
                </a:pathLst>
              </a:custGeom>
              <a:noFill/>
              <a:ln cap="flat" cmpd="sng" w="9525">
                <a:solidFill>
                  <a:srgbClr val="786524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81" name="Google Shape;2981;p40"/>
              <p:cNvPicPr preferRelativeResize="0"/>
              <p:nvPr/>
            </p:nvPicPr>
            <p:blipFill rotWithShape="1">
              <a:blip r:embed="rId50">
                <a:alphaModFix/>
              </a:blip>
              <a:srcRect b="0" l="0" r="0" t="0"/>
              <a:stretch/>
            </p:blipFill>
            <p:spPr>
              <a:xfrm>
                <a:off x="5762345" y="2594102"/>
                <a:ext cx="226785" cy="18955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82" name="Google Shape;2982;p40"/>
              <p:cNvSpPr/>
              <p:nvPr/>
            </p:nvSpPr>
            <p:spPr>
              <a:xfrm>
                <a:off x="5772429" y="2603787"/>
                <a:ext cx="216076" cy="169721"/>
              </a:xfrm>
              <a:custGeom>
                <a:rect b="b" l="l" r="r" t="t"/>
                <a:pathLst>
                  <a:path extrusionOk="0" h="169721" w="216076">
                    <a:moveTo>
                      <a:pt x="9905" y="153288"/>
                    </a:moveTo>
                    <a:cubicBezTo>
                      <a:pt x="9905" y="153288"/>
                      <a:pt x="17918" y="140233"/>
                      <a:pt x="24243" y="142341"/>
                    </a:cubicBezTo>
                    <a:cubicBezTo>
                      <a:pt x="30567" y="144437"/>
                      <a:pt x="32676" y="133908"/>
                      <a:pt x="32676" y="133908"/>
                    </a:cubicBezTo>
                    <a:lnTo>
                      <a:pt x="41108" y="123380"/>
                    </a:lnTo>
                    <a:lnTo>
                      <a:pt x="51649" y="110731"/>
                    </a:lnTo>
                    <a:lnTo>
                      <a:pt x="60082" y="102311"/>
                    </a:lnTo>
                    <a:lnTo>
                      <a:pt x="70623" y="91782"/>
                    </a:lnTo>
                    <a:lnTo>
                      <a:pt x="76948" y="79146"/>
                    </a:lnTo>
                    <a:lnTo>
                      <a:pt x="83272" y="68605"/>
                    </a:lnTo>
                    <a:cubicBezTo>
                      <a:pt x="83272" y="68605"/>
                      <a:pt x="91705" y="45440"/>
                      <a:pt x="108558" y="47536"/>
                    </a:cubicBezTo>
                    <a:lnTo>
                      <a:pt x="127532" y="49644"/>
                    </a:lnTo>
                    <a:cubicBezTo>
                      <a:pt x="127532" y="49644"/>
                      <a:pt x="163371" y="28587"/>
                      <a:pt x="173912" y="18046"/>
                    </a:cubicBezTo>
                    <a:cubicBezTo>
                      <a:pt x="184453" y="7518"/>
                      <a:pt x="199808" y="0"/>
                      <a:pt x="200328" y="4203"/>
                    </a:cubicBezTo>
                    <a:cubicBezTo>
                      <a:pt x="200328" y="4203"/>
                      <a:pt x="216076" y="7518"/>
                      <a:pt x="182345" y="34899"/>
                    </a:cubicBezTo>
                    <a:cubicBezTo>
                      <a:pt x="182345" y="34899"/>
                      <a:pt x="142289" y="74929"/>
                      <a:pt x="125424" y="83350"/>
                    </a:cubicBezTo>
                    <a:cubicBezTo>
                      <a:pt x="125424" y="83350"/>
                      <a:pt x="93813" y="98094"/>
                      <a:pt x="76948" y="114947"/>
                    </a:cubicBezTo>
                    <a:cubicBezTo>
                      <a:pt x="76948" y="114947"/>
                      <a:pt x="53758" y="140233"/>
                      <a:pt x="39000" y="152869"/>
                    </a:cubicBezTo>
                    <a:cubicBezTo>
                      <a:pt x="39000" y="152869"/>
                      <a:pt x="24243" y="166775"/>
                      <a:pt x="11594" y="166775"/>
                    </a:cubicBezTo>
                    <a:cubicBezTo>
                      <a:pt x="11594" y="166775"/>
                      <a:pt x="0" y="169721"/>
                      <a:pt x="3162" y="159612"/>
                    </a:cubicBezTo>
                    <a:lnTo>
                      <a:pt x="9905" y="153288"/>
                    </a:lnTo>
                    <a:close/>
                    <a:moveTo>
                      <a:pt x="9905" y="153288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3" name="Google Shape;2983;p40"/>
              <p:cNvSpPr/>
              <p:nvPr/>
            </p:nvSpPr>
            <p:spPr>
              <a:xfrm>
                <a:off x="5860073" y="2672534"/>
                <a:ext cx="9092" cy="9105"/>
              </a:xfrm>
              <a:custGeom>
                <a:rect b="b" l="l" r="r" t="t"/>
                <a:pathLst>
                  <a:path extrusionOk="0" h="9105" w="9092">
                    <a:moveTo>
                      <a:pt x="4546" y="9105"/>
                    </a:moveTo>
                    <a:cubicBezTo>
                      <a:pt x="7060" y="9105"/>
                      <a:pt x="9092" y="7061"/>
                      <a:pt x="9092" y="4559"/>
                    </a:cubicBezTo>
                    <a:cubicBezTo>
                      <a:pt x="9092" y="2044"/>
                      <a:pt x="7060" y="0"/>
                      <a:pt x="4546" y="0"/>
                    </a:cubicBezTo>
                    <a:cubicBezTo>
                      <a:pt x="2032" y="0"/>
                      <a:pt x="0" y="2044"/>
                      <a:pt x="0" y="4559"/>
                    </a:cubicBezTo>
                    <a:cubicBezTo>
                      <a:pt x="0" y="7061"/>
                      <a:pt x="2032" y="9105"/>
                      <a:pt x="4546" y="9105"/>
                    </a:cubicBezTo>
                  </a:path>
                </a:pathLst>
              </a:custGeom>
              <a:solidFill>
                <a:srgbClr val="B1ACA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4" name="Google Shape;2984;p40"/>
              <p:cNvSpPr/>
              <p:nvPr/>
            </p:nvSpPr>
            <p:spPr>
              <a:xfrm>
                <a:off x="5860073" y="2672534"/>
                <a:ext cx="9092" cy="9105"/>
              </a:xfrm>
              <a:custGeom>
                <a:rect b="b" l="l" r="r" t="t"/>
                <a:pathLst>
                  <a:path extrusionOk="0" h="9105" w="9092">
                    <a:moveTo>
                      <a:pt x="4546" y="9105"/>
                    </a:moveTo>
                    <a:cubicBezTo>
                      <a:pt x="7060" y="9105"/>
                      <a:pt x="9092" y="7061"/>
                      <a:pt x="9092" y="4559"/>
                    </a:cubicBezTo>
                    <a:cubicBezTo>
                      <a:pt x="9092" y="2044"/>
                      <a:pt x="7060" y="0"/>
                      <a:pt x="4546" y="0"/>
                    </a:cubicBezTo>
                    <a:cubicBezTo>
                      <a:pt x="2032" y="0"/>
                      <a:pt x="0" y="2044"/>
                      <a:pt x="0" y="4559"/>
                    </a:cubicBezTo>
                    <a:cubicBezTo>
                      <a:pt x="0" y="7061"/>
                      <a:pt x="2032" y="9105"/>
                      <a:pt x="4546" y="9105"/>
                    </a:cubicBezTo>
                    <a:close/>
                    <a:moveTo>
                      <a:pt x="4546" y="9105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5" name="Google Shape;2985;p40"/>
              <p:cNvSpPr/>
              <p:nvPr/>
            </p:nvSpPr>
            <p:spPr>
              <a:xfrm>
                <a:off x="5551831" y="2924128"/>
                <a:ext cx="49364" cy="49428"/>
              </a:xfrm>
              <a:custGeom>
                <a:rect b="b" l="l" r="r" t="t"/>
                <a:pathLst>
                  <a:path extrusionOk="0" h="49428" w="49364">
                    <a:moveTo>
                      <a:pt x="20345" y="49428"/>
                    </a:moveTo>
                    <a:lnTo>
                      <a:pt x="20345" y="28918"/>
                    </a:lnTo>
                    <a:lnTo>
                      <a:pt x="0" y="28918"/>
                    </a:lnTo>
                    <a:lnTo>
                      <a:pt x="0" y="20358"/>
                    </a:lnTo>
                    <a:lnTo>
                      <a:pt x="20345" y="20358"/>
                    </a:lnTo>
                    <a:lnTo>
                      <a:pt x="20345" y="0"/>
                    </a:lnTo>
                    <a:lnTo>
                      <a:pt x="29019" y="0"/>
                    </a:lnTo>
                    <a:lnTo>
                      <a:pt x="29019" y="20358"/>
                    </a:lnTo>
                    <a:lnTo>
                      <a:pt x="49364" y="20358"/>
                    </a:lnTo>
                    <a:lnTo>
                      <a:pt x="49364" y="28918"/>
                    </a:lnTo>
                    <a:lnTo>
                      <a:pt x="29019" y="28918"/>
                    </a:lnTo>
                    <a:lnTo>
                      <a:pt x="29019" y="49428"/>
                    </a:lnTo>
                    <a:close/>
                    <a:moveTo>
                      <a:pt x="20345" y="49428"/>
                    </a:move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6" name="Google Shape;2986;p40"/>
              <p:cNvSpPr/>
              <p:nvPr/>
            </p:nvSpPr>
            <p:spPr>
              <a:xfrm>
                <a:off x="5850978" y="2948686"/>
                <a:ext cx="42317" cy="9221"/>
              </a:xfrm>
              <a:custGeom>
                <a:rect b="b" l="l" r="r" t="t"/>
                <a:pathLst>
                  <a:path extrusionOk="0" h="9221" w="42317">
                    <a:moveTo>
                      <a:pt x="0" y="9221"/>
                    </a:moveTo>
                    <a:lnTo>
                      <a:pt x="42317" y="9221"/>
                    </a:lnTo>
                    <a:lnTo>
                      <a:pt x="42317" y="0"/>
                    </a:lnTo>
                    <a:lnTo>
                      <a:pt x="0" y="0"/>
                    </a:lnTo>
                    <a:lnTo>
                      <a:pt x="0" y="92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87" name="Google Shape;2987;p40"/>
              <p:cNvPicPr preferRelativeResize="0"/>
              <p:nvPr/>
            </p:nvPicPr>
            <p:blipFill rotWithShape="1">
              <a:blip r:embed="rId51">
                <a:alphaModFix/>
              </a:blip>
              <a:srcRect b="0" l="0" r="0" t="0"/>
              <a:stretch/>
            </p:blipFill>
            <p:spPr>
              <a:xfrm>
                <a:off x="6444119" y="4049929"/>
                <a:ext cx="72783" cy="8605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88" name="Google Shape;2988;p40"/>
              <p:cNvPicPr preferRelativeResize="0"/>
              <p:nvPr/>
            </p:nvPicPr>
            <p:blipFill rotWithShape="1">
              <a:blip r:embed="rId52">
                <a:alphaModFix/>
              </a:blip>
              <a:srcRect b="0" l="0" r="0" t="0"/>
              <a:stretch/>
            </p:blipFill>
            <p:spPr>
              <a:xfrm>
                <a:off x="6875538" y="4049929"/>
                <a:ext cx="72783" cy="8605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89" name="Google Shape;2989;p40"/>
              <p:cNvPicPr preferRelativeResize="0"/>
              <p:nvPr/>
            </p:nvPicPr>
            <p:blipFill rotWithShape="1">
              <a:blip r:embed="rId53">
                <a:alphaModFix/>
              </a:blip>
              <a:srcRect b="0" l="0" r="0" t="0"/>
              <a:stretch/>
            </p:blipFill>
            <p:spPr>
              <a:xfrm>
                <a:off x="6411569" y="4017773"/>
                <a:ext cx="588340" cy="8649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90" name="Google Shape;2990;p40"/>
              <p:cNvSpPr/>
              <p:nvPr/>
            </p:nvSpPr>
            <p:spPr>
              <a:xfrm>
                <a:off x="6424269" y="4030473"/>
                <a:ext cx="562940" cy="61099"/>
              </a:xfrm>
              <a:custGeom>
                <a:rect b="b" l="l" r="r" t="t"/>
                <a:pathLst>
                  <a:path extrusionOk="0" h="61099" w="562940">
                    <a:moveTo>
                      <a:pt x="562940" y="61099"/>
                    </a:moveTo>
                    <a:lnTo>
                      <a:pt x="0" y="61099"/>
                    </a:lnTo>
                    <a:lnTo>
                      <a:pt x="0" y="0"/>
                    </a:lnTo>
                    <a:lnTo>
                      <a:pt x="562940" y="0"/>
                    </a:lnTo>
                    <a:lnTo>
                      <a:pt x="562940" y="61099"/>
                    </a:lnTo>
                    <a:close/>
                  </a:path>
                </a:pathLst>
              </a:custGeom>
              <a:noFill/>
              <a:ln cap="rnd" cmpd="sng" w="9525">
                <a:solidFill>
                  <a:srgbClr val="6695A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91" name="Google Shape;2991;p40"/>
              <p:cNvPicPr preferRelativeResize="0"/>
              <p:nvPr/>
            </p:nvPicPr>
            <p:blipFill rotWithShape="1">
              <a:blip r:embed="rId54">
                <a:alphaModFix/>
              </a:blip>
              <a:srcRect b="0" l="0" r="0" t="0"/>
              <a:stretch/>
            </p:blipFill>
            <p:spPr>
              <a:xfrm>
                <a:off x="6411175" y="3969754"/>
                <a:ext cx="588340" cy="7359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92" name="Google Shape;2992;p40"/>
              <p:cNvSpPr/>
              <p:nvPr/>
            </p:nvSpPr>
            <p:spPr>
              <a:xfrm>
                <a:off x="6423870" y="3982460"/>
                <a:ext cx="562939" cy="48183"/>
              </a:xfrm>
              <a:custGeom>
                <a:rect b="b" l="l" r="r" t="t"/>
                <a:pathLst>
                  <a:path extrusionOk="0" h="48183" w="562939">
                    <a:moveTo>
                      <a:pt x="489889" y="0"/>
                    </a:moveTo>
                    <a:lnTo>
                      <a:pt x="562939" y="48183"/>
                    </a:lnTo>
                    <a:lnTo>
                      <a:pt x="0" y="48183"/>
                    </a:lnTo>
                    <a:lnTo>
                      <a:pt x="63919" y="0"/>
                    </a:lnTo>
                    <a:lnTo>
                      <a:pt x="489889" y="0"/>
                    </a:lnTo>
                    <a:close/>
                    <a:moveTo>
                      <a:pt x="489889" y="0"/>
                    </a:moveTo>
                  </a:path>
                </a:pathLst>
              </a:custGeom>
              <a:noFill/>
              <a:ln cap="rnd" cmpd="sng" w="9525">
                <a:solidFill>
                  <a:srgbClr val="6695A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93" name="Google Shape;2993;p40"/>
              <p:cNvPicPr preferRelativeResize="0"/>
              <p:nvPr/>
            </p:nvPicPr>
            <p:blipFill rotWithShape="1">
              <a:blip r:embed="rId55">
                <a:alphaModFix/>
              </a:blip>
              <a:srcRect b="0" l="0" r="0" t="0"/>
              <a:stretch/>
            </p:blipFill>
            <p:spPr>
              <a:xfrm>
                <a:off x="6852572" y="3980905"/>
                <a:ext cx="71726" cy="4434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94" name="Google Shape;2994;p40"/>
              <p:cNvSpPr/>
              <p:nvPr/>
            </p:nvSpPr>
            <p:spPr>
              <a:xfrm>
                <a:off x="6864205" y="3992919"/>
                <a:ext cx="48462" cy="19634"/>
              </a:xfrm>
              <a:custGeom>
                <a:rect b="b" l="l" r="r" t="t"/>
                <a:pathLst>
                  <a:path extrusionOk="0" h="19634" w="48462">
                    <a:moveTo>
                      <a:pt x="23939" y="19634"/>
                    </a:moveTo>
                    <a:cubicBezTo>
                      <a:pt x="37261" y="19634"/>
                      <a:pt x="48462" y="15875"/>
                      <a:pt x="47307" y="4407"/>
                    </a:cubicBezTo>
                    <a:cubicBezTo>
                      <a:pt x="46862" y="0"/>
                      <a:pt x="36816" y="737"/>
                      <a:pt x="24231" y="737"/>
                    </a:cubicBezTo>
                    <a:cubicBezTo>
                      <a:pt x="11633" y="737"/>
                      <a:pt x="1600" y="597"/>
                      <a:pt x="1156" y="5004"/>
                    </a:cubicBezTo>
                    <a:cubicBezTo>
                      <a:pt x="0" y="16472"/>
                      <a:pt x="11341" y="19634"/>
                      <a:pt x="23939" y="19634"/>
                    </a:cubicBezTo>
                    <a:close/>
                    <a:moveTo>
                      <a:pt x="23939" y="19634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95" name="Google Shape;2995;p40"/>
              <p:cNvPicPr preferRelativeResize="0"/>
              <p:nvPr/>
            </p:nvPicPr>
            <p:blipFill rotWithShape="1">
              <a:blip r:embed="rId56">
                <a:alphaModFix/>
              </a:blip>
              <a:srcRect b="0" l="0" r="0" t="0"/>
              <a:stretch/>
            </p:blipFill>
            <p:spPr>
              <a:xfrm>
                <a:off x="6852932" y="3976192"/>
                <a:ext cx="71005" cy="4157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96" name="Google Shape;2996;p40"/>
              <p:cNvSpPr/>
              <p:nvPr/>
            </p:nvSpPr>
            <p:spPr>
              <a:xfrm>
                <a:off x="6865624" y="3988895"/>
                <a:ext cx="45618" cy="16167"/>
              </a:xfrm>
              <a:custGeom>
                <a:rect b="b" l="l" r="r" t="t"/>
                <a:pathLst>
                  <a:path extrusionOk="0" h="16167" w="45618">
                    <a:moveTo>
                      <a:pt x="22809" y="16167"/>
                    </a:moveTo>
                    <a:cubicBezTo>
                      <a:pt x="35407" y="16167"/>
                      <a:pt x="45618" y="12548"/>
                      <a:pt x="45618" y="8090"/>
                    </a:cubicBezTo>
                    <a:cubicBezTo>
                      <a:pt x="45618" y="3620"/>
                      <a:pt x="35407" y="0"/>
                      <a:pt x="22809" y="0"/>
                    </a:cubicBezTo>
                    <a:cubicBezTo>
                      <a:pt x="10211" y="0"/>
                      <a:pt x="0" y="3620"/>
                      <a:pt x="0" y="8090"/>
                    </a:cubicBezTo>
                    <a:cubicBezTo>
                      <a:pt x="0" y="12548"/>
                      <a:pt x="10211" y="16167"/>
                      <a:pt x="22809" y="16167"/>
                    </a:cubicBezTo>
                    <a:close/>
                    <a:moveTo>
                      <a:pt x="22809" y="16167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97" name="Google Shape;2997;p40"/>
              <p:cNvPicPr preferRelativeResize="0"/>
              <p:nvPr/>
            </p:nvPicPr>
            <p:blipFill rotWithShape="1">
              <a:blip r:embed="rId57">
                <a:alphaModFix/>
              </a:blip>
              <a:srcRect b="0" l="0" r="0" t="0"/>
              <a:stretch/>
            </p:blipFill>
            <p:spPr>
              <a:xfrm>
                <a:off x="6859714" y="3950082"/>
                <a:ext cx="58762" cy="6321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98" name="Google Shape;2998;p40"/>
              <p:cNvSpPr/>
              <p:nvPr/>
            </p:nvSpPr>
            <p:spPr>
              <a:xfrm>
                <a:off x="6872421" y="3962780"/>
                <a:ext cx="33350" cy="42405"/>
              </a:xfrm>
              <a:custGeom>
                <a:rect b="b" l="l" r="r" t="t"/>
                <a:pathLst>
                  <a:path extrusionOk="0" h="42405" w="33350">
                    <a:moveTo>
                      <a:pt x="0" y="0"/>
                    </a:moveTo>
                    <a:lnTo>
                      <a:pt x="0" y="34150"/>
                    </a:lnTo>
                    <a:cubicBezTo>
                      <a:pt x="0" y="34150"/>
                      <a:pt x="12801" y="42405"/>
                      <a:pt x="32994" y="34150"/>
                    </a:cubicBezTo>
                    <a:lnTo>
                      <a:pt x="33350" y="0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99" name="Google Shape;2999;p40"/>
              <p:cNvPicPr preferRelativeResize="0"/>
              <p:nvPr/>
            </p:nvPicPr>
            <p:blipFill rotWithShape="1">
              <a:blip r:embed="rId58">
                <a:alphaModFix/>
              </a:blip>
              <a:srcRect b="0" l="0" r="0" t="0"/>
              <a:stretch/>
            </p:blipFill>
            <p:spPr>
              <a:xfrm>
                <a:off x="6867029" y="3851542"/>
                <a:ext cx="70815" cy="9508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00" name="Google Shape;3000;p40"/>
              <p:cNvSpPr/>
              <p:nvPr/>
            </p:nvSpPr>
            <p:spPr>
              <a:xfrm>
                <a:off x="6879746" y="3859822"/>
                <a:ext cx="45401" cy="74104"/>
              </a:xfrm>
              <a:custGeom>
                <a:rect b="b" l="l" r="r" t="t"/>
                <a:pathLst>
                  <a:path extrusionOk="0" h="74104" w="45401">
                    <a:moveTo>
                      <a:pt x="16992" y="74104"/>
                    </a:moveTo>
                    <a:lnTo>
                      <a:pt x="45401" y="20904"/>
                    </a:lnTo>
                    <a:cubicBezTo>
                      <a:pt x="45401" y="20904"/>
                      <a:pt x="45376" y="0"/>
                      <a:pt x="31076" y="5258"/>
                    </a:cubicBezTo>
                    <a:cubicBezTo>
                      <a:pt x="31076" y="5258"/>
                      <a:pt x="19671" y="17551"/>
                      <a:pt x="7442" y="40043"/>
                    </a:cubicBezTo>
                    <a:lnTo>
                      <a:pt x="0" y="44971"/>
                    </a:lnTo>
                    <a:lnTo>
                      <a:pt x="16992" y="74104"/>
                    </a:lnTo>
                    <a:close/>
                    <a:moveTo>
                      <a:pt x="16992" y="74104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01" name="Google Shape;3001;p40"/>
              <p:cNvPicPr preferRelativeResize="0"/>
              <p:nvPr/>
            </p:nvPicPr>
            <p:blipFill rotWithShape="1">
              <a:blip r:embed="rId59">
                <a:alphaModFix/>
              </a:blip>
              <a:srcRect b="0" l="0" r="0" t="0"/>
              <a:stretch/>
            </p:blipFill>
            <p:spPr>
              <a:xfrm>
                <a:off x="6857872" y="3876942"/>
                <a:ext cx="62458" cy="1262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02" name="Google Shape;3002;p40"/>
              <p:cNvSpPr/>
              <p:nvPr/>
            </p:nvSpPr>
            <p:spPr>
              <a:xfrm>
                <a:off x="6870569" y="3889637"/>
                <a:ext cx="37058" cy="107187"/>
              </a:xfrm>
              <a:custGeom>
                <a:rect b="b" l="l" r="r" t="t"/>
                <a:pathLst>
                  <a:path extrusionOk="0" h="107187" w="37058">
                    <a:moveTo>
                      <a:pt x="0" y="0"/>
                    </a:moveTo>
                    <a:lnTo>
                      <a:pt x="0" y="95707"/>
                    </a:lnTo>
                    <a:cubicBezTo>
                      <a:pt x="0" y="95707"/>
                      <a:pt x="13944" y="107187"/>
                      <a:pt x="36664" y="95707"/>
                    </a:cubicBezTo>
                    <a:lnTo>
                      <a:pt x="37058" y="0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03" name="Google Shape;3003;p40"/>
              <p:cNvPicPr preferRelativeResize="0"/>
              <p:nvPr/>
            </p:nvPicPr>
            <p:blipFill rotWithShape="1">
              <a:blip r:embed="rId60">
                <a:alphaModFix/>
              </a:blip>
              <a:srcRect b="0" l="0" r="0" t="0"/>
              <a:stretch/>
            </p:blipFill>
            <p:spPr>
              <a:xfrm>
                <a:off x="6857669" y="3869792"/>
                <a:ext cx="62471" cy="3700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04" name="Google Shape;3004;p40"/>
              <p:cNvSpPr/>
              <p:nvPr/>
            </p:nvSpPr>
            <p:spPr>
              <a:xfrm>
                <a:off x="6870380" y="3882490"/>
                <a:ext cx="37058" cy="11607"/>
              </a:xfrm>
              <a:custGeom>
                <a:rect b="b" l="l" r="r" t="t"/>
                <a:pathLst>
                  <a:path extrusionOk="0" h="11607" w="37058">
                    <a:moveTo>
                      <a:pt x="18529" y="11607"/>
                    </a:moveTo>
                    <a:cubicBezTo>
                      <a:pt x="28765" y="11607"/>
                      <a:pt x="37058" y="9017"/>
                      <a:pt x="37058" y="5804"/>
                    </a:cubicBezTo>
                    <a:cubicBezTo>
                      <a:pt x="37058" y="2603"/>
                      <a:pt x="28765" y="0"/>
                      <a:pt x="18529" y="0"/>
                    </a:cubicBezTo>
                    <a:cubicBezTo>
                      <a:pt x="8293" y="0"/>
                      <a:pt x="0" y="2603"/>
                      <a:pt x="0" y="5804"/>
                    </a:cubicBezTo>
                    <a:cubicBezTo>
                      <a:pt x="0" y="9017"/>
                      <a:pt x="8293" y="11607"/>
                      <a:pt x="18529" y="11607"/>
                    </a:cubicBezTo>
                    <a:close/>
                    <a:moveTo>
                      <a:pt x="18529" y="11607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5" name="Google Shape;3005;p40"/>
              <p:cNvSpPr/>
              <p:nvPr/>
            </p:nvSpPr>
            <p:spPr>
              <a:xfrm>
                <a:off x="6877641" y="3885568"/>
                <a:ext cx="23138" cy="4686"/>
              </a:xfrm>
              <a:custGeom>
                <a:rect b="b" l="l" r="r" t="t"/>
                <a:pathLst>
                  <a:path extrusionOk="0" h="4686" w="23138">
                    <a:moveTo>
                      <a:pt x="11569" y="4686"/>
                    </a:moveTo>
                    <a:cubicBezTo>
                      <a:pt x="17957" y="4686"/>
                      <a:pt x="23138" y="3645"/>
                      <a:pt x="23138" y="2350"/>
                    </a:cubicBezTo>
                    <a:cubicBezTo>
                      <a:pt x="23138" y="1054"/>
                      <a:pt x="17957" y="0"/>
                      <a:pt x="11569" y="0"/>
                    </a:cubicBezTo>
                    <a:cubicBezTo>
                      <a:pt x="5181" y="0"/>
                      <a:pt x="0" y="1054"/>
                      <a:pt x="0" y="2350"/>
                    </a:cubicBezTo>
                    <a:cubicBezTo>
                      <a:pt x="0" y="3645"/>
                      <a:pt x="5181" y="4686"/>
                      <a:pt x="11569" y="4686"/>
                    </a:cubicBezTo>
                  </a:path>
                </a:pathLst>
              </a:custGeom>
              <a:solidFill>
                <a:srgbClr val="B6B8B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6" name="Google Shape;3006;p40"/>
              <p:cNvSpPr/>
              <p:nvPr/>
            </p:nvSpPr>
            <p:spPr>
              <a:xfrm>
                <a:off x="6877641" y="3885568"/>
                <a:ext cx="23138" cy="4686"/>
              </a:xfrm>
              <a:custGeom>
                <a:rect b="b" l="l" r="r" t="t"/>
                <a:pathLst>
                  <a:path extrusionOk="0" h="4686" w="23138">
                    <a:moveTo>
                      <a:pt x="11569" y="4686"/>
                    </a:moveTo>
                    <a:cubicBezTo>
                      <a:pt x="17957" y="4686"/>
                      <a:pt x="23138" y="3645"/>
                      <a:pt x="23138" y="2350"/>
                    </a:cubicBezTo>
                    <a:cubicBezTo>
                      <a:pt x="23138" y="1054"/>
                      <a:pt x="17957" y="0"/>
                      <a:pt x="11569" y="0"/>
                    </a:cubicBezTo>
                    <a:cubicBezTo>
                      <a:pt x="5181" y="0"/>
                      <a:pt x="0" y="1054"/>
                      <a:pt x="0" y="2350"/>
                    </a:cubicBezTo>
                    <a:cubicBezTo>
                      <a:pt x="0" y="3645"/>
                      <a:pt x="5181" y="4686"/>
                      <a:pt x="11569" y="4686"/>
                    </a:cubicBezTo>
                    <a:close/>
                    <a:moveTo>
                      <a:pt x="11569" y="4686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07" name="Google Shape;3007;p40"/>
              <p:cNvPicPr preferRelativeResize="0"/>
              <p:nvPr/>
            </p:nvPicPr>
            <p:blipFill rotWithShape="1">
              <a:blip r:embed="rId61">
                <a:alphaModFix/>
              </a:blip>
              <a:srcRect b="0" l="0" r="0" t="0"/>
              <a:stretch/>
            </p:blipFill>
            <p:spPr>
              <a:xfrm>
                <a:off x="6504730" y="3980905"/>
                <a:ext cx="71715" cy="4434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08" name="Google Shape;3008;p40"/>
              <p:cNvSpPr/>
              <p:nvPr/>
            </p:nvSpPr>
            <p:spPr>
              <a:xfrm>
                <a:off x="6516349" y="3992919"/>
                <a:ext cx="48462" cy="19634"/>
              </a:xfrm>
              <a:custGeom>
                <a:rect b="b" l="l" r="r" t="t"/>
                <a:pathLst>
                  <a:path extrusionOk="0" h="19634" w="48462">
                    <a:moveTo>
                      <a:pt x="24523" y="19634"/>
                    </a:moveTo>
                    <a:cubicBezTo>
                      <a:pt x="11201" y="19634"/>
                      <a:pt x="0" y="15875"/>
                      <a:pt x="1155" y="4407"/>
                    </a:cubicBezTo>
                    <a:cubicBezTo>
                      <a:pt x="1600" y="0"/>
                      <a:pt x="11646" y="737"/>
                      <a:pt x="24231" y="737"/>
                    </a:cubicBezTo>
                    <a:cubicBezTo>
                      <a:pt x="36829" y="737"/>
                      <a:pt x="46862" y="597"/>
                      <a:pt x="47306" y="5004"/>
                    </a:cubicBezTo>
                    <a:cubicBezTo>
                      <a:pt x="48462" y="16472"/>
                      <a:pt x="37121" y="19634"/>
                      <a:pt x="24523" y="19634"/>
                    </a:cubicBezTo>
                    <a:close/>
                    <a:moveTo>
                      <a:pt x="24523" y="19634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09" name="Google Shape;3009;p40"/>
              <p:cNvPicPr preferRelativeResize="0"/>
              <p:nvPr/>
            </p:nvPicPr>
            <p:blipFill rotWithShape="1">
              <a:blip r:embed="rId62">
                <a:alphaModFix/>
              </a:blip>
              <a:srcRect b="0" l="0" r="0" t="0"/>
              <a:stretch/>
            </p:blipFill>
            <p:spPr>
              <a:xfrm>
                <a:off x="6505066" y="3976192"/>
                <a:ext cx="71018" cy="4157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10" name="Google Shape;3010;p40"/>
              <p:cNvSpPr/>
              <p:nvPr/>
            </p:nvSpPr>
            <p:spPr>
              <a:xfrm>
                <a:off x="6517774" y="3988895"/>
                <a:ext cx="45618" cy="16167"/>
              </a:xfrm>
              <a:custGeom>
                <a:rect b="b" l="l" r="r" t="t"/>
                <a:pathLst>
                  <a:path extrusionOk="0" h="16167" w="45618">
                    <a:moveTo>
                      <a:pt x="22809" y="16167"/>
                    </a:moveTo>
                    <a:cubicBezTo>
                      <a:pt x="10211" y="16167"/>
                      <a:pt x="0" y="12548"/>
                      <a:pt x="0" y="8090"/>
                    </a:cubicBezTo>
                    <a:cubicBezTo>
                      <a:pt x="0" y="3620"/>
                      <a:pt x="10211" y="0"/>
                      <a:pt x="22809" y="0"/>
                    </a:cubicBezTo>
                    <a:cubicBezTo>
                      <a:pt x="35407" y="0"/>
                      <a:pt x="45618" y="3620"/>
                      <a:pt x="45618" y="8090"/>
                    </a:cubicBezTo>
                    <a:cubicBezTo>
                      <a:pt x="45618" y="12548"/>
                      <a:pt x="35407" y="16167"/>
                      <a:pt x="22809" y="16167"/>
                    </a:cubicBezTo>
                    <a:close/>
                    <a:moveTo>
                      <a:pt x="22809" y="16167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11" name="Google Shape;3011;p40"/>
              <p:cNvPicPr preferRelativeResize="0"/>
              <p:nvPr/>
            </p:nvPicPr>
            <p:blipFill rotWithShape="1">
              <a:blip r:embed="rId63">
                <a:alphaModFix/>
              </a:blip>
              <a:srcRect b="0" l="0" r="0" t="0"/>
              <a:stretch/>
            </p:blipFill>
            <p:spPr>
              <a:xfrm>
                <a:off x="6510540" y="3950082"/>
                <a:ext cx="58763" cy="6321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12" name="Google Shape;3012;p40"/>
              <p:cNvSpPr/>
              <p:nvPr/>
            </p:nvSpPr>
            <p:spPr>
              <a:xfrm>
                <a:off x="6523245" y="3962780"/>
                <a:ext cx="33350" cy="42405"/>
              </a:xfrm>
              <a:custGeom>
                <a:rect b="b" l="l" r="r" t="t"/>
                <a:pathLst>
                  <a:path extrusionOk="0" h="42405" w="33350">
                    <a:moveTo>
                      <a:pt x="33350" y="0"/>
                    </a:moveTo>
                    <a:lnTo>
                      <a:pt x="33350" y="34150"/>
                    </a:lnTo>
                    <a:cubicBezTo>
                      <a:pt x="33350" y="34150"/>
                      <a:pt x="20549" y="42405"/>
                      <a:pt x="356" y="34150"/>
                    </a:cubicBezTo>
                    <a:lnTo>
                      <a:pt x="0" y="0"/>
                    </a:lnTo>
                    <a:lnTo>
                      <a:pt x="33350" y="0"/>
                    </a:lnTo>
                    <a:close/>
                    <a:moveTo>
                      <a:pt x="33350" y="0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13" name="Google Shape;3013;p40"/>
              <p:cNvPicPr preferRelativeResize="0"/>
              <p:nvPr/>
            </p:nvPicPr>
            <p:blipFill rotWithShape="1">
              <a:blip r:embed="rId64">
                <a:alphaModFix/>
              </a:blip>
              <a:srcRect b="0" l="0" r="0" t="0"/>
              <a:stretch/>
            </p:blipFill>
            <p:spPr>
              <a:xfrm>
                <a:off x="6482422" y="3848545"/>
                <a:ext cx="79565" cy="9805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14" name="Google Shape;3014;p40"/>
              <p:cNvSpPr/>
              <p:nvPr/>
            </p:nvSpPr>
            <p:spPr>
              <a:xfrm>
                <a:off x="6495028" y="3856591"/>
                <a:ext cx="54253" cy="77317"/>
              </a:xfrm>
              <a:custGeom>
                <a:rect b="b" l="l" r="r" t="t"/>
                <a:pathLst>
                  <a:path extrusionOk="0" h="77317" w="54253">
                    <a:moveTo>
                      <a:pt x="34175" y="77317"/>
                    </a:moveTo>
                    <a:lnTo>
                      <a:pt x="89" y="21768"/>
                    </a:lnTo>
                    <a:cubicBezTo>
                      <a:pt x="89" y="21768"/>
                      <a:pt x="0" y="0"/>
                      <a:pt x="17056" y="5550"/>
                    </a:cubicBezTo>
                    <a:cubicBezTo>
                      <a:pt x="17056" y="5550"/>
                      <a:pt x="30696" y="18415"/>
                      <a:pt x="45363" y="41897"/>
                    </a:cubicBezTo>
                    <a:lnTo>
                      <a:pt x="54253" y="47079"/>
                    </a:lnTo>
                    <a:lnTo>
                      <a:pt x="34175" y="77317"/>
                    </a:lnTo>
                    <a:close/>
                    <a:moveTo>
                      <a:pt x="34175" y="77317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15" name="Google Shape;3015;p40"/>
              <p:cNvPicPr preferRelativeResize="0"/>
              <p:nvPr/>
            </p:nvPicPr>
            <p:blipFill rotWithShape="1">
              <a:blip r:embed="rId65">
                <a:alphaModFix/>
              </a:blip>
              <a:srcRect b="0" l="0" r="0" t="0"/>
              <a:stretch/>
            </p:blipFill>
            <p:spPr>
              <a:xfrm>
                <a:off x="6508686" y="3876942"/>
                <a:ext cx="62458" cy="1262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16" name="Google Shape;3016;p40"/>
              <p:cNvSpPr/>
              <p:nvPr/>
            </p:nvSpPr>
            <p:spPr>
              <a:xfrm>
                <a:off x="6521391" y="3889634"/>
                <a:ext cx="37058" cy="107187"/>
              </a:xfrm>
              <a:custGeom>
                <a:rect b="b" l="l" r="r" t="t"/>
                <a:pathLst>
                  <a:path extrusionOk="0" h="107187" w="37058">
                    <a:moveTo>
                      <a:pt x="37058" y="0"/>
                    </a:moveTo>
                    <a:lnTo>
                      <a:pt x="37058" y="95707"/>
                    </a:lnTo>
                    <a:cubicBezTo>
                      <a:pt x="37058" y="95707"/>
                      <a:pt x="23114" y="107187"/>
                      <a:pt x="394" y="95707"/>
                    </a:cubicBezTo>
                    <a:lnTo>
                      <a:pt x="0" y="0"/>
                    </a:lnTo>
                    <a:lnTo>
                      <a:pt x="37058" y="0"/>
                    </a:lnTo>
                    <a:close/>
                    <a:moveTo>
                      <a:pt x="37058" y="0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17" name="Google Shape;3017;p40"/>
              <p:cNvPicPr preferRelativeResize="0"/>
              <p:nvPr/>
            </p:nvPicPr>
            <p:blipFill rotWithShape="1">
              <a:blip r:embed="rId66">
                <a:alphaModFix/>
              </a:blip>
              <a:srcRect b="0" l="0" r="0" t="0"/>
              <a:stretch/>
            </p:blipFill>
            <p:spPr>
              <a:xfrm>
                <a:off x="6508877" y="3869792"/>
                <a:ext cx="62470" cy="3700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18" name="Google Shape;3018;p40"/>
              <p:cNvSpPr/>
              <p:nvPr/>
            </p:nvSpPr>
            <p:spPr>
              <a:xfrm>
                <a:off x="6521579" y="3882487"/>
                <a:ext cx="37058" cy="11607"/>
              </a:xfrm>
              <a:custGeom>
                <a:rect b="b" l="l" r="r" t="t"/>
                <a:pathLst>
                  <a:path extrusionOk="0" h="11607" w="37058">
                    <a:moveTo>
                      <a:pt x="18529" y="11607"/>
                    </a:moveTo>
                    <a:cubicBezTo>
                      <a:pt x="8293" y="11607"/>
                      <a:pt x="0" y="9017"/>
                      <a:pt x="0" y="5804"/>
                    </a:cubicBezTo>
                    <a:cubicBezTo>
                      <a:pt x="0" y="2603"/>
                      <a:pt x="8293" y="0"/>
                      <a:pt x="18529" y="0"/>
                    </a:cubicBezTo>
                    <a:cubicBezTo>
                      <a:pt x="28765" y="0"/>
                      <a:pt x="37058" y="2603"/>
                      <a:pt x="37058" y="5804"/>
                    </a:cubicBezTo>
                    <a:cubicBezTo>
                      <a:pt x="37058" y="9017"/>
                      <a:pt x="28765" y="11607"/>
                      <a:pt x="18529" y="11607"/>
                    </a:cubicBezTo>
                    <a:close/>
                    <a:moveTo>
                      <a:pt x="18529" y="11607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9" name="Google Shape;3019;p40"/>
              <p:cNvSpPr/>
              <p:nvPr/>
            </p:nvSpPr>
            <p:spPr>
              <a:xfrm>
                <a:off x="6528479" y="3885826"/>
                <a:ext cx="22656" cy="4178"/>
              </a:xfrm>
              <a:custGeom>
                <a:rect b="b" l="l" r="r" t="t"/>
                <a:pathLst>
                  <a:path extrusionOk="0" h="4178" w="22656">
                    <a:moveTo>
                      <a:pt x="11328" y="4178"/>
                    </a:moveTo>
                    <a:cubicBezTo>
                      <a:pt x="5080" y="4178"/>
                      <a:pt x="0" y="3239"/>
                      <a:pt x="0" y="2083"/>
                    </a:cubicBezTo>
                    <a:cubicBezTo>
                      <a:pt x="0" y="940"/>
                      <a:pt x="5080" y="0"/>
                      <a:pt x="11328" y="0"/>
                    </a:cubicBezTo>
                    <a:cubicBezTo>
                      <a:pt x="17576" y="0"/>
                      <a:pt x="22656" y="940"/>
                      <a:pt x="22656" y="2083"/>
                    </a:cubicBezTo>
                    <a:cubicBezTo>
                      <a:pt x="22656" y="3239"/>
                      <a:pt x="17576" y="4178"/>
                      <a:pt x="11328" y="4178"/>
                    </a:cubicBezTo>
                  </a:path>
                </a:pathLst>
              </a:custGeom>
              <a:solidFill>
                <a:srgbClr val="552C2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20" name="Google Shape;3020;p40"/>
              <p:cNvPicPr preferRelativeResize="0"/>
              <p:nvPr/>
            </p:nvPicPr>
            <p:blipFill rotWithShape="1">
              <a:blip r:embed="rId67">
                <a:alphaModFix/>
              </a:blip>
              <a:srcRect b="0" l="0" r="0" t="0"/>
              <a:stretch/>
            </p:blipFill>
            <p:spPr>
              <a:xfrm>
                <a:off x="6559255" y="3683089"/>
                <a:ext cx="384711" cy="25158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21" name="Google Shape;3021;p40"/>
              <p:cNvSpPr/>
              <p:nvPr/>
            </p:nvSpPr>
            <p:spPr>
              <a:xfrm>
                <a:off x="6567881" y="3695801"/>
                <a:ext cx="363385" cy="226173"/>
              </a:xfrm>
              <a:custGeom>
                <a:rect b="b" l="l" r="r" t="t"/>
                <a:pathLst>
                  <a:path extrusionOk="0" h="226173" w="363385">
                    <a:moveTo>
                      <a:pt x="363385" y="38353"/>
                    </a:moveTo>
                    <a:lnTo>
                      <a:pt x="16536" y="226173"/>
                    </a:lnTo>
                    <a:lnTo>
                      <a:pt x="5881" y="206996"/>
                    </a:lnTo>
                    <a:cubicBezTo>
                      <a:pt x="0" y="196404"/>
                      <a:pt x="8941" y="180389"/>
                      <a:pt x="25858" y="171233"/>
                    </a:cubicBezTo>
                    <a:lnTo>
                      <a:pt x="342075" y="0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22" name="Google Shape;3022;p40"/>
              <p:cNvPicPr preferRelativeResize="0"/>
              <p:nvPr/>
            </p:nvPicPr>
            <p:blipFill rotWithShape="1">
              <a:blip r:embed="rId68">
                <a:alphaModFix/>
              </a:blip>
              <a:srcRect b="0" l="0" r="0" t="0"/>
              <a:stretch/>
            </p:blipFill>
            <p:spPr>
              <a:xfrm>
                <a:off x="6898119" y="3585388"/>
                <a:ext cx="206516" cy="1524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23" name="Google Shape;3023;p40"/>
              <p:cNvPicPr preferRelativeResize="0"/>
              <p:nvPr/>
            </p:nvPicPr>
            <p:blipFill rotWithShape="1">
              <a:blip r:embed="rId69">
                <a:alphaModFix/>
              </a:blip>
              <a:srcRect b="0" l="0" r="0" t="0"/>
              <a:stretch/>
            </p:blipFill>
            <p:spPr>
              <a:xfrm>
                <a:off x="6879646" y="3650273"/>
                <a:ext cx="80976" cy="12109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24" name="Google Shape;3024;p40"/>
              <p:cNvPicPr preferRelativeResize="0"/>
              <p:nvPr/>
            </p:nvPicPr>
            <p:blipFill rotWithShape="1">
              <a:blip r:embed="rId70">
                <a:alphaModFix/>
              </a:blip>
              <a:srcRect b="0" l="0" r="0" t="0"/>
              <a:stretch/>
            </p:blipFill>
            <p:spPr>
              <a:xfrm>
                <a:off x="6667113" y="3781248"/>
                <a:ext cx="169436" cy="108991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25" name="Google Shape;3025;p40"/>
              <p:cNvSpPr/>
              <p:nvPr/>
            </p:nvSpPr>
            <p:spPr>
              <a:xfrm>
                <a:off x="6664936" y="3793948"/>
                <a:ext cx="158914" cy="83590"/>
              </a:xfrm>
              <a:custGeom>
                <a:rect b="b" l="l" r="r" t="t"/>
                <a:pathLst>
                  <a:path extrusionOk="0" h="83590" w="158914">
                    <a:moveTo>
                      <a:pt x="23317" y="34950"/>
                    </a:moveTo>
                    <a:cubicBezTo>
                      <a:pt x="49301" y="18390"/>
                      <a:pt x="61417" y="44614"/>
                      <a:pt x="61417" y="44614"/>
                    </a:cubicBezTo>
                    <a:lnTo>
                      <a:pt x="148551" y="0"/>
                    </a:lnTo>
                    <a:lnTo>
                      <a:pt x="158914" y="17971"/>
                    </a:lnTo>
                    <a:lnTo>
                      <a:pt x="30860" y="83590"/>
                    </a:lnTo>
                    <a:cubicBezTo>
                      <a:pt x="0" y="51180"/>
                      <a:pt x="23317" y="34950"/>
                      <a:pt x="23317" y="34950"/>
                    </a:cubicBezTo>
                    <a:close/>
                    <a:moveTo>
                      <a:pt x="27368" y="52780"/>
                    </a:moveTo>
                    <a:cubicBezTo>
                      <a:pt x="27571" y="58495"/>
                      <a:pt x="32346" y="62978"/>
                      <a:pt x="38048" y="62775"/>
                    </a:cubicBezTo>
                    <a:cubicBezTo>
                      <a:pt x="43751" y="62585"/>
                      <a:pt x="48209" y="57784"/>
                      <a:pt x="48005" y="52056"/>
                    </a:cubicBezTo>
                    <a:cubicBezTo>
                      <a:pt x="47802" y="46341"/>
                      <a:pt x="43027" y="41871"/>
                      <a:pt x="37325" y="42062"/>
                    </a:cubicBezTo>
                    <a:cubicBezTo>
                      <a:pt x="31635" y="42265"/>
                      <a:pt x="27177" y="47065"/>
                      <a:pt x="27368" y="52780"/>
                    </a:cubicBezTo>
                    <a:close/>
                    <a:moveTo>
                      <a:pt x="5487" y="34950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26" name="Google Shape;3026;p40"/>
              <p:cNvPicPr preferRelativeResize="0"/>
              <p:nvPr/>
            </p:nvPicPr>
            <p:blipFill rotWithShape="1">
              <a:blip r:embed="rId71">
                <a:alphaModFix/>
              </a:blip>
              <a:srcRect b="0" l="0" r="0" t="0"/>
              <a:stretch/>
            </p:blipFill>
            <p:spPr>
              <a:xfrm>
                <a:off x="6572884" y="3908972"/>
                <a:ext cx="72885" cy="10026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27" name="Google Shape;3027;p40"/>
              <p:cNvSpPr/>
              <p:nvPr/>
            </p:nvSpPr>
            <p:spPr>
              <a:xfrm>
                <a:off x="6585586" y="3921674"/>
                <a:ext cx="47497" cy="74866"/>
              </a:xfrm>
              <a:custGeom>
                <a:rect b="b" l="l" r="r" t="t"/>
                <a:pathLst>
                  <a:path extrusionOk="0" h="74866" w="47497">
                    <a:moveTo>
                      <a:pt x="32308" y="0"/>
                    </a:moveTo>
                    <a:cubicBezTo>
                      <a:pt x="40690" y="0"/>
                      <a:pt x="47497" y="6794"/>
                      <a:pt x="47497" y="15189"/>
                    </a:cubicBezTo>
                    <a:lnTo>
                      <a:pt x="47497" y="59677"/>
                    </a:lnTo>
                    <a:cubicBezTo>
                      <a:pt x="47497" y="68059"/>
                      <a:pt x="40690" y="74866"/>
                      <a:pt x="32308" y="74866"/>
                    </a:cubicBezTo>
                    <a:lnTo>
                      <a:pt x="15189" y="74866"/>
                    </a:lnTo>
                    <a:cubicBezTo>
                      <a:pt x="6794" y="74866"/>
                      <a:pt x="0" y="68059"/>
                      <a:pt x="0" y="59677"/>
                    </a:cubicBezTo>
                    <a:lnTo>
                      <a:pt x="0" y="15189"/>
                    </a:lnTo>
                    <a:cubicBezTo>
                      <a:pt x="0" y="6794"/>
                      <a:pt x="6794" y="0"/>
                      <a:pt x="15189" y="0"/>
                    </a:cubicBezTo>
                    <a:lnTo>
                      <a:pt x="32308" y="0"/>
                    </a:lnTo>
                    <a:close/>
                    <a:moveTo>
                      <a:pt x="32308" y="0"/>
                    </a:moveTo>
                  </a:path>
                </a:pathLst>
              </a:custGeom>
              <a:noFill/>
              <a:ln cap="rnd" cmpd="sng" w="9525">
                <a:solidFill>
                  <a:srgbClr val="4E4E4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28" name="Google Shape;3028;p40"/>
              <p:cNvPicPr preferRelativeResize="0"/>
              <p:nvPr/>
            </p:nvPicPr>
            <p:blipFill rotWithShape="1">
              <a:blip r:embed="rId72">
                <a:alphaModFix/>
              </a:blip>
              <a:srcRect b="0" l="0" r="0" t="0"/>
              <a:stretch/>
            </p:blipFill>
            <p:spPr>
              <a:xfrm>
                <a:off x="6770496" y="3908972"/>
                <a:ext cx="72898" cy="10026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29" name="Google Shape;3029;p40"/>
              <p:cNvSpPr/>
              <p:nvPr/>
            </p:nvSpPr>
            <p:spPr>
              <a:xfrm>
                <a:off x="6783198" y="3921674"/>
                <a:ext cx="47497" cy="74866"/>
              </a:xfrm>
              <a:custGeom>
                <a:rect b="b" l="l" r="r" t="t"/>
                <a:pathLst>
                  <a:path extrusionOk="0" h="74866" w="47497">
                    <a:moveTo>
                      <a:pt x="32308" y="0"/>
                    </a:moveTo>
                    <a:cubicBezTo>
                      <a:pt x="40690" y="0"/>
                      <a:pt x="47497" y="6794"/>
                      <a:pt x="47497" y="15189"/>
                    </a:cubicBezTo>
                    <a:lnTo>
                      <a:pt x="47497" y="59677"/>
                    </a:lnTo>
                    <a:cubicBezTo>
                      <a:pt x="47497" y="68059"/>
                      <a:pt x="40690" y="74866"/>
                      <a:pt x="32308" y="74866"/>
                    </a:cubicBezTo>
                    <a:lnTo>
                      <a:pt x="15189" y="74866"/>
                    </a:lnTo>
                    <a:cubicBezTo>
                      <a:pt x="6794" y="74866"/>
                      <a:pt x="0" y="68059"/>
                      <a:pt x="0" y="59677"/>
                    </a:cubicBezTo>
                    <a:lnTo>
                      <a:pt x="0" y="15189"/>
                    </a:lnTo>
                    <a:cubicBezTo>
                      <a:pt x="0" y="6794"/>
                      <a:pt x="6794" y="0"/>
                      <a:pt x="15189" y="0"/>
                    </a:cubicBezTo>
                    <a:lnTo>
                      <a:pt x="32308" y="0"/>
                    </a:lnTo>
                    <a:close/>
                    <a:moveTo>
                      <a:pt x="32308" y="0"/>
                    </a:moveTo>
                  </a:path>
                </a:pathLst>
              </a:custGeom>
              <a:noFill/>
              <a:ln cap="rnd" cmpd="sng" w="9525">
                <a:solidFill>
                  <a:srgbClr val="4E4E4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30" name="Google Shape;3030;p40"/>
              <p:cNvPicPr preferRelativeResize="0"/>
              <p:nvPr/>
            </p:nvPicPr>
            <p:blipFill rotWithShape="1">
              <a:blip r:embed="rId73">
                <a:alphaModFix/>
              </a:blip>
              <a:srcRect b="0" l="0" r="0" t="0"/>
              <a:stretch/>
            </p:blipFill>
            <p:spPr>
              <a:xfrm>
                <a:off x="6572884" y="3901174"/>
                <a:ext cx="72898" cy="542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31" name="Google Shape;3031;p40"/>
              <p:cNvSpPr/>
              <p:nvPr/>
            </p:nvSpPr>
            <p:spPr>
              <a:xfrm>
                <a:off x="6585583" y="3913876"/>
                <a:ext cx="47498" cy="28790"/>
              </a:xfrm>
              <a:custGeom>
                <a:rect b="b" l="l" r="r" t="t"/>
                <a:pathLst>
                  <a:path extrusionOk="0" h="28790" w="47498">
                    <a:moveTo>
                      <a:pt x="47498" y="0"/>
                    </a:moveTo>
                    <a:lnTo>
                      <a:pt x="47498" y="0"/>
                    </a:lnTo>
                    <a:lnTo>
                      <a:pt x="47498" y="28790"/>
                    </a:lnTo>
                    <a:lnTo>
                      <a:pt x="0" y="28790"/>
                    </a:lnTo>
                    <a:lnTo>
                      <a:pt x="0" y="0"/>
                    </a:lnTo>
                    <a:lnTo>
                      <a:pt x="47498" y="0"/>
                    </a:lnTo>
                    <a:close/>
                    <a:moveTo>
                      <a:pt x="47498" y="0"/>
                    </a:moveTo>
                  </a:path>
                </a:pathLst>
              </a:custGeom>
              <a:noFill/>
              <a:ln cap="rnd" cmpd="sng" w="9525">
                <a:solidFill>
                  <a:srgbClr val="4E4E4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32" name="Google Shape;3032;p40"/>
              <p:cNvPicPr preferRelativeResize="0"/>
              <p:nvPr/>
            </p:nvPicPr>
            <p:blipFill rotWithShape="1">
              <a:blip r:embed="rId74">
                <a:alphaModFix/>
              </a:blip>
              <a:srcRect b="0" l="0" r="0" t="0"/>
              <a:stretch/>
            </p:blipFill>
            <p:spPr>
              <a:xfrm>
                <a:off x="6770496" y="3901174"/>
                <a:ext cx="72898" cy="542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33" name="Google Shape;3033;p40"/>
              <p:cNvSpPr/>
              <p:nvPr/>
            </p:nvSpPr>
            <p:spPr>
              <a:xfrm>
                <a:off x="6783195" y="3913876"/>
                <a:ext cx="47498" cy="28790"/>
              </a:xfrm>
              <a:custGeom>
                <a:rect b="b" l="l" r="r" t="t"/>
                <a:pathLst>
                  <a:path extrusionOk="0" h="28790" w="47498">
                    <a:moveTo>
                      <a:pt x="47498" y="0"/>
                    </a:moveTo>
                    <a:lnTo>
                      <a:pt x="47498" y="0"/>
                    </a:lnTo>
                    <a:lnTo>
                      <a:pt x="47498" y="28790"/>
                    </a:lnTo>
                    <a:lnTo>
                      <a:pt x="0" y="28790"/>
                    </a:lnTo>
                    <a:lnTo>
                      <a:pt x="0" y="0"/>
                    </a:lnTo>
                    <a:lnTo>
                      <a:pt x="47498" y="0"/>
                    </a:lnTo>
                    <a:close/>
                    <a:moveTo>
                      <a:pt x="47498" y="0"/>
                    </a:moveTo>
                  </a:path>
                </a:pathLst>
              </a:custGeom>
              <a:noFill/>
              <a:ln cap="rnd" cmpd="sng" w="9525">
                <a:solidFill>
                  <a:srgbClr val="4E4E4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34" name="Google Shape;3034;p40"/>
              <p:cNvPicPr preferRelativeResize="0"/>
              <p:nvPr/>
            </p:nvPicPr>
            <p:blipFill rotWithShape="1">
              <a:blip r:embed="rId75">
                <a:alphaModFix/>
              </a:blip>
              <a:srcRect b="0" l="0" r="0" t="0"/>
              <a:stretch/>
            </p:blipFill>
            <p:spPr>
              <a:xfrm>
                <a:off x="6572884" y="3858717"/>
                <a:ext cx="72898" cy="6938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35" name="Google Shape;3035;p40"/>
              <p:cNvSpPr/>
              <p:nvPr/>
            </p:nvSpPr>
            <p:spPr>
              <a:xfrm>
                <a:off x="6585583" y="3871413"/>
                <a:ext cx="47498" cy="43980"/>
              </a:xfrm>
              <a:custGeom>
                <a:rect b="b" l="l" r="r" t="t"/>
                <a:pathLst>
                  <a:path extrusionOk="0" h="43980" w="47498">
                    <a:moveTo>
                      <a:pt x="47498" y="0"/>
                    </a:moveTo>
                    <a:lnTo>
                      <a:pt x="47498" y="0"/>
                    </a:lnTo>
                    <a:lnTo>
                      <a:pt x="47498" y="43980"/>
                    </a:lnTo>
                    <a:lnTo>
                      <a:pt x="0" y="43980"/>
                    </a:lnTo>
                    <a:lnTo>
                      <a:pt x="0" y="0"/>
                    </a:lnTo>
                    <a:lnTo>
                      <a:pt x="47498" y="0"/>
                    </a:lnTo>
                    <a:close/>
                    <a:moveTo>
                      <a:pt x="47498" y="0"/>
                    </a:moveTo>
                  </a:path>
                </a:pathLst>
              </a:custGeom>
              <a:noFill/>
              <a:ln cap="rnd" cmpd="sng" w="9525">
                <a:solidFill>
                  <a:srgbClr val="4E4E4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36" name="Google Shape;3036;p40"/>
              <p:cNvPicPr preferRelativeResize="0"/>
              <p:nvPr/>
            </p:nvPicPr>
            <p:blipFill rotWithShape="1">
              <a:blip r:embed="rId76">
                <a:alphaModFix/>
              </a:blip>
              <a:srcRect b="0" l="0" r="0" t="0"/>
              <a:stretch/>
            </p:blipFill>
            <p:spPr>
              <a:xfrm>
                <a:off x="6770496" y="3858718"/>
                <a:ext cx="72897" cy="6936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37" name="Google Shape;3037;p40"/>
              <p:cNvSpPr/>
              <p:nvPr/>
            </p:nvSpPr>
            <p:spPr>
              <a:xfrm>
                <a:off x="6783198" y="3871413"/>
                <a:ext cx="47498" cy="43980"/>
              </a:xfrm>
              <a:custGeom>
                <a:rect b="b" l="l" r="r" t="t"/>
                <a:pathLst>
                  <a:path extrusionOk="0" h="43980" w="47498">
                    <a:moveTo>
                      <a:pt x="0" y="43980"/>
                    </a:moveTo>
                    <a:lnTo>
                      <a:pt x="0" y="43980"/>
                    </a:lnTo>
                    <a:lnTo>
                      <a:pt x="0" y="0"/>
                    </a:lnTo>
                    <a:lnTo>
                      <a:pt x="47498" y="0"/>
                    </a:lnTo>
                    <a:lnTo>
                      <a:pt x="47498" y="43980"/>
                    </a:lnTo>
                    <a:lnTo>
                      <a:pt x="0" y="43980"/>
                    </a:lnTo>
                    <a:close/>
                    <a:moveTo>
                      <a:pt x="16751" y="17577"/>
                    </a:moveTo>
                    <a:cubicBezTo>
                      <a:pt x="16751" y="21413"/>
                      <a:pt x="19850" y="24524"/>
                      <a:pt x="23685" y="24524"/>
                    </a:cubicBezTo>
                    <a:cubicBezTo>
                      <a:pt x="27520" y="24524"/>
                      <a:pt x="30632" y="21413"/>
                      <a:pt x="30632" y="17577"/>
                    </a:cubicBezTo>
                    <a:cubicBezTo>
                      <a:pt x="30632" y="13742"/>
                      <a:pt x="27520" y="10630"/>
                      <a:pt x="23685" y="10630"/>
                    </a:cubicBezTo>
                    <a:cubicBezTo>
                      <a:pt x="19850" y="10630"/>
                      <a:pt x="16751" y="13742"/>
                      <a:pt x="16751" y="17577"/>
                    </a:cubicBezTo>
                    <a:close/>
                    <a:moveTo>
                      <a:pt x="26403" y="43980"/>
                    </a:moveTo>
                  </a:path>
                </a:pathLst>
              </a:custGeom>
              <a:noFill/>
              <a:ln cap="rnd" cmpd="sng" w="9525">
                <a:solidFill>
                  <a:srgbClr val="4E4E4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38" name="Google Shape;3038;p40"/>
              <p:cNvPicPr preferRelativeResize="0"/>
              <p:nvPr/>
            </p:nvPicPr>
            <p:blipFill rotWithShape="1">
              <a:blip r:embed="rId77">
                <a:alphaModFix/>
              </a:blip>
              <a:srcRect b="0" l="0" r="0" t="0"/>
              <a:stretch/>
            </p:blipFill>
            <p:spPr>
              <a:xfrm>
                <a:off x="6588798" y="3871837"/>
                <a:ext cx="40449" cy="4044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39" name="Google Shape;3039;p40"/>
              <p:cNvSpPr/>
              <p:nvPr/>
            </p:nvSpPr>
            <p:spPr>
              <a:xfrm>
                <a:off x="6601502" y="3884541"/>
                <a:ext cx="15036" cy="15049"/>
              </a:xfrm>
              <a:custGeom>
                <a:rect b="b" l="l" r="r" t="t"/>
                <a:pathLst>
                  <a:path extrusionOk="0" h="15049" w="15036">
                    <a:moveTo>
                      <a:pt x="7518" y="15049"/>
                    </a:moveTo>
                    <a:cubicBezTo>
                      <a:pt x="3366" y="15049"/>
                      <a:pt x="0" y="11684"/>
                      <a:pt x="0" y="7518"/>
                    </a:cubicBezTo>
                    <a:cubicBezTo>
                      <a:pt x="0" y="3365"/>
                      <a:pt x="3366" y="0"/>
                      <a:pt x="7518" y="0"/>
                    </a:cubicBezTo>
                    <a:cubicBezTo>
                      <a:pt x="11670" y="0"/>
                      <a:pt x="15036" y="3365"/>
                      <a:pt x="15036" y="7518"/>
                    </a:cubicBezTo>
                    <a:cubicBezTo>
                      <a:pt x="15036" y="11684"/>
                      <a:pt x="11670" y="15049"/>
                      <a:pt x="7518" y="15049"/>
                    </a:cubicBezTo>
                    <a:close/>
                    <a:moveTo>
                      <a:pt x="7518" y="15049"/>
                    </a:moveTo>
                  </a:path>
                </a:pathLst>
              </a:custGeom>
              <a:noFill/>
              <a:ln cap="rnd" cmpd="sng" w="9525">
                <a:solidFill>
                  <a:srgbClr val="4E4E4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0" name="Google Shape;3040;p40"/>
              <p:cNvSpPr/>
              <p:nvPr/>
            </p:nvSpPr>
            <p:spPr>
              <a:xfrm>
                <a:off x="5048472" y="3675477"/>
                <a:ext cx="586651" cy="104711"/>
              </a:xfrm>
              <a:custGeom>
                <a:rect b="b" l="l" r="r" t="t"/>
                <a:pathLst>
                  <a:path extrusionOk="0" h="104711" w="586651">
                    <a:moveTo>
                      <a:pt x="586651" y="41808"/>
                    </a:moveTo>
                    <a:cubicBezTo>
                      <a:pt x="571348" y="38316"/>
                      <a:pt x="537071" y="23686"/>
                      <a:pt x="521335" y="21692"/>
                    </a:cubicBezTo>
                    <a:cubicBezTo>
                      <a:pt x="509562" y="20193"/>
                      <a:pt x="499695" y="22124"/>
                      <a:pt x="488023" y="19647"/>
                    </a:cubicBezTo>
                    <a:cubicBezTo>
                      <a:pt x="474104" y="16675"/>
                      <a:pt x="462661" y="12484"/>
                      <a:pt x="448425" y="10478"/>
                    </a:cubicBezTo>
                    <a:cubicBezTo>
                      <a:pt x="374308" y="0"/>
                      <a:pt x="286868" y="711"/>
                      <a:pt x="213424" y="10478"/>
                    </a:cubicBezTo>
                    <a:cubicBezTo>
                      <a:pt x="171781" y="16028"/>
                      <a:pt x="128347" y="31648"/>
                      <a:pt x="88418" y="46507"/>
                    </a:cubicBezTo>
                    <a:cubicBezTo>
                      <a:pt x="76886" y="50799"/>
                      <a:pt x="62357" y="58229"/>
                      <a:pt x="51829" y="63067"/>
                    </a:cubicBezTo>
                    <a:cubicBezTo>
                      <a:pt x="39129" y="68897"/>
                      <a:pt x="28347" y="80784"/>
                      <a:pt x="22568" y="82829"/>
                    </a:cubicBezTo>
                    <a:cubicBezTo>
                      <a:pt x="19368" y="83959"/>
                      <a:pt x="16079" y="86854"/>
                      <a:pt x="15202" y="89280"/>
                    </a:cubicBezTo>
                    <a:cubicBezTo>
                      <a:pt x="12243" y="92252"/>
                      <a:pt x="5436" y="99161"/>
                      <a:pt x="0" y="104711"/>
                    </a:cubicBezTo>
                  </a:path>
                </a:pathLst>
              </a:custGeom>
              <a:noFill/>
              <a:ln cap="flat" cmpd="sng" w="18350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1" name="Google Shape;3041;p40"/>
              <p:cNvSpPr/>
              <p:nvPr/>
            </p:nvSpPr>
            <p:spPr>
              <a:xfrm>
                <a:off x="4641269" y="2565192"/>
                <a:ext cx="691730" cy="1142568"/>
              </a:xfrm>
              <a:custGeom>
                <a:rect b="b" l="l" r="r" t="t"/>
                <a:pathLst>
                  <a:path extrusionOk="0" h="1142568" w="691730">
                    <a:moveTo>
                      <a:pt x="55410" y="1142568"/>
                    </a:moveTo>
                    <a:cubicBezTo>
                      <a:pt x="50978" y="1136638"/>
                      <a:pt x="51969" y="1134936"/>
                      <a:pt x="51156" y="1131532"/>
                    </a:cubicBezTo>
                    <a:cubicBezTo>
                      <a:pt x="50699" y="1129640"/>
                      <a:pt x="50673" y="1126071"/>
                      <a:pt x="51092" y="1123557"/>
                    </a:cubicBezTo>
                    <a:cubicBezTo>
                      <a:pt x="52426" y="1120026"/>
                      <a:pt x="51118" y="1110057"/>
                      <a:pt x="48184" y="1101319"/>
                    </a:cubicBezTo>
                    <a:cubicBezTo>
                      <a:pt x="43066" y="1083272"/>
                      <a:pt x="36335" y="1075436"/>
                      <a:pt x="33820" y="1054113"/>
                    </a:cubicBezTo>
                    <a:cubicBezTo>
                      <a:pt x="27902" y="1004024"/>
                      <a:pt x="8039" y="957022"/>
                      <a:pt x="4077" y="906514"/>
                    </a:cubicBezTo>
                    <a:cubicBezTo>
                      <a:pt x="0" y="854710"/>
                      <a:pt x="1588" y="800151"/>
                      <a:pt x="8357" y="748678"/>
                    </a:cubicBezTo>
                    <a:cubicBezTo>
                      <a:pt x="21171" y="651447"/>
                      <a:pt x="48616" y="561010"/>
                      <a:pt x="77787" y="467856"/>
                    </a:cubicBezTo>
                    <a:cubicBezTo>
                      <a:pt x="90449" y="427406"/>
                      <a:pt x="101142" y="387909"/>
                      <a:pt x="120091" y="349631"/>
                    </a:cubicBezTo>
                    <a:cubicBezTo>
                      <a:pt x="139153" y="311150"/>
                      <a:pt x="158368" y="275590"/>
                      <a:pt x="179641" y="238405"/>
                    </a:cubicBezTo>
                    <a:cubicBezTo>
                      <a:pt x="209346" y="186487"/>
                      <a:pt x="250126" y="128956"/>
                      <a:pt x="297484" y="91390"/>
                    </a:cubicBezTo>
                    <a:cubicBezTo>
                      <a:pt x="340194" y="57519"/>
                      <a:pt x="393052" y="25172"/>
                      <a:pt x="446481" y="11811"/>
                    </a:cubicBezTo>
                    <a:cubicBezTo>
                      <a:pt x="493750" y="0"/>
                      <a:pt x="542112" y="3328"/>
                      <a:pt x="589152" y="10770"/>
                    </a:cubicBezTo>
                    <a:cubicBezTo>
                      <a:pt x="605777" y="13386"/>
                      <a:pt x="624649" y="15913"/>
                      <a:pt x="640740" y="20841"/>
                    </a:cubicBezTo>
                    <a:cubicBezTo>
                      <a:pt x="649820" y="30049"/>
                      <a:pt x="672655" y="36602"/>
                      <a:pt x="691730" y="35471"/>
                    </a:cubicBezTo>
                  </a:path>
                </a:pathLst>
              </a:custGeom>
              <a:noFill/>
              <a:ln cap="flat" cmpd="sng" w="18350">
                <a:solidFill>
                  <a:srgbClr val="EE3338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2" name="Google Shape;3042;p40"/>
              <p:cNvSpPr/>
              <p:nvPr/>
            </p:nvSpPr>
            <p:spPr>
              <a:xfrm>
                <a:off x="6000977" y="3732787"/>
                <a:ext cx="501611" cy="138696"/>
              </a:xfrm>
              <a:custGeom>
                <a:rect b="b" l="l" r="r" t="t"/>
                <a:pathLst>
                  <a:path extrusionOk="0" h="138696" w="501611">
                    <a:moveTo>
                      <a:pt x="501611" y="138696"/>
                    </a:moveTo>
                    <a:cubicBezTo>
                      <a:pt x="483425" y="131432"/>
                      <a:pt x="452374" y="106261"/>
                      <a:pt x="435749" y="96126"/>
                    </a:cubicBezTo>
                    <a:cubicBezTo>
                      <a:pt x="411708" y="81483"/>
                      <a:pt x="385165" y="74561"/>
                      <a:pt x="360362" y="60337"/>
                    </a:cubicBezTo>
                    <a:cubicBezTo>
                      <a:pt x="328663" y="42138"/>
                      <a:pt x="293700" y="34506"/>
                      <a:pt x="258953" y="24003"/>
                    </a:cubicBezTo>
                    <a:cubicBezTo>
                      <a:pt x="225844" y="14008"/>
                      <a:pt x="198018" y="5918"/>
                      <a:pt x="163080" y="5880"/>
                    </a:cubicBezTo>
                    <a:cubicBezTo>
                      <a:pt x="144056" y="5854"/>
                      <a:pt x="126403" y="1727"/>
                      <a:pt x="108064" y="749"/>
                    </a:cubicBezTo>
                    <a:cubicBezTo>
                      <a:pt x="94195" y="0"/>
                      <a:pt x="81584" y="5207"/>
                      <a:pt x="67805" y="6134"/>
                    </a:cubicBezTo>
                    <a:cubicBezTo>
                      <a:pt x="50317" y="7302"/>
                      <a:pt x="8280" y="27533"/>
                      <a:pt x="0" y="44094"/>
                    </a:cubicBezTo>
                  </a:path>
                </a:pathLst>
              </a:custGeom>
              <a:noFill/>
              <a:ln cap="flat" cmpd="sng" w="18350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43" name="Google Shape;3043;p40"/>
              <p:cNvPicPr preferRelativeResize="0"/>
              <p:nvPr/>
            </p:nvPicPr>
            <p:blipFill rotWithShape="1">
              <a:blip r:embed="rId78">
                <a:alphaModFix/>
              </a:blip>
              <a:srcRect b="0" l="0" r="0" t="0"/>
              <a:stretch/>
            </p:blipFill>
            <p:spPr>
              <a:xfrm>
                <a:off x="5281890" y="3914595"/>
                <a:ext cx="234467" cy="18385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44" name="Google Shape;3044;p40"/>
              <p:cNvPicPr preferRelativeResize="0"/>
              <p:nvPr/>
            </p:nvPicPr>
            <p:blipFill rotWithShape="1">
              <a:blip r:embed="rId79">
                <a:alphaModFix/>
              </a:blip>
              <a:srcRect b="0" l="0" r="0" t="0"/>
              <a:stretch/>
            </p:blipFill>
            <p:spPr>
              <a:xfrm>
                <a:off x="5716465" y="4002030"/>
                <a:ext cx="234467" cy="18387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45" name="Google Shape;3045;p40"/>
              <p:cNvSpPr/>
              <p:nvPr/>
            </p:nvSpPr>
            <p:spPr>
              <a:xfrm>
                <a:off x="5463116" y="3910144"/>
                <a:ext cx="273290" cy="176136"/>
              </a:xfrm>
              <a:custGeom>
                <a:rect b="b" l="l" r="r" t="t"/>
                <a:pathLst>
                  <a:path extrusionOk="0" h="176136" w="273290">
                    <a:moveTo>
                      <a:pt x="8483" y="176136"/>
                    </a:moveTo>
                    <a:lnTo>
                      <a:pt x="273290" y="50876"/>
                    </a:lnTo>
                    <a:lnTo>
                      <a:pt x="8306" y="0"/>
                    </a:lnTo>
                    <a:lnTo>
                      <a:pt x="2121" y="51067"/>
                    </a:lnTo>
                    <a:lnTo>
                      <a:pt x="0" y="171895"/>
                    </a:lnTo>
                  </a:path>
                </a:pathLst>
              </a:custGeom>
              <a:solidFill>
                <a:srgbClr val="E2A35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46" name="Google Shape;3046;p40"/>
              <p:cNvPicPr preferRelativeResize="0"/>
              <p:nvPr/>
            </p:nvPicPr>
            <p:blipFill rotWithShape="1">
              <a:blip r:embed="rId80">
                <a:alphaModFix/>
              </a:blip>
              <a:srcRect b="0" l="0" r="0" t="0"/>
              <a:stretch/>
            </p:blipFill>
            <p:spPr>
              <a:xfrm>
                <a:off x="5462485" y="3767138"/>
                <a:ext cx="706945" cy="2422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47" name="Google Shape;3047;p40"/>
              <p:cNvPicPr preferRelativeResize="0"/>
              <p:nvPr/>
            </p:nvPicPr>
            <p:blipFill rotWithShape="1">
              <a:blip r:embed="rId81">
                <a:alphaModFix/>
              </a:blip>
              <a:srcRect b="0" l="0" r="0" t="0"/>
              <a:stretch/>
            </p:blipFill>
            <p:spPr>
              <a:xfrm>
                <a:off x="5874397" y="3857828"/>
                <a:ext cx="322762" cy="32853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48" name="Google Shape;3048;p40"/>
              <p:cNvPicPr preferRelativeResize="0"/>
              <p:nvPr/>
            </p:nvPicPr>
            <p:blipFill rotWithShape="1">
              <a:blip r:embed="rId82">
                <a:alphaModFix/>
              </a:blip>
              <a:srcRect b="0" l="0" r="0" t="0"/>
              <a:stretch/>
            </p:blipFill>
            <p:spPr>
              <a:xfrm>
                <a:off x="5439166" y="3890140"/>
                <a:ext cx="490715" cy="29622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49" name="Google Shape;3049;p40"/>
              <p:cNvPicPr preferRelativeResize="0"/>
              <p:nvPr/>
            </p:nvPicPr>
            <p:blipFill rotWithShape="1">
              <a:blip r:embed="rId83">
                <a:alphaModFix/>
              </a:blip>
              <a:srcRect b="0" l="0" r="0" t="0"/>
              <a:stretch/>
            </p:blipFill>
            <p:spPr>
              <a:xfrm>
                <a:off x="5937490" y="3890696"/>
                <a:ext cx="76216" cy="45681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50" name="Google Shape;3050;p40"/>
              <p:cNvSpPr/>
              <p:nvPr/>
            </p:nvSpPr>
            <p:spPr>
              <a:xfrm>
                <a:off x="5949007" y="3902659"/>
                <a:ext cx="53187" cy="21018"/>
              </a:xfrm>
              <a:custGeom>
                <a:rect b="b" l="l" r="r" t="t"/>
                <a:pathLst>
                  <a:path extrusionOk="0" h="21018" w="53187">
                    <a:moveTo>
                      <a:pt x="26276" y="21018"/>
                    </a:moveTo>
                    <a:cubicBezTo>
                      <a:pt x="40893" y="21018"/>
                      <a:pt x="53187" y="16993"/>
                      <a:pt x="51917" y="4712"/>
                    </a:cubicBezTo>
                    <a:cubicBezTo>
                      <a:pt x="51422" y="0"/>
                      <a:pt x="40411" y="787"/>
                      <a:pt x="26593" y="787"/>
                    </a:cubicBezTo>
                    <a:cubicBezTo>
                      <a:pt x="12776" y="787"/>
                      <a:pt x="1766" y="635"/>
                      <a:pt x="1270" y="5359"/>
                    </a:cubicBezTo>
                    <a:cubicBezTo>
                      <a:pt x="0" y="17628"/>
                      <a:pt x="12459" y="21018"/>
                      <a:pt x="26276" y="21018"/>
                    </a:cubicBezTo>
                    <a:close/>
                    <a:moveTo>
                      <a:pt x="26276" y="21018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51" name="Google Shape;3051;p40"/>
              <p:cNvPicPr preferRelativeResize="0"/>
              <p:nvPr/>
            </p:nvPicPr>
            <p:blipFill rotWithShape="1">
              <a:blip r:embed="rId84">
                <a:alphaModFix/>
              </a:blip>
              <a:srcRect b="0" l="0" r="0" t="0"/>
              <a:stretch/>
            </p:blipFill>
            <p:spPr>
              <a:xfrm>
                <a:off x="5626632" y="3835096"/>
                <a:ext cx="76215" cy="4569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52" name="Google Shape;3052;p40"/>
              <p:cNvSpPr/>
              <p:nvPr/>
            </p:nvSpPr>
            <p:spPr>
              <a:xfrm>
                <a:off x="5638147" y="3847060"/>
                <a:ext cx="53187" cy="21031"/>
              </a:xfrm>
              <a:custGeom>
                <a:rect b="b" l="l" r="r" t="t"/>
                <a:pathLst>
                  <a:path extrusionOk="0" h="21031" w="53187">
                    <a:moveTo>
                      <a:pt x="26911" y="21031"/>
                    </a:moveTo>
                    <a:cubicBezTo>
                      <a:pt x="12294" y="21031"/>
                      <a:pt x="0" y="17006"/>
                      <a:pt x="1270" y="4725"/>
                    </a:cubicBezTo>
                    <a:cubicBezTo>
                      <a:pt x="1765" y="0"/>
                      <a:pt x="12776" y="788"/>
                      <a:pt x="26594" y="788"/>
                    </a:cubicBezTo>
                    <a:cubicBezTo>
                      <a:pt x="40411" y="788"/>
                      <a:pt x="51421" y="648"/>
                      <a:pt x="51917" y="5360"/>
                    </a:cubicBezTo>
                    <a:cubicBezTo>
                      <a:pt x="53187" y="17641"/>
                      <a:pt x="40728" y="21031"/>
                      <a:pt x="26911" y="21031"/>
                    </a:cubicBezTo>
                    <a:close/>
                    <a:moveTo>
                      <a:pt x="26911" y="21031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53" name="Google Shape;3053;p40"/>
              <p:cNvPicPr preferRelativeResize="0"/>
              <p:nvPr/>
            </p:nvPicPr>
            <p:blipFill rotWithShape="1">
              <a:blip r:embed="rId85">
                <a:alphaModFix/>
              </a:blip>
              <a:srcRect b="0" l="0" r="0" t="0"/>
              <a:stretch/>
            </p:blipFill>
            <p:spPr>
              <a:xfrm>
                <a:off x="5937884" y="3885438"/>
                <a:ext cx="75438" cy="4258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54" name="Google Shape;3054;p40"/>
              <p:cNvSpPr/>
              <p:nvPr/>
            </p:nvSpPr>
            <p:spPr>
              <a:xfrm>
                <a:off x="5950582" y="3898136"/>
                <a:ext cx="50038" cy="17183"/>
              </a:xfrm>
              <a:custGeom>
                <a:rect b="b" l="l" r="r" t="t"/>
                <a:pathLst>
                  <a:path extrusionOk="0" h="17183" w="50038">
                    <a:moveTo>
                      <a:pt x="25019" y="17183"/>
                    </a:moveTo>
                    <a:cubicBezTo>
                      <a:pt x="38836" y="17183"/>
                      <a:pt x="50038" y="13335"/>
                      <a:pt x="50038" y="8586"/>
                    </a:cubicBezTo>
                    <a:cubicBezTo>
                      <a:pt x="50038" y="3849"/>
                      <a:pt x="38836" y="0"/>
                      <a:pt x="25019" y="0"/>
                    </a:cubicBezTo>
                    <a:cubicBezTo>
                      <a:pt x="11202" y="0"/>
                      <a:pt x="0" y="3849"/>
                      <a:pt x="0" y="8586"/>
                    </a:cubicBezTo>
                    <a:cubicBezTo>
                      <a:pt x="0" y="13335"/>
                      <a:pt x="11202" y="17183"/>
                      <a:pt x="25019" y="17183"/>
                    </a:cubicBezTo>
                    <a:close/>
                    <a:moveTo>
                      <a:pt x="25019" y="17183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55" name="Google Shape;3055;p40"/>
              <p:cNvPicPr preferRelativeResize="0"/>
              <p:nvPr/>
            </p:nvPicPr>
            <p:blipFill rotWithShape="1">
              <a:blip r:embed="rId86">
                <a:alphaModFix/>
              </a:blip>
              <a:srcRect b="0" l="0" r="0" t="0"/>
              <a:stretch/>
            </p:blipFill>
            <p:spPr>
              <a:xfrm>
                <a:off x="5627014" y="3829850"/>
                <a:ext cx="75438" cy="4258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56" name="Google Shape;3056;p40"/>
              <p:cNvSpPr/>
              <p:nvPr/>
            </p:nvSpPr>
            <p:spPr>
              <a:xfrm>
                <a:off x="5639722" y="3842549"/>
                <a:ext cx="50038" cy="17183"/>
              </a:xfrm>
              <a:custGeom>
                <a:rect b="b" l="l" r="r" t="t"/>
                <a:pathLst>
                  <a:path extrusionOk="0" h="17183" w="50038">
                    <a:moveTo>
                      <a:pt x="25019" y="17183"/>
                    </a:moveTo>
                    <a:cubicBezTo>
                      <a:pt x="11202" y="17183"/>
                      <a:pt x="0" y="13335"/>
                      <a:pt x="0" y="8598"/>
                    </a:cubicBezTo>
                    <a:cubicBezTo>
                      <a:pt x="0" y="3849"/>
                      <a:pt x="11202" y="0"/>
                      <a:pt x="25019" y="0"/>
                    </a:cubicBezTo>
                    <a:cubicBezTo>
                      <a:pt x="38836" y="0"/>
                      <a:pt x="50038" y="3849"/>
                      <a:pt x="50038" y="8598"/>
                    </a:cubicBezTo>
                    <a:cubicBezTo>
                      <a:pt x="50038" y="13335"/>
                      <a:pt x="38836" y="17183"/>
                      <a:pt x="25019" y="17183"/>
                    </a:cubicBezTo>
                    <a:close/>
                    <a:moveTo>
                      <a:pt x="25019" y="17183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57" name="Google Shape;3057;p40"/>
              <p:cNvPicPr preferRelativeResize="0"/>
              <p:nvPr/>
            </p:nvPicPr>
            <p:blipFill rotWithShape="1">
              <a:blip r:embed="rId87">
                <a:alphaModFix/>
              </a:blip>
              <a:srcRect b="0" l="0" r="0" t="0"/>
              <a:stretch/>
            </p:blipFill>
            <p:spPr>
              <a:xfrm>
                <a:off x="5945428" y="3856266"/>
                <a:ext cx="61836" cy="6681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58" name="Google Shape;3058;p40"/>
              <p:cNvSpPr/>
              <p:nvPr/>
            </p:nvSpPr>
            <p:spPr>
              <a:xfrm>
                <a:off x="5958120" y="3868956"/>
                <a:ext cx="36436" cy="46456"/>
              </a:xfrm>
              <a:custGeom>
                <a:rect b="b" l="l" r="r" t="t"/>
                <a:pathLst>
                  <a:path extrusionOk="0" h="46456" w="36436">
                    <a:moveTo>
                      <a:pt x="0" y="0"/>
                    </a:moveTo>
                    <a:lnTo>
                      <a:pt x="0" y="37414"/>
                    </a:lnTo>
                    <a:cubicBezTo>
                      <a:pt x="0" y="37414"/>
                      <a:pt x="13982" y="46456"/>
                      <a:pt x="36055" y="37414"/>
                    </a:cubicBezTo>
                    <a:lnTo>
                      <a:pt x="36436" y="0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59" name="Google Shape;3059;p40"/>
              <p:cNvPicPr preferRelativeResize="0"/>
              <p:nvPr/>
            </p:nvPicPr>
            <p:blipFill rotWithShape="1">
              <a:blip r:embed="rId88">
                <a:alphaModFix/>
              </a:blip>
              <a:srcRect b="0" l="0" r="0" t="0"/>
              <a:stretch/>
            </p:blipFill>
            <p:spPr>
              <a:xfrm>
                <a:off x="5633072" y="3800666"/>
                <a:ext cx="61848" cy="6683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60" name="Google Shape;3060;p40"/>
              <p:cNvSpPr/>
              <p:nvPr/>
            </p:nvSpPr>
            <p:spPr>
              <a:xfrm>
                <a:off x="5645786" y="3813366"/>
                <a:ext cx="36436" cy="46456"/>
              </a:xfrm>
              <a:custGeom>
                <a:rect b="b" l="l" r="r" t="t"/>
                <a:pathLst>
                  <a:path extrusionOk="0" h="46456" w="36436">
                    <a:moveTo>
                      <a:pt x="36436" y="0"/>
                    </a:moveTo>
                    <a:lnTo>
                      <a:pt x="36436" y="37414"/>
                    </a:lnTo>
                    <a:cubicBezTo>
                      <a:pt x="36436" y="37414"/>
                      <a:pt x="22454" y="46456"/>
                      <a:pt x="381" y="37414"/>
                    </a:cubicBezTo>
                    <a:lnTo>
                      <a:pt x="0" y="0"/>
                    </a:lnTo>
                    <a:lnTo>
                      <a:pt x="36436" y="0"/>
                    </a:lnTo>
                    <a:close/>
                    <a:moveTo>
                      <a:pt x="36436" y="0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61" name="Google Shape;3061;p40"/>
              <p:cNvPicPr preferRelativeResize="0"/>
              <p:nvPr/>
            </p:nvPicPr>
            <p:blipFill rotWithShape="1">
              <a:blip r:embed="rId89">
                <a:alphaModFix/>
              </a:blip>
              <a:srcRect b="0" l="0" r="0" t="0"/>
              <a:stretch/>
            </p:blipFill>
            <p:spPr>
              <a:xfrm>
                <a:off x="5953772" y="3746348"/>
                <a:ext cx="75069" cy="10186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62" name="Google Shape;3062;p40"/>
              <p:cNvSpPr/>
              <p:nvPr/>
            </p:nvSpPr>
            <p:spPr>
              <a:xfrm>
                <a:off x="5966467" y="3754214"/>
                <a:ext cx="49668" cy="81305"/>
              </a:xfrm>
              <a:custGeom>
                <a:rect b="b" l="l" r="r" t="t"/>
                <a:pathLst>
                  <a:path extrusionOk="0" h="81305" w="49668">
                    <a:moveTo>
                      <a:pt x="18592" y="81305"/>
                    </a:moveTo>
                    <a:lnTo>
                      <a:pt x="49668" y="22936"/>
                    </a:lnTo>
                    <a:cubicBezTo>
                      <a:pt x="49668" y="22936"/>
                      <a:pt x="49656" y="0"/>
                      <a:pt x="33997" y="5766"/>
                    </a:cubicBezTo>
                    <a:cubicBezTo>
                      <a:pt x="33997" y="5766"/>
                      <a:pt x="21525" y="19253"/>
                      <a:pt x="8140" y="43917"/>
                    </a:cubicBezTo>
                    <a:lnTo>
                      <a:pt x="0" y="49340"/>
                    </a:lnTo>
                    <a:lnTo>
                      <a:pt x="18592" y="81305"/>
                    </a:lnTo>
                    <a:close/>
                    <a:moveTo>
                      <a:pt x="18592" y="81305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63" name="Google Shape;3063;p40"/>
              <p:cNvPicPr preferRelativeResize="0"/>
              <p:nvPr/>
            </p:nvPicPr>
            <p:blipFill rotWithShape="1">
              <a:blip r:embed="rId90">
                <a:alphaModFix/>
              </a:blip>
              <a:srcRect b="0" l="0" r="0" t="0"/>
              <a:stretch/>
            </p:blipFill>
            <p:spPr>
              <a:xfrm>
                <a:off x="5601741" y="3687420"/>
                <a:ext cx="84797" cy="10527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64" name="Google Shape;3064;p40"/>
              <p:cNvSpPr/>
              <p:nvPr/>
            </p:nvSpPr>
            <p:spPr>
              <a:xfrm>
                <a:off x="5614347" y="3695028"/>
                <a:ext cx="59498" cy="84963"/>
              </a:xfrm>
              <a:custGeom>
                <a:rect b="b" l="l" r="r" t="t"/>
                <a:pathLst>
                  <a:path extrusionOk="0" h="84963" w="59498">
                    <a:moveTo>
                      <a:pt x="37477" y="84963"/>
                    </a:moveTo>
                    <a:lnTo>
                      <a:pt x="101" y="23915"/>
                    </a:lnTo>
                    <a:cubicBezTo>
                      <a:pt x="101" y="23915"/>
                      <a:pt x="0" y="0"/>
                      <a:pt x="18694" y="6096"/>
                    </a:cubicBezTo>
                    <a:cubicBezTo>
                      <a:pt x="18694" y="6096"/>
                      <a:pt x="33655" y="20232"/>
                      <a:pt x="49757" y="46038"/>
                    </a:cubicBezTo>
                    <a:lnTo>
                      <a:pt x="59498" y="51728"/>
                    </a:lnTo>
                    <a:lnTo>
                      <a:pt x="37477" y="84963"/>
                    </a:lnTo>
                    <a:close/>
                    <a:moveTo>
                      <a:pt x="37477" y="84963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65" name="Google Shape;3065;p40"/>
              <p:cNvPicPr preferRelativeResize="0"/>
              <p:nvPr/>
            </p:nvPicPr>
            <p:blipFill rotWithShape="1">
              <a:blip r:embed="rId91">
                <a:alphaModFix/>
              </a:blip>
              <a:srcRect b="0" l="0" r="0" t="0"/>
              <a:stretch/>
            </p:blipFill>
            <p:spPr>
              <a:xfrm>
                <a:off x="5943384" y="3774695"/>
                <a:ext cx="65913" cy="13702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66" name="Google Shape;3066;p40"/>
              <p:cNvSpPr/>
              <p:nvPr/>
            </p:nvSpPr>
            <p:spPr>
              <a:xfrm>
                <a:off x="5956093" y="3787395"/>
                <a:ext cx="40500" cy="118694"/>
              </a:xfrm>
              <a:custGeom>
                <a:rect b="b" l="l" r="r" t="t"/>
                <a:pathLst>
                  <a:path extrusionOk="0" h="118694" w="40500">
                    <a:moveTo>
                      <a:pt x="0" y="0"/>
                    </a:moveTo>
                    <a:lnTo>
                      <a:pt x="0" y="105968"/>
                    </a:lnTo>
                    <a:cubicBezTo>
                      <a:pt x="0" y="105968"/>
                      <a:pt x="15240" y="118694"/>
                      <a:pt x="40068" y="105968"/>
                    </a:cubicBezTo>
                    <a:lnTo>
                      <a:pt x="40500" y="0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67" name="Google Shape;3067;p40"/>
              <p:cNvPicPr preferRelativeResize="0"/>
              <p:nvPr/>
            </p:nvPicPr>
            <p:blipFill rotWithShape="1">
              <a:blip r:embed="rId92">
                <a:alphaModFix/>
              </a:blip>
              <a:srcRect b="0" l="0" r="0" t="0"/>
              <a:stretch/>
            </p:blipFill>
            <p:spPr>
              <a:xfrm>
                <a:off x="5631053" y="3719107"/>
                <a:ext cx="65900" cy="13701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68" name="Google Shape;3068;p40"/>
              <p:cNvSpPr/>
              <p:nvPr/>
            </p:nvSpPr>
            <p:spPr>
              <a:xfrm>
                <a:off x="5643749" y="3731801"/>
                <a:ext cx="40500" cy="118694"/>
              </a:xfrm>
              <a:custGeom>
                <a:rect b="b" l="l" r="r" t="t"/>
                <a:pathLst>
                  <a:path extrusionOk="0" h="118694" w="40500">
                    <a:moveTo>
                      <a:pt x="40500" y="0"/>
                    </a:moveTo>
                    <a:lnTo>
                      <a:pt x="40500" y="105968"/>
                    </a:lnTo>
                    <a:cubicBezTo>
                      <a:pt x="40500" y="105968"/>
                      <a:pt x="25260" y="118694"/>
                      <a:pt x="432" y="105968"/>
                    </a:cubicBezTo>
                    <a:lnTo>
                      <a:pt x="0" y="0"/>
                    </a:lnTo>
                    <a:lnTo>
                      <a:pt x="40500" y="0"/>
                    </a:lnTo>
                    <a:close/>
                    <a:moveTo>
                      <a:pt x="40500" y="0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69" name="Google Shape;3069;p40"/>
              <p:cNvPicPr preferRelativeResize="0"/>
              <p:nvPr/>
            </p:nvPicPr>
            <p:blipFill rotWithShape="1">
              <a:blip r:embed="rId93">
                <a:alphaModFix/>
              </a:blip>
              <a:srcRect b="0" l="0" r="0" t="0"/>
              <a:stretch/>
            </p:blipFill>
            <p:spPr>
              <a:xfrm>
                <a:off x="5943181" y="3766732"/>
                <a:ext cx="65900" cy="3749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70" name="Google Shape;3070;p40"/>
              <p:cNvSpPr/>
              <p:nvPr/>
            </p:nvSpPr>
            <p:spPr>
              <a:xfrm>
                <a:off x="5955876" y="3779422"/>
                <a:ext cx="40512" cy="12103"/>
              </a:xfrm>
              <a:custGeom>
                <a:rect b="b" l="l" r="r" t="t"/>
                <a:pathLst>
                  <a:path extrusionOk="0" h="12103" w="40512">
                    <a:moveTo>
                      <a:pt x="20256" y="12103"/>
                    </a:moveTo>
                    <a:cubicBezTo>
                      <a:pt x="31444" y="12103"/>
                      <a:pt x="40512" y="9398"/>
                      <a:pt x="40512" y="6046"/>
                    </a:cubicBezTo>
                    <a:cubicBezTo>
                      <a:pt x="40512" y="2705"/>
                      <a:pt x="31444" y="0"/>
                      <a:pt x="20256" y="0"/>
                    </a:cubicBezTo>
                    <a:cubicBezTo>
                      <a:pt x="9068" y="0"/>
                      <a:pt x="0" y="2705"/>
                      <a:pt x="0" y="6046"/>
                    </a:cubicBezTo>
                    <a:cubicBezTo>
                      <a:pt x="0" y="9398"/>
                      <a:pt x="9068" y="12103"/>
                      <a:pt x="20256" y="12103"/>
                    </a:cubicBezTo>
                    <a:close/>
                    <a:moveTo>
                      <a:pt x="20256" y="12103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71" name="Google Shape;3071;p40"/>
              <p:cNvPicPr preferRelativeResize="0"/>
              <p:nvPr/>
            </p:nvPicPr>
            <p:blipFill rotWithShape="1">
              <a:blip r:embed="rId94">
                <a:alphaModFix/>
              </a:blip>
              <a:srcRect b="0" l="0" r="0" t="0"/>
              <a:stretch/>
            </p:blipFill>
            <p:spPr>
              <a:xfrm>
                <a:off x="5631256" y="3711144"/>
                <a:ext cx="65913" cy="3749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72" name="Google Shape;3072;p40"/>
              <p:cNvSpPr/>
              <p:nvPr/>
            </p:nvSpPr>
            <p:spPr>
              <a:xfrm>
                <a:off x="5643953" y="3723835"/>
                <a:ext cx="40512" cy="12103"/>
              </a:xfrm>
              <a:custGeom>
                <a:rect b="b" l="l" r="r" t="t"/>
                <a:pathLst>
                  <a:path extrusionOk="0" h="12103" w="40512">
                    <a:moveTo>
                      <a:pt x="20256" y="12103"/>
                    </a:moveTo>
                    <a:cubicBezTo>
                      <a:pt x="9068" y="12103"/>
                      <a:pt x="0" y="9398"/>
                      <a:pt x="0" y="6046"/>
                    </a:cubicBezTo>
                    <a:cubicBezTo>
                      <a:pt x="0" y="2718"/>
                      <a:pt x="9068" y="0"/>
                      <a:pt x="20256" y="0"/>
                    </a:cubicBezTo>
                    <a:cubicBezTo>
                      <a:pt x="31444" y="0"/>
                      <a:pt x="40512" y="2718"/>
                      <a:pt x="40512" y="6046"/>
                    </a:cubicBezTo>
                    <a:cubicBezTo>
                      <a:pt x="40512" y="9398"/>
                      <a:pt x="31444" y="12103"/>
                      <a:pt x="20256" y="12103"/>
                    </a:cubicBezTo>
                    <a:close/>
                    <a:moveTo>
                      <a:pt x="20256" y="12103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3" name="Google Shape;3073;p40"/>
              <p:cNvSpPr/>
              <p:nvPr/>
            </p:nvSpPr>
            <p:spPr>
              <a:xfrm>
                <a:off x="5963845" y="3782722"/>
                <a:ext cx="25246" cy="4648"/>
              </a:xfrm>
              <a:custGeom>
                <a:rect b="b" l="l" r="r" t="t"/>
                <a:pathLst>
                  <a:path extrusionOk="0" h="4648" w="25246">
                    <a:moveTo>
                      <a:pt x="12623" y="4648"/>
                    </a:moveTo>
                    <a:cubicBezTo>
                      <a:pt x="19595" y="4648"/>
                      <a:pt x="25246" y="3607"/>
                      <a:pt x="25246" y="2324"/>
                    </a:cubicBezTo>
                    <a:cubicBezTo>
                      <a:pt x="25246" y="1042"/>
                      <a:pt x="19595" y="0"/>
                      <a:pt x="12623" y="0"/>
                    </a:cubicBezTo>
                    <a:cubicBezTo>
                      <a:pt x="5651" y="0"/>
                      <a:pt x="0" y="1042"/>
                      <a:pt x="0" y="2324"/>
                    </a:cubicBezTo>
                    <a:cubicBezTo>
                      <a:pt x="0" y="3607"/>
                      <a:pt x="5651" y="4648"/>
                      <a:pt x="12623" y="4648"/>
                    </a:cubicBezTo>
                  </a:path>
                </a:pathLst>
              </a:custGeom>
              <a:solidFill>
                <a:srgbClr val="73B59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4" name="Google Shape;3074;p40"/>
              <p:cNvSpPr/>
              <p:nvPr/>
            </p:nvSpPr>
            <p:spPr>
              <a:xfrm>
                <a:off x="5963845" y="3782722"/>
                <a:ext cx="25246" cy="4648"/>
              </a:xfrm>
              <a:custGeom>
                <a:rect b="b" l="l" r="r" t="t"/>
                <a:pathLst>
                  <a:path extrusionOk="0" h="4648" w="25246">
                    <a:moveTo>
                      <a:pt x="12623" y="4648"/>
                    </a:moveTo>
                    <a:cubicBezTo>
                      <a:pt x="19595" y="4648"/>
                      <a:pt x="25246" y="3607"/>
                      <a:pt x="25246" y="2324"/>
                    </a:cubicBezTo>
                    <a:cubicBezTo>
                      <a:pt x="25246" y="1042"/>
                      <a:pt x="19595" y="0"/>
                      <a:pt x="12623" y="0"/>
                    </a:cubicBezTo>
                    <a:cubicBezTo>
                      <a:pt x="5651" y="0"/>
                      <a:pt x="0" y="1042"/>
                      <a:pt x="0" y="2324"/>
                    </a:cubicBezTo>
                    <a:cubicBezTo>
                      <a:pt x="0" y="3607"/>
                      <a:pt x="5651" y="4648"/>
                      <a:pt x="12623" y="4648"/>
                    </a:cubicBezTo>
                    <a:close/>
                    <a:moveTo>
                      <a:pt x="12623" y="4648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5" name="Google Shape;3075;p40"/>
              <p:cNvSpPr/>
              <p:nvPr/>
            </p:nvSpPr>
            <p:spPr>
              <a:xfrm>
                <a:off x="5651249" y="3727148"/>
                <a:ext cx="25246" cy="4635"/>
              </a:xfrm>
              <a:custGeom>
                <a:rect b="b" l="l" r="r" t="t"/>
                <a:pathLst>
                  <a:path extrusionOk="0" h="4635" w="25246">
                    <a:moveTo>
                      <a:pt x="12623" y="4635"/>
                    </a:moveTo>
                    <a:cubicBezTo>
                      <a:pt x="5651" y="4635"/>
                      <a:pt x="0" y="3594"/>
                      <a:pt x="0" y="2311"/>
                    </a:cubicBezTo>
                    <a:cubicBezTo>
                      <a:pt x="0" y="1029"/>
                      <a:pt x="5651" y="0"/>
                      <a:pt x="12623" y="0"/>
                    </a:cubicBezTo>
                    <a:cubicBezTo>
                      <a:pt x="19595" y="0"/>
                      <a:pt x="25246" y="1029"/>
                      <a:pt x="25246" y="2311"/>
                    </a:cubicBezTo>
                    <a:cubicBezTo>
                      <a:pt x="25246" y="3594"/>
                      <a:pt x="19595" y="4635"/>
                      <a:pt x="12623" y="4635"/>
                    </a:cubicBezTo>
                  </a:path>
                </a:pathLst>
              </a:custGeom>
              <a:solidFill>
                <a:srgbClr val="73B59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6" name="Google Shape;3076;p40"/>
              <p:cNvSpPr/>
              <p:nvPr/>
            </p:nvSpPr>
            <p:spPr>
              <a:xfrm>
                <a:off x="5651249" y="3727148"/>
                <a:ext cx="25246" cy="4635"/>
              </a:xfrm>
              <a:custGeom>
                <a:rect b="b" l="l" r="r" t="t"/>
                <a:pathLst>
                  <a:path extrusionOk="0" h="4635" w="25246">
                    <a:moveTo>
                      <a:pt x="12623" y="4635"/>
                    </a:moveTo>
                    <a:cubicBezTo>
                      <a:pt x="5651" y="4635"/>
                      <a:pt x="0" y="3594"/>
                      <a:pt x="0" y="2311"/>
                    </a:cubicBezTo>
                    <a:cubicBezTo>
                      <a:pt x="0" y="1029"/>
                      <a:pt x="5651" y="0"/>
                      <a:pt x="12623" y="0"/>
                    </a:cubicBezTo>
                    <a:cubicBezTo>
                      <a:pt x="19595" y="0"/>
                      <a:pt x="25246" y="1029"/>
                      <a:pt x="25246" y="2311"/>
                    </a:cubicBezTo>
                    <a:cubicBezTo>
                      <a:pt x="25246" y="3594"/>
                      <a:pt x="19595" y="4635"/>
                      <a:pt x="12623" y="4635"/>
                    </a:cubicBezTo>
                    <a:close/>
                    <a:moveTo>
                      <a:pt x="12623" y="4635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7" name="Google Shape;3077;p40"/>
              <p:cNvSpPr/>
              <p:nvPr/>
            </p:nvSpPr>
            <p:spPr>
              <a:xfrm>
                <a:off x="5674384" y="3804163"/>
                <a:ext cx="293292" cy="120916"/>
              </a:xfrm>
              <a:custGeom>
                <a:rect b="b" l="l" r="r" t="t"/>
                <a:pathLst>
                  <a:path extrusionOk="0" h="120916" w="293292">
                    <a:moveTo>
                      <a:pt x="146646" y="120916"/>
                    </a:moveTo>
                    <a:cubicBezTo>
                      <a:pt x="227633" y="120916"/>
                      <a:pt x="293292" y="93853"/>
                      <a:pt x="293292" y="60464"/>
                    </a:cubicBezTo>
                    <a:cubicBezTo>
                      <a:pt x="293292" y="27076"/>
                      <a:pt x="227633" y="0"/>
                      <a:pt x="146646" y="0"/>
                    </a:cubicBezTo>
                    <a:cubicBezTo>
                      <a:pt x="65659" y="0"/>
                      <a:pt x="0" y="27076"/>
                      <a:pt x="0" y="60464"/>
                    </a:cubicBezTo>
                    <a:cubicBezTo>
                      <a:pt x="0" y="93853"/>
                      <a:pt x="65659" y="120916"/>
                      <a:pt x="146646" y="120916"/>
                    </a:cubicBezTo>
                  </a:path>
                </a:pathLst>
              </a:custGeom>
              <a:solidFill>
                <a:srgbClr val="353633">
                  <a:alpha val="41960"/>
                </a:srgb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78" name="Google Shape;3078;p40"/>
              <p:cNvPicPr preferRelativeResize="0"/>
              <p:nvPr/>
            </p:nvPicPr>
            <p:blipFill rotWithShape="1">
              <a:blip r:embed="rId95">
                <a:alphaModFix/>
              </a:blip>
              <a:srcRect b="0" l="0" r="0" t="0"/>
              <a:stretch/>
            </p:blipFill>
            <p:spPr>
              <a:xfrm>
                <a:off x="5621248" y="3747351"/>
                <a:ext cx="450595" cy="29971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79" name="Google Shape;3079;p40"/>
              <p:cNvPicPr preferRelativeResize="0"/>
              <p:nvPr/>
            </p:nvPicPr>
            <p:blipFill rotWithShape="1">
              <a:blip r:embed="rId96">
                <a:alphaModFix/>
              </a:blip>
              <a:srcRect b="0" l="0" r="0" t="0"/>
              <a:stretch/>
            </p:blipFill>
            <p:spPr>
              <a:xfrm>
                <a:off x="5687881" y="3813975"/>
                <a:ext cx="260984" cy="10622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80" name="Google Shape;3080;p40"/>
              <p:cNvPicPr preferRelativeResize="0"/>
              <p:nvPr/>
            </p:nvPicPr>
            <p:blipFill rotWithShape="1">
              <a:blip r:embed="rId97">
                <a:alphaModFix/>
              </a:blip>
              <a:srcRect b="0" l="0" r="0" t="0"/>
              <a:stretch/>
            </p:blipFill>
            <p:spPr>
              <a:xfrm>
                <a:off x="5687974" y="3789096"/>
                <a:ext cx="260502" cy="10525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81" name="Google Shape;3081;p40"/>
              <p:cNvPicPr preferRelativeResize="0"/>
              <p:nvPr/>
            </p:nvPicPr>
            <p:blipFill rotWithShape="1">
              <a:blip r:embed="rId98">
                <a:alphaModFix/>
              </a:blip>
              <a:srcRect b="0" l="0" r="0" t="0"/>
              <a:stretch/>
            </p:blipFill>
            <p:spPr>
              <a:xfrm>
                <a:off x="5717592" y="3860821"/>
                <a:ext cx="188074" cy="5232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82" name="Google Shape;3082;p40"/>
              <p:cNvPicPr preferRelativeResize="0"/>
              <p:nvPr/>
            </p:nvPicPr>
            <p:blipFill rotWithShape="1">
              <a:blip r:embed="rId99">
                <a:alphaModFix/>
              </a:blip>
              <a:srcRect b="0" l="0" r="0" t="0"/>
              <a:stretch/>
            </p:blipFill>
            <p:spPr>
              <a:xfrm>
                <a:off x="5758103" y="3812096"/>
                <a:ext cx="116840" cy="5459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83" name="Google Shape;3083;p40"/>
              <p:cNvSpPr/>
              <p:nvPr/>
            </p:nvSpPr>
            <p:spPr>
              <a:xfrm>
                <a:off x="5770803" y="3824796"/>
                <a:ext cx="91440" cy="29197"/>
              </a:xfrm>
              <a:custGeom>
                <a:rect b="b" l="l" r="r" t="t"/>
                <a:pathLst>
                  <a:path extrusionOk="0" h="29197" w="91440">
                    <a:moveTo>
                      <a:pt x="0" y="29197"/>
                    </a:moveTo>
                    <a:lnTo>
                      <a:pt x="91440" y="29197"/>
                    </a:lnTo>
                    <a:lnTo>
                      <a:pt x="91440" y="0"/>
                    </a:lnTo>
                    <a:lnTo>
                      <a:pt x="0" y="0"/>
                    </a:lnTo>
                    <a:lnTo>
                      <a:pt x="0" y="29197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84" name="Google Shape;3084;p40"/>
              <p:cNvPicPr preferRelativeResize="0"/>
              <p:nvPr/>
            </p:nvPicPr>
            <p:blipFill rotWithShape="1">
              <a:blip r:embed="rId100">
                <a:alphaModFix/>
              </a:blip>
              <a:srcRect b="0" l="0" r="0" t="0"/>
              <a:stretch/>
            </p:blipFill>
            <p:spPr>
              <a:xfrm>
                <a:off x="5758103" y="3806851"/>
                <a:ext cx="116839" cy="3503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85" name="Google Shape;3085;p40"/>
              <p:cNvSpPr/>
              <p:nvPr/>
            </p:nvSpPr>
            <p:spPr>
              <a:xfrm>
                <a:off x="5770806" y="3819552"/>
                <a:ext cx="91438" cy="9626"/>
              </a:xfrm>
              <a:custGeom>
                <a:rect b="b" l="l" r="r" t="t"/>
                <a:pathLst>
                  <a:path extrusionOk="0" h="9626" w="91438">
                    <a:moveTo>
                      <a:pt x="45719" y="9626"/>
                    </a:moveTo>
                    <a:cubicBezTo>
                      <a:pt x="70966" y="9626"/>
                      <a:pt x="91438" y="7467"/>
                      <a:pt x="91438" y="4813"/>
                    </a:cubicBezTo>
                    <a:cubicBezTo>
                      <a:pt x="91438" y="2159"/>
                      <a:pt x="70966" y="0"/>
                      <a:pt x="45719" y="0"/>
                    </a:cubicBezTo>
                    <a:cubicBezTo>
                      <a:pt x="20472" y="0"/>
                      <a:pt x="0" y="2159"/>
                      <a:pt x="0" y="4813"/>
                    </a:cubicBezTo>
                    <a:cubicBezTo>
                      <a:pt x="0" y="7467"/>
                      <a:pt x="20472" y="9626"/>
                      <a:pt x="45719" y="9626"/>
                    </a:cubicBezTo>
                    <a:close/>
                    <a:moveTo>
                      <a:pt x="45719" y="9626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6" name="Google Shape;3086;p40"/>
              <p:cNvSpPr/>
              <p:nvPr/>
            </p:nvSpPr>
            <p:spPr>
              <a:xfrm>
                <a:off x="5702137" y="3594193"/>
                <a:ext cx="228776" cy="229577"/>
              </a:xfrm>
              <a:custGeom>
                <a:rect b="b" l="l" r="r" t="t"/>
                <a:pathLst>
                  <a:path extrusionOk="0" h="229577" w="228776">
                    <a:moveTo>
                      <a:pt x="114388" y="229577"/>
                    </a:moveTo>
                    <a:cubicBezTo>
                      <a:pt x="177570" y="229577"/>
                      <a:pt x="228776" y="178181"/>
                      <a:pt x="228776" y="114782"/>
                    </a:cubicBezTo>
                    <a:cubicBezTo>
                      <a:pt x="228776" y="51397"/>
                      <a:pt x="177570" y="0"/>
                      <a:pt x="114388" y="0"/>
                    </a:cubicBezTo>
                    <a:cubicBezTo>
                      <a:pt x="51206" y="0"/>
                      <a:pt x="0" y="51397"/>
                      <a:pt x="0" y="114782"/>
                    </a:cubicBezTo>
                    <a:cubicBezTo>
                      <a:pt x="0" y="178181"/>
                      <a:pt x="51206" y="229577"/>
                      <a:pt x="114388" y="229577"/>
                    </a:cubicBezTo>
                  </a:path>
                </a:pathLst>
              </a:custGeom>
              <a:solidFill>
                <a:srgbClr val="FFFFFF">
                  <a:alpha val="78039"/>
                </a:srgb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7" name="Google Shape;3087;p40"/>
              <p:cNvSpPr/>
              <p:nvPr/>
            </p:nvSpPr>
            <p:spPr>
              <a:xfrm>
                <a:off x="5701578" y="3594030"/>
                <a:ext cx="229894" cy="229895"/>
              </a:xfrm>
              <a:custGeom>
                <a:rect b="b" l="l" r="r" t="t"/>
                <a:pathLst>
                  <a:path extrusionOk="0" h="229895" w="229894">
                    <a:moveTo>
                      <a:pt x="114947" y="229895"/>
                    </a:moveTo>
                    <a:cubicBezTo>
                      <a:pt x="178434" y="229895"/>
                      <a:pt x="229894" y="178435"/>
                      <a:pt x="229894" y="114948"/>
                    </a:cubicBezTo>
                    <a:cubicBezTo>
                      <a:pt x="229894" y="51473"/>
                      <a:pt x="178434" y="0"/>
                      <a:pt x="114947" y="0"/>
                    </a:cubicBezTo>
                    <a:cubicBezTo>
                      <a:pt x="51460" y="0"/>
                      <a:pt x="0" y="51473"/>
                      <a:pt x="0" y="114948"/>
                    </a:cubicBezTo>
                    <a:cubicBezTo>
                      <a:pt x="0" y="178435"/>
                      <a:pt x="51460" y="229895"/>
                      <a:pt x="114947" y="229895"/>
                    </a:cubicBezTo>
                    <a:close/>
                    <a:moveTo>
                      <a:pt x="114947" y="229895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8" name="Google Shape;3088;p40"/>
              <p:cNvSpPr/>
              <p:nvPr/>
            </p:nvSpPr>
            <p:spPr>
              <a:xfrm>
                <a:off x="5753966" y="3688145"/>
                <a:ext cx="123239" cy="133781"/>
              </a:xfrm>
              <a:custGeom>
                <a:rect b="b" l="l" r="r" t="t"/>
                <a:pathLst>
                  <a:path extrusionOk="0" h="133781" w="123239">
                    <a:moveTo>
                      <a:pt x="36448" y="133781"/>
                    </a:moveTo>
                    <a:lnTo>
                      <a:pt x="0" y="18466"/>
                    </a:lnTo>
                    <a:cubicBezTo>
                      <a:pt x="18796" y="54432"/>
                      <a:pt x="36765" y="28156"/>
                      <a:pt x="36765" y="28156"/>
                    </a:cubicBezTo>
                    <a:cubicBezTo>
                      <a:pt x="38518" y="25768"/>
                      <a:pt x="39711" y="20688"/>
                      <a:pt x="39711" y="14808"/>
                    </a:cubicBezTo>
                    <a:cubicBezTo>
                      <a:pt x="39711" y="6629"/>
                      <a:pt x="37387" y="0"/>
                      <a:pt x="34531" y="0"/>
                    </a:cubicBezTo>
                    <a:cubicBezTo>
                      <a:pt x="31661" y="0"/>
                      <a:pt x="29336" y="6629"/>
                      <a:pt x="29336" y="14808"/>
                    </a:cubicBezTo>
                    <a:cubicBezTo>
                      <a:pt x="29336" y="20472"/>
                      <a:pt x="30454" y="25387"/>
                      <a:pt x="32092" y="27876"/>
                    </a:cubicBezTo>
                    <a:cubicBezTo>
                      <a:pt x="32092" y="27876"/>
                      <a:pt x="36790" y="35750"/>
                      <a:pt x="47471" y="39230"/>
                    </a:cubicBezTo>
                    <a:cubicBezTo>
                      <a:pt x="60704" y="38773"/>
                      <a:pt x="65657" y="28156"/>
                      <a:pt x="65657" y="28156"/>
                    </a:cubicBezTo>
                    <a:cubicBezTo>
                      <a:pt x="67397" y="25768"/>
                      <a:pt x="68604" y="20688"/>
                      <a:pt x="68604" y="14808"/>
                    </a:cubicBezTo>
                    <a:cubicBezTo>
                      <a:pt x="68604" y="6629"/>
                      <a:pt x="66280" y="0"/>
                      <a:pt x="63410" y="0"/>
                    </a:cubicBezTo>
                    <a:cubicBezTo>
                      <a:pt x="60552" y="0"/>
                      <a:pt x="58228" y="6629"/>
                      <a:pt x="58228" y="14808"/>
                    </a:cubicBezTo>
                    <a:cubicBezTo>
                      <a:pt x="58228" y="20472"/>
                      <a:pt x="59346" y="25387"/>
                      <a:pt x="60984" y="27876"/>
                    </a:cubicBezTo>
                    <a:cubicBezTo>
                      <a:pt x="60984" y="27876"/>
                      <a:pt x="72414" y="48857"/>
                      <a:pt x="89826" y="33312"/>
                    </a:cubicBezTo>
                    <a:cubicBezTo>
                      <a:pt x="95337" y="28384"/>
                      <a:pt x="94956" y="14808"/>
                      <a:pt x="94956" y="14808"/>
                    </a:cubicBezTo>
                    <a:cubicBezTo>
                      <a:pt x="94956" y="6629"/>
                      <a:pt x="92632" y="0"/>
                      <a:pt x="89762" y="0"/>
                    </a:cubicBezTo>
                    <a:cubicBezTo>
                      <a:pt x="86905" y="0"/>
                      <a:pt x="84580" y="6629"/>
                      <a:pt x="84580" y="14808"/>
                    </a:cubicBezTo>
                    <a:cubicBezTo>
                      <a:pt x="84580" y="20472"/>
                      <a:pt x="85698" y="25387"/>
                      <a:pt x="87336" y="27876"/>
                    </a:cubicBezTo>
                    <a:cubicBezTo>
                      <a:pt x="87336" y="27876"/>
                      <a:pt x="105142" y="58610"/>
                      <a:pt x="123239" y="19393"/>
                    </a:cubicBezTo>
                    <a:lnTo>
                      <a:pt x="89826" y="132042"/>
                    </a:ln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9" name="Google Shape;3089;p40"/>
              <p:cNvSpPr/>
              <p:nvPr/>
            </p:nvSpPr>
            <p:spPr>
              <a:xfrm>
                <a:off x="6040710" y="2501265"/>
                <a:ext cx="1135227" cy="1379028"/>
              </a:xfrm>
              <a:custGeom>
                <a:rect b="b" l="l" r="r" t="t"/>
                <a:pathLst>
                  <a:path extrusionOk="0" h="1379028" w="1135227">
                    <a:moveTo>
                      <a:pt x="869124" y="1378254"/>
                    </a:moveTo>
                    <a:cubicBezTo>
                      <a:pt x="895209" y="1377950"/>
                      <a:pt x="918488" y="1379028"/>
                      <a:pt x="944320" y="1371396"/>
                    </a:cubicBezTo>
                    <a:cubicBezTo>
                      <a:pt x="989304" y="1358100"/>
                      <a:pt x="1072451" y="1319009"/>
                      <a:pt x="1093825" y="1273949"/>
                    </a:cubicBezTo>
                    <a:cubicBezTo>
                      <a:pt x="1114843" y="1229626"/>
                      <a:pt x="1135227" y="1163485"/>
                      <a:pt x="1134935" y="1113536"/>
                    </a:cubicBezTo>
                    <a:cubicBezTo>
                      <a:pt x="1134604" y="1058011"/>
                      <a:pt x="1106931" y="1026160"/>
                      <a:pt x="1076438" y="985609"/>
                    </a:cubicBezTo>
                    <a:cubicBezTo>
                      <a:pt x="1041488" y="939127"/>
                      <a:pt x="1005864" y="916241"/>
                      <a:pt x="952372" y="891997"/>
                    </a:cubicBezTo>
                    <a:cubicBezTo>
                      <a:pt x="897102" y="866953"/>
                      <a:pt x="841616" y="833907"/>
                      <a:pt x="784187" y="814806"/>
                    </a:cubicBezTo>
                    <a:cubicBezTo>
                      <a:pt x="696862" y="785761"/>
                      <a:pt x="620027" y="752081"/>
                      <a:pt x="555257" y="684339"/>
                    </a:cubicBezTo>
                    <a:cubicBezTo>
                      <a:pt x="538163" y="669455"/>
                      <a:pt x="505562" y="637032"/>
                      <a:pt x="482448" y="611911"/>
                    </a:cubicBezTo>
                    <a:cubicBezTo>
                      <a:pt x="468008" y="597370"/>
                      <a:pt x="442963" y="564248"/>
                      <a:pt x="426530" y="537959"/>
                    </a:cubicBezTo>
                    <a:cubicBezTo>
                      <a:pt x="418909" y="531291"/>
                      <a:pt x="405397" y="515848"/>
                      <a:pt x="396354" y="503466"/>
                    </a:cubicBezTo>
                    <a:cubicBezTo>
                      <a:pt x="371958" y="455117"/>
                      <a:pt x="369405" y="398399"/>
                      <a:pt x="356146" y="347040"/>
                    </a:cubicBezTo>
                    <a:cubicBezTo>
                      <a:pt x="349885" y="322745"/>
                      <a:pt x="340119" y="299199"/>
                      <a:pt x="334594" y="274701"/>
                    </a:cubicBezTo>
                    <a:cubicBezTo>
                      <a:pt x="330416" y="256248"/>
                      <a:pt x="333731" y="239699"/>
                      <a:pt x="329933" y="221805"/>
                    </a:cubicBezTo>
                    <a:cubicBezTo>
                      <a:pt x="323939" y="193624"/>
                      <a:pt x="304889" y="153085"/>
                      <a:pt x="290106" y="128409"/>
                    </a:cubicBezTo>
                    <a:cubicBezTo>
                      <a:pt x="268999" y="93154"/>
                      <a:pt x="240106" y="64300"/>
                      <a:pt x="206248" y="40576"/>
                    </a:cubicBezTo>
                    <a:cubicBezTo>
                      <a:pt x="160312" y="8407"/>
                      <a:pt x="130899" y="0"/>
                      <a:pt x="80937" y="10680"/>
                    </a:cubicBezTo>
                    <a:cubicBezTo>
                      <a:pt x="59207" y="26987"/>
                      <a:pt x="22974" y="38913"/>
                      <a:pt x="0" y="37325"/>
                    </a:cubicBezTo>
                  </a:path>
                </a:pathLst>
              </a:custGeom>
              <a:noFill/>
              <a:ln cap="flat" cmpd="sng" w="18350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t/>
                </a:r>
                <a:endParaRPr b="0" i="0" sz="3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90" name="Google Shape;3090;p40"/>
            <p:cNvSpPr/>
            <p:nvPr/>
          </p:nvSpPr>
          <p:spPr>
            <a:xfrm>
              <a:off x="2129699" y="1237957"/>
              <a:ext cx="57419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L’image ci-dessous montre un circuit électrique simple.</a:t>
              </a:r>
              <a:endParaRPr/>
            </a:p>
          </p:txBody>
        </p:sp>
        <p:sp>
          <p:nvSpPr>
            <p:cNvPr id="3091" name="Google Shape;3091;p40"/>
            <p:cNvSpPr/>
            <p:nvPr/>
          </p:nvSpPr>
          <p:spPr>
            <a:xfrm>
              <a:off x="2232364" y="5123992"/>
              <a:ext cx="497251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Représenter le schéma de ce circuit électrique.</a:t>
              </a:r>
              <a:endParaRPr/>
            </a:p>
          </p:txBody>
        </p:sp>
      </p:grpSp>
      <p:sp>
        <p:nvSpPr>
          <p:cNvPr id="3092" name="Google Shape;3092;p40"/>
          <p:cNvSpPr/>
          <p:nvPr/>
        </p:nvSpPr>
        <p:spPr>
          <a:xfrm>
            <a:off x="1656114" y="2704296"/>
            <a:ext cx="3895725" cy="2534059"/>
          </a:xfrm>
          <a:custGeom>
            <a:rect b="b" l="l" r="r" t="t"/>
            <a:pathLst>
              <a:path extrusionOk="0" h="2534059" w="3895725">
                <a:moveTo>
                  <a:pt x="0" y="2534059"/>
                </a:moveTo>
                <a:cubicBezTo>
                  <a:pt x="24606" y="2302284"/>
                  <a:pt x="49213" y="2070509"/>
                  <a:pt x="114300" y="1876834"/>
                </a:cubicBezTo>
                <a:cubicBezTo>
                  <a:pt x="179387" y="1683159"/>
                  <a:pt x="290513" y="1527584"/>
                  <a:pt x="390525" y="1372009"/>
                </a:cubicBezTo>
                <a:cubicBezTo>
                  <a:pt x="490537" y="1216434"/>
                  <a:pt x="585788" y="1073559"/>
                  <a:pt x="714375" y="943384"/>
                </a:cubicBezTo>
                <a:cubicBezTo>
                  <a:pt x="842963" y="813209"/>
                  <a:pt x="1004888" y="690971"/>
                  <a:pt x="1162050" y="590959"/>
                </a:cubicBezTo>
                <a:cubicBezTo>
                  <a:pt x="1319212" y="490947"/>
                  <a:pt x="1468438" y="416334"/>
                  <a:pt x="1657350" y="343309"/>
                </a:cubicBezTo>
                <a:cubicBezTo>
                  <a:pt x="1846263" y="270284"/>
                  <a:pt x="2085975" y="198846"/>
                  <a:pt x="2295525" y="152809"/>
                </a:cubicBezTo>
                <a:cubicBezTo>
                  <a:pt x="2505075" y="106771"/>
                  <a:pt x="2689225" y="90896"/>
                  <a:pt x="2914650" y="67084"/>
                </a:cubicBezTo>
                <a:cubicBezTo>
                  <a:pt x="3140075" y="43271"/>
                  <a:pt x="3484563" y="21046"/>
                  <a:pt x="3648075" y="9934"/>
                </a:cubicBezTo>
                <a:cubicBezTo>
                  <a:pt x="3811587" y="-1178"/>
                  <a:pt x="3853656" y="-385"/>
                  <a:pt x="3895725" y="409"/>
                </a:cubicBezTo>
              </a:path>
            </a:pathLst>
          </a:custGeom>
          <a:noFill/>
          <a:ln cap="flat" cmpd="sng" w="19050">
            <a:solidFill>
              <a:srgbClr val="0066C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3" name="Google Shape;3093;p40"/>
          <p:cNvSpPr/>
          <p:nvPr/>
        </p:nvSpPr>
        <p:spPr>
          <a:xfrm>
            <a:off x="1959840" y="3240355"/>
            <a:ext cx="2859810" cy="2313990"/>
          </a:xfrm>
          <a:custGeom>
            <a:rect b="b" l="l" r="r" t="t"/>
            <a:pathLst>
              <a:path extrusionOk="0" h="2313990" w="2859810">
                <a:moveTo>
                  <a:pt x="2310" y="2284145"/>
                </a:moveTo>
                <a:cubicBezTo>
                  <a:pt x="-2453" y="2312720"/>
                  <a:pt x="-7215" y="2341295"/>
                  <a:pt x="68985" y="2265095"/>
                </a:cubicBezTo>
                <a:cubicBezTo>
                  <a:pt x="145185" y="2188895"/>
                  <a:pt x="269010" y="2026970"/>
                  <a:pt x="459510" y="1826945"/>
                </a:cubicBezTo>
                <a:cubicBezTo>
                  <a:pt x="650010" y="1626920"/>
                  <a:pt x="984973" y="1288782"/>
                  <a:pt x="1211985" y="1064945"/>
                </a:cubicBezTo>
                <a:cubicBezTo>
                  <a:pt x="1438997" y="841108"/>
                  <a:pt x="1659660" y="623620"/>
                  <a:pt x="1821585" y="483920"/>
                </a:cubicBezTo>
                <a:cubicBezTo>
                  <a:pt x="1983510" y="344220"/>
                  <a:pt x="2029548" y="302945"/>
                  <a:pt x="2183535" y="226745"/>
                </a:cubicBezTo>
                <a:cubicBezTo>
                  <a:pt x="2337522" y="150545"/>
                  <a:pt x="2632798" y="63232"/>
                  <a:pt x="2745510" y="26720"/>
                </a:cubicBezTo>
                <a:cubicBezTo>
                  <a:pt x="2858222" y="-9792"/>
                  <a:pt x="2859016" y="-1061"/>
                  <a:pt x="2859810" y="7670"/>
                </a:cubicBezTo>
              </a:path>
            </a:pathLst>
          </a:custGeom>
          <a:noFill/>
          <a:ln cap="flat" cmpd="sng" w="19050">
            <a:solidFill>
              <a:srgbClr val="0066C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4" name="Google Shape;3094;p40"/>
          <p:cNvSpPr/>
          <p:nvPr/>
        </p:nvSpPr>
        <p:spPr>
          <a:xfrm>
            <a:off x="3571875" y="3343275"/>
            <a:ext cx="2381250" cy="571500"/>
          </a:xfrm>
          <a:custGeom>
            <a:rect b="b" l="l" r="r" t="t"/>
            <a:pathLst>
              <a:path extrusionOk="0" h="571500" w="2381250">
                <a:moveTo>
                  <a:pt x="0" y="571500"/>
                </a:moveTo>
                <a:cubicBezTo>
                  <a:pt x="38100" y="546100"/>
                  <a:pt x="76200" y="520700"/>
                  <a:pt x="161925" y="495300"/>
                </a:cubicBezTo>
                <a:cubicBezTo>
                  <a:pt x="247650" y="469900"/>
                  <a:pt x="371475" y="442912"/>
                  <a:pt x="514350" y="419100"/>
                </a:cubicBezTo>
                <a:cubicBezTo>
                  <a:pt x="657225" y="395288"/>
                  <a:pt x="882650" y="371475"/>
                  <a:pt x="1019175" y="352425"/>
                </a:cubicBezTo>
                <a:cubicBezTo>
                  <a:pt x="1155700" y="333375"/>
                  <a:pt x="1333500" y="304800"/>
                  <a:pt x="1333500" y="304800"/>
                </a:cubicBezTo>
                <a:cubicBezTo>
                  <a:pt x="1454150" y="287337"/>
                  <a:pt x="1589088" y="288925"/>
                  <a:pt x="1743075" y="247650"/>
                </a:cubicBezTo>
                <a:cubicBezTo>
                  <a:pt x="1897062" y="206375"/>
                  <a:pt x="2151063" y="98425"/>
                  <a:pt x="2257425" y="57150"/>
                </a:cubicBezTo>
                <a:cubicBezTo>
                  <a:pt x="2363787" y="15875"/>
                  <a:pt x="2372518" y="7937"/>
                  <a:pt x="2381250" y="0"/>
                </a:cubicBezTo>
              </a:path>
            </a:pathLst>
          </a:custGeom>
          <a:noFill/>
          <a:ln cap="flat" cmpd="sng" w="19050">
            <a:solidFill>
              <a:srgbClr val="0066C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5" name="Google Shape;3095;p40"/>
          <p:cNvSpPr/>
          <p:nvPr/>
        </p:nvSpPr>
        <p:spPr>
          <a:xfrm>
            <a:off x="5848350" y="3714750"/>
            <a:ext cx="933450" cy="1628775"/>
          </a:xfrm>
          <a:custGeom>
            <a:rect b="b" l="l" r="r" t="t"/>
            <a:pathLst>
              <a:path extrusionOk="0" h="1628775" w="933450">
                <a:moveTo>
                  <a:pt x="0" y="1628775"/>
                </a:moveTo>
                <a:cubicBezTo>
                  <a:pt x="134144" y="1547018"/>
                  <a:pt x="268288" y="1465262"/>
                  <a:pt x="381000" y="1352550"/>
                </a:cubicBezTo>
                <a:cubicBezTo>
                  <a:pt x="493712" y="1239838"/>
                  <a:pt x="611188" y="1063625"/>
                  <a:pt x="676275" y="952500"/>
                </a:cubicBezTo>
                <a:cubicBezTo>
                  <a:pt x="741363" y="841375"/>
                  <a:pt x="752475" y="787400"/>
                  <a:pt x="771525" y="685800"/>
                </a:cubicBezTo>
                <a:cubicBezTo>
                  <a:pt x="790575" y="584200"/>
                  <a:pt x="763587" y="457200"/>
                  <a:pt x="790575" y="342900"/>
                </a:cubicBezTo>
                <a:cubicBezTo>
                  <a:pt x="817563" y="228600"/>
                  <a:pt x="875506" y="114300"/>
                  <a:pt x="933450" y="0"/>
                </a:cubicBezTo>
              </a:path>
            </a:pathLst>
          </a:custGeom>
          <a:noFill/>
          <a:ln cap="flat" cmpd="sng" w="19050">
            <a:solidFill>
              <a:srgbClr val="0066C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96" name="Google Shape;3096;p40"/>
          <p:cNvGrpSpPr/>
          <p:nvPr/>
        </p:nvGrpSpPr>
        <p:grpSpPr>
          <a:xfrm>
            <a:off x="5295191" y="1679923"/>
            <a:ext cx="2717212" cy="3977927"/>
            <a:chOff x="5295191" y="1679923"/>
            <a:chExt cx="2717212" cy="3977927"/>
          </a:xfrm>
        </p:grpSpPr>
        <p:sp>
          <p:nvSpPr>
            <p:cNvPr id="3097" name="Google Shape;3097;p40"/>
            <p:cNvSpPr/>
            <p:nvPr/>
          </p:nvSpPr>
          <p:spPr>
            <a:xfrm>
              <a:off x="6000750" y="1876425"/>
              <a:ext cx="2011653" cy="3781425"/>
            </a:xfrm>
            <a:custGeom>
              <a:rect b="b" l="l" r="r" t="t"/>
              <a:pathLst>
                <a:path extrusionOk="0" h="3781425" w="2011653">
                  <a:moveTo>
                    <a:pt x="571500" y="0"/>
                  </a:moveTo>
                  <a:cubicBezTo>
                    <a:pt x="745331" y="38100"/>
                    <a:pt x="919163" y="76200"/>
                    <a:pt x="1076325" y="142875"/>
                  </a:cubicBezTo>
                  <a:cubicBezTo>
                    <a:pt x="1233487" y="209550"/>
                    <a:pt x="1371600" y="247650"/>
                    <a:pt x="1514475" y="400050"/>
                  </a:cubicBezTo>
                  <a:cubicBezTo>
                    <a:pt x="1657350" y="552450"/>
                    <a:pt x="1852612" y="876300"/>
                    <a:pt x="1933575" y="1057275"/>
                  </a:cubicBezTo>
                  <a:cubicBezTo>
                    <a:pt x="2014538" y="1238250"/>
                    <a:pt x="2024062" y="1298575"/>
                    <a:pt x="2000250" y="1485900"/>
                  </a:cubicBezTo>
                  <a:cubicBezTo>
                    <a:pt x="1976438" y="1673225"/>
                    <a:pt x="1924050" y="1946275"/>
                    <a:pt x="1790700" y="2181225"/>
                  </a:cubicBezTo>
                  <a:cubicBezTo>
                    <a:pt x="1657350" y="2416175"/>
                    <a:pt x="1425575" y="2678113"/>
                    <a:pt x="1200150" y="2895600"/>
                  </a:cubicBezTo>
                  <a:cubicBezTo>
                    <a:pt x="974725" y="3113087"/>
                    <a:pt x="638175" y="3338512"/>
                    <a:pt x="438150" y="3486150"/>
                  </a:cubicBezTo>
                  <a:cubicBezTo>
                    <a:pt x="238125" y="3633788"/>
                    <a:pt x="0" y="3781425"/>
                    <a:pt x="0" y="3781425"/>
                  </a:cubicBezTo>
                  <a:lnTo>
                    <a:pt x="0" y="3781425"/>
                  </a:lnTo>
                </a:path>
              </a:pathLst>
            </a:cu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8" name="Google Shape;3098;p40"/>
            <p:cNvSpPr/>
            <p:nvPr/>
          </p:nvSpPr>
          <p:spPr>
            <a:xfrm>
              <a:off x="6418928" y="2414304"/>
              <a:ext cx="1303146" cy="882012"/>
            </a:xfrm>
            <a:custGeom>
              <a:rect b="b" l="l" r="r" t="t"/>
              <a:pathLst>
                <a:path extrusionOk="0" h="831956" w="1293621">
                  <a:moveTo>
                    <a:pt x="1293621" y="136631"/>
                  </a:moveTo>
                  <a:cubicBezTo>
                    <a:pt x="1192021" y="75512"/>
                    <a:pt x="1090421" y="14393"/>
                    <a:pt x="988821" y="3281"/>
                  </a:cubicBezTo>
                  <a:cubicBezTo>
                    <a:pt x="887221" y="-7832"/>
                    <a:pt x="822133" y="8043"/>
                    <a:pt x="684021" y="69956"/>
                  </a:cubicBezTo>
                  <a:cubicBezTo>
                    <a:pt x="545908" y="131868"/>
                    <a:pt x="271271" y="271569"/>
                    <a:pt x="160146" y="374756"/>
                  </a:cubicBezTo>
                  <a:cubicBezTo>
                    <a:pt x="49021" y="477943"/>
                    <a:pt x="42671" y="612881"/>
                    <a:pt x="17271" y="689081"/>
                  </a:cubicBezTo>
                  <a:cubicBezTo>
                    <a:pt x="-8129" y="765281"/>
                    <a:pt x="-192" y="798618"/>
                    <a:pt x="7746" y="831956"/>
                  </a:cubicBezTo>
                </a:path>
              </a:pathLst>
            </a:cu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9" name="Google Shape;3099;p40"/>
            <p:cNvSpPr/>
            <p:nvPr/>
          </p:nvSpPr>
          <p:spPr>
            <a:xfrm>
              <a:off x="5467350" y="2345411"/>
              <a:ext cx="2286000" cy="874039"/>
            </a:xfrm>
            <a:custGeom>
              <a:rect b="b" l="l" r="r" t="t"/>
              <a:pathLst>
                <a:path extrusionOk="0" h="874039" w="2286000">
                  <a:moveTo>
                    <a:pt x="2286000" y="264439"/>
                  </a:moveTo>
                  <a:cubicBezTo>
                    <a:pt x="2213768" y="165220"/>
                    <a:pt x="2141537" y="66001"/>
                    <a:pt x="2019300" y="26314"/>
                  </a:cubicBezTo>
                  <a:cubicBezTo>
                    <a:pt x="1897063" y="-13373"/>
                    <a:pt x="1714500" y="-3848"/>
                    <a:pt x="1552575" y="26314"/>
                  </a:cubicBezTo>
                  <a:cubicBezTo>
                    <a:pt x="1390650" y="56476"/>
                    <a:pt x="1225550" y="112039"/>
                    <a:pt x="1047750" y="207289"/>
                  </a:cubicBezTo>
                  <a:cubicBezTo>
                    <a:pt x="869950" y="302539"/>
                    <a:pt x="631825" y="505739"/>
                    <a:pt x="485775" y="597814"/>
                  </a:cubicBezTo>
                  <a:cubicBezTo>
                    <a:pt x="339725" y="689889"/>
                    <a:pt x="252412" y="713702"/>
                    <a:pt x="171450" y="759739"/>
                  </a:cubicBezTo>
                  <a:cubicBezTo>
                    <a:pt x="90488" y="805776"/>
                    <a:pt x="45244" y="839907"/>
                    <a:pt x="0" y="874039"/>
                  </a:cubicBezTo>
                </a:path>
              </a:pathLst>
            </a:cu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0" name="Google Shape;3100;p40"/>
            <p:cNvSpPr/>
            <p:nvPr/>
          </p:nvSpPr>
          <p:spPr>
            <a:xfrm>
              <a:off x="5295191" y="1679923"/>
              <a:ext cx="2476500" cy="940026"/>
            </a:xfrm>
            <a:custGeom>
              <a:rect b="b" l="l" r="r" t="t"/>
              <a:pathLst>
                <a:path extrusionOk="0" h="940026" w="2476500">
                  <a:moveTo>
                    <a:pt x="2476500" y="940026"/>
                  </a:moveTo>
                  <a:cubicBezTo>
                    <a:pt x="2311400" y="693170"/>
                    <a:pt x="2146300" y="446314"/>
                    <a:pt x="1962150" y="292326"/>
                  </a:cubicBezTo>
                  <a:cubicBezTo>
                    <a:pt x="1778000" y="138338"/>
                    <a:pt x="1584325" y="58963"/>
                    <a:pt x="1371600" y="16101"/>
                  </a:cubicBezTo>
                  <a:cubicBezTo>
                    <a:pt x="1158875" y="-26761"/>
                    <a:pt x="862012" y="28801"/>
                    <a:pt x="685800" y="35151"/>
                  </a:cubicBezTo>
                  <a:cubicBezTo>
                    <a:pt x="509588" y="41501"/>
                    <a:pt x="419100" y="43088"/>
                    <a:pt x="314325" y="54201"/>
                  </a:cubicBezTo>
                  <a:cubicBezTo>
                    <a:pt x="209550" y="65314"/>
                    <a:pt x="109537" y="87539"/>
                    <a:pt x="57150" y="101826"/>
                  </a:cubicBezTo>
                  <a:cubicBezTo>
                    <a:pt x="4763" y="116113"/>
                    <a:pt x="2381" y="128019"/>
                    <a:pt x="0" y="139926"/>
                  </a:cubicBezTo>
                </a:path>
              </a:pathLst>
            </a:cu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01" name="Google Shape;3101;p40"/>
          <p:cNvSpPr/>
          <p:nvPr/>
        </p:nvSpPr>
        <p:spPr>
          <a:xfrm>
            <a:off x="1234163" y="5519350"/>
            <a:ext cx="140372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24408F"/>
                </a:solidFill>
                <a:latin typeface="Radley"/>
                <a:ea typeface="Radley"/>
                <a:cs typeface="Radley"/>
                <a:sym typeface="Radley"/>
              </a:rPr>
              <a:t>2 lampes</a:t>
            </a:r>
            <a:endParaRPr/>
          </a:p>
        </p:txBody>
      </p:sp>
      <p:sp>
        <p:nvSpPr>
          <p:cNvPr id="3102" name="Google Shape;3102;p40"/>
          <p:cNvSpPr/>
          <p:nvPr/>
        </p:nvSpPr>
        <p:spPr>
          <a:xfrm>
            <a:off x="4355310" y="5554130"/>
            <a:ext cx="1759627" cy="320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24408F"/>
                </a:solidFill>
                <a:latin typeface="Arial"/>
                <a:ea typeface="Arial"/>
                <a:cs typeface="Arial"/>
                <a:sym typeface="Arial"/>
              </a:rPr>
              <a:t>4 fils électriques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6" name="Shape 3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7" name="Google Shape;3107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3108" name="Google Shape;3108;p41"/>
          <p:cNvSpPr txBox="1"/>
          <p:nvPr/>
        </p:nvSpPr>
        <p:spPr>
          <a:xfrm>
            <a:off x="11746730" y="53340"/>
            <a:ext cx="306648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</p:txBody>
      </p:sp>
      <p:sp>
        <p:nvSpPr>
          <p:cNvPr id="3109" name="Google Shape;3109;p41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Dans la deuxième étape, je trace un rectangle pour représenter les fils, en laissant des places pour les dipôles.</a:t>
            </a:r>
            <a:endParaRPr/>
          </a:p>
        </p:txBody>
      </p:sp>
      <p:sp>
        <p:nvSpPr>
          <p:cNvPr id="3110" name="Google Shape;3110;p41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lit la consigne . Il explique ce qui est demandé.. </a:t>
            </a:r>
            <a:endParaRPr/>
          </a:p>
        </p:txBody>
      </p:sp>
      <p:grpSp>
        <p:nvGrpSpPr>
          <p:cNvPr id="3111" name="Google Shape;3111;p41"/>
          <p:cNvGrpSpPr/>
          <p:nvPr/>
        </p:nvGrpSpPr>
        <p:grpSpPr>
          <a:xfrm>
            <a:off x="333711" y="1364969"/>
            <a:ext cx="9720000" cy="360000"/>
            <a:chOff x="346746" y="1061944"/>
            <a:chExt cx="9720000" cy="360000"/>
          </a:xfrm>
        </p:grpSpPr>
        <p:sp>
          <p:nvSpPr>
            <p:cNvPr id="3112" name="Google Shape;3112;p41"/>
            <p:cNvSpPr/>
            <p:nvPr/>
          </p:nvSpPr>
          <p:spPr>
            <a:xfrm>
              <a:off x="346746" y="1061944"/>
              <a:ext cx="9720000" cy="360000"/>
            </a:xfrm>
            <a:custGeom>
              <a:rect b="b" l="l" r="r" t="t"/>
              <a:pathLst>
                <a:path extrusionOk="0" h="208800" w="6125819">
                  <a:moveTo>
                    <a:pt x="0" y="0"/>
                  </a:moveTo>
                  <a:lnTo>
                    <a:pt x="0" y="208800"/>
                  </a:lnTo>
                  <a:lnTo>
                    <a:pt x="6034760" y="208800"/>
                  </a:lnTo>
                  <a:cubicBezTo>
                    <a:pt x="6085052" y="208800"/>
                    <a:pt x="6125819" y="168020"/>
                    <a:pt x="6125819" y="117729"/>
                  </a:cubicBezTo>
                  <a:lnTo>
                    <a:pt x="6125819" y="91059"/>
                  </a:lnTo>
                  <a:cubicBezTo>
                    <a:pt x="6125819" y="40767"/>
                    <a:pt x="6085052" y="0"/>
                    <a:pt x="6034760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FE9D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3" name="Google Shape;3113;p41"/>
            <p:cNvSpPr/>
            <p:nvPr/>
          </p:nvSpPr>
          <p:spPr>
            <a:xfrm>
              <a:off x="480097" y="1062875"/>
              <a:ext cx="90116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5821F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2.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Tracer un rectangle pour représenter les fils, en laissant des places pour les dipôles.</a:t>
              </a:r>
              <a:endParaRPr/>
            </a:p>
          </p:txBody>
        </p:sp>
      </p:grpSp>
      <p:sp>
        <p:nvSpPr>
          <p:cNvPr id="3114" name="Google Shape;3114;p41"/>
          <p:cNvSpPr/>
          <p:nvPr/>
        </p:nvSpPr>
        <p:spPr>
          <a:xfrm>
            <a:off x="6641563" y="2873314"/>
            <a:ext cx="2057600" cy="702803"/>
          </a:xfrm>
          <a:custGeom>
            <a:rect b="b" l="l" r="r" t="t"/>
            <a:pathLst>
              <a:path extrusionOk="0" h="729653" w="2044877">
                <a:moveTo>
                  <a:pt x="0" y="0"/>
                </a:moveTo>
                <a:lnTo>
                  <a:pt x="2044877" y="0"/>
                </a:lnTo>
                <a:lnTo>
                  <a:pt x="2044877" y="729653"/>
                </a:lnTo>
              </a:path>
            </a:pathLst>
          </a:custGeom>
          <a:noFill/>
          <a:ln cap="flat" cmpd="sng" w="28575">
            <a:solidFill>
              <a:srgbClr val="016AB3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5" name="Google Shape;3115;p41"/>
          <p:cNvSpPr/>
          <p:nvPr/>
        </p:nvSpPr>
        <p:spPr>
          <a:xfrm>
            <a:off x="6775192" y="4894936"/>
            <a:ext cx="1923971" cy="765057"/>
          </a:xfrm>
          <a:custGeom>
            <a:rect b="b" l="l" r="r" t="t"/>
            <a:pathLst>
              <a:path extrusionOk="0" h="752348" w="2044877">
                <a:moveTo>
                  <a:pt x="2044877" y="0"/>
                </a:moveTo>
                <a:lnTo>
                  <a:pt x="2044877" y="752348"/>
                </a:lnTo>
                <a:lnTo>
                  <a:pt x="0" y="752348"/>
                </a:lnTo>
              </a:path>
            </a:pathLst>
          </a:custGeom>
          <a:noFill/>
          <a:ln cap="flat" cmpd="sng" w="28575">
            <a:solidFill>
              <a:srgbClr val="016AB3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6" name="Google Shape;3116;p41"/>
          <p:cNvSpPr/>
          <p:nvPr/>
        </p:nvSpPr>
        <p:spPr>
          <a:xfrm flipH="1">
            <a:off x="2752724" y="2873313"/>
            <a:ext cx="1950677" cy="702803"/>
          </a:xfrm>
          <a:custGeom>
            <a:rect b="b" l="l" r="r" t="t"/>
            <a:pathLst>
              <a:path extrusionOk="0" h="729653" w="2044877">
                <a:moveTo>
                  <a:pt x="0" y="0"/>
                </a:moveTo>
                <a:lnTo>
                  <a:pt x="2044877" y="0"/>
                </a:lnTo>
                <a:lnTo>
                  <a:pt x="2044877" y="729653"/>
                </a:lnTo>
              </a:path>
            </a:pathLst>
          </a:custGeom>
          <a:noFill/>
          <a:ln cap="flat" cmpd="sng" w="28575">
            <a:solidFill>
              <a:srgbClr val="016AB3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7" name="Google Shape;3117;p41"/>
          <p:cNvSpPr/>
          <p:nvPr/>
        </p:nvSpPr>
        <p:spPr>
          <a:xfrm rot="10800000">
            <a:off x="2752724" y="4973625"/>
            <a:ext cx="1976430" cy="691319"/>
          </a:xfrm>
          <a:custGeom>
            <a:rect b="b" l="l" r="r" t="t"/>
            <a:pathLst>
              <a:path extrusionOk="0" h="729653" w="2044877">
                <a:moveTo>
                  <a:pt x="0" y="0"/>
                </a:moveTo>
                <a:lnTo>
                  <a:pt x="2044877" y="0"/>
                </a:lnTo>
                <a:lnTo>
                  <a:pt x="2044877" y="729653"/>
                </a:lnTo>
              </a:path>
            </a:pathLst>
          </a:custGeom>
          <a:noFill/>
          <a:ln cap="flat" cmpd="sng" w="28575">
            <a:solidFill>
              <a:srgbClr val="016AB3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1" name="Shape 3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2" name="Google Shape;3122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3123" name="Google Shape;3123;p42"/>
          <p:cNvSpPr txBox="1"/>
          <p:nvPr/>
        </p:nvSpPr>
        <p:spPr>
          <a:xfrm>
            <a:off x="11746730" y="53340"/>
            <a:ext cx="306648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</p:txBody>
      </p:sp>
      <p:sp>
        <p:nvSpPr>
          <p:cNvPr id="3124" name="Google Shape;3124;p42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Dans la troisième étape, on représente les symboles des dipôles identifiés.</a:t>
            </a:r>
            <a:endParaRPr/>
          </a:p>
        </p:txBody>
      </p:sp>
      <p:sp>
        <p:nvSpPr>
          <p:cNvPr id="3125" name="Google Shape;3125;p42"/>
          <p:cNvSpPr txBox="1"/>
          <p:nvPr>
            <p:ph idx="1" type="body"/>
          </p:nvPr>
        </p:nvSpPr>
        <p:spPr>
          <a:xfrm>
            <a:off x="1030288" y="632466"/>
            <a:ext cx="9933304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lit la consigne. Il/elle explique ce qui est demandé. Il/elle attire l’attention des élèves sur les emplacements à respecter, en suivant l’ordre indiqué dans le schéma et en veillant à la polarité du générateur..</a:t>
            </a:r>
            <a:endParaRPr/>
          </a:p>
        </p:txBody>
      </p:sp>
      <p:sp>
        <p:nvSpPr>
          <p:cNvPr id="3126" name="Google Shape;3126;p42"/>
          <p:cNvSpPr/>
          <p:nvPr/>
        </p:nvSpPr>
        <p:spPr>
          <a:xfrm>
            <a:off x="411977" y="1312777"/>
            <a:ext cx="6336000" cy="324000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7" name="Google Shape;3127;p42"/>
          <p:cNvSpPr/>
          <p:nvPr/>
        </p:nvSpPr>
        <p:spPr>
          <a:xfrm>
            <a:off x="491846" y="1303492"/>
            <a:ext cx="423250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3.</a:t>
            </a: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Représenter les symboles des dipôles.</a:t>
            </a:r>
            <a:endParaRPr/>
          </a:p>
        </p:txBody>
      </p:sp>
      <p:sp>
        <p:nvSpPr>
          <p:cNvPr id="3128" name="Google Shape;3128;p42"/>
          <p:cNvSpPr/>
          <p:nvPr/>
        </p:nvSpPr>
        <p:spPr>
          <a:xfrm>
            <a:off x="6309725" y="2615852"/>
            <a:ext cx="2057600" cy="702803"/>
          </a:xfrm>
          <a:custGeom>
            <a:rect b="b" l="l" r="r" t="t"/>
            <a:pathLst>
              <a:path extrusionOk="0" h="729653" w="2044877">
                <a:moveTo>
                  <a:pt x="0" y="0"/>
                </a:moveTo>
                <a:lnTo>
                  <a:pt x="2044877" y="0"/>
                </a:lnTo>
                <a:lnTo>
                  <a:pt x="2044877" y="729653"/>
                </a:lnTo>
              </a:path>
            </a:pathLst>
          </a:custGeom>
          <a:noFill/>
          <a:ln cap="flat" cmpd="sng" w="28575">
            <a:solidFill>
              <a:srgbClr val="016AB3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29" name="Google Shape;3129;p42"/>
          <p:cNvGrpSpPr/>
          <p:nvPr/>
        </p:nvGrpSpPr>
        <p:grpSpPr>
          <a:xfrm>
            <a:off x="4341040" y="5052482"/>
            <a:ext cx="2221276" cy="709443"/>
            <a:chOff x="4686268" y="5047425"/>
            <a:chExt cx="1196339" cy="362953"/>
          </a:xfrm>
        </p:grpSpPr>
        <p:sp>
          <p:nvSpPr>
            <p:cNvPr id="3130" name="Google Shape;3130;p42"/>
            <p:cNvSpPr/>
            <p:nvPr/>
          </p:nvSpPr>
          <p:spPr>
            <a:xfrm>
              <a:off x="4686268" y="5229130"/>
              <a:ext cx="1196339" cy="0"/>
            </a:xfrm>
            <a:custGeom>
              <a:rect b="b" l="l" r="r" t="t"/>
              <a:pathLst>
                <a:path extrusionOk="0" h="120000" w="1196339">
                  <a:moveTo>
                    <a:pt x="1196339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1" name="Google Shape;3131;p42"/>
            <p:cNvSpPr/>
            <p:nvPr/>
          </p:nvSpPr>
          <p:spPr>
            <a:xfrm>
              <a:off x="5102969" y="5047425"/>
              <a:ext cx="362940" cy="362953"/>
            </a:xfrm>
            <a:custGeom>
              <a:rect b="b" l="l" r="r" t="t"/>
              <a:pathLst>
                <a:path extrusionOk="0" h="362953" w="362940">
                  <a:moveTo>
                    <a:pt x="181470" y="362953"/>
                  </a:moveTo>
                  <a:cubicBezTo>
                    <a:pt x="281698" y="362953"/>
                    <a:pt x="362940" y="281712"/>
                    <a:pt x="362940" y="181471"/>
                  </a:cubicBezTo>
                  <a:cubicBezTo>
                    <a:pt x="362940" y="81242"/>
                    <a:pt x="281698" y="0"/>
                    <a:pt x="181470" y="0"/>
                  </a:cubicBezTo>
                  <a:cubicBezTo>
                    <a:pt x="81242" y="0"/>
                    <a:pt x="0" y="81242"/>
                    <a:pt x="0" y="181471"/>
                  </a:cubicBezTo>
                  <a:cubicBezTo>
                    <a:pt x="0" y="281712"/>
                    <a:pt x="81242" y="362953"/>
                    <a:pt x="181470" y="362953"/>
                  </a:cubicBezTo>
                </a:path>
              </a:pathLst>
            </a:custGeom>
            <a:solidFill>
              <a:srgbClr val="FFFFFF"/>
            </a:solidFill>
            <a:ln cap="flat" cmpd="sng" w="2857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2" name="Google Shape;3132;p42"/>
            <p:cNvSpPr/>
            <p:nvPr/>
          </p:nvSpPr>
          <p:spPr>
            <a:xfrm>
              <a:off x="5102969" y="5047425"/>
              <a:ext cx="362940" cy="362953"/>
            </a:xfrm>
            <a:custGeom>
              <a:rect b="b" l="l" r="r" t="t"/>
              <a:pathLst>
                <a:path extrusionOk="0" h="362953" w="362940">
                  <a:moveTo>
                    <a:pt x="181470" y="362953"/>
                  </a:moveTo>
                  <a:cubicBezTo>
                    <a:pt x="281698" y="362953"/>
                    <a:pt x="362940" y="281712"/>
                    <a:pt x="362940" y="181471"/>
                  </a:cubicBezTo>
                  <a:cubicBezTo>
                    <a:pt x="362940" y="81242"/>
                    <a:pt x="281698" y="0"/>
                    <a:pt x="181470" y="0"/>
                  </a:cubicBezTo>
                  <a:cubicBezTo>
                    <a:pt x="81242" y="0"/>
                    <a:pt x="0" y="81242"/>
                    <a:pt x="0" y="181471"/>
                  </a:cubicBezTo>
                  <a:cubicBezTo>
                    <a:pt x="0" y="281712"/>
                    <a:pt x="81242" y="362953"/>
                    <a:pt x="181470" y="362953"/>
                  </a:cubicBezTo>
                  <a:close/>
                  <a:moveTo>
                    <a:pt x="181470" y="362953"/>
                  </a:move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3" name="Google Shape;3133;p42"/>
            <p:cNvSpPr/>
            <p:nvPr/>
          </p:nvSpPr>
          <p:spPr>
            <a:xfrm>
              <a:off x="5170586" y="5087571"/>
              <a:ext cx="227711" cy="282676"/>
            </a:xfrm>
            <a:custGeom>
              <a:rect b="b" l="l" r="r" t="t"/>
              <a:pathLst>
                <a:path extrusionOk="0" h="282676" w="227711">
                  <a:moveTo>
                    <a:pt x="0" y="0"/>
                  </a:moveTo>
                  <a:lnTo>
                    <a:pt x="227711" y="282676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4" name="Google Shape;3134;p42"/>
            <p:cNvSpPr/>
            <p:nvPr/>
          </p:nvSpPr>
          <p:spPr>
            <a:xfrm>
              <a:off x="5170581" y="5087571"/>
              <a:ext cx="227711" cy="282676"/>
            </a:xfrm>
            <a:custGeom>
              <a:rect b="b" l="l" r="r" t="t"/>
              <a:pathLst>
                <a:path extrusionOk="0" h="282676" w="227711">
                  <a:moveTo>
                    <a:pt x="227711" y="0"/>
                  </a:moveTo>
                  <a:lnTo>
                    <a:pt x="0" y="282676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35" name="Google Shape;3135;p42"/>
          <p:cNvGrpSpPr/>
          <p:nvPr/>
        </p:nvGrpSpPr>
        <p:grpSpPr>
          <a:xfrm>
            <a:off x="2034856" y="3243708"/>
            <a:ext cx="766917" cy="1547402"/>
            <a:chOff x="2708756" y="3730945"/>
            <a:chExt cx="504000" cy="1080000"/>
          </a:xfrm>
        </p:grpSpPr>
        <p:sp>
          <p:nvSpPr>
            <p:cNvPr id="3136" name="Google Shape;3136;p42"/>
            <p:cNvSpPr/>
            <p:nvPr/>
          </p:nvSpPr>
          <p:spPr>
            <a:xfrm>
              <a:off x="2963352" y="3730945"/>
              <a:ext cx="0" cy="1080000"/>
            </a:xfrm>
            <a:custGeom>
              <a:rect b="b" l="l" r="r" t="t"/>
              <a:pathLst>
                <a:path extrusionOk="0" h="1196339" w="120000">
                  <a:moveTo>
                    <a:pt x="0" y="1196339"/>
                  </a:move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37" name="Google Shape;3137;p42"/>
            <p:cNvGrpSpPr/>
            <p:nvPr/>
          </p:nvGrpSpPr>
          <p:grpSpPr>
            <a:xfrm>
              <a:off x="2708756" y="4011924"/>
              <a:ext cx="504000" cy="504000"/>
              <a:chOff x="2788058" y="4034403"/>
              <a:chExt cx="362953" cy="362940"/>
            </a:xfrm>
          </p:grpSpPr>
          <p:sp>
            <p:nvSpPr>
              <p:cNvPr id="3138" name="Google Shape;3138;p42"/>
              <p:cNvSpPr/>
              <p:nvPr/>
            </p:nvSpPr>
            <p:spPr>
              <a:xfrm>
                <a:off x="2788058" y="4034403"/>
                <a:ext cx="362953" cy="362940"/>
              </a:xfrm>
              <a:custGeom>
                <a:rect b="b" l="l" r="r" t="t"/>
                <a:pathLst>
                  <a:path extrusionOk="0" h="362940" w="362953">
                    <a:moveTo>
                      <a:pt x="0" y="181470"/>
                    </a:moveTo>
                    <a:cubicBezTo>
                      <a:pt x="0" y="281698"/>
                      <a:pt x="81241" y="362940"/>
                      <a:pt x="181482" y="362940"/>
                    </a:cubicBezTo>
                    <a:cubicBezTo>
                      <a:pt x="281711" y="362940"/>
                      <a:pt x="362953" y="281698"/>
                      <a:pt x="362953" y="181470"/>
                    </a:cubicBezTo>
                    <a:cubicBezTo>
                      <a:pt x="362953" y="81242"/>
                      <a:pt x="281711" y="0"/>
                      <a:pt x="181482" y="0"/>
                    </a:cubicBezTo>
                    <a:cubicBezTo>
                      <a:pt x="81241" y="0"/>
                      <a:pt x="0" y="81242"/>
                      <a:pt x="0" y="181470"/>
                    </a:cubicBezTo>
                  </a:path>
                </a:pathLst>
              </a:custGeom>
              <a:solidFill>
                <a:srgbClr val="FFFFFF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9" name="Google Shape;3139;p42"/>
              <p:cNvSpPr/>
              <p:nvPr/>
            </p:nvSpPr>
            <p:spPr>
              <a:xfrm>
                <a:off x="2788058" y="4034403"/>
                <a:ext cx="362953" cy="362940"/>
              </a:xfrm>
              <a:custGeom>
                <a:rect b="b" l="l" r="r" t="t"/>
                <a:pathLst>
                  <a:path extrusionOk="0" h="362940" w="362953">
                    <a:moveTo>
                      <a:pt x="0" y="181470"/>
                    </a:moveTo>
                    <a:cubicBezTo>
                      <a:pt x="0" y="281698"/>
                      <a:pt x="81241" y="362940"/>
                      <a:pt x="181482" y="362940"/>
                    </a:cubicBezTo>
                    <a:cubicBezTo>
                      <a:pt x="281711" y="362940"/>
                      <a:pt x="362953" y="281698"/>
                      <a:pt x="362953" y="181470"/>
                    </a:cubicBezTo>
                    <a:cubicBezTo>
                      <a:pt x="362953" y="81242"/>
                      <a:pt x="281711" y="0"/>
                      <a:pt x="181482" y="0"/>
                    </a:cubicBezTo>
                    <a:cubicBezTo>
                      <a:pt x="81241" y="0"/>
                      <a:pt x="0" y="81242"/>
                      <a:pt x="0" y="181470"/>
                    </a:cubicBezTo>
                    <a:close/>
                    <a:moveTo>
                      <a:pt x="0" y="181470"/>
                    </a:move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0" name="Google Shape;3140;p42"/>
              <p:cNvSpPr/>
              <p:nvPr/>
            </p:nvSpPr>
            <p:spPr>
              <a:xfrm>
                <a:off x="2828190" y="4102020"/>
                <a:ext cx="282676" cy="227711"/>
              </a:xfrm>
              <a:custGeom>
                <a:rect b="b" l="l" r="r" t="t"/>
                <a:pathLst>
                  <a:path extrusionOk="0" h="227711" w="282676">
                    <a:moveTo>
                      <a:pt x="282676" y="0"/>
                    </a:moveTo>
                    <a:lnTo>
                      <a:pt x="0" y="227711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1" name="Google Shape;3141;p42"/>
              <p:cNvSpPr/>
              <p:nvPr/>
            </p:nvSpPr>
            <p:spPr>
              <a:xfrm>
                <a:off x="2828190" y="4102015"/>
                <a:ext cx="282676" cy="227711"/>
              </a:xfrm>
              <a:custGeom>
                <a:rect b="b" l="l" r="r" t="t"/>
                <a:pathLst>
                  <a:path extrusionOk="0" h="227711" w="282676">
                    <a:moveTo>
                      <a:pt x="282676" y="227711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142" name="Google Shape;3142;p42"/>
          <p:cNvSpPr/>
          <p:nvPr/>
        </p:nvSpPr>
        <p:spPr>
          <a:xfrm>
            <a:off x="6443354" y="4637474"/>
            <a:ext cx="1923971" cy="765057"/>
          </a:xfrm>
          <a:custGeom>
            <a:rect b="b" l="l" r="r" t="t"/>
            <a:pathLst>
              <a:path extrusionOk="0" h="752348" w="2044877">
                <a:moveTo>
                  <a:pt x="2044877" y="0"/>
                </a:moveTo>
                <a:lnTo>
                  <a:pt x="2044877" y="752348"/>
                </a:lnTo>
                <a:lnTo>
                  <a:pt x="0" y="752348"/>
                </a:lnTo>
              </a:path>
            </a:pathLst>
          </a:custGeom>
          <a:noFill/>
          <a:ln cap="flat" cmpd="sng" w="28575">
            <a:solidFill>
              <a:srgbClr val="016AB3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43" name="Google Shape;3143;p42"/>
          <p:cNvGrpSpPr/>
          <p:nvPr/>
        </p:nvGrpSpPr>
        <p:grpSpPr>
          <a:xfrm>
            <a:off x="4349478" y="2070836"/>
            <a:ext cx="2071758" cy="889041"/>
            <a:chOff x="4561637" y="2908819"/>
            <a:chExt cx="1544531" cy="620501"/>
          </a:xfrm>
        </p:grpSpPr>
        <p:sp>
          <p:nvSpPr>
            <p:cNvPr id="3144" name="Google Shape;3144;p42"/>
            <p:cNvSpPr/>
            <p:nvPr/>
          </p:nvSpPr>
          <p:spPr>
            <a:xfrm>
              <a:off x="4561637" y="3289441"/>
              <a:ext cx="671194" cy="0"/>
            </a:xfrm>
            <a:custGeom>
              <a:rect b="b" l="l" r="r" t="t"/>
              <a:pathLst>
                <a:path extrusionOk="0" h="120000" w="671194">
                  <a:moveTo>
                    <a:pt x="671194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5" name="Google Shape;3145;p42"/>
            <p:cNvSpPr/>
            <p:nvPr/>
          </p:nvSpPr>
          <p:spPr>
            <a:xfrm>
              <a:off x="5438094" y="3163681"/>
              <a:ext cx="0" cy="252000"/>
            </a:xfrm>
            <a:custGeom>
              <a:rect b="b" l="l" r="r" t="t"/>
              <a:pathLst>
                <a:path extrusionOk="0" h="179235" w="120000">
                  <a:moveTo>
                    <a:pt x="0" y="0"/>
                  </a:moveTo>
                  <a:lnTo>
                    <a:pt x="0" y="179235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6" name="Google Shape;3146;p42"/>
            <p:cNvSpPr/>
            <p:nvPr/>
          </p:nvSpPr>
          <p:spPr>
            <a:xfrm>
              <a:off x="5243142" y="3025320"/>
              <a:ext cx="0" cy="504000"/>
            </a:xfrm>
            <a:custGeom>
              <a:rect b="b" l="l" r="r" t="t"/>
              <a:pathLst>
                <a:path extrusionOk="0" h="341629" w="120000">
                  <a:moveTo>
                    <a:pt x="0" y="0"/>
                  </a:moveTo>
                  <a:lnTo>
                    <a:pt x="0" y="341629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7" name="Google Shape;3147;p42"/>
            <p:cNvSpPr/>
            <p:nvPr/>
          </p:nvSpPr>
          <p:spPr>
            <a:xfrm flipH="1">
              <a:off x="5032443" y="2965261"/>
              <a:ext cx="1490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endParaRPr/>
            </a:p>
          </p:txBody>
        </p:sp>
        <p:sp>
          <p:nvSpPr>
            <p:cNvPr id="3148" name="Google Shape;3148;p42"/>
            <p:cNvSpPr/>
            <p:nvPr/>
          </p:nvSpPr>
          <p:spPr>
            <a:xfrm flipH="1">
              <a:off x="5479202" y="2908819"/>
              <a:ext cx="102592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-</a:t>
              </a:r>
              <a:endParaRPr/>
            </a:p>
          </p:txBody>
        </p:sp>
        <p:sp>
          <p:nvSpPr>
            <p:cNvPr id="3149" name="Google Shape;3149;p42"/>
            <p:cNvSpPr/>
            <p:nvPr/>
          </p:nvSpPr>
          <p:spPr>
            <a:xfrm>
              <a:off x="5434974" y="3289441"/>
              <a:ext cx="671194" cy="0"/>
            </a:xfrm>
            <a:custGeom>
              <a:rect b="b" l="l" r="r" t="t"/>
              <a:pathLst>
                <a:path extrusionOk="0" h="120000" w="671194">
                  <a:moveTo>
                    <a:pt x="671194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50" name="Google Shape;3150;p42"/>
          <p:cNvGrpSpPr/>
          <p:nvPr/>
        </p:nvGrpSpPr>
        <p:grpSpPr>
          <a:xfrm>
            <a:off x="8325560" y="3248642"/>
            <a:ext cx="287497" cy="1547402"/>
            <a:chOff x="7528138" y="3723924"/>
            <a:chExt cx="214334" cy="1080000"/>
          </a:xfrm>
        </p:grpSpPr>
        <p:sp>
          <p:nvSpPr>
            <p:cNvPr id="3151" name="Google Shape;3151;p42"/>
            <p:cNvSpPr/>
            <p:nvPr/>
          </p:nvSpPr>
          <p:spPr>
            <a:xfrm>
              <a:off x="7553776" y="4072275"/>
              <a:ext cx="188696" cy="436105"/>
            </a:xfrm>
            <a:custGeom>
              <a:rect b="b" l="l" r="r" t="t"/>
              <a:pathLst>
                <a:path extrusionOk="0" h="436105" w="188696">
                  <a:moveTo>
                    <a:pt x="188696" y="0"/>
                  </a:moveTo>
                  <a:lnTo>
                    <a:pt x="0" y="436105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2" name="Google Shape;3152;p42"/>
            <p:cNvSpPr/>
            <p:nvPr/>
          </p:nvSpPr>
          <p:spPr>
            <a:xfrm>
              <a:off x="7528138" y="4473664"/>
              <a:ext cx="72000" cy="72000"/>
            </a:xfrm>
            <a:custGeom>
              <a:rect b="b" l="l" r="r" t="t"/>
              <a:pathLst>
                <a:path extrusionOk="0" h="59664" w="59664">
                  <a:moveTo>
                    <a:pt x="0" y="29832"/>
                  </a:moveTo>
                  <a:cubicBezTo>
                    <a:pt x="0" y="13361"/>
                    <a:pt x="13360" y="0"/>
                    <a:pt x="29832" y="0"/>
                  </a:cubicBezTo>
                  <a:cubicBezTo>
                    <a:pt x="46304" y="0"/>
                    <a:pt x="59664" y="13361"/>
                    <a:pt x="59664" y="29832"/>
                  </a:cubicBezTo>
                  <a:cubicBezTo>
                    <a:pt x="59664" y="46303"/>
                    <a:pt x="46304" y="59664"/>
                    <a:pt x="29832" y="59664"/>
                  </a:cubicBezTo>
                  <a:cubicBezTo>
                    <a:pt x="13360" y="59664"/>
                    <a:pt x="0" y="46303"/>
                    <a:pt x="0" y="29832"/>
                  </a:cubicBezTo>
                </a:path>
              </a:pathLst>
            </a:custGeom>
            <a:solidFill>
              <a:srgbClr val="384C9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3" name="Google Shape;3153;p42"/>
            <p:cNvSpPr/>
            <p:nvPr/>
          </p:nvSpPr>
          <p:spPr>
            <a:xfrm>
              <a:off x="7528138" y="3968745"/>
              <a:ext cx="72000" cy="72000"/>
            </a:xfrm>
            <a:custGeom>
              <a:rect b="b" l="l" r="r" t="t"/>
              <a:pathLst>
                <a:path extrusionOk="0" h="59664" w="59664">
                  <a:moveTo>
                    <a:pt x="0" y="29832"/>
                  </a:moveTo>
                  <a:cubicBezTo>
                    <a:pt x="0" y="13361"/>
                    <a:pt x="13360" y="0"/>
                    <a:pt x="29832" y="0"/>
                  </a:cubicBezTo>
                  <a:cubicBezTo>
                    <a:pt x="46304" y="0"/>
                    <a:pt x="59664" y="13361"/>
                    <a:pt x="59664" y="29832"/>
                  </a:cubicBezTo>
                  <a:cubicBezTo>
                    <a:pt x="59664" y="46303"/>
                    <a:pt x="46304" y="59664"/>
                    <a:pt x="29832" y="59664"/>
                  </a:cubicBezTo>
                  <a:cubicBezTo>
                    <a:pt x="13360" y="59664"/>
                    <a:pt x="0" y="46303"/>
                    <a:pt x="0" y="29832"/>
                  </a:cubicBezTo>
                </a:path>
              </a:pathLst>
            </a:custGeom>
            <a:solidFill>
              <a:srgbClr val="384C9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4" name="Google Shape;3154;p42"/>
            <p:cNvSpPr/>
            <p:nvPr/>
          </p:nvSpPr>
          <p:spPr>
            <a:xfrm>
              <a:off x="7561191" y="4515924"/>
              <a:ext cx="0" cy="288000"/>
            </a:xfrm>
            <a:custGeom>
              <a:rect b="b" l="l" r="r" t="t"/>
              <a:pathLst>
                <a:path extrusionOk="0" h="1196339" w="120000">
                  <a:moveTo>
                    <a:pt x="0" y="1196339"/>
                  </a:move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5" name="Google Shape;3155;p42"/>
            <p:cNvSpPr/>
            <p:nvPr/>
          </p:nvSpPr>
          <p:spPr>
            <a:xfrm>
              <a:off x="7561642" y="3723924"/>
              <a:ext cx="0" cy="288000"/>
            </a:xfrm>
            <a:custGeom>
              <a:rect b="b" l="l" r="r" t="t"/>
              <a:pathLst>
                <a:path extrusionOk="0" h="1196339" w="120000">
                  <a:moveTo>
                    <a:pt x="0" y="1196339"/>
                  </a:move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56" name="Google Shape;3156;p42"/>
          <p:cNvSpPr/>
          <p:nvPr/>
        </p:nvSpPr>
        <p:spPr>
          <a:xfrm flipH="1">
            <a:off x="2420886" y="2615851"/>
            <a:ext cx="1950677" cy="702803"/>
          </a:xfrm>
          <a:custGeom>
            <a:rect b="b" l="l" r="r" t="t"/>
            <a:pathLst>
              <a:path extrusionOk="0" h="729653" w="2044877">
                <a:moveTo>
                  <a:pt x="0" y="0"/>
                </a:moveTo>
                <a:lnTo>
                  <a:pt x="2044877" y="0"/>
                </a:lnTo>
                <a:lnTo>
                  <a:pt x="2044877" y="729653"/>
                </a:lnTo>
              </a:path>
            </a:pathLst>
          </a:custGeom>
          <a:noFill/>
          <a:ln cap="flat" cmpd="sng" w="28575">
            <a:solidFill>
              <a:srgbClr val="016AB3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7" name="Google Shape;3157;p42"/>
          <p:cNvSpPr/>
          <p:nvPr/>
        </p:nvSpPr>
        <p:spPr>
          <a:xfrm rot="10800000">
            <a:off x="2420886" y="4716163"/>
            <a:ext cx="1976430" cy="691319"/>
          </a:xfrm>
          <a:custGeom>
            <a:rect b="b" l="l" r="r" t="t"/>
            <a:pathLst>
              <a:path extrusionOk="0" h="729653" w="2044877">
                <a:moveTo>
                  <a:pt x="0" y="0"/>
                </a:moveTo>
                <a:lnTo>
                  <a:pt x="2044877" y="0"/>
                </a:lnTo>
                <a:lnTo>
                  <a:pt x="2044877" y="729653"/>
                </a:lnTo>
              </a:path>
            </a:pathLst>
          </a:custGeom>
          <a:noFill/>
          <a:ln cap="flat" cmpd="sng" w="28575">
            <a:solidFill>
              <a:srgbClr val="016AB3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1" name="Shape 3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2" name="Google Shape;3162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3163" name="Google Shape;3163;p43"/>
          <p:cNvSpPr txBox="1"/>
          <p:nvPr/>
        </p:nvSpPr>
        <p:spPr>
          <a:xfrm>
            <a:off x="11746730" y="53340"/>
            <a:ext cx="306648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</p:txBody>
      </p:sp>
      <p:sp>
        <p:nvSpPr>
          <p:cNvPr id="3164" name="Google Shape;3164;p43"/>
          <p:cNvSpPr txBox="1"/>
          <p:nvPr>
            <p:ph type="title"/>
          </p:nvPr>
        </p:nvSpPr>
        <p:spPr>
          <a:xfrm>
            <a:off x="1030246" y="192505"/>
            <a:ext cx="10277091" cy="393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En bilan, pour représenter le schéma d’un circuit électrique en utilisant les symboles normalisés de dipôles, on suit les étapes suivantes: </a:t>
            </a:r>
            <a:endParaRPr/>
          </a:p>
        </p:txBody>
      </p:sp>
      <p:sp>
        <p:nvSpPr>
          <p:cNvPr id="3165" name="Google Shape;3165;p43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grpSp>
        <p:nvGrpSpPr>
          <p:cNvPr id="3166" name="Google Shape;3166;p43"/>
          <p:cNvGrpSpPr/>
          <p:nvPr/>
        </p:nvGrpSpPr>
        <p:grpSpPr>
          <a:xfrm>
            <a:off x="657726" y="1543941"/>
            <a:ext cx="11142344" cy="705852"/>
            <a:chOff x="657726" y="1543941"/>
            <a:chExt cx="11142344" cy="705852"/>
          </a:xfrm>
        </p:grpSpPr>
        <p:sp>
          <p:nvSpPr>
            <p:cNvPr id="3167" name="Google Shape;3167;p43"/>
            <p:cNvSpPr txBox="1"/>
            <p:nvPr/>
          </p:nvSpPr>
          <p:spPr>
            <a:xfrm>
              <a:off x="1270791" y="1644279"/>
              <a:ext cx="10529279" cy="461665"/>
            </a:xfrm>
            <a:prstGeom prst="rect">
              <a:avLst/>
            </a:prstGeom>
            <a:solidFill>
              <a:srgbClr val="FCEA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J’ai identifié les dipôles électriques et le nombre de fils.</a:t>
              </a:r>
              <a:endParaRPr/>
            </a:p>
          </p:txBody>
        </p:sp>
        <p:sp>
          <p:nvSpPr>
            <p:cNvPr id="3168" name="Google Shape;3168;p43"/>
            <p:cNvSpPr/>
            <p:nvPr/>
          </p:nvSpPr>
          <p:spPr>
            <a:xfrm>
              <a:off x="657726" y="1543941"/>
              <a:ext cx="705852" cy="705852"/>
            </a:xfrm>
            <a:prstGeom prst="ellipse">
              <a:avLst/>
            </a:prstGeom>
            <a:solidFill>
              <a:srgbClr val="8936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</p:grpSp>
      <p:grpSp>
        <p:nvGrpSpPr>
          <p:cNvPr id="3169" name="Google Shape;3169;p43"/>
          <p:cNvGrpSpPr/>
          <p:nvPr/>
        </p:nvGrpSpPr>
        <p:grpSpPr>
          <a:xfrm>
            <a:off x="657726" y="3051267"/>
            <a:ext cx="11142344" cy="830997"/>
            <a:chOff x="657726" y="1519134"/>
            <a:chExt cx="11142344" cy="830997"/>
          </a:xfrm>
        </p:grpSpPr>
        <p:sp>
          <p:nvSpPr>
            <p:cNvPr id="3170" name="Google Shape;3170;p43"/>
            <p:cNvSpPr txBox="1"/>
            <p:nvPr/>
          </p:nvSpPr>
          <p:spPr>
            <a:xfrm>
              <a:off x="1270791" y="1519134"/>
              <a:ext cx="10529279" cy="830997"/>
            </a:xfrm>
            <a:prstGeom prst="rect">
              <a:avLst/>
            </a:prstGeom>
            <a:solidFill>
              <a:srgbClr val="FCEA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J’ai tracé un rectangle pour représenter les fils, en laissant des places pour les dipôles.</a:t>
              </a:r>
              <a:endParaRPr/>
            </a:p>
          </p:txBody>
        </p:sp>
        <p:sp>
          <p:nvSpPr>
            <p:cNvPr id="3171" name="Google Shape;3171;p43"/>
            <p:cNvSpPr/>
            <p:nvPr/>
          </p:nvSpPr>
          <p:spPr>
            <a:xfrm>
              <a:off x="657726" y="1543941"/>
              <a:ext cx="705852" cy="705852"/>
            </a:xfrm>
            <a:prstGeom prst="ellipse">
              <a:avLst/>
            </a:prstGeom>
            <a:solidFill>
              <a:srgbClr val="8936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</p:grpSp>
      <p:grpSp>
        <p:nvGrpSpPr>
          <p:cNvPr id="3172" name="Google Shape;3172;p43"/>
          <p:cNvGrpSpPr/>
          <p:nvPr/>
        </p:nvGrpSpPr>
        <p:grpSpPr>
          <a:xfrm>
            <a:off x="657726" y="4752057"/>
            <a:ext cx="11142344" cy="705852"/>
            <a:chOff x="657726" y="1543941"/>
            <a:chExt cx="11142344" cy="705852"/>
          </a:xfrm>
        </p:grpSpPr>
        <p:sp>
          <p:nvSpPr>
            <p:cNvPr id="3173" name="Google Shape;3173;p43"/>
            <p:cNvSpPr txBox="1"/>
            <p:nvPr/>
          </p:nvSpPr>
          <p:spPr>
            <a:xfrm>
              <a:off x="1270791" y="1644279"/>
              <a:ext cx="10529279" cy="461665"/>
            </a:xfrm>
            <a:prstGeom prst="rect">
              <a:avLst/>
            </a:prstGeom>
            <a:solidFill>
              <a:srgbClr val="FCEA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J’ai représenté les symboles des dipôles.</a:t>
              </a:r>
              <a:endParaRPr/>
            </a:p>
          </p:txBody>
        </p:sp>
        <p:sp>
          <p:nvSpPr>
            <p:cNvPr id="3174" name="Google Shape;3174;p43"/>
            <p:cNvSpPr/>
            <p:nvPr/>
          </p:nvSpPr>
          <p:spPr>
            <a:xfrm>
              <a:off x="657726" y="1543941"/>
              <a:ext cx="705852" cy="705852"/>
            </a:xfrm>
            <a:prstGeom prst="ellipse">
              <a:avLst/>
            </a:prstGeom>
            <a:solidFill>
              <a:srgbClr val="8936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8" name="Shape 3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9" name="Google Shape;3179;p44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3" name="Shape 3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" name="Google Shape;3184;p45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Fermez vos livrets, prenez vos ardoises et écrivez-y votre réponse. Choisissez la proposition correcte.</a:t>
            </a:r>
            <a:endParaRPr/>
          </a:p>
        </p:txBody>
      </p:sp>
      <p:sp>
        <p:nvSpPr>
          <p:cNvPr id="3185" name="Google Shape;3185;p45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 .</a:t>
            </a:r>
            <a:endParaRPr/>
          </a:p>
        </p:txBody>
      </p:sp>
      <p:sp>
        <p:nvSpPr>
          <p:cNvPr id="3186" name="Google Shape;3186;p45"/>
          <p:cNvSpPr txBox="1"/>
          <p:nvPr/>
        </p:nvSpPr>
        <p:spPr>
          <a:xfrm>
            <a:off x="935304" y="1548980"/>
            <a:ext cx="9812907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2730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Lequel de ces composants est un générateur?</a:t>
            </a:r>
            <a:endParaRPr/>
          </a:p>
        </p:txBody>
      </p:sp>
      <p:grpSp>
        <p:nvGrpSpPr>
          <p:cNvPr id="3187" name="Google Shape;3187;p45"/>
          <p:cNvGrpSpPr/>
          <p:nvPr/>
        </p:nvGrpSpPr>
        <p:grpSpPr>
          <a:xfrm>
            <a:off x="1445309" y="2755377"/>
            <a:ext cx="3108218" cy="443666"/>
            <a:chOff x="1445309" y="2444290"/>
            <a:chExt cx="3108218" cy="443666"/>
          </a:xfrm>
        </p:grpSpPr>
        <p:sp>
          <p:nvSpPr>
            <p:cNvPr id="3188" name="Google Shape;3188;p45"/>
            <p:cNvSpPr/>
            <p:nvPr/>
          </p:nvSpPr>
          <p:spPr>
            <a:xfrm>
              <a:off x="1740676" y="2444290"/>
              <a:ext cx="2812851" cy="443666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lampe </a:t>
              </a:r>
              <a:endParaRPr/>
            </a:p>
          </p:txBody>
        </p:sp>
        <p:sp>
          <p:nvSpPr>
            <p:cNvPr id="3189" name="Google Shape;3189;p45"/>
            <p:cNvSpPr/>
            <p:nvPr/>
          </p:nvSpPr>
          <p:spPr>
            <a:xfrm>
              <a:off x="1445309" y="2457032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</p:grpSp>
      <p:grpSp>
        <p:nvGrpSpPr>
          <p:cNvPr id="3190" name="Google Shape;3190;p45"/>
          <p:cNvGrpSpPr/>
          <p:nvPr/>
        </p:nvGrpSpPr>
        <p:grpSpPr>
          <a:xfrm>
            <a:off x="1445309" y="4102623"/>
            <a:ext cx="3108218" cy="430924"/>
            <a:chOff x="1445309" y="3848948"/>
            <a:chExt cx="3108218" cy="430924"/>
          </a:xfrm>
        </p:grpSpPr>
        <p:sp>
          <p:nvSpPr>
            <p:cNvPr id="3191" name="Google Shape;3191;p45"/>
            <p:cNvSpPr/>
            <p:nvPr/>
          </p:nvSpPr>
          <p:spPr>
            <a:xfrm>
              <a:off x="1740676" y="3848948"/>
              <a:ext cx="2812851" cy="430924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pile</a:t>
              </a:r>
              <a:endParaRPr/>
            </a:p>
          </p:txBody>
        </p:sp>
        <p:sp>
          <p:nvSpPr>
            <p:cNvPr id="3192" name="Google Shape;3192;p45"/>
            <p:cNvSpPr/>
            <p:nvPr/>
          </p:nvSpPr>
          <p:spPr>
            <a:xfrm>
              <a:off x="1445309" y="3848948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</p:grpSp>
      <p:grpSp>
        <p:nvGrpSpPr>
          <p:cNvPr id="3193" name="Google Shape;3193;p45"/>
          <p:cNvGrpSpPr/>
          <p:nvPr/>
        </p:nvGrpSpPr>
        <p:grpSpPr>
          <a:xfrm>
            <a:off x="1445309" y="5437127"/>
            <a:ext cx="3108218" cy="430924"/>
            <a:chOff x="1445309" y="5226926"/>
            <a:chExt cx="3108218" cy="430924"/>
          </a:xfrm>
        </p:grpSpPr>
        <p:sp>
          <p:nvSpPr>
            <p:cNvPr id="3194" name="Google Shape;3194;p45"/>
            <p:cNvSpPr/>
            <p:nvPr/>
          </p:nvSpPr>
          <p:spPr>
            <a:xfrm>
              <a:off x="1740676" y="5226926"/>
              <a:ext cx="2812851" cy="430924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 fil</a:t>
              </a:r>
              <a:endParaRPr/>
            </a:p>
          </p:txBody>
        </p:sp>
        <p:sp>
          <p:nvSpPr>
            <p:cNvPr id="3195" name="Google Shape;3195;p45"/>
            <p:cNvSpPr/>
            <p:nvPr/>
          </p:nvSpPr>
          <p:spPr>
            <a:xfrm>
              <a:off x="1445309" y="5226926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/>
            </a:p>
          </p:txBody>
        </p:sp>
      </p:grpSp>
      <p:pic>
        <p:nvPicPr>
          <p:cNvPr descr="Connecting Lead, Black, 12&quot; - Insulated, Stackable Plugs - Banana Plugs,  4mm plug ends - Eisco Labs : Amazon.in: Industrial &amp; Scientific" id="3196" name="Google Shape;3196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2595" y="4827530"/>
            <a:ext cx="3151620" cy="1664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7" name="Google Shape;3197;p45"/>
          <p:cNvPicPr preferRelativeResize="0"/>
          <p:nvPr/>
        </p:nvPicPr>
        <p:blipFill rotWithShape="1">
          <a:blip r:embed="rId4">
            <a:alphaModFix/>
          </a:blip>
          <a:srcRect b="10140" l="31341" r="34047" t="10543"/>
          <a:stretch/>
        </p:blipFill>
        <p:spPr>
          <a:xfrm rot="5400000">
            <a:off x="5928827" y="3228427"/>
            <a:ext cx="840200" cy="192541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upport Lampe B22 - EFCMD - Au Service de l'Enseignement et de la Recherche" id="3198" name="Google Shape;3198;p45"/>
          <p:cNvPicPr preferRelativeResize="0"/>
          <p:nvPr/>
        </p:nvPicPr>
        <p:blipFill rotWithShape="1">
          <a:blip r:embed="rId5">
            <a:alphaModFix/>
          </a:blip>
          <a:srcRect b="8900" l="22304" r="21385" t="8398"/>
          <a:stretch/>
        </p:blipFill>
        <p:spPr>
          <a:xfrm rot="4765451">
            <a:off x="5809693" y="2378341"/>
            <a:ext cx="741420" cy="10888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99" name="Google Shape;3199;p45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3200" name="Google Shape;3200;p45"/>
            <p:cNvPicPr preferRelativeResize="0"/>
            <p:nvPr/>
          </p:nvPicPr>
          <p:blipFill rotWithShape="1">
            <a:blip r:embed="rId6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01" name="Google Shape;3201;p45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5" name="Shape 3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6" name="Google Shape;3206;p46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bonne réponse est B : dans ce cas, seule la pile est un générateur.</a:t>
            </a:r>
            <a:endParaRPr/>
          </a:p>
        </p:txBody>
      </p:sp>
      <p:sp>
        <p:nvSpPr>
          <p:cNvPr id="3207" name="Google Shape;3207;p46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 .</a:t>
            </a:r>
            <a:endParaRPr/>
          </a:p>
        </p:txBody>
      </p:sp>
      <p:pic>
        <p:nvPicPr>
          <p:cNvPr descr="Coche avec un remplissage uni" id="3208" name="Google Shape;3208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2657" y="3926403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3209" name="Google Shape;3209;p46"/>
          <p:cNvSpPr txBox="1"/>
          <p:nvPr/>
        </p:nvSpPr>
        <p:spPr>
          <a:xfrm>
            <a:off x="935304" y="1548980"/>
            <a:ext cx="9812907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2730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Lequel de ces composants est un générateur?</a:t>
            </a:r>
            <a:endParaRPr/>
          </a:p>
        </p:txBody>
      </p:sp>
      <p:pic>
        <p:nvPicPr>
          <p:cNvPr descr="Connecting Lead, Black, 12&quot; - Insulated, Stackable Plugs - Banana Plugs,  4mm plug ends - Eisco Labs : Amazon.in: Industrial &amp; Scientific" id="3210" name="Google Shape;3210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72595" y="4827530"/>
            <a:ext cx="3151620" cy="1664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1" name="Google Shape;3211;p46"/>
          <p:cNvPicPr preferRelativeResize="0"/>
          <p:nvPr/>
        </p:nvPicPr>
        <p:blipFill rotWithShape="1">
          <a:blip r:embed="rId5">
            <a:alphaModFix/>
          </a:blip>
          <a:srcRect b="10140" l="31341" r="34047" t="10543"/>
          <a:stretch/>
        </p:blipFill>
        <p:spPr>
          <a:xfrm rot="5400000">
            <a:off x="5928827" y="3228427"/>
            <a:ext cx="840200" cy="192541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upport Lampe B22 - EFCMD - Au Service de l'Enseignement et de la Recherche" id="3212" name="Google Shape;3212;p46"/>
          <p:cNvPicPr preferRelativeResize="0"/>
          <p:nvPr/>
        </p:nvPicPr>
        <p:blipFill rotWithShape="1">
          <a:blip r:embed="rId6">
            <a:alphaModFix/>
          </a:blip>
          <a:srcRect b="8900" l="22304" r="21385" t="8398"/>
          <a:stretch/>
        </p:blipFill>
        <p:spPr>
          <a:xfrm rot="4765451">
            <a:off x="5809693" y="2378341"/>
            <a:ext cx="741420" cy="10888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13" name="Google Shape;3213;p46"/>
          <p:cNvGrpSpPr/>
          <p:nvPr/>
        </p:nvGrpSpPr>
        <p:grpSpPr>
          <a:xfrm>
            <a:off x="1445309" y="2755377"/>
            <a:ext cx="3108218" cy="443666"/>
            <a:chOff x="1445309" y="2444290"/>
            <a:chExt cx="3108218" cy="443666"/>
          </a:xfrm>
        </p:grpSpPr>
        <p:sp>
          <p:nvSpPr>
            <p:cNvPr id="3214" name="Google Shape;3214;p46"/>
            <p:cNvSpPr/>
            <p:nvPr/>
          </p:nvSpPr>
          <p:spPr>
            <a:xfrm>
              <a:off x="1740676" y="2444290"/>
              <a:ext cx="2812851" cy="443666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lampe </a:t>
              </a:r>
              <a:endParaRPr/>
            </a:p>
          </p:txBody>
        </p:sp>
        <p:sp>
          <p:nvSpPr>
            <p:cNvPr id="3215" name="Google Shape;3215;p46"/>
            <p:cNvSpPr/>
            <p:nvPr/>
          </p:nvSpPr>
          <p:spPr>
            <a:xfrm>
              <a:off x="1445309" y="2457032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</p:grpSp>
      <p:grpSp>
        <p:nvGrpSpPr>
          <p:cNvPr id="3216" name="Google Shape;3216;p46"/>
          <p:cNvGrpSpPr/>
          <p:nvPr/>
        </p:nvGrpSpPr>
        <p:grpSpPr>
          <a:xfrm>
            <a:off x="1445309" y="4102623"/>
            <a:ext cx="3108218" cy="430924"/>
            <a:chOff x="1445309" y="3848948"/>
            <a:chExt cx="3108218" cy="430924"/>
          </a:xfrm>
        </p:grpSpPr>
        <p:sp>
          <p:nvSpPr>
            <p:cNvPr id="3217" name="Google Shape;3217;p46"/>
            <p:cNvSpPr/>
            <p:nvPr/>
          </p:nvSpPr>
          <p:spPr>
            <a:xfrm>
              <a:off x="1740676" y="3848948"/>
              <a:ext cx="2812851" cy="430924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pile</a:t>
              </a:r>
              <a:endParaRPr/>
            </a:p>
          </p:txBody>
        </p:sp>
        <p:sp>
          <p:nvSpPr>
            <p:cNvPr id="3218" name="Google Shape;3218;p46"/>
            <p:cNvSpPr/>
            <p:nvPr/>
          </p:nvSpPr>
          <p:spPr>
            <a:xfrm>
              <a:off x="1445309" y="3848948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</p:grpSp>
      <p:grpSp>
        <p:nvGrpSpPr>
          <p:cNvPr id="3219" name="Google Shape;3219;p46"/>
          <p:cNvGrpSpPr/>
          <p:nvPr/>
        </p:nvGrpSpPr>
        <p:grpSpPr>
          <a:xfrm>
            <a:off x="1445309" y="5437127"/>
            <a:ext cx="3108218" cy="430924"/>
            <a:chOff x="1445309" y="5226926"/>
            <a:chExt cx="3108218" cy="430924"/>
          </a:xfrm>
        </p:grpSpPr>
        <p:sp>
          <p:nvSpPr>
            <p:cNvPr id="3220" name="Google Shape;3220;p46"/>
            <p:cNvSpPr/>
            <p:nvPr/>
          </p:nvSpPr>
          <p:spPr>
            <a:xfrm>
              <a:off x="1740676" y="5226926"/>
              <a:ext cx="2812851" cy="430924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 fil</a:t>
              </a:r>
              <a:endParaRPr/>
            </a:p>
          </p:txBody>
        </p:sp>
        <p:sp>
          <p:nvSpPr>
            <p:cNvPr id="3221" name="Google Shape;3221;p46"/>
            <p:cNvSpPr/>
            <p:nvPr/>
          </p:nvSpPr>
          <p:spPr>
            <a:xfrm>
              <a:off x="1445309" y="5226926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/>
            </a:p>
          </p:txBody>
        </p:sp>
      </p:grpSp>
      <p:pic>
        <p:nvPicPr>
          <p:cNvPr id="3222" name="Google Shape;3222;p4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537662" y="466868"/>
            <a:ext cx="466496" cy="466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6" name="Shape 3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7" name="Google Shape;3227;p47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Choisissez la proposition correcte.</a:t>
            </a:r>
            <a:endParaRPr/>
          </a:p>
        </p:txBody>
      </p:sp>
      <p:sp>
        <p:nvSpPr>
          <p:cNvPr id="3228" name="Google Shape;3228;p47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 .</a:t>
            </a:r>
            <a:endParaRPr/>
          </a:p>
        </p:txBody>
      </p:sp>
      <p:sp>
        <p:nvSpPr>
          <p:cNvPr id="3229" name="Google Shape;3229;p47"/>
          <p:cNvSpPr txBox="1"/>
          <p:nvPr/>
        </p:nvSpPr>
        <p:spPr>
          <a:xfrm>
            <a:off x="1241393" y="1706880"/>
            <a:ext cx="9275354" cy="40011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symbolise successivement à la lampe, à l’interrupteur et au fil par:  </a:t>
            </a:r>
            <a:endParaRPr/>
          </a:p>
        </p:txBody>
      </p:sp>
      <p:sp>
        <p:nvSpPr>
          <p:cNvPr id="3230" name="Google Shape;3230;p47"/>
          <p:cNvSpPr/>
          <p:nvPr/>
        </p:nvSpPr>
        <p:spPr>
          <a:xfrm>
            <a:off x="2352648" y="2627155"/>
            <a:ext cx="6967895" cy="54534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1" name="Google Shape;3231;p47"/>
          <p:cNvSpPr/>
          <p:nvPr/>
        </p:nvSpPr>
        <p:spPr>
          <a:xfrm>
            <a:off x="1920650" y="2616264"/>
            <a:ext cx="432000" cy="544802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3232" name="Google Shape;3232;p47"/>
          <p:cNvSpPr/>
          <p:nvPr/>
        </p:nvSpPr>
        <p:spPr>
          <a:xfrm>
            <a:off x="1950472" y="3692659"/>
            <a:ext cx="432000" cy="545341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3233" name="Google Shape;3233;p47"/>
          <p:cNvSpPr/>
          <p:nvPr/>
        </p:nvSpPr>
        <p:spPr>
          <a:xfrm>
            <a:off x="1925352" y="4881039"/>
            <a:ext cx="432000" cy="545341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grpSp>
        <p:nvGrpSpPr>
          <p:cNvPr id="3234" name="Google Shape;3234;p47"/>
          <p:cNvGrpSpPr/>
          <p:nvPr/>
        </p:nvGrpSpPr>
        <p:grpSpPr>
          <a:xfrm>
            <a:off x="2594661" y="2724422"/>
            <a:ext cx="1296000" cy="328486"/>
            <a:chOff x="4589067" y="5047425"/>
            <a:chExt cx="1405222" cy="362953"/>
          </a:xfrm>
        </p:grpSpPr>
        <p:sp>
          <p:nvSpPr>
            <p:cNvPr id="3235" name="Google Shape;3235;p47"/>
            <p:cNvSpPr/>
            <p:nvPr/>
          </p:nvSpPr>
          <p:spPr>
            <a:xfrm>
              <a:off x="4589067" y="5229130"/>
              <a:ext cx="1405222" cy="0"/>
            </a:xfrm>
            <a:custGeom>
              <a:rect b="b" l="l" r="r" t="t"/>
              <a:pathLst>
                <a:path extrusionOk="0" h="120000" w="1196339">
                  <a:moveTo>
                    <a:pt x="1196339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6" name="Google Shape;3236;p47"/>
            <p:cNvSpPr/>
            <p:nvPr/>
          </p:nvSpPr>
          <p:spPr>
            <a:xfrm>
              <a:off x="5102969" y="5047425"/>
              <a:ext cx="362940" cy="362953"/>
            </a:xfrm>
            <a:custGeom>
              <a:rect b="b" l="l" r="r" t="t"/>
              <a:pathLst>
                <a:path extrusionOk="0" h="362953" w="362940">
                  <a:moveTo>
                    <a:pt x="181470" y="362953"/>
                  </a:moveTo>
                  <a:cubicBezTo>
                    <a:pt x="281698" y="362953"/>
                    <a:pt x="362940" y="281712"/>
                    <a:pt x="362940" y="181471"/>
                  </a:cubicBezTo>
                  <a:cubicBezTo>
                    <a:pt x="362940" y="81242"/>
                    <a:pt x="281698" y="0"/>
                    <a:pt x="181470" y="0"/>
                  </a:cubicBezTo>
                  <a:cubicBezTo>
                    <a:pt x="81242" y="0"/>
                    <a:pt x="0" y="81242"/>
                    <a:pt x="0" y="181471"/>
                  </a:cubicBezTo>
                  <a:cubicBezTo>
                    <a:pt x="0" y="281712"/>
                    <a:pt x="81242" y="362953"/>
                    <a:pt x="181470" y="362953"/>
                  </a:cubicBezTo>
                </a:path>
              </a:pathLst>
            </a:custGeom>
            <a:solidFill>
              <a:srgbClr val="FFFFFF"/>
            </a:solidFill>
            <a:ln cap="flat" cmpd="sng" w="2857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7" name="Google Shape;3237;p47"/>
            <p:cNvSpPr/>
            <p:nvPr/>
          </p:nvSpPr>
          <p:spPr>
            <a:xfrm>
              <a:off x="5102969" y="5047425"/>
              <a:ext cx="362940" cy="362953"/>
            </a:xfrm>
            <a:custGeom>
              <a:rect b="b" l="l" r="r" t="t"/>
              <a:pathLst>
                <a:path extrusionOk="0" h="362953" w="362940">
                  <a:moveTo>
                    <a:pt x="181470" y="362953"/>
                  </a:moveTo>
                  <a:cubicBezTo>
                    <a:pt x="281698" y="362953"/>
                    <a:pt x="362940" y="281712"/>
                    <a:pt x="362940" y="181471"/>
                  </a:cubicBezTo>
                  <a:cubicBezTo>
                    <a:pt x="362940" y="81242"/>
                    <a:pt x="281698" y="0"/>
                    <a:pt x="181470" y="0"/>
                  </a:cubicBezTo>
                  <a:cubicBezTo>
                    <a:pt x="81242" y="0"/>
                    <a:pt x="0" y="81242"/>
                    <a:pt x="0" y="181471"/>
                  </a:cubicBezTo>
                  <a:cubicBezTo>
                    <a:pt x="0" y="281712"/>
                    <a:pt x="81242" y="362953"/>
                    <a:pt x="181470" y="362953"/>
                  </a:cubicBezTo>
                  <a:close/>
                  <a:moveTo>
                    <a:pt x="181470" y="362953"/>
                  </a:move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8" name="Google Shape;3238;p47"/>
            <p:cNvSpPr/>
            <p:nvPr/>
          </p:nvSpPr>
          <p:spPr>
            <a:xfrm>
              <a:off x="5170586" y="5087571"/>
              <a:ext cx="227711" cy="282676"/>
            </a:xfrm>
            <a:custGeom>
              <a:rect b="b" l="l" r="r" t="t"/>
              <a:pathLst>
                <a:path extrusionOk="0" h="282676" w="227711">
                  <a:moveTo>
                    <a:pt x="0" y="0"/>
                  </a:moveTo>
                  <a:lnTo>
                    <a:pt x="227711" y="282676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9" name="Google Shape;3239;p47"/>
            <p:cNvSpPr/>
            <p:nvPr/>
          </p:nvSpPr>
          <p:spPr>
            <a:xfrm>
              <a:off x="5170581" y="5087571"/>
              <a:ext cx="227711" cy="282676"/>
            </a:xfrm>
            <a:custGeom>
              <a:rect b="b" l="l" r="r" t="t"/>
              <a:pathLst>
                <a:path extrusionOk="0" h="282676" w="227711">
                  <a:moveTo>
                    <a:pt x="227711" y="0"/>
                  </a:moveTo>
                  <a:lnTo>
                    <a:pt x="0" y="282676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40" name="Google Shape;3240;p47"/>
          <p:cNvSpPr/>
          <p:nvPr/>
        </p:nvSpPr>
        <p:spPr>
          <a:xfrm>
            <a:off x="2352650" y="3692661"/>
            <a:ext cx="6967895" cy="54534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1" name="Google Shape;3241;p47"/>
          <p:cNvSpPr/>
          <p:nvPr/>
        </p:nvSpPr>
        <p:spPr>
          <a:xfrm>
            <a:off x="2352649" y="4881041"/>
            <a:ext cx="6967895" cy="54534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42" name="Google Shape;3242;p47"/>
          <p:cNvGrpSpPr/>
          <p:nvPr/>
        </p:nvGrpSpPr>
        <p:grpSpPr>
          <a:xfrm>
            <a:off x="4788658" y="2770147"/>
            <a:ext cx="1650839" cy="196280"/>
            <a:chOff x="4243226" y="2465347"/>
            <a:chExt cx="1650839" cy="196280"/>
          </a:xfrm>
        </p:grpSpPr>
        <p:grpSp>
          <p:nvGrpSpPr>
            <p:cNvPr id="3243" name="Google Shape;3243;p47"/>
            <p:cNvGrpSpPr/>
            <p:nvPr/>
          </p:nvGrpSpPr>
          <p:grpSpPr>
            <a:xfrm rot="-5400000">
              <a:off x="5232716" y="2000278"/>
              <a:ext cx="196280" cy="1126418"/>
              <a:chOff x="7528138" y="4053351"/>
              <a:chExt cx="146330" cy="786177"/>
            </a:xfrm>
          </p:grpSpPr>
          <p:sp>
            <p:nvSpPr>
              <p:cNvPr id="3244" name="Google Shape;3244;p47"/>
              <p:cNvSpPr/>
              <p:nvPr/>
            </p:nvSpPr>
            <p:spPr>
              <a:xfrm>
                <a:off x="7567795" y="4120284"/>
                <a:ext cx="106673" cy="317230"/>
              </a:xfrm>
              <a:custGeom>
                <a:rect b="b" l="l" r="r" t="t"/>
                <a:pathLst>
                  <a:path extrusionOk="0" h="436105" w="188696">
                    <a:moveTo>
                      <a:pt x="188696" y="0"/>
                    </a:moveTo>
                    <a:lnTo>
                      <a:pt x="0" y="436105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5" name="Google Shape;3245;p47"/>
              <p:cNvSpPr/>
              <p:nvPr/>
            </p:nvSpPr>
            <p:spPr>
              <a:xfrm>
                <a:off x="7531977" y="4401513"/>
                <a:ext cx="72000" cy="72000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6" name="Google Shape;3246;p47"/>
              <p:cNvSpPr/>
              <p:nvPr/>
            </p:nvSpPr>
            <p:spPr>
              <a:xfrm>
                <a:off x="7528138" y="4053351"/>
                <a:ext cx="72000" cy="72000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7" name="Google Shape;3247;p47"/>
              <p:cNvSpPr/>
              <p:nvPr/>
            </p:nvSpPr>
            <p:spPr>
              <a:xfrm>
                <a:off x="7561191" y="4437512"/>
                <a:ext cx="0" cy="402016"/>
              </a:xfrm>
              <a:custGeom>
                <a:rect b="b" l="l" r="r" t="t"/>
                <a:pathLst>
                  <a:path extrusionOk="0" h="1196339" w="120000">
                    <a:moveTo>
                      <a:pt x="0" y="1196339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48" name="Google Shape;3248;p47"/>
            <p:cNvSpPr/>
            <p:nvPr/>
          </p:nvSpPr>
          <p:spPr>
            <a:xfrm rot="10800000">
              <a:off x="4531226" y="2321163"/>
              <a:ext cx="0" cy="576000"/>
            </a:xfrm>
            <a:custGeom>
              <a:rect b="b" l="l" r="r" t="t"/>
              <a:pathLst>
                <a:path extrusionOk="0" h="1196339" w="120000">
                  <a:moveTo>
                    <a:pt x="0" y="1196339"/>
                  </a:move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49" name="Google Shape;3249;p47"/>
          <p:cNvGrpSpPr/>
          <p:nvPr/>
        </p:nvGrpSpPr>
        <p:grpSpPr>
          <a:xfrm>
            <a:off x="7325967" y="2631570"/>
            <a:ext cx="1152000" cy="515828"/>
            <a:chOff x="6822121" y="2308262"/>
            <a:chExt cx="1152000" cy="515828"/>
          </a:xfrm>
        </p:grpSpPr>
        <p:grpSp>
          <p:nvGrpSpPr>
            <p:cNvPr id="3250" name="Google Shape;3250;p47"/>
            <p:cNvGrpSpPr/>
            <p:nvPr/>
          </p:nvGrpSpPr>
          <p:grpSpPr>
            <a:xfrm>
              <a:off x="6822121" y="2308262"/>
              <a:ext cx="1152000" cy="515828"/>
              <a:chOff x="9822969" y="3485745"/>
              <a:chExt cx="1152000" cy="515828"/>
            </a:xfrm>
          </p:grpSpPr>
          <p:sp>
            <p:nvSpPr>
              <p:cNvPr id="3251" name="Google Shape;3251;p47"/>
              <p:cNvSpPr/>
              <p:nvPr/>
            </p:nvSpPr>
            <p:spPr>
              <a:xfrm>
                <a:off x="9822969" y="3833333"/>
                <a:ext cx="1152000" cy="0"/>
              </a:xfrm>
              <a:custGeom>
                <a:rect b="b" l="l" r="r" t="t"/>
                <a:pathLst>
                  <a:path extrusionOk="0" h="120000" w="975347">
                    <a:moveTo>
                      <a:pt x="0" y="0"/>
                    </a:moveTo>
                    <a:lnTo>
                      <a:pt x="975347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2" name="Google Shape;3252;p47"/>
              <p:cNvSpPr/>
              <p:nvPr/>
            </p:nvSpPr>
            <p:spPr>
              <a:xfrm>
                <a:off x="10280861" y="3732999"/>
                <a:ext cx="207844" cy="200202"/>
              </a:xfrm>
              <a:custGeom>
                <a:rect b="b" l="l" r="r" t="t"/>
                <a:pathLst>
                  <a:path extrusionOk="0" h="200202" w="198196">
                    <a:moveTo>
                      <a:pt x="198196" y="100101"/>
                    </a:moveTo>
                    <a:lnTo>
                      <a:pt x="0" y="200202"/>
                    </a:lnTo>
                    <a:lnTo>
                      <a:pt x="0" y="0"/>
                    </a:lnTo>
                    <a:close/>
                    <a:moveTo>
                      <a:pt x="198196" y="100101"/>
                    </a:moveTo>
                  </a:path>
                </a:pathLst>
              </a:custGeom>
              <a:solidFill>
                <a:schemeClr val="lt1"/>
              </a:solidFill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3" name="Google Shape;3253;p47"/>
              <p:cNvSpPr/>
              <p:nvPr/>
            </p:nvSpPr>
            <p:spPr>
              <a:xfrm>
                <a:off x="10280861" y="3666833"/>
                <a:ext cx="262548" cy="309300"/>
              </a:xfrm>
              <a:custGeom>
                <a:rect b="b" l="l" r="r" t="t"/>
                <a:pathLst>
                  <a:path extrusionOk="0" h="200202" w="198196">
                    <a:moveTo>
                      <a:pt x="198196" y="100101"/>
                    </a:moveTo>
                    <a:lnTo>
                      <a:pt x="0" y="200202"/>
                    </a:lnTo>
                    <a:lnTo>
                      <a:pt x="0" y="0"/>
                    </a:lnTo>
                    <a:lnTo>
                      <a:pt x="198196" y="100101"/>
                    </a:lnTo>
                    <a:close/>
                    <a:moveTo>
                      <a:pt x="198196" y="100101"/>
                    </a:move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4" name="Google Shape;3254;p47"/>
              <p:cNvSpPr/>
              <p:nvPr/>
            </p:nvSpPr>
            <p:spPr>
              <a:xfrm>
                <a:off x="10549385" y="3641573"/>
                <a:ext cx="0" cy="360000"/>
              </a:xfrm>
              <a:custGeom>
                <a:rect b="b" l="l" r="r" t="t"/>
                <a:pathLst>
                  <a:path extrusionOk="0" h="215684" w="120000">
                    <a:moveTo>
                      <a:pt x="0" y="0"/>
                    </a:moveTo>
                    <a:lnTo>
                      <a:pt x="0" y="215684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5" name="Google Shape;3255;p47"/>
              <p:cNvSpPr/>
              <p:nvPr/>
            </p:nvSpPr>
            <p:spPr>
              <a:xfrm>
                <a:off x="10336379" y="3485745"/>
                <a:ext cx="144000" cy="144000"/>
              </a:xfrm>
              <a:custGeom>
                <a:rect b="b" l="l" r="r" t="t"/>
                <a:pathLst>
                  <a:path extrusionOk="0" h="66954" w="65862">
                    <a:moveTo>
                      <a:pt x="65862" y="0"/>
                    </a:moveTo>
                    <a:lnTo>
                      <a:pt x="0" y="66954"/>
                    </a:lnTo>
                  </a:path>
                </a:pathLst>
              </a:custGeom>
              <a:noFill/>
              <a:ln cap="flat" cmpd="sng" w="28575">
                <a:solidFill>
                  <a:srgbClr val="205DA9"/>
                </a:solidFill>
                <a:prstDash val="solid"/>
                <a:miter lim="50800"/>
                <a:headEnd len="med" w="med" type="triangl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56" name="Google Shape;3256;p47"/>
            <p:cNvSpPr/>
            <p:nvPr/>
          </p:nvSpPr>
          <p:spPr>
            <a:xfrm>
              <a:off x="7398561" y="2378393"/>
              <a:ext cx="144000" cy="144000"/>
            </a:xfrm>
            <a:custGeom>
              <a:rect b="b" l="l" r="r" t="t"/>
              <a:pathLst>
                <a:path extrusionOk="0" h="66954" w="65862">
                  <a:moveTo>
                    <a:pt x="65862" y="0"/>
                  </a:moveTo>
                  <a:lnTo>
                    <a:pt x="0" y="66954"/>
                  </a:lnTo>
                </a:path>
              </a:pathLst>
            </a:custGeom>
            <a:noFill/>
            <a:ln cap="flat" cmpd="sng" w="28575">
              <a:solidFill>
                <a:srgbClr val="205DA9"/>
              </a:solidFill>
              <a:prstDash val="solid"/>
              <a:miter lim="50800"/>
              <a:headEnd len="med" w="med" type="triangl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57" name="Google Shape;3257;p47"/>
          <p:cNvGrpSpPr/>
          <p:nvPr/>
        </p:nvGrpSpPr>
        <p:grpSpPr>
          <a:xfrm>
            <a:off x="4788658" y="5010308"/>
            <a:ext cx="1650839" cy="196280"/>
            <a:chOff x="4243226" y="2465347"/>
            <a:chExt cx="1650839" cy="196280"/>
          </a:xfrm>
        </p:grpSpPr>
        <p:grpSp>
          <p:nvGrpSpPr>
            <p:cNvPr id="3258" name="Google Shape;3258;p47"/>
            <p:cNvGrpSpPr/>
            <p:nvPr/>
          </p:nvGrpSpPr>
          <p:grpSpPr>
            <a:xfrm rot="-5400000">
              <a:off x="5232716" y="2000278"/>
              <a:ext cx="196280" cy="1126418"/>
              <a:chOff x="7528138" y="4053351"/>
              <a:chExt cx="146330" cy="786177"/>
            </a:xfrm>
          </p:grpSpPr>
          <p:sp>
            <p:nvSpPr>
              <p:cNvPr id="3259" name="Google Shape;3259;p47"/>
              <p:cNvSpPr/>
              <p:nvPr/>
            </p:nvSpPr>
            <p:spPr>
              <a:xfrm>
                <a:off x="7567795" y="4120284"/>
                <a:ext cx="106673" cy="317230"/>
              </a:xfrm>
              <a:custGeom>
                <a:rect b="b" l="l" r="r" t="t"/>
                <a:pathLst>
                  <a:path extrusionOk="0" h="436105" w="188696">
                    <a:moveTo>
                      <a:pt x="188696" y="0"/>
                    </a:moveTo>
                    <a:lnTo>
                      <a:pt x="0" y="436105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0" name="Google Shape;3260;p47"/>
              <p:cNvSpPr/>
              <p:nvPr/>
            </p:nvSpPr>
            <p:spPr>
              <a:xfrm>
                <a:off x="7531977" y="4401513"/>
                <a:ext cx="72000" cy="72000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1" name="Google Shape;3261;p47"/>
              <p:cNvSpPr/>
              <p:nvPr/>
            </p:nvSpPr>
            <p:spPr>
              <a:xfrm>
                <a:off x="7528138" y="4053351"/>
                <a:ext cx="72000" cy="72000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2" name="Google Shape;3262;p47"/>
              <p:cNvSpPr/>
              <p:nvPr/>
            </p:nvSpPr>
            <p:spPr>
              <a:xfrm>
                <a:off x="7561191" y="4437512"/>
                <a:ext cx="0" cy="402016"/>
              </a:xfrm>
              <a:custGeom>
                <a:rect b="b" l="l" r="r" t="t"/>
                <a:pathLst>
                  <a:path extrusionOk="0" h="1196339" w="120000">
                    <a:moveTo>
                      <a:pt x="0" y="1196339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63" name="Google Shape;3263;p47"/>
            <p:cNvSpPr/>
            <p:nvPr/>
          </p:nvSpPr>
          <p:spPr>
            <a:xfrm rot="10800000">
              <a:off x="4531226" y="2321163"/>
              <a:ext cx="0" cy="576000"/>
            </a:xfrm>
            <a:custGeom>
              <a:rect b="b" l="l" r="r" t="t"/>
              <a:pathLst>
                <a:path extrusionOk="0" h="1196339" w="120000">
                  <a:moveTo>
                    <a:pt x="0" y="1196339"/>
                  </a:move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64" name="Google Shape;3264;p47"/>
          <p:cNvSpPr/>
          <p:nvPr/>
        </p:nvSpPr>
        <p:spPr>
          <a:xfrm>
            <a:off x="7325967" y="5219319"/>
            <a:ext cx="1152000" cy="0"/>
          </a:xfrm>
          <a:custGeom>
            <a:rect b="b" l="l" r="r" t="t"/>
            <a:pathLst>
              <a:path extrusionOk="0" h="120000" w="975347">
                <a:moveTo>
                  <a:pt x="0" y="0"/>
                </a:moveTo>
                <a:lnTo>
                  <a:pt x="975347" y="0"/>
                </a:lnTo>
              </a:path>
            </a:pathLst>
          </a:custGeom>
          <a:noFill/>
          <a:ln cap="flat" cmpd="sng" w="28575">
            <a:solidFill>
              <a:srgbClr val="384C92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65" name="Google Shape;3265;p47"/>
          <p:cNvGrpSpPr/>
          <p:nvPr/>
        </p:nvGrpSpPr>
        <p:grpSpPr>
          <a:xfrm>
            <a:off x="2594661" y="3800589"/>
            <a:ext cx="1296000" cy="328486"/>
            <a:chOff x="4589067" y="5047425"/>
            <a:chExt cx="1405222" cy="362953"/>
          </a:xfrm>
        </p:grpSpPr>
        <p:sp>
          <p:nvSpPr>
            <p:cNvPr id="3266" name="Google Shape;3266;p47"/>
            <p:cNvSpPr/>
            <p:nvPr/>
          </p:nvSpPr>
          <p:spPr>
            <a:xfrm>
              <a:off x="4589067" y="5229130"/>
              <a:ext cx="1405222" cy="0"/>
            </a:xfrm>
            <a:custGeom>
              <a:rect b="b" l="l" r="r" t="t"/>
              <a:pathLst>
                <a:path extrusionOk="0" h="120000" w="1196339">
                  <a:moveTo>
                    <a:pt x="1196339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7" name="Google Shape;3267;p47"/>
            <p:cNvSpPr/>
            <p:nvPr/>
          </p:nvSpPr>
          <p:spPr>
            <a:xfrm>
              <a:off x="5102969" y="5047425"/>
              <a:ext cx="362940" cy="362953"/>
            </a:xfrm>
            <a:custGeom>
              <a:rect b="b" l="l" r="r" t="t"/>
              <a:pathLst>
                <a:path extrusionOk="0" h="362953" w="362940">
                  <a:moveTo>
                    <a:pt x="181470" y="362953"/>
                  </a:moveTo>
                  <a:cubicBezTo>
                    <a:pt x="281698" y="362953"/>
                    <a:pt x="362940" y="281712"/>
                    <a:pt x="362940" y="181471"/>
                  </a:cubicBezTo>
                  <a:cubicBezTo>
                    <a:pt x="362940" y="81242"/>
                    <a:pt x="281698" y="0"/>
                    <a:pt x="181470" y="0"/>
                  </a:cubicBezTo>
                  <a:cubicBezTo>
                    <a:pt x="81242" y="0"/>
                    <a:pt x="0" y="81242"/>
                    <a:pt x="0" y="181471"/>
                  </a:cubicBezTo>
                  <a:cubicBezTo>
                    <a:pt x="0" y="281712"/>
                    <a:pt x="81242" y="362953"/>
                    <a:pt x="181470" y="362953"/>
                  </a:cubicBezTo>
                </a:path>
              </a:pathLst>
            </a:custGeom>
            <a:solidFill>
              <a:srgbClr val="FFFFFF"/>
            </a:solidFill>
            <a:ln cap="flat" cmpd="sng" w="2857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8" name="Google Shape;3268;p47"/>
            <p:cNvSpPr/>
            <p:nvPr/>
          </p:nvSpPr>
          <p:spPr>
            <a:xfrm>
              <a:off x="5102969" y="5047425"/>
              <a:ext cx="362940" cy="362953"/>
            </a:xfrm>
            <a:custGeom>
              <a:rect b="b" l="l" r="r" t="t"/>
              <a:pathLst>
                <a:path extrusionOk="0" h="362953" w="362940">
                  <a:moveTo>
                    <a:pt x="181470" y="362953"/>
                  </a:moveTo>
                  <a:cubicBezTo>
                    <a:pt x="281698" y="362953"/>
                    <a:pt x="362940" y="281712"/>
                    <a:pt x="362940" y="181471"/>
                  </a:cubicBezTo>
                  <a:cubicBezTo>
                    <a:pt x="362940" y="81242"/>
                    <a:pt x="281698" y="0"/>
                    <a:pt x="181470" y="0"/>
                  </a:cubicBezTo>
                  <a:cubicBezTo>
                    <a:pt x="81242" y="0"/>
                    <a:pt x="0" y="81242"/>
                    <a:pt x="0" y="181471"/>
                  </a:cubicBezTo>
                  <a:cubicBezTo>
                    <a:pt x="0" y="281712"/>
                    <a:pt x="81242" y="362953"/>
                    <a:pt x="181470" y="362953"/>
                  </a:cubicBezTo>
                  <a:close/>
                  <a:moveTo>
                    <a:pt x="181470" y="362953"/>
                  </a:move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9" name="Google Shape;3269;p47"/>
            <p:cNvSpPr/>
            <p:nvPr/>
          </p:nvSpPr>
          <p:spPr>
            <a:xfrm>
              <a:off x="5170586" y="5087571"/>
              <a:ext cx="227711" cy="282676"/>
            </a:xfrm>
            <a:custGeom>
              <a:rect b="b" l="l" r="r" t="t"/>
              <a:pathLst>
                <a:path extrusionOk="0" h="282676" w="227711">
                  <a:moveTo>
                    <a:pt x="0" y="0"/>
                  </a:moveTo>
                  <a:lnTo>
                    <a:pt x="227711" y="282676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0" name="Google Shape;3270;p47"/>
            <p:cNvSpPr/>
            <p:nvPr/>
          </p:nvSpPr>
          <p:spPr>
            <a:xfrm>
              <a:off x="5170581" y="5087571"/>
              <a:ext cx="227711" cy="282676"/>
            </a:xfrm>
            <a:custGeom>
              <a:rect b="b" l="l" r="r" t="t"/>
              <a:pathLst>
                <a:path extrusionOk="0" h="282676" w="227711">
                  <a:moveTo>
                    <a:pt x="227711" y="0"/>
                  </a:moveTo>
                  <a:lnTo>
                    <a:pt x="0" y="282676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71" name="Google Shape;3271;p47"/>
          <p:cNvGrpSpPr/>
          <p:nvPr/>
        </p:nvGrpSpPr>
        <p:grpSpPr>
          <a:xfrm>
            <a:off x="4788658" y="3846314"/>
            <a:ext cx="1650839" cy="196280"/>
            <a:chOff x="4243226" y="2465347"/>
            <a:chExt cx="1650839" cy="196280"/>
          </a:xfrm>
        </p:grpSpPr>
        <p:grpSp>
          <p:nvGrpSpPr>
            <p:cNvPr id="3272" name="Google Shape;3272;p47"/>
            <p:cNvGrpSpPr/>
            <p:nvPr/>
          </p:nvGrpSpPr>
          <p:grpSpPr>
            <a:xfrm rot="-5400000">
              <a:off x="5232716" y="2000278"/>
              <a:ext cx="196280" cy="1126418"/>
              <a:chOff x="7528138" y="4053351"/>
              <a:chExt cx="146330" cy="786177"/>
            </a:xfrm>
          </p:grpSpPr>
          <p:sp>
            <p:nvSpPr>
              <p:cNvPr id="3273" name="Google Shape;3273;p47"/>
              <p:cNvSpPr/>
              <p:nvPr/>
            </p:nvSpPr>
            <p:spPr>
              <a:xfrm>
                <a:off x="7567795" y="4120284"/>
                <a:ext cx="106673" cy="317230"/>
              </a:xfrm>
              <a:custGeom>
                <a:rect b="b" l="l" r="r" t="t"/>
                <a:pathLst>
                  <a:path extrusionOk="0" h="436105" w="188696">
                    <a:moveTo>
                      <a:pt x="188696" y="0"/>
                    </a:moveTo>
                    <a:lnTo>
                      <a:pt x="0" y="436105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4" name="Google Shape;3274;p47"/>
              <p:cNvSpPr/>
              <p:nvPr/>
            </p:nvSpPr>
            <p:spPr>
              <a:xfrm>
                <a:off x="7531977" y="4401513"/>
                <a:ext cx="72000" cy="72000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5" name="Google Shape;3275;p47"/>
              <p:cNvSpPr/>
              <p:nvPr/>
            </p:nvSpPr>
            <p:spPr>
              <a:xfrm>
                <a:off x="7528138" y="4053351"/>
                <a:ext cx="72000" cy="72000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6" name="Google Shape;3276;p47"/>
              <p:cNvSpPr/>
              <p:nvPr/>
            </p:nvSpPr>
            <p:spPr>
              <a:xfrm>
                <a:off x="7561191" y="4437512"/>
                <a:ext cx="0" cy="402016"/>
              </a:xfrm>
              <a:custGeom>
                <a:rect b="b" l="l" r="r" t="t"/>
                <a:pathLst>
                  <a:path extrusionOk="0" h="1196339" w="120000">
                    <a:moveTo>
                      <a:pt x="0" y="1196339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77" name="Google Shape;3277;p47"/>
            <p:cNvSpPr/>
            <p:nvPr/>
          </p:nvSpPr>
          <p:spPr>
            <a:xfrm rot="10800000">
              <a:off x="4531226" y="2321163"/>
              <a:ext cx="0" cy="576000"/>
            </a:xfrm>
            <a:custGeom>
              <a:rect b="b" l="l" r="r" t="t"/>
              <a:pathLst>
                <a:path extrusionOk="0" h="1196339" w="120000">
                  <a:moveTo>
                    <a:pt x="0" y="1196339"/>
                  </a:move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78" name="Google Shape;3278;p47"/>
          <p:cNvSpPr/>
          <p:nvPr/>
        </p:nvSpPr>
        <p:spPr>
          <a:xfrm>
            <a:off x="7325967" y="3989401"/>
            <a:ext cx="1152000" cy="0"/>
          </a:xfrm>
          <a:custGeom>
            <a:rect b="b" l="l" r="r" t="t"/>
            <a:pathLst>
              <a:path extrusionOk="0" h="120000" w="975347">
                <a:moveTo>
                  <a:pt x="0" y="0"/>
                </a:moveTo>
                <a:lnTo>
                  <a:pt x="975347" y="0"/>
                </a:lnTo>
              </a:path>
            </a:pathLst>
          </a:custGeom>
          <a:noFill/>
          <a:ln cap="flat" cmpd="sng" w="28575">
            <a:solidFill>
              <a:srgbClr val="384C92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79" name="Google Shape;3279;p47"/>
          <p:cNvGrpSpPr/>
          <p:nvPr/>
        </p:nvGrpSpPr>
        <p:grpSpPr>
          <a:xfrm>
            <a:off x="2552046" y="4854282"/>
            <a:ext cx="1338615" cy="524296"/>
            <a:chOff x="8817982" y="5083571"/>
            <a:chExt cx="1003175" cy="392913"/>
          </a:xfrm>
        </p:grpSpPr>
        <p:sp>
          <p:nvSpPr>
            <p:cNvPr id="3280" name="Google Shape;3280;p47"/>
            <p:cNvSpPr/>
            <p:nvPr/>
          </p:nvSpPr>
          <p:spPr>
            <a:xfrm>
              <a:off x="9253785" y="5214412"/>
              <a:ext cx="118738" cy="2306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>
                  <a:solidFill>
                    <a:srgbClr val="24408F"/>
                  </a:solidFill>
                  <a:latin typeface="Calibri"/>
                  <a:ea typeface="Calibri"/>
                  <a:cs typeface="Calibri"/>
                  <a:sym typeface="Calibri"/>
                </a:rPr>
                <a:t>G</a:t>
              </a:r>
              <a:endParaRPr/>
            </a:p>
          </p:txBody>
        </p:sp>
        <p:grpSp>
          <p:nvGrpSpPr>
            <p:cNvPr id="3281" name="Google Shape;3281;p47"/>
            <p:cNvGrpSpPr/>
            <p:nvPr/>
          </p:nvGrpSpPr>
          <p:grpSpPr>
            <a:xfrm>
              <a:off x="8817982" y="5083571"/>
              <a:ext cx="1003175" cy="392913"/>
              <a:chOff x="9184269" y="5212847"/>
              <a:chExt cx="1003175" cy="392913"/>
            </a:xfrm>
          </p:grpSpPr>
          <p:sp>
            <p:nvSpPr>
              <p:cNvPr id="3282" name="Google Shape;3282;p47"/>
              <p:cNvSpPr/>
              <p:nvPr/>
            </p:nvSpPr>
            <p:spPr>
              <a:xfrm>
                <a:off x="9532199" y="5311273"/>
                <a:ext cx="294486" cy="294487"/>
              </a:xfrm>
              <a:custGeom>
                <a:rect b="b" l="l" r="r" t="t"/>
                <a:pathLst>
                  <a:path extrusionOk="0" h="294487" w="294486">
                    <a:moveTo>
                      <a:pt x="147243" y="294487"/>
                    </a:moveTo>
                    <a:cubicBezTo>
                      <a:pt x="228561" y="294487"/>
                      <a:pt x="294486" y="228562"/>
                      <a:pt x="294486" y="147244"/>
                    </a:cubicBezTo>
                    <a:cubicBezTo>
                      <a:pt x="294486" y="65926"/>
                      <a:pt x="228561" y="0"/>
                      <a:pt x="147243" y="0"/>
                    </a:cubicBezTo>
                    <a:cubicBezTo>
                      <a:pt x="65925" y="0"/>
                      <a:pt x="0" y="65926"/>
                      <a:pt x="0" y="147244"/>
                    </a:cubicBezTo>
                    <a:cubicBezTo>
                      <a:pt x="0" y="228562"/>
                      <a:pt x="65925" y="294487"/>
                      <a:pt x="147243" y="294487"/>
                    </a:cubicBezTo>
                    <a:close/>
                    <a:moveTo>
                      <a:pt x="147243" y="294487"/>
                    </a:move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3" name="Google Shape;3283;p47"/>
              <p:cNvSpPr/>
              <p:nvPr/>
            </p:nvSpPr>
            <p:spPr>
              <a:xfrm>
                <a:off x="9822883" y="5460429"/>
                <a:ext cx="364561" cy="0"/>
              </a:xfrm>
              <a:custGeom>
                <a:rect b="b" l="l" r="r" t="t"/>
                <a:pathLst>
                  <a:path extrusionOk="0" h="120000" w="347929">
                    <a:moveTo>
                      <a:pt x="0" y="0"/>
                    </a:moveTo>
                    <a:lnTo>
                      <a:pt x="347929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4" name="Google Shape;3284;p47"/>
              <p:cNvSpPr/>
              <p:nvPr/>
            </p:nvSpPr>
            <p:spPr>
              <a:xfrm>
                <a:off x="9860573" y="5379306"/>
                <a:ext cx="97205" cy="0"/>
              </a:xfrm>
              <a:custGeom>
                <a:rect b="b" l="l" r="r" t="t"/>
                <a:pathLst>
                  <a:path extrusionOk="0" h="120000" w="97205">
                    <a:moveTo>
                      <a:pt x="0" y="0"/>
                    </a:moveTo>
                    <a:lnTo>
                      <a:pt x="97205" y="0"/>
                    </a:lnTo>
                  </a:path>
                </a:pathLst>
              </a:custGeom>
              <a:noFill/>
              <a:ln cap="flat" cmpd="sng" w="2857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5" name="Google Shape;3285;p47"/>
              <p:cNvSpPr/>
              <p:nvPr/>
            </p:nvSpPr>
            <p:spPr>
              <a:xfrm>
                <a:off x="9351220" y="5212847"/>
                <a:ext cx="181708" cy="1968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fr-FR" sz="1800" u="none" cap="none" strike="noStrike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+</a:t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6" name="Google Shape;3286;p47"/>
              <p:cNvSpPr/>
              <p:nvPr/>
            </p:nvSpPr>
            <p:spPr>
              <a:xfrm>
                <a:off x="9184269" y="5458516"/>
                <a:ext cx="347929" cy="0"/>
              </a:xfrm>
              <a:custGeom>
                <a:rect b="b" l="l" r="r" t="t"/>
                <a:pathLst>
                  <a:path extrusionOk="0" h="120000" w="347929">
                    <a:moveTo>
                      <a:pt x="0" y="0"/>
                    </a:moveTo>
                    <a:lnTo>
                      <a:pt x="347929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287" name="Google Shape;3287;p47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3288" name="Google Shape;3288;p47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89" name="Google Shape;3289;p47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3" name="Shape 3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4" name="Google Shape;3294;p48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bonne réponse est A.</a:t>
            </a:r>
            <a:endParaRPr/>
          </a:p>
        </p:txBody>
      </p:sp>
      <p:sp>
        <p:nvSpPr>
          <p:cNvPr id="3295" name="Google Shape;3295;p48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oralement. Il/elle explique davantage si nécessaire.</a:t>
            </a:r>
            <a:endParaRPr/>
          </a:p>
        </p:txBody>
      </p:sp>
      <p:pic>
        <p:nvPicPr>
          <p:cNvPr descr="Coche avec un remplissage uni" id="3296" name="Google Shape;3296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4504" y="3553170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3297" name="Google Shape;3297;p48"/>
          <p:cNvSpPr txBox="1"/>
          <p:nvPr/>
        </p:nvSpPr>
        <p:spPr>
          <a:xfrm>
            <a:off x="1241393" y="1706880"/>
            <a:ext cx="9275354" cy="40011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symbolise successivement à la lampe, à l’interrupteur et au fil par:  </a:t>
            </a:r>
            <a:endParaRPr/>
          </a:p>
        </p:txBody>
      </p:sp>
      <p:sp>
        <p:nvSpPr>
          <p:cNvPr id="3298" name="Google Shape;3298;p48"/>
          <p:cNvSpPr/>
          <p:nvPr/>
        </p:nvSpPr>
        <p:spPr>
          <a:xfrm>
            <a:off x="2352648" y="2627155"/>
            <a:ext cx="6967895" cy="54534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9" name="Google Shape;3299;p48"/>
          <p:cNvSpPr/>
          <p:nvPr/>
        </p:nvSpPr>
        <p:spPr>
          <a:xfrm>
            <a:off x="1920650" y="2616264"/>
            <a:ext cx="432000" cy="544802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3300" name="Google Shape;3300;p48"/>
          <p:cNvSpPr/>
          <p:nvPr/>
        </p:nvSpPr>
        <p:spPr>
          <a:xfrm>
            <a:off x="1950472" y="3692659"/>
            <a:ext cx="432000" cy="545341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3301" name="Google Shape;3301;p48"/>
          <p:cNvSpPr/>
          <p:nvPr/>
        </p:nvSpPr>
        <p:spPr>
          <a:xfrm>
            <a:off x="1925352" y="4881039"/>
            <a:ext cx="432000" cy="545341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grpSp>
        <p:nvGrpSpPr>
          <p:cNvPr id="3302" name="Google Shape;3302;p48"/>
          <p:cNvGrpSpPr/>
          <p:nvPr/>
        </p:nvGrpSpPr>
        <p:grpSpPr>
          <a:xfrm>
            <a:off x="2594661" y="2724422"/>
            <a:ext cx="1296000" cy="328486"/>
            <a:chOff x="4589067" y="5047425"/>
            <a:chExt cx="1405222" cy="362953"/>
          </a:xfrm>
        </p:grpSpPr>
        <p:sp>
          <p:nvSpPr>
            <p:cNvPr id="3303" name="Google Shape;3303;p48"/>
            <p:cNvSpPr/>
            <p:nvPr/>
          </p:nvSpPr>
          <p:spPr>
            <a:xfrm>
              <a:off x="4589067" y="5229130"/>
              <a:ext cx="1405222" cy="0"/>
            </a:xfrm>
            <a:custGeom>
              <a:rect b="b" l="l" r="r" t="t"/>
              <a:pathLst>
                <a:path extrusionOk="0" h="120000" w="1196339">
                  <a:moveTo>
                    <a:pt x="1196339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4" name="Google Shape;3304;p48"/>
            <p:cNvSpPr/>
            <p:nvPr/>
          </p:nvSpPr>
          <p:spPr>
            <a:xfrm>
              <a:off x="5102969" y="5047425"/>
              <a:ext cx="362940" cy="362953"/>
            </a:xfrm>
            <a:custGeom>
              <a:rect b="b" l="l" r="r" t="t"/>
              <a:pathLst>
                <a:path extrusionOk="0" h="362953" w="362940">
                  <a:moveTo>
                    <a:pt x="181470" y="362953"/>
                  </a:moveTo>
                  <a:cubicBezTo>
                    <a:pt x="281698" y="362953"/>
                    <a:pt x="362940" y="281712"/>
                    <a:pt x="362940" y="181471"/>
                  </a:cubicBezTo>
                  <a:cubicBezTo>
                    <a:pt x="362940" y="81242"/>
                    <a:pt x="281698" y="0"/>
                    <a:pt x="181470" y="0"/>
                  </a:cubicBezTo>
                  <a:cubicBezTo>
                    <a:pt x="81242" y="0"/>
                    <a:pt x="0" y="81242"/>
                    <a:pt x="0" y="181471"/>
                  </a:cubicBezTo>
                  <a:cubicBezTo>
                    <a:pt x="0" y="281712"/>
                    <a:pt x="81242" y="362953"/>
                    <a:pt x="181470" y="362953"/>
                  </a:cubicBezTo>
                </a:path>
              </a:pathLst>
            </a:custGeom>
            <a:solidFill>
              <a:srgbClr val="FFFFFF"/>
            </a:solidFill>
            <a:ln cap="flat" cmpd="sng" w="2857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5" name="Google Shape;3305;p48"/>
            <p:cNvSpPr/>
            <p:nvPr/>
          </p:nvSpPr>
          <p:spPr>
            <a:xfrm>
              <a:off x="5102969" y="5047425"/>
              <a:ext cx="362940" cy="362953"/>
            </a:xfrm>
            <a:custGeom>
              <a:rect b="b" l="l" r="r" t="t"/>
              <a:pathLst>
                <a:path extrusionOk="0" h="362953" w="362940">
                  <a:moveTo>
                    <a:pt x="181470" y="362953"/>
                  </a:moveTo>
                  <a:cubicBezTo>
                    <a:pt x="281698" y="362953"/>
                    <a:pt x="362940" y="281712"/>
                    <a:pt x="362940" y="181471"/>
                  </a:cubicBezTo>
                  <a:cubicBezTo>
                    <a:pt x="362940" y="81242"/>
                    <a:pt x="281698" y="0"/>
                    <a:pt x="181470" y="0"/>
                  </a:cubicBezTo>
                  <a:cubicBezTo>
                    <a:pt x="81242" y="0"/>
                    <a:pt x="0" y="81242"/>
                    <a:pt x="0" y="181471"/>
                  </a:cubicBezTo>
                  <a:cubicBezTo>
                    <a:pt x="0" y="281712"/>
                    <a:pt x="81242" y="362953"/>
                    <a:pt x="181470" y="362953"/>
                  </a:cubicBezTo>
                  <a:close/>
                  <a:moveTo>
                    <a:pt x="181470" y="362953"/>
                  </a:move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6" name="Google Shape;3306;p48"/>
            <p:cNvSpPr/>
            <p:nvPr/>
          </p:nvSpPr>
          <p:spPr>
            <a:xfrm>
              <a:off x="5170586" y="5087571"/>
              <a:ext cx="227711" cy="282676"/>
            </a:xfrm>
            <a:custGeom>
              <a:rect b="b" l="l" r="r" t="t"/>
              <a:pathLst>
                <a:path extrusionOk="0" h="282676" w="227711">
                  <a:moveTo>
                    <a:pt x="0" y="0"/>
                  </a:moveTo>
                  <a:lnTo>
                    <a:pt x="227711" y="282676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7" name="Google Shape;3307;p48"/>
            <p:cNvSpPr/>
            <p:nvPr/>
          </p:nvSpPr>
          <p:spPr>
            <a:xfrm>
              <a:off x="5170581" y="5087571"/>
              <a:ext cx="227711" cy="282676"/>
            </a:xfrm>
            <a:custGeom>
              <a:rect b="b" l="l" r="r" t="t"/>
              <a:pathLst>
                <a:path extrusionOk="0" h="282676" w="227711">
                  <a:moveTo>
                    <a:pt x="227711" y="0"/>
                  </a:moveTo>
                  <a:lnTo>
                    <a:pt x="0" y="282676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08" name="Google Shape;3308;p48"/>
          <p:cNvSpPr/>
          <p:nvPr/>
        </p:nvSpPr>
        <p:spPr>
          <a:xfrm>
            <a:off x="2352650" y="3692661"/>
            <a:ext cx="6967895" cy="54534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9" name="Google Shape;3309;p48"/>
          <p:cNvSpPr/>
          <p:nvPr/>
        </p:nvSpPr>
        <p:spPr>
          <a:xfrm>
            <a:off x="2352649" y="4881041"/>
            <a:ext cx="6967895" cy="54534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10" name="Google Shape;3310;p48"/>
          <p:cNvGrpSpPr/>
          <p:nvPr/>
        </p:nvGrpSpPr>
        <p:grpSpPr>
          <a:xfrm>
            <a:off x="4788658" y="2770147"/>
            <a:ext cx="1650839" cy="196280"/>
            <a:chOff x="4243226" y="2465347"/>
            <a:chExt cx="1650839" cy="196280"/>
          </a:xfrm>
        </p:grpSpPr>
        <p:grpSp>
          <p:nvGrpSpPr>
            <p:cNvPr id="3311" name="Google Shape;3311;p48"/>
            <p:cNvGrpSpPr/>
            <p:nvPr/>
          </p:nvGrpSpPr>
          <p:grpSpPr>
            <a:xfrm rot="-5400000">
              <a:off x="5232716" y="2000278"/>
              <a:ext cx="196280" cy="1126418"/>
              <a:chOff x="7528138" y="4053351"/>
              <a:chExt cx="146330" cy="786177"/>
            </a:xfrm>
          </p:grpSpPr>
          <p:sp>
            <p:nvSpPr>
              <p:cNvPr id="3312" name="Google Shape;3312;p48"/>
              <p:cNvSpPr/>
              <p:nvPr/>
            </p:nvSpPr>
            <p:spPr>
              <a:xfrm>
                <a:off x="7567795" y="4120284"/>
                <a:ext cx="106673" cy="317230"/>
              </a:xfrm>
              <a:custGeom>
                <a:rect b="b" l="l" r="r" t="t"/>
                <a:pathLst>
                  <a:path extrusionOk="0" h="436105" w="188696">
                    <a:moveTo>
                      <a:pt x="188696" y="0"/>
                    </a:moveTo>
                    <a:lnTo>
                      <a:pt x="0" y="436105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3" name="Google Shape;3313;p48"/>
              <p:cNvSpPr/>
              <p:nvPr/>
            </p:nvSpPr>
            <p:spPr>
              <a:xfrm>
                <a:off x="7531977" y="4401513"/>
                <a:ext cx="72000" cy="72000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4" name="Google Shape;3314;p48"/>
              <p:cNvSpPr/>
              <p:nvPr/>
            </p:nvSpPr>
            <p:spPr>
              <a:xfrm>
                <a:off x="7528138" y="4053351"/>
                <a:ext cx="72000" cy="72000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5" name="Google Shape;3315;p48"/>
              <p:cNvSpPr/>
              <p:nvPr/>
            </p:nvSpPr>
            <p:spPr>
              <a:xfrm>
                <a:off x="7561191" y="4437512"/>
                <a:ext cx="0" cy="402016"/>
              </a:xfrm>
              <a:custGeom>
                <a:rect b="b" l="l" r="r" t="t"/>
                <a:pathLst>
                  <a:path extrusionOk="0" h="1196339" w="120000">
                    <a:moveTo>
                      <a:pt x="0" y="1196339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16" name="Google Shape;3316;p48"/>
            <p:cNvSpPr/>
            <p:nvPr/>
          </p:nvSpPr>
          <p:spPr>
            <a:xfrm rot="10800000">
              <a:off x="4531226" y="2321163"/>
              <a:ext cx="0" cy="576000"/>
            </a:xfrm>
            <a:custGeom>
              <a:rect b="b" l="l" r="r" t="t"/>
              <a:pathLst>
                <a:path extrusionOk="0" h="1196339" w="120000">
                  <a:moveTo>
                    <a:pt x="0" y="1196339"/>
                  </a:move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17" name="Google Shape;3317;p48"/>
          <p:cNvGrpSpPr/>
          <p:nvPr/>
        </p:nvGrpSpPr>
        <p:grpSpPr>
          <a:xfrm>
            <a:off x="7325967" y="2631570"/>
            <a:ext cx="1152000" cy="515828"/>
            <a:chOff x="6822121" y="2308262"/>
            <a:chExt cx="1152000" cy="515828"/>
          </a:xfrm>
        </p:grpSpPr>
        <p:grpSp>
          <p:nvGrpSpPr>
            <p:cNvPr id="3318" name="Google Shape;3318;p48"/>
            <p:cNvGrpSpPr/>
            <p:nvPr/>
          </p:nvGrpSpPr>
          <p:grpSpPr>
            <a:xfrm>
              <a:off x="6822121" y="2308262"/>
              <a:ext cx="1152000" cy="515828"/>
              <a:chOff x="9822969" y="3485745"/>
              <a:chExt cx="1152000" cy="515828"/>
            </a:xfrm>
          </p:grpSpPr>
          <p:sp>
            <p:nvSpPr>
              <p:cNvPr id="3319" name="Google Shape;3319;p48"/>
              <p:cNvSpPr/>
              <p:nvPr/>
            </p:nvSpPr>
            <p:spPr>
              <a:xfrm>
                <a:off x="9822969" y="3833333"/>
                <a:ext cx="1152000" cy="0"/>
              </a:xfrm>
              <a:custGeom>
                <a:rect b="b" l="l" r="r" t="t"/>
                <a:pathLst>
                  <a:path extrusionOk="0" h="120000" w="975347">
                    <a:moveTo>
                      <a:pt x="0" y="0"/>
                    </a:moveTo>
                    <a:lnTo>
                      <a:pt x="975347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0" name="Google Shape;3320;p48"/>
              <p:cNvSpPr/>
              <p:nvPr/>
            </p:nvSpPr>
            <p:spPr>
              <a:xfrm>
                <a:off x="10280861" y="3732999"/>
                <a:ext cx="207844" cy="200202"/>
              </a:xfrm>
              <a:custGeom>
                <a:rect b="b" l="l" r="r" t="t"/>
                <a:pathLst>
                  <a:path extrusionOk="0" h="200202" w="198196">
                    <a:moveTo>
                      <a:pt x="198196" y="100101"/>
                    </a:moveTo>
                    <a:lnTo>
                      <a:pt x="0" y="200202"/>
                    </a:lnTo>
                    <a:lnTo>
                      <a:pt x="0" y="0"/>
                    </a:lnTo>
                    <a:close/>
                    <a:moveTo>
                      <a:pt x="198196" y="100101"/>
                    </a:moveTo>
                  </a:path>
                </a:pathLst>
              </a:custGeom>
              <a:solidFill>
                <a:schemeClr val="lt1"/>
              </a:solidFill>
              <a:ln cap="flat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1" name="Google Shape;3321;p48"/>
              <p:cNvSpPr/>
              <p:nvPr/>
            </p:nvSpPr>
            <p:spPr>
              <a:xfrm>
                <a:off x="10280861" y="3666833"/>
                <a:ext cx="262548" cy="309300"/>
              </a:xfrm>
              <a:custGeom>
                <a:rect b="b" l="l" r="r" t="t"/>
                <a:pathLst>
                  <a:path extrusionOk="0" h="200202" w="198196">
                    <a:moveTo>
                      <a:pt x="198196" y="100101"/>
                    </a:moveTo>
                    <a:lnTo>
                      <a:pt x="0" y="200202"/>
                    </a:lnTo>
                    <a:lnTo>
                      <a:pt x="0" y="0"/>
                    </a:lnTo>
                    <a:lnTo>
                      <a:pt x="198196" y="100101"/>
                    </a:lnTo>
                    <a:close/>
                    <a:moveTo>
                      <a:pt x="198196" y="100101"/>
                    </a:move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2" name="Google Shape;3322;p48"/>
              <p:cNvSpPr/>
              <p:nvPr/>
            </p:nvSpPr>
            <p:spPr>
              <a:xfrm>
                <a:off x="10549385" y="3641573"/>
                <a:ext cx="0" cy="360000"/>
              </a:xfrm>
              <a:custGeom>
                <a:rect b="b" l="l" r="r" t="t"/>
                <a:pathLst>
                  <a:path extrusionOk="0" h="215684" w="120000">
                    <a:moveTo>
                      <a:pt x="0" y="0"/>
                    </a:moveTo>
                    <a:lnTo>
                      <a:pt x="0" y="215684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3" name="Google Shape;3323;p48"/>
              <p:cNvSpPr/>
              <p:nvPr/>
            </p:nvSpPr>
            <p:spPr>
              <a:xfrm>
                <a:off x="10336379" y="3485745"/>
                <a:ext cx="144000" cy="144000"/>
              </a:xfrm>
              <a:custGeom>
                <a:rect b="b" l="l" r="r" t="t"/>
                <a:pathLst>
                  <a:path extrusionOk="0" h="66954" w="65862">
                    <a:moveTo>
                      <a:pt x="65862" y="0"/>
                    </a:moveTo>
                    <a:lnTo>
                      <a:pt x="0" y="66954"/>
                    </a:lnTo>
                  </a:path>
                </a:pathLst>
              </a:custGeom>
              <a:noFill/>
              <a:ln cap="flat" cmpd="sng" w="28575">
                <a:solidFill>
                  <a:srgbClr val="205DA9"/>
                </a:solidFill>
                <a:prstDash val="solid"/>
                <a:miter lim="50800"/>
                <a:headEnd len="med" w="med" type="triangl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24" name="Google Shape;3324;p48"/>
            <p:cNvSpPr/>
            <p:nvPr/>
          </p:nvSpPr>
          <p:spPr>
            <a:xfrm>
              <a:off x="7398561" y="2378393"/>
              <a:ext cx="144000" cy="144000"/>
            </a:xfrm>
            <a:custGeom>
              <a:rect b="b" l="l" r="r" t="t"/>
              <a:pathLst>
                <a:path extrusionOk="0" h="66954" w="65862">
                  <a:moveTo>
                    <a:pt x="65862" y="0"/>
                  </a:moveTo>
                  <a:lnTo>
                    <a:pt x="0" y="66954"/>
                  </a:lnTo>
                </a:path>
              </a:pathLst>
            </a:custGeom>
            <a:noFill/>
            <a:ln cap="flat" cmpd="sng" w="28575">
              <a:solidFill>
                <a:srgbClr val="205DA9"/>
              </a:solidFill>
              <a:prstDash val="solid"/>
              <a:miter lim="50800"/>
              <a:headEnd len="med" w="med" type="triangl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25" name="Google Shape;3325;p48"/>
          <p:cNvGrpSpPr/>
          <p:nvPr/>
        </p:nvGrpSpPr>
        <p:grpSpPr>
          <a:xfrm>
            <a:off x="4788658" y="5010308"/>
            <a:ext cx="1650839" cy="196280"/>
            <a:chOff x="4243226" y="2465347"/>
            <a:chExt cx="1650839" cy="196280"/>
          </a:xfrm>
        </p:grpSpPr>
        <p:grpSp>
          <p:nvGrpSpPr>
            <p:cNvPr id="3326" name="Google Shape;3326;p48"/>
            <p:cNvGrpSpPr/>
            <p:nvPr/>
          </p:nvGrpSpPr>
          <p:grpSpPr>
            <a:xfrm rot="-5400000">
              <a:off x="5232716" y="2000278"/>
              <a:ext cx="196280" cy="1126418"/>
              <a:chOff x="7528138" y="4053351"/>
              <a:chExt cx="146330" cy="786177"/>
            </a:xfrm>
          </p:grpSpPr>
          <p:sp>
            <p:nvSpPr>
              <p:cNvPr id="3327" name="Google Shape;3327;p48"/>
              <p:cNvSpPr/>
              <p:nvPr/>
            </p:nvSpPr>
            <p:spPr>
              <a:xfrm>
                <a:off x="7567795" y="4120284"/>
                <a:ext cx="106673" cy="317230"/>
              </a:xfrm>
              <a:custGeom>
                <a:rect b="b" l="l" r="r" t="t"/>
                <a:pathLst>
                  <a:path extrusionOk="0" h="436105" w="188696">
                    <a:moveTo>
                      <a:pt x="188696" y="0"/>
                    </a:moveTo>
                    <a:lnTo>
                      <a:pt x="0" y="436105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8" name="Google Shape;3328;p48"/>
              <p:cNvSpPr/>
              <p:nvPr/>
            </p:nvSpPr>
            <p:spPr>
              <a:xfrm>
                <a:off x="7531977" y="4401513"/>
                <a:ext cx="72000" cy="72000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9" name="Google Shape;3329;p48"/>
              <p:cNvSpPr/>
              <p:nvPr/>
            </p:nvSpPr>
            <p:spPr>
              <a:xfrm>
                <a:off x="7528138" y="4053351"/>
                <a:ext cx="72000" cy="72000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0" name="Google Shape;3330;p48"/>
              <p:cNvSpPr/>
              <p:nvPr/>
            </p:nvSpPr>
            <p:spPr>
              <a:xfrm>
                <a:off x="7561191" y="4437512"/>
                <a:ext cx="0" cy="402016"/>
              </a:xfrm>
              <a:custGeom>
                <a:rect b="b" l="l" r="r" t="t"/>
                <a:pathLst>
                  <a:path extrusionOk="0" h="1196339" w="120000">
                    <a:moveTo>
                      <a:pt x="0" y="1196339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31" name="Google Shape;3331;p48"/>
            <p:cNvSpPr/>
            <p:nvPr/>
          </p:nvSpPr>
          <p:spPr>
            <a:xfrm rot="10800000">
              <a:off x="4531226" y="2321163"/>
              <a:ext cx="0" cy="576000"/>
            </a:xfrm>
            <a:custGeom>
              <a:rect b="b" l="l" r="r" t="t"/>
              <a:pathLst>
                <a:path extrusionOk="0" h="1196339" w="120000">
                  <a:moveTo>
                    <a:pt x="0" y="1196339"/>
                  </a:move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32" name="Google Shape;3332;p48"/>
          <p:cNvSpPr/>
          <p:nvPr/>
        </p:nvSpPr>
        <p:spPr>
          <a:xfrm>
            <a:off x="7325967" y="5219319"/>
            <a:ext cx="1152000" cy="0"/>
          </a:xfrm>
          <a:custGeom>
            <a:rect b="b" l="l" r="r" t="t"/>
            <a:pathLst>
              <a:path extrusionOk="0" h="120000" w="975347">
                <a:moveTo>
                  <a:pt x="0" y="0"/>
                </a:moveTo>
                <a:lnTo>
                  <a:pt x="975347" y="0"/>
                </a:lnTo>
              </a:path>
            </a:pathLst>
          </a:custGeom>
          <a:noFill/>
          <a:ln cap="flat" cmpd="sng" w="28575">
            <a:solidFill>
              <a:srgbClr val="384C92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33" name="Google Shape;3333;p48"/>
          <p:cNvGrpSpPr/>
          <p:nvPr/>
        </p:nvGrpSpPr>
        <p:grpSpPr>
          <a:xfrm>
            <a:off x="2594661" y="3800589"/>
            <a:ext cx="1296000" cy="328486"/>
            <a:chOff x="4589067" y="5047425"/>
            <a:chExt cx="1405222" cy="362953"/>
          </a:xfrm>
        </p:grpSpPr>
        <p:sp>
          <p:nvSpPr>
            <p:cNvPr id="3334" name="Google Shape;3334;p48"/>
            <p:cNvSpPr/>
            <p:nvPr/>
          </p:nvSpPr>
          <p:spPr>
            <a:xfrm>
              <a:off x="4589067" y="5229130"/>
              <a:ext cx="1405222" cy="0"/>
            </a:xfrm>
            <a:custGeom>
              <a:rect b="b" l="l" r="r" t="t"/>
              <a:pathLst>
                <a:path extrusionOk="0" h="120000" w="1196339">
                  <a:moveTo>
                    <a:pt x="1196339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5" name="Google Shape;3335;p48"/>
            <p:cNvSpPr/>
            <p:nvPr/>
          </p:nvSpPr>
          <p:spPr>
            <a:xfrm>
              <a:off x="5102969" y="5047425"/>
              <a:ext cx="362940" cy="362953"/>
            </a:xfrm>
            <a:custGeom>
              <a:rect b="b" l="l" r="r" t="t"/>
              <a:pathLst>
                <a:path extrusionOk="0" h="362953" w="362940">
                  <a:moveTo>
                    <a:pt x="181470" y="362953"/>
                  </a:moveTo>
                  <a:cubicBezTo>
                    <a:pt x="281698" y="362953"/>
                    <a:pt x="362940" y="281712"/>
                    <a:pt x="362940" y="181471"/>
                  </a:cubicBezTo>
                  <a:cubicBezTo>
                    <a:pt x="362940" y="81242"/>
                    <a:pt x="281698" y="0"/>
                    <a:pt x="181470" y="0"/>
                  </a:cubicBezTo>
                  <a:cubicBezTo>
                    <a:pt x="81242" y="0"/>
                    <a:pt x="0" y="81242"/>
                    <a:pt x="0" y="181471"/>
                  </a:cubicBezTo>
                  <a:cubicBezTo>
                    <a:pt x="0" y="281712"/>
                    <a:pt x="81242" y="362953"/>
                    <a:pt x="181470" y="362953"/>
                  </a:cubicBezTo>
                </a:path>
              </a:pathLst>
            </a:custGeom>
            <a:solidFill>
              <a:srgbClr val="FFFFFF"/>
            </a:solidFill>
            <a:ln cap="flat" cmpd="sng" w="2857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6" name="Google Shape;3336;p48"/>
            <p:cNvSpPr/>
            <p:nvPr/>
          </p:nvSpPr>
          <p:spPr>
            <a:xfrm>
              <a:off x="5102969" y="5047425"/>
              <a:ext cx="362940" cy="362953"/>
            </a:xfrm>
            <a:custGeom>
              <a:rect b="b" l="l" r="r" t="t"/>
              <a:pathLst>
                <a:path extrusionOk="0" h="362953" w="362940">
                  <a:moveTo>
                    <a:pt x="181470" y="362953"/>
                  </a:moveTo>
                  <a:cubicBezTo>
                    <a:pt x="281698" y="362953"/>
                    <a:pt x="362940" y="281712"/>
                    <a:pt x="362940" y="181471"/>
                  </a:cubicBezTo>
                  <a:cubicBezTo>
                    <a:pt x="362940" y="81242"/>
                    <a:pt x="281698" y="0"/>
                    <a:pt x="181470" y="0"/>
                  </a:cubicBezTo>
                  <a:cubicBezTo>
                    <a:pt x="81242" y="0"/>
                    <a:pt x="0" y="81242"/>
                    <a:pt x="0" y="181471"/>
                  </a:cubicBezTo>
                  <a:cubicBezTo>
                    <a:pt x="0" y="281712"/>
                    <a:pt x="81242" y="362953"/>
                    <a:pt x="181470" y="362953"/>
                  </a:cubicBezTo>
                  <a:close/>
                  <a:moveTo>
                    <a:pt x="181470" y="362953"/>
                  </a:move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7" name="Google Shape;3337;p48"/>
            <p:cNvSpPr/>
            <p:nvPr/>
          </p:nvSpPr>
          <p:spPr>
            <a:xfrm>
              <a:off x="5170586" y="5087571"/>
              <a:ext cx="227711" cy="282676"/>
            </a:xfrm>
            <a:custGeom>
              <a:rect b="b" l="l" r="r" t="t"/>
              <a:pathLst>
                <a:path extrusionOk="0" h="282676" w="227711">
                  <a:moveTo>
                    <a:pt x="0" y="0"/>
                  </a:moveTo>
                  <a:lnTo>
                    <a:pt x="227711" y="282676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8" name="Google Shape;3338;p48"/>
            <p:cNvSpPr/>
            <p:nvPr/>
          </p:nvSpPr>
          <p:spPr>
            <a:xfrm>
              <a:off x="5170581" y="5087571"/>
              <a:ext cx="227711" cy="282676"/>
            </a:xfrm>
            <a:custGeom>
              <a:rect b="b" l="l" r="r" t="t"/>
              <a:pathLst>
                <a:path extrusionOk="0" h="282676" w="227711">
                  <a:moveTo>
                    <a:pt x="227711" y="0"/>
                  </a:moveTo>
                  <a:lnTo>
                    <a:pt x="0" y="282676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39" name="Google Shape;3339;p48"/>
          <p:cNvGrpSpPr/>
          <p:nvPr/>
        </p:nvGrpSpPr>
        <p:grpSpPr>
          <a:xfrm>
            <a:off x="4788658" y="3846314"/>
            <a:ext cx="1650839" cy="196280"/>
            <a:chOff x="4243226" y="2465347"/>
            <a:chExt cx="1650839" cy="196280"/>
          </a:xfrm>
        </p:grpSpPr>
        <p:grpSp>
          <p:nvGrpSpPr>
            <p:cNvPr id="3340" name="Google Shape;3340;p48"/>
            <p:cNvGrpSpPr/>
            <p:nvPr/>
          </p:nvGrpSpPr>
          <p:grpSpPr>
            <a:xfrm rot="-5400000">
              <a:off x="5232716" y="2000278"/>
              <a:ext cx="196280" cy="1126418"/>
              <a:chOff x="7528138" y="4053351"/>
              <a:chExt cx="146330" cy="786177"/>
            </a:xfrm>
          </p:grpSpPr>
          <p:sp>
            <p:nvSpPr>
              <p:cNvPr id="3341" name="Google Shape;3341;p48"/>
              <p:cNvSpPr/>
              <p:nvPr/>
            </p:nvSpPr>
            <p:spPr>
              <a:xfrm>
                <a:off x="7567795" y="4120284"/>
                <a:ext cx="106673" cy="317230"/>
              </a:xfrm>
              <a:custGeom>
                <a:rect b="b" l="l" r="r" t="t"/>
                <a:pathLst>
                  <a:path extrusionOk="0" h="436105" w="188696">
                    <a:moveTo>
                      <a:pt x="188696" y="0"/>
                    </a:moveTo>
                    <a:lnTo>
                      <a:pt x="0" y="436105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2" name="Google Shape;3342;p48"/>
              <p:cNvSpPr/>
              <p:nvPr/>
            </p:nvSpPr>
            <p:spPr>
              <a:xfrm>
                <a:off x="7531977" y="4401513"/>
                <a:ext cx="72000" cy="72000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3" name="Google Shape;3343;p48"/>
              <p:cNvSpPr/>
              <p:nvPr/>
            </p:nvSpPr>
            <p:spPr>
              <a:xfrm>
                <a:off x="7528138" y="4053351"/>
                <a:ext cx="72000" cy="72000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4" name="Google Shape;3344;p48"/>
              <p:cNvSpPr/>
              <p:nvPr/>
            </p:nvSpPr>
            <p:spPr>
              <a:xfrm>
                <a:off x="7561191" y="4437512"/>
                <a:ext cx="0" cy="402016"/>
              </a:xfrm>
              <a:custGeom>
                <a:rect b="b" l="l" r="r" t="t"/>
                <a:pathLst>
                  <a:path extrusionOk="0" h="1196339" w="120000">
                    <a:moveTo>
                      <a:pt x="0" y="1196339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45" name="Google Shape;3345;p48"/>
            <p:cNvSpPr/>
            <p:nvPr/>
          </p:nvSpPr>
          <p:spPr>
            <a:xfrm rot="10800000">
              <a:off x="4531226" y="2321163"/>
              <a:ext cx="0" cy="576000"/>
            </a:xfrm>
            <a:custGeom>
              <a:rect b="b" l="l" r="r" t="t"/>
              <a:pathLst>
                <a:path extrusionOk="0" h="1196339" w="120000">
                  <a:moveTo>
                    <a:pt x="0" y="1196339"/>
                  </a:move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46" name="Google Shape;3346;p48"/>
          <p:cNvSpPr/>
          <p:nvPr/>
        </p:nvSpPr>
        <p:spPr>
          <a:xfrm>
            <a:off x="7325967" y="3989401"/>
            <a:ext cx="1152000" cy="0"/>
          </a:xfrm>
          <a:custGeom>
            <a:rect b="b" l="l" r="r" t="t"/>
            <a:pathLst>
              <a:path extrusionOk="0" h="120000" w="975347">
                <a:moveTo>
                  <a:pt x="0" y="0"/>
                </a:moveTo>
                <a:lnTo>
                  <a:pt x="975347" y="0"/>
                </a:lnTo>
              </a:path>
            </a:pathLst>
          </a:custGeom>
          <a:noFill/>
          <a:ln cap="flat" cmpd="sng" w="28575">
            <a:solidFill>
              <a:srgbClr val="384C92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47" name="Google Shape;3347;p48"/>
          <p:cNvGrpSpPr/>
          <p:nvPr/>
        </p:nvGrpSpPr>
        <p:grpSpPr>
          <a:xfrm>
            <a:off x="2552046" y="4854282"/>
            <a:ext cx="1338615" cy="524296"/>
            <a:chOff x="8817982" y="5083571"/>
            <a:chExt cx="1003175" cy="392913"/>
          </a:xfrm>
        </p:grpSpPr>
        <p:sp>
          <p:nvSpPr>
            <p:cNvPr id="3348" name="Google Shape;3348;p48"/>
            <p:cNvSpPr/>
            <p:nvPr/>
          </p:nvSpPr>
          <p:spPr>
            <a:xfrm>
              <a:off x="9253785" y="5214412"/>
              <a:ext cx="118738" cy="2306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>
                  <a:solidFill>
                    <a:srgbClr val="24408F"/>
                  </a:solidFill>
                  <a:latin typeface="Calibri"/>
                  <a:ea typeface="Calibri"/>
                  <a:cs typeface="Calibri"/>
                  <a:sym typeface="Calibri"/>
                </a:rPr>
                <a:t>G</a:t>
              </a:r>
              <a:endParaRPr/>
            </a:p>
          </p:txBody>
        </p:sp>
        <p:grpSp>
          <p:nvGrpSpPr>
            <p:cNvPr id="3349" name="Google Shape;3349;p48"/>
            <p:cNvGrpSpPr/>
            <p:nvPr/>
          </p:nvGrpSpPr>
          <p:grpSpPr>
            <a:xfrm>
              <a:off x="8817982" y="5083571"/>
              <a:ext cx="1003175" cy="392913"/>
              <a:chOff x="9184269" y="5212847"/>
              <a:chExt cx="1003175" cy="392913"/>
            </a:xfrm>
          </p:grpSpPr>
          <p:sp>
            <p:nvSpPr>
              <p:cNvPr id="3350" name="Google Shape;3350;p48"/>
              <p:cNvSpPr/>
              <p:nvPr/>
            </p:nvSpPr>
            <p:spPr>
              <a:xfrm>
                <a:off x="9532199" y="5311273"/>
                <a:ext cx="294486" cy="294487"/>
              </a:xfrm>
              <a:custGeom>
                <a:rect b="b" l="l" r="r" t="t"/>
                <a:pathLst>
                  <a:path extrusionOk="0" h="294487" w="294486">
                    <a:moveTo>
                      <a:pt x="147243" y="294487"/>
                    </a:moveTo>
                    <a:cubicBezTo>
                      <a:pt x="228561" y="294487"/>
                      <a:pt x="294486" y="228562"/>
                      <a:pt x="294486" y="147244"/>
                    </a:cubicBezTo>
                    <a:cubicBezTo>
                      <a:pt x="294486" y="65926"/>
                      <a:pt x="228561" y="0"/>
                      <a:pt x="147243" y="0"/>
                    </a:cubicBezTo>
                    <a:cubicBezTo>
                      <a:pt x="65925" y="0"/>
                      <a:pt x="0" y="65926"/>
                      <a:pt x="0" y="147244"/>
                    </a:cubicBezTo>
                    <a:cubicBezTo>
                      <a:pt x="0" y="228562"/>
                      <a:pt x="65925" y="294487"/>
                      <a:pt x="147243" y="294487"/>
                    </a:cubicBezTo>
                    <a:close/>
                    <a:moveTo>
                      <a:pt x="147243" y="294487"/>
                    </a:move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1" name="Google Shape;3351;p48"/>
              <p:cNvSpPr/>
              <p:nvPr/>
            </p:nvSpPr>
            <p:spPr>
              <a:xfrm>
                <a:off x="9822883" y="5460429"/>
                <a:ext cx="364561" cy="0"/>
              </a:xfrm>
              <a:custGeom>
                <a:rect b="b" l="l" r="r" t="t"/>
                <a:pathLst>
                  <a:path extrusionOk="0" h="120000" w="347929">
                    <a:moveTo>
                      <a:pt x="0" y="0"/>
                    </a:moveTo>
                    <a:lnTo>
                      <a:pt x="347929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2" name="Google Shape;3352;p48"/>
              <p:cNvSpPr/>
              <p:nvPr/>
            </p:nvSpPr>
            <p:spPr>
              <a:xfrm>
                <a:off x="9860573" y="5379306"/>
                <a:ext cx="97205" cy="0"/>
              </a:xfrm>
              <a:custGeom>
                <a:rect b="b" l="l" r="r" t="t"/>
                <a:pathLst>
                  <a:path extrusionOk="0" h="120000" w="97205">
                    <a:moveTo>
                      <a:pt x="0" y="0"/>
                    </a:moveTo>
                    <a:lnTo>
                      <a:pt x="97205" y="0"/>
                    </a:lnTo>
                  </a:path>
                </a:pathLst>
              </a:custGeom>
              <a:noFill/>
              <a:ln cap="flat" cmpd="sng" w="2857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3" name="Google Shape;3353;p48"/>
              <p:cNvSpPr/>
              <p:nvPr/>
            </p:nvSpPr>
            <p:spPr>
              <a:xfrm>
                <a:off x="9351220" y="5212847"/>
                <a:ext cx="181708" cy="1968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fr-FR" sz="1800" u="none" cap="none" strike="noStrike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+</a:t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4" name="Google Shape;3354;p48"/>
              <p:cNvSpPr/>
              <p:nvPr/>
            </p:nvSpPr>
            <p:spPr>
              <a:xfrm>
                <a:off x="9184269" y="5458516"/>
                <a:ext cx="347929" cy="0"/>
              </a:xfrm>
              <a:custGeom>
                <a:rect b="b" l="l" r="r" t="t"/>
                <a:pathLst>
                  <a:path extrusionOk="0" h="120000" w="347929">
                    <a:moveTo>
                      <a:pt x="0" y="0"/>
                    </a:moveTo>
                    <a:lnTo>
                      <a:pt x="347929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3355" name="Google Shape;3355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37662" y="466868"/>
            <a:ext cx="466496" cy="466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9" name="Shape 3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0" name="Google Shape;3360;p49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Choisissez la proposition correcte.</a:t>
            </a:r>
            <a:endParaRPr/>
          </a:p>
        </p:txBody>
      </p:sp>
      <p:sp>
        <p:nvSpPr>
          <p:cNvPr id="3361" name="Google Shape;3361;p49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oralement.</a:t>
            </a:r>
            <a:endParaRPr/>
          </a:p>
        </p:txBody>
      </p:sp>
      <p:sp>
        <p:nvSpPr>
          <p:cNvPr id="3362" name="Google Shape;3362;p49"/>
          <p:cNvSpPr txBox="1"/>
          <p:nvPr/>
        </p:nvSpPr>
        <p:spPr>
          <a:xfrm>
            <a:off x="695960" y="1402080"/>
            <a:ext cx="5939971" cy="707886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représente le circuit électrique ci-contre par le schéma ci-dessous: </a:t>
            </a:r>
            <a:endParaRPr/>
          </a:p>
        </p:txBody>
      </p:sp>
      <p:sp>
        <p:nvSpPr>
          <p:cNvPr id="3363" name="Google Shape;3363;p49"/>
          <p:cNvSpPr/>
          <p:nvPr/>
        </p:nvSpPr>
        <p:spPr>
          <a:xfrm>
            <a:off x="1560571" y="5387179"/>
            <a:ext cx="752490" cy="430924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Oui</a:t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4" name="Google Shape;3364;p49"/>
          <p:cNvSpPr/>
          <p:nvPr/>
        </p:nvSpPr>
        <p:spPr>
          <a:xfrm>
            <a:off x="1128571" y="5387179"/>
            <a:ext cx="432000" cy="43092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5" name="Google Shape;3365;p49"/>
          <p:cNvSpPr/>
          <p:nvPr/>
        </p:nvSpPr>
        <p:spPr>
          <a:xfrm>
            <a:off x="5039644" y="5387179"/>
            <a:ext cx="774261" cy="430924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</a:t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6" name="Google Shape;3366;p49"/>
          <p:cNvSpPr/>
          <p:nvPr/>
        </p:nvSpPr>
        <p:spPr>
          <a:xfrm>
            <a:off x="4607645" y="5387179"/>
            <a:ext cx="432000" cy="43092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 circuit électrique en série - 5e - Cours Physique-Chimie - Kartable" id="3367" name="Google Shape;3367;p49"/>
          <p:cNvPicPr preferRelativeResize="0"/>
          <p:nvPr/>
        </p:nvPicPr>
        <p:blipFill rotWithShape="1">
          <a:blip r:embed="rId3">
            <a:alphaModFix/>
          </a:blip>
          <a:srcRect b="7339" l="0" r="0" t="0"/>
          <a:stretch/>
        </p:blipFill>
        <p:spPr>
          <a:xfrm>
            <a:off x="6076406" y="1569885"/>
            <a:ext cx="5758891" cy="40327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68" name="Google Shape;3368;p49"/>
          <p:cNvGrpSpPr/>
          <p:nvPr/>
        </p:nvGrpSpPr>
        <p:grpSpPr>
          <a:xfrm>
            <a:off x="859133" y="2095720"/>
            <a:ext cx="4453381" cy="2649484"/>
            <a:chOff x="859133" y="2095720"/>
            <a:chExt cx="4453381" cy="2649484"/>
          </a:xfrm>
        </p:grpSpPr>
        <p:sp>
          <p:nvSpPr>
            <p:cNvPr id="3369" name="Google Shape;3369;p49"/>
            <p:cNvSpPr/>
            <p:nvPr/>
          </p:nvSpPr>
          <p:spPr>
            <a:xfrm>
              <a:off x="3840936" y="2482109"/>
              <a:ext cx="1432777" cy="505554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370" name="Google Shape;3370;p49"/>
            <p:cNvGrpSpPr/>
            <p:nvPr/>
          </p:nvGrpSpPr>
          <p:grpSpPr>
            <a:xfrm>
              <a:off x="2471753" y="4234873"/>
              <a:ext cx="1682235" cy="510331"/>
              <a:chOff x="4686268" y="5047425"/>
              <a:chExt cx="1196339" cy="362953"/>
            </a:xfrm>
          </p:grpSpPr>
          <p:sp>
            <p:nvSpPr>
              <p:cNvPr id="3371" name="Google Shape;3371;p49"/>
              <p:cNvSpPr/>
              <p:nvPr/>
            </p:nvSpPr>
            <p:spPr>
              <a:xfrm>
                <a:off x="4686268" y="5229130"/>
                <a:ext cx="1196339" cy="0"/>
              </a:xfrm>
              <a:custGeom>
                <a:rect b="b" l="l" r="r" t="t"/>
                <a:pathLst>
                  <a:path extrusionOk="0" h="120000" w="1196339">
                    <a:moveTo>
                      <a:pt x="1196339" y="0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2" name="Google Shape;3372;p49"/>
              <p:cNvSpPr/>
              <p:nvPr/>
            </p:nvSpPr>
            <p:spPr>
              <a:xfrm>
                <a:off x="5102969" y="5047425"/>
                <a:ext cx="362940" cy="362953"/>
              </a:xfrm>
              <a:custGeom>
                <a:rect b="b" l="l" r="r" t="t"/>
                <a:pathLst>
                  <a:path extrusionOk="0" h="362953" w="362940">
                    <a:moveTo>
                      <a:pt x="181470" y="362953"/>
                    </a:moveTo>
                    <a:cubicBezTo>
                      <a:pt x="281698" y="362953"/>
                      <a:pt x="362940" y="281712"/>
                      <a:pt x="362940" y="181471"/>
                    </a:cubicBezTo>
                    <a:cubicBezTo>
                      <a:pt x="362940" y="81242"/>
                      <a:pt x="281698" y="0"/>
                      <a:pt x="181470" y="0"/>
                    </a:cubicBezTo>
                    <a:cubicBezTo>
                      <a:pt x="81242" y="0"/>
                      <a:pt x="0" y="81242"/>
                      <a:pt x="0" y="181471"/>
                    </a:cubicBezTo>
                    <a:cubicBezTo>
                      <a:pt x="0" y="281712"/>
                      <a:pt x="81242" y="362953"/>
                      <a:pt x="181470" y="362953"/>
                    </a:cubicBezTo>
                  </a:path>
                </a:pathLst>
              </a:custGeom>
              <a:solidFill>
                <a:srgbClr val="FFFFFF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3" name="Google Shape;3373;p49"/>
              <p:cNvSpPr/>
              <p:nvPr/>
            </p:nvSpPr>
            <p:spPr>
              <a:xfrm>
                <a:off x="5102969" y="5047425"/>
                <a:ext cx="362940" cy="362953"/>
              </a:xfrm>
              <a:custGeom>
                <a:rect b="b" l="l" r="r" t="t"/>
                <a:pathLst>
                  <a:path extrusionOk="0" h="362953" w="362940">
                    <a:moveTo>
                      <a:pt x="181470" y="362953"/>
                    </a:moveTo>
                    <a:cubicBezTo>
                      <a:pt x="281698" y="362953"/>
                      <a:pt x="362940" y="281712"/>
                      <a:pt x="362940" y="181471"/>
                    </a:cubicBezTo>
                    <a:cubicBezTo>
                      <a:pt x="362940" y="81242"/>
                      <a:pt x="281698" y="0"/>
                      <a:pt x="181470" y="0"/>
                    </a:cubicBezTo>
                    <a:cubicBezTo>
                      <a:pt x="81242" y="0"/>
                      <a:pt x="0" y="81242"/>
                      <a:pt x="0" y="181471"/>
                    </a:cubicBezTo>
                    <a:cubicBezTo>
                      <a:pt x="0" y="281712"/>
                      <a:pt x="81242" y="362953"/>
                      <a:pt x="181470" y="362953"/>
                    </a:cubicBezTo>
                    <a:close/>
                    <a:moveTo>
                      <a:pt x="181470" y="362953"/>
                    </a:move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4" name="Google Shape;3374;p49"/>
              <p:cNvSpPr/>
              <p:nvPr/>
            </p:nvSpPr>
            <p:spPr>
              <a:xfrm>
                <a:off x="5170586" y="5087571"/>
                <a:ext cx="227711" cy="282676"/>
              </a:xfrm>
              <a:custGeom>
                <a:rect b="b" l="l" r="r" t="t"/>
                <a:pathLst>
                  <a:path extrusionOk="0" h="282676" w="227711">
                    <a:moveTo>
                      <a:pt x="0" y="0"/>
                    </a:moveTo>
                    <a:lnTo>
                      <a:pt x="227711" y="282676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5" name="Google Shape;3375;p49"/>
              <p:cNvSpPr/>
              <p:nvPr/>
            </p:nvSpPr>
            <p:spPr>
              <a:xfrm>
                <a:off x="5170581" y="5087571"/>
                <a:ext cx="227711" cy="282676"/>
              </a:xfrm>
              <a:custGeom>
                <a:rect b="b" l="l" r="r" t="t"/>
                <a:pathLst>
                  <a:path extrusionOk="0" h="282676" w="227711">
                    <a:moveTo>
                      <a:pt x="227711" y="0"/>
                    </a:moveTo>
                    <a:lnTo>
                      <a:pt x="0" y="282676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76" name="Google Shape;3376;p49"/>
            <p:cNvGrpSpPr/>
            <p:nvPr/>
          </p:nvGrpSpPr>
          <p:grpSpPr>
            <a:xfrm>
              <a:off x="859133" y="2933750"/>
              <a:ext cx="533377" cy="1113108"/>
              <a:chOff x="2708753" y="3730945"/>
              <a:chExt cx="504001" cy="1080000"/>
            </a:xfrm>
          </p:grpSpPr>
          <p:sp>
            <p:nvSpPr>
              <p:cNvPr id="3377" name="Google Shape;3377;p49"/>
              <p:cNvSpPr/>
              <p:nvPr/>
            </p:nvSpPr>
            <p:spPr>
              <a:xfrm>
                <a:off x="2963352" y="3730945"/>
                <a:ext cx="0" cy="1080000"/>
              </a:xfrm>
              <a:custGeom>
                <a:rect b="b" l="l" r="r" t="t"/>
                <a:pathLst>
                  <a:path extrusionOk="0" h="1196339" w="120000">
                    <a:moveTo>
                      <a:pt x="0" y="1196339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378" name="Google Shape;3378;p49"/>
              <p:cNvGrpSpPr/>
              <p:nvPr/>
            </p:nvGrpSpPr>
            <p:grpSpPr>
              <a:xfrm>
                <a:off x="2708753" y="4011929"/>
                <a:ext cx="504001" cy="504002"/>
                <a:chOff x="2788058" y="4034402"/>
                <a:chExt cx="362954" cy="362941"/>
              </a:xfrm>
            </p:grpSpPr>
            <p:sp>
              <p:nvSpPr>
                <p:cNvPr id="3379" name="Google Shape;3379;p49"/>
                <p:cNvSpPr/>
                <p:nvPr/>
              </p:nvSpPr>
              <p:spPr>
                <a:xfrm>
                  <a:off x="2788059" y="4034402"/>
                  <a:ext cx="362953" cy="362939"/>
                </a:xfrm>
                <a:custGeom>
                  <a:rect b="b" l="l" r="r" t="t"/>
                  <a:pathLst>
                    <a:path extrusionOk="0" h="362940" w="362953">
                      <a:moveTo>
                        <a:pt x="0" y="181470"/>
                      </a:moveTo>
                      <a:cubicBezTo>
                        <a:pt x="0" y="281698"/>
                        <a:pt x="81241" y="362940"/>
                        <a:pt x="181482" y="362940"/>
                      </a:cubicBezTo>
                      <a:cubicBezTo>
                        <a:pt x="281711" y="362940"/>
                        <a:pt x="362953" y="281698"/>
                        <a:pt x="362953" y="181470"/>
                      </a:cubicBezTo>
                      <a:cubicBezTo>
                        <a:pt x="362953" y="81242"/>
                        <a:pt x="281711" y="0"/>
                        <a:pt x="181482" y="0"/>
                      </a:cubicBezTo>
                      <a:cubicBezTo>
                        <a:pt x="81241" y="0"/>
                        <a:pt x="0" y="81242"/>
                        <a:pt x="0" y="181470"/>
                      </a:cubicBezTo>
                    </a:path>
                  </a:pathLst>
                </a:custGeom>
                <a:solidFill>
                  <a:srgbClr val="FFFFFF"/>
                </a:solidFill>
                <a:ln cap="flat" cmpd="sng" w="2857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206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80" name="Google Shape;3380;p49"/>
                <p:cNvSpPr/>
                <p:nvPr/>
              </p:nvSpPr>
              <p:spPr>
                <a:xfrm>
                  <a:off x="2788058" y="4034403"/>
                  <a:ext cx="362953" cy="362940"/>
                </a:xfrm>
                <a:custGeom>
                  <a:rect b="b" l="l" r="r" t="t"/>
                  <a:pathLst>
                    <a:path extrusionOk="0" h="362940" w="362953">
                      <a:moveTo>
                        <a:pt x="0" y="181470"/>
                      </a:moveTo>
                      <a:cubicBezTo>
                        <a:pt x="0" y="281698"/>
                        <a:pt x="81241" y="362940"/>
                        <a:pt x="181482" y="362940"/>
                      </a:cubicBezTo>
                      <a:cubicBezTo>
                        <a:pt x="281711" y="362940"/>
                        <a:pt x="362953" y="281698"/>
                        <a:pt x="362953" y="181470"/>
                      </a:cubicBezTo>
                      <a:cubicBezTo>
                        <a:pt x="362953" y="81242"/>
                        <a:pt x="281711" y="0"/>
                        <a:pt x="181482" y="0"/>
                      </a:cubicBezTo>
                      <a:cubicBezTo>
                        <a:pt x="81241" y="0"/>
                        <a:pt x="0" y="81242"/>
                        <a:pt x="0" y="181470"/>
                      </a:cubicBezTo>
                      <a:close/>
                      <a:moveTo>
                        <a:pt x="0" y="181470"/>
                      </a:move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206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381" name="Google Shape;3381;p49"/>
            <p:cNvSpPr/>
            <p:nvPr/>
          </p:nvSpPr>
          <p:spPr>
            <a:xfrm>
              <a:off x="3933872" y="3936341"/>
              <a:ext cx="1339842" cy="553897"/>
            </a:xfrm>
            <a:custGeom>
              <a:rect b="b" l="l" r="r" t="t"/>
              <a:pathLst>
                <a:path extrusionOk="0" h="752348" w="2044877">
                  <a:moveTo>
                    <a:pt x="2044877" y="0"/>
                  </a:moveTo>
                  <a:lnTo>
                    <a:pt x="2044877" y="752348"/>
                  </a:lnTo>
                  <a:lnTo>
                    <a:pt x="0" y="752348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382" name="Google Shape;3382;p49"/>
            <p:cNvGrpSpPr/>
            <p:nvPr/>
          </p:nvGrpSpPr>
          <p:grpSpPr>
            <a:xfrm>
              <a:off x="2477622" y="2095720"/>
              <a:ext cx="1440867" cy="633862"/>
              <a:chOff x="4561637" y="2914312"/>
              <a:chExt cx="1544531" cy="615008"/>
            </a:xfrm>
          </p:grpSpPr>
          <p:sp>
            <p:nvSpPr>
              <p:cNvPr id="3383" name="Google Shape;3383;p49"/>
              <p:cNvSpPr/>
              <p:nvPr/>
            </p:nvSpPr>
            <p:spPr>
              <a:xfrm>
                <a:off x="4561637" y="3289441"/>
                <a:ext cx="671194" cy="0"/>
              </a:xfrm>
              <a:custGeom>
                <a:rect b="b" l="l" r="r" t="t"/>
                <a:pathLst>
                  <a:path extrusionOk="0" h="120000" w="671194">
                    <a:moveTo>
                      <a:pt x="671194" y="0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4" name="Google Shape;3384;p49"/>
              <p:cNvSpPr/>
              <p:nvPr/>
            </p:nvSpPr>
            <p:spPr>
              <a:xfrm>
                <a:off x="5438094" y="3163681"/>
                <a:ext cx="0" cy="252000"/>
              </a:xfrm>
              <a:custGeom>
                <a:rect b="b" l="l" r="r" t="t"/>
                <a:pathLst>
                  <a:path extrusionOk="0" h="179235" w="120000">
                    <a:moveTo>
                      <a:pt x="0" y="0"/>
                    </a:moveTo>
                    <a:lnTo>
                      <a:pt x="0" y="179235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5" name="Google Shape;3385;p49"/>
              <p:cNvSpPr/>
              <p:nvPr/>
            </p:nvSpPr>
            <p:spPr>
              <a:xfrm>
                <a:off x="5243142" y="3025320"/>
                <a:ext cx="0" cy="504000"/>
              </a:xfrm>
              <a:custGeom>
                <a:rect b="b" l="l" r="r" t="t"/>
                <a:pathLst>
                  <a:path extrusionOk="0" h="341629" w="120000">
                    <a:moveTo>
                      <a:pt x="0" y="0"/>
                    </a:moveTo>
                    <a:lnTo>
                      <a:pt x="0" y="341629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6" name="Google Shape;3386;p49"/>
              <p:cNvSpPr/>
              <p:nvPr/>
            </p:nvSpPr>
            <p:spPr>
              <a:xfrm flipH="1">
                <a:off x="5027080" y="2969837"/>
                <a:ext cx="159806" cy="2986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fr-FR" sz="2000">
                    <a:solidFill>
                      <a:srgbClr val="00206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+</a:t>
                </a:r>
                <a:endParaRPr/>
              </a:p>
            </p:txBody>
          </p:sp>
          <p:sp>
            <p:nvSpPr>
              <p:cNvPr id="3387" name="Google Shape;3387;p49"/>
              <p:cNvSpPr/>
              <p:nvPr/>
            </p:nvSpPr>
            <p:spPr>
              <a:xfrm flipH="1">
                <a:off x="5475511" y="2914312"/>
                <a:ext cx="109973" cy="3583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fr-FR" sz="2400">
                    <a:solidFill>
                      <a:srgbClr val="00206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-</a:t>
                </a:r>
                <a:endParaRPr/>
              </a:p>
            </p:txBody>
          </p:sp>
          <p:sp>
            <p:nvSpPr>
              <p:cNvPr id="3388" name="Google Shape;3388;p49"/>
              <p:cNvSpPr/>
              <p:nvPr/>
            </p:nvSpPr>
            <p:spPr>
              <a:xfrm>
                <a:off x="5434974" y="3289441"/>
                <a:ext cx="671194" cy="0"/>
              </a:xfrm>
              <a:custGeom>
                <a:rect b="b" l="l" r="r" t="t"/>
                <a:pathLst>
                  <a:path extrusionOk="0" h="120000" w="671194">
                    <a:moveTo>
                      <a:pt x="671194" y="0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89" name="Google Shape;3389;p49"/>
            <p:cNvGrpSpPr/>
            <p:nvPr/>
          </p:nvGrpSpPr>
          <p:grpSpPr>
            <a:xfrm>
              <a:off x="5242878" y="2937300"/>
              <a:ext cx="69636" cy="1113108"/>
              <a:chOff x="7528138" y="3723924"/>
              <a:chExt cx="74646" cy="1080000"/>
            </a:xfrm>
          </p:grpSpPr>
          <p:sp>
            <p:nvSpPr>
              <p:cNvPr id="3390" name="Google Shape;3390;p49"/>
              <p:cNvSpPr/>
              <p:nvPr/>
            </p:nvSpPr>
            <p:spPr>
              <a:xfrm>
                <a:off x="7553776" y="4001459"/>
                <a:ext cx="49008" cy="506921"/>
              </a:xfrm>
              <a:custGeom>
                <a:rect b="b" l="l" r="r" t="t"/>
                <a:pathLst>
                  <a:path extrusionOk="0" h="436105" w="188696">
                    <a:moveTo>
                      <a:pt x="188696" y="0"/>
                    </a:moveTo>
                    <a:lnTo>
                      <a:pt x="0" y="436105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1" name="Google Shape;3391;p49"/>
              <p:cNvSpPr/>
              <p:nvPr/>
            </p:nvSpPr>
            <p:spPr>
              <a:xfrm>
                <a:off x="7528138" y="4473664"/>
                <a:ext cx="72000" cy="72000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2" name="Google Shape;3392;p49"/>
              <p:cNvSpPr/>
              <p:nvPr/>
            </p:nvSpPr>
            <p:spPr>
              <a:xfrm>
                <a:off x="7528138" y="3968745"/>
                <a:ext cx="72000" cy="72000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3" name="Google Shape;3393;p49"/>
              <p:cNvSpPr/>
              <p:nvPr/>
            </p:nvSpPr>
            <p:spPr>
              <a:xfrm>
                <a:off x="7561191" y="4515924"/>
                <a:ext cx="0" cy="288000"/>
              </a:xfrm>
              <a:custGeom>
                <a:rect b="b" l="l" r="r" t="t"/>
                <a:pathLst>
                  <a:path extrusionOk="0" h="1196339" w="120000">
                    <a:moveTo>
                      <a:pt x="0" y="1196339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4" name="Google Shape;3394;p49"/>
              <p:cNvSpPr/>
              <p:nvPr/>
            </p:nvSpPr>
            <p:spPr>
              <a:xfrm>
                <a:off x="7561642" y="3723924"/>
                <a:ext cx="0" cy="288000"/>
              </a:xfrm>
              <a:custGeom>
                <a:rect b="b" l="l" r="r" t="t"/>
                <a:pathLst>
                  <a:path extrusionOk="0" h="1196339" w="120000">
                    <a:moveTo>
                      <a:pt x="0" y="1196339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95" name="Google Shape;3395;p49"/>
            <p:cNvSpPr/>
            <p:nvPr/>
          </p:nvSpPr>
          <p:spPr>
            <a:xfrm flipH="1">
              <a:off x="1136324" y="2482108"/>
              <a:ext cx="1356658" cy="505554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6" name="Google Shape;3396;p49"/>
            <p:cNvSpPr/>
            <p:nvPr/>
          </p:nvSpPr>
          <p:spPr>
            <a:xfrm rot="10800000">
              <a:off x="1136324" y="3992946"/>
              <a:ext cx="1374569" cy="497293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7" name="Google Shape;3397;p49"/>
            <p:cNvSpPr txBox="1"/>
            <p:nvPr/>
          </p:nvSpPr>
          <p:spPr>
            <a:xfrm>
              <a:off x="885040" y="3248359"/>
              <a:ext cx="45397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M</a:t>
              </a:r>
              <a:endParaRPr/>
            </a:p>
          </p:txBody>
        </p:sp>
      </p:grpSp>
      <p:grpSp>
        <p:nvGrpSpPr>
          <p:cNvPr id="3398" name="Google Shape;3398;p49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3399" name="Google Shape;3399;p49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00" name="Google Shape;3400;p49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3" name="Shape 1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4" name="Google Shape;1934;p5"/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Repérage dans </a:t>
            </a:r>
            <a:r>
              <a:rPr b="1" i="0" lang="fr-FR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 chapitre</a:t>
            </a:r>
            <a:endParaRPr i="1" sz="32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935" name="Google Shape;1935;p5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30481"/>
            <a:ext cx="727815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936" name="Google Shape;1936;p5"/>
          <p:cNvSpPr/>
          <p:nvPr/>
        </p:nvSpPr>
        <p:spPr>
          <a:xfrm>
            <a:off x="1187559" y="1963282"/>
            <a:ext cx="10268313" cy="9720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C4132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7" name="Google Shape;1937;p5"/>
          <p:cNvSpPr txBox="1"/>
          <p:nvPr/>
        </p:nvSpPr>
        <p:spPr>
          <a:xfrm>
            <a:off x="2714463" y="4178298"/>
            <a:ext cx="842009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82563" lvl="0" marL="182563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Déterminer, expérimentalement, les caractéristiques propres à chaque type de circuit électrique.</a:t>
            </a:r>
            <a:endParaRPr/>
          </a:p>
        </p:txBody>
      </p:sp>
      <p:sp>
        <p:nvSpPr>
          <p:cNvPr id="1938" name="Google Shape;1938;p5"/>
          <p:cNvSpPr txBox="1"/>
          <p:nvPr/>
        </p:nvSpPr>
        <p:spPr>
          <a:xfrm>
            <a:off x="2714463" y="3090262"/>
            <a:ext cx="831300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3355" lvl="0" marL="173355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Identifier, à partir du nombre de boucles, si un circuit électrique est monté en série ou en dérivation.</a:t>
            </a:r>
            <a:endParaRPr/>
          </a:p>
        </p:txBody>
      </p:sp>
      <p:sp>
        <p:nvSpPr>
          <p:cNvPr id="1939" name="Google Shape;1939;p5"/>
          <p:cNvSpPr txBox="1"/>
          <p:nvPr/>
        </p:nvSpPr>
        <p:spPr>
          <a:xfrm>
            <a:off x="2796049" y="2085778"/>
            <a:ext cx="833850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82563" lvl="0" marL="182563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Représenter le schéma d’un circuit électrique en utilisant les symboles normalisés de dipôles.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4" name="Shape 3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5" name="Google Shape;3405;p50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bonne réponse est Oui.</a:t>
            </a:r>
            <a:endParaRPr/>
          </a:p>
        </p:txBody>
      </p:sp>
      <p:sp>
        <p:nvSpPr>
          <p:cNvPr id="3406" name="Google Shape;3406;p50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oralement. </a:t>
            </a:r>
            <a:endParaRPr/>
          </a:p>
        </p:txBody>
      </p:sp>
      <p:sp>
        <p:nvSpPr>
          <p:cNvPr id="3407" name="Google Shape;3407;p50"/>
          <p:cNvSpPr/>
          <p:nvPr/>
        </p:nvSpPr>
        <p:spPr>
          <a:xfrm>
            <a:off x="1560571" y="5387179"/>
            <a:ext cx="752490" cy="430924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Oui</a:t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8" name="Google Shape;3408;p50"/>
          <p:cNvSpPr/>
          <p:nvPr/>
        </p:nvSpPr>
        <p:spPr>
          <a:xfrm>
            <a:off x="1128571" y="5387179"/>
            <a:ext cx="432000" cy="43092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9" name="Google Shape;3409;p50"/>
          <p:cNvSpPr/>
          <p:nvPr/>
        </p:nvSpPr>
        <p:spPr>
          <a:xfrm>
            <a:off x="5039644" y="5387179"/>
            <a:ext cx="774261" cy="430924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</a:t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0" name="Google Shape;3410;p50"/>
          <p:cNvSpPr/>
          <p:nvPr/>
        </p:nvSpPr>
        <p:spPr>
          <a:xfrm>
            <a:off x="4607645" y="5387179"/>
            <a:ext cx="432000" cy="43092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 circuit électrique en série - 5e - Cours Physique-Chimie - Kartable" id="3411" name="Google Shape;3411;p50"/>
          <p:cNvPicPr preferRelativeResize="0"/>
          <p:nvPr/>
        </p:nvPicPr>
        <p:blipFill rotWithShape="1">
          <a:blip r:embed="rId3">
            <a:alphaModFix/>
          </a:blip>
          <a:srcRect b="7339" l="0" r="0" t="0"/>
          <a:stretch/>
        </p:blipFill>
        <p:spPr>
          <a:xfrm>
            <a:off x="6076406" y="1569885"/>
            <a:ext cx="5758891" cy="40327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12" name="Google Shape;3412;p50"/>
          <p:cNvGrpSpPr/>
          <p:nvPr/>
        </p:nvGrpSpPr>
        <p:grpSpPr>
          <a:xfrm>
            <a:off x="859133" y="2095720"/>
            <a:ext cx="4453381" cy="2649484"/>
            <a:chOff x="859133" y="2095720"/>
            <a:chExt cx="4453381" cy="2649484"/>
          </a:xfrm>
        </p:grpSpPr>
        <p:sp>
          <p:nvSpPr>
            <p:cNvPr id="3413" name="Google Shape;3413;p50"/>
            <p:cNvSpPr/>
            <p:nvPr/>
          </p:nvSpPr>
          <p:spPr>
            <a:xfrm>
              <a:off x="3840936" y="2482109"/>
              <a:ext cx="1432777" cy="505554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414" name="Google Shape;3414;p50"/>
            <p:cNvGrpSpPr/>
            <p:nvPr/>
          </p:nvGrpSpPr>
          <p:grpSpPr>
            <a:xfrm>
              <a:off x="2471753" y="4234873"/>
              <a:ext cx="1682235" cy="510331"/>
              <a:chOff x="4686268" y="5047425"/>
              <a:chExt cx="1196339" cy="362953"/>
            </a:xfrm>
          </p:grpSpPr>
          <p:sp>
            <p:nvSpPr>
              <p:cNvPr id="3415" name="Google Shape;3415;p50"/>
              <p:cNvSpPr/>
              <p:nvPr/>
            </p:nvSpPr>
            <p:spPr>
              <a:xfrm>
                <a:off x="4686268" y="5229130"/>
                <a:ext cx="1196339" cy="0"/>
              </a:xfrm>
              <a:custGeom>
                <a:rect b="b" l="l" r="r" t="t"/>
                <a:pathLst>
                  <a:path extrusionOk="0" h="120000" w="1196339">
                    <a:moveTo>
                      <a:pt x="1196339" y="0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16" name="Google Shape;3416;p50"/>
              <p:cNvSpPr/>
              <p:nvPr/>
            </p:nvSpPr>
            <p:spPr>
              <a:xfrm>
                <a:off x="5102969" y="5047425"/>
                <a:ext cx="362940" cy="362953"/>
              </a:xfrm>
              <a:custGeom>
                <a:rect b="b" l="l" r="r" t="t"/>
                <a:pathLst>
                  <a:path extrusionOk="0" h="362953" w="362940">
                    <a:moveTo>
                      <a:pt x="181470" y="362953"/>
                    </a:moveTo>
                    <a:cubicBezTo>
                      <a:pt x="281698" y="362953"/>
                      <a:pt x="362940" y="281712"/>
                      <a:pt x="362940" y="181471"/>
                    </a:cubicBezTo>
                    <a:cubicBezTo>
                      <a:pt x="362940" y="81242"/>
                      <a:pt x="281698" y="0"/>
                      <a:pt x="181470" y="0"/>
                    </a:cubicBezTo>
                    <a:cubicBezTo>
                      <a:pt x="81242" y="0"/>
                      <a:pt x="0" y="81242"/>
                      <a:pt x="0" y="181471"/>
                    </a:cubicBezTo>
                    <a:cubicBezTo>
                      <a:pt x="0" y="281712"/>
                      <a:pt x="81242" y="362953"/>
                      <a:pt x="181470" y="362953"/>
                    </a:cubicBezTo>
                  </a:path>
                </a:pathLst>
              </a:custGeom>
              <a:solidFill>
                <a:srgbClr val="FFFFFF"/>
              </a:solidFill>
              <a:ln cap="flat" cmpd="sng" w="2857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17" name="Google Shape;3417;p50"/>
              <p:cNvSpPr/>
              <p:nvPr/>
            </p:nvSpPr>
            <p:spPr>
              <a:xfrm>
                <a:off x="5102969" y="5047425"/>
                <a:ext cx="362940" cy="362953"/>
              </a:xfrm>
              <a:custGeom>
                <a:rect b="b" l="l" r="r" t="t"/>
                <a:pathLst>
                  <a:path extrusionOk="0" h="362953" w="362940">
                    <a:moveTo>
                      <a:pt x="181470" y="362953"/>
                    </a:moveTo>
                    <a:cubicBezTo>
                      <a:pt x="281698" y="362953"/>
                      <a:pt x="362940" y="281712"/>
                      <a:pt x="362940" y="181471"/>
                    </a:cubicBezTo>
                    <a:cubicBezTo>
                      <a:pt x="362940" y="81242"/>
                      <a:pt x="281698" y="0"/>
                      <a:pt x="181470" y="0"/>
                    </a:cubicBezTo>
                    <a:cubicBezTo>
                      <a:pt x="81242" y="0"/>
                      <a:pt x="0" y="81242"/>
                      <a:pt x="0" y="181471"/>
                    </a:cubicBezTo>
                    <a:cubicBezTo>
                      <a:pt x="0" y="281712"/>
                      <a:pt x="81242" y="362953"/>
                      <a:pt x="181470" y="362953"/>
                    </a:cubicBezTo>
                    <a:close/>
                    <a:moveTo>
                      <a:pt x="181470" y="362953"/>
                    </a:move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18" name="Google Shape;3418;p50"/>
              <p:cNvSpPr/>
              <p:nvPr/>
            </p:nvSpPr>
            <p:spPr>
              <a:xfrm>
                <a:off x="5170586" y="5087571"/>
                <a:ext cx="227711" cy="282676"/>
              </a:xfrm>
              <a:custGeom>
                <a:rect b="b" l="l" r="r" t="t"/>
                <a:pathLst>
                  <a:path extrusionOk="0" h="282676" w="227711">
                    <a:moveTo>
                      <a:pt x="0" y="0"/>
                    </a:moveTo>
                    <a:lnTo>
                      <a:pt x="227711" y="282676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19" name="Google Shape;3419;p50"/>
              <p:cNvSpPr/>
              <p:nvPr/>
            </p:nvSpPr>
            <p:spPr>
              <a:xfrm>
                <a:off x="5170581" y="5087571"/>
                <a:ext cx="227711" cy="282676"/>
              </a:xfrm>
              <a:custGeom>
                <a:rect b="b" l="l" r="r" t="t"/>
                <a:pathLst>
                  <a:path extrusionOk="0" h="282676" w="227711">
                    <a:moveTo>
                      <a:pt x="227711" y="0"/>
                    </a:moveTo>
                    <a:lnTo>
                      <a:pt x="0" y="282676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20" name="Google Shape;3420;p50"/>
            <p:cNvGrpSpPr/>
            <p:nvPr/>
          </p:nvGrpSpPr>
          <p:grpSpPr>
            <a:xfrm>
              <a:off x="859133" y="2933750"/>
              <a:ext cx="533377" cy="1113108"/>
              <a:chOff x="2708753" y="3730945"/>
              <a:chExt cx="504001" cy="1080000"/>
            </a:xfrm>
          </p:grpSpPr>
          <p:sp>
            <p:nvSpPr>
              <p:cNvPr id="3421" name="Google Shape;3421;p50"/>
              <p:cNvSpPr/>
              <p:nvPr/>
            </p:nvSpPr>
            <p:spPr>
              <a:xfrm>
                <a:off x="2963352" y="3730945"/>
                <a:ext cx="0" cy="1080000"/>
              </a:xfrm>
              <a:custGeom>
                <a:rect b="b" l="l" r="r" t="t"/>
                <a:pathLst>
                  <a:path extrusionOk="0" h="1196339" w="120000">
                    <a:moveTo>
                      <a:pt x="0" y="1196339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422" name="Google Shape;3422;p50"/>
              <p:cNvGrpSpPr/>
              <p:nvPr/>
            </p:nvGrpSpPr>
            <p:grpSpPr>
              <a:xfrm>
                <a:off x="2708753" y="4011929"/>
                <a:ext cx="504001" cy="504002"/>
                <a:chOff x="2788058" y="4034402"/>
                <a:chExt cx="362954" cy="362941"/>
              </a:xfrm>
            </p:grpSpPr>
            <p:sp>
              <p:nvSpPr>
                <p:cNvPr id="3423" name="Google Shape;3423;p50"/>
                <p:cNvSpPr/>
                <p:nvPr/>
              </p:nvSpPr>
              <p:spPr>
                <a:xfrm>
                  <a:off x="2788059" y="4034402"/>
                  <a:ext cx="362953" cy="362939"/>
                </a:xfrm>
                <a:custGeom>
                  <a:rect b="b" l="l" r="r" t="t"/>
                  <a:pathLst>
                    <a:path extrusionOk="0" h="362940" w="362953">
                      <a:moveTo>
                        <a:pt x="0" y="181470"/>
                      </a:moveTo>
                      <a:cubicBezTo>
                        <a:pt x="0" y="281698"/>
                        <a:pt x="81241" y="362940"/>
                        <a:pt x="181482" y="362940"/>
                      </a:cubicBezTo>
                      <a:cubicBezTo>
                        <a:pt x="281711" y="362940"/>
                        <a:pt x="362953" y="281698"/>
                        <a:pt x="362953" y="181470"/>
                      </a:cubicBezTo>
                      <a:cubicBezTo>
                        <a:pt x="362953" y="81242"/>
                        <a:pt x="281711" y="0"/>
                        <a:pt x="181482" y="0"/>
                      </a:cubicBezTo>
                      <a:cubicBezTo>
                        <a:pt x="81241" y="0"/>
                        <a:pt x="0" y="81242"/>
                        <a:pt x="0" y="181470"/>
                      </a:cubicBezTo>
                    </a:path>
                  </a:pathLst>
                </a:custGeom>
                <a:solidFill>
                  <a:srgbClr val="FFFFFF"/>
                </a:solidFill>
                <a:ln cap="flat" cmpd="sng" w="2857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206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24" name="Google Shape;3424;p50"/>
                <p:cNvSpPr/>
                <p:nvPr/>
              </p:nvSpPr>
              <p:spPr>
                <a:xfrm>
                  <a:off x="2788058" y="4034403"/>
                  <a:ext cx="362953" cy="362940"/>
                </a:xfrm>
                <a:custGeom>
                  <a:rect b="b" l="l" r="r" t="t"/>
                  <a:pathLst>
                    <a:path extrusionOk="0" h="362940" w="362953">
                      <a:moveTo>
                        <a:pt x="0" y="181470"/>
                      </a:moveTo>
                      <a:cubicBezTo>
                        <a:pt x="0" y="281698"/>
                        <a:pt x="81241" y="362940"/>
                        <a:pt x="181482" y="362940"/>
                      </a:cubicBezTo>
                      <a:cubicBezTo>
                        <a:pt x="281711" y="362940"/>
                        <a:pt x="362953" y="281698"/>
                        <a:pt x="362953" y="181470"/>
                      </a:cubicBezTo>
                      <a:cubicBezTo>
                        <a:pt x="362953" y="81242"/>
                        <a:pt x="281711" y="0"/>
                        <a:pt x="181482" y="0"/>
                      </a:cubicBezTo>
                      <a:cubicBezTo>
                        <a:pt x="81241" y="0"/>
                        <a:pt x="0" y="81242"/>
                        <a:pt x="0" y="181470"/>
                      </a:cubicBezTo>
                      <a:close/>
                      <a:moveTo>
                        <a:pt x="0" y="181470"/>
                      </a:move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206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425" name="Google Shape;3425;p50"/>
            <p:cNvSpPr/>
            <p:nvPr/>
          </p:nvSpPr>
          <p:spPr>
            <a:xfrm>
              <a:off x="3933872" y="3936341"/>
              <a:ext cx="1339842" cy="553897"/>
            </a:xfrm>
            <a:custGeom>
              <a:rect b="b" l="l" r="r" t="t"/>
              <a:pathLst>
                <a:path extrusionOk="0" h="752348" w="2044877">
                  <a:moveTo>
                    <a:pt x="2044877" y="0"/>
                  </a:moveTo>
                  <a:lnTo>
                    <a:pt x="2044877" y="752348"/>
                  </a:lnTo>
                  <a:lnTo>
                    <a:pt x="0" y="752348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426" name="Google Shape;3426;p50"/>
            <p:cNvGrpSpPr/>
            <p:nvPr/>
          </p:nvGrpSpPr>
          <p:grpSpPr>
            <a:xfrm>
              <a:off x="2477622" y="2095720"/>
              <a:ext cx="1440867" cy="633862"/>
              <a:chOff x="4561637" y="2914312"/>
              <a:chExt cx="1544531" cy="615008"/>
            </a:xfrm>
          </p:grpSpPr>
          <p:sp>
            <p:nvSpPr>
              <p:cNvPr id="3427" name="Google Shape;3427;p50"/>
              <p:cNvSpPr/>
              <p:nvPr/>
            </p:nvSpPr>
            <p:spPr>
              <a:xfrm>
                <a:off x="4561637" y="3289441"/>
                <a:ext cx="671194" cy="0"/>
              </a:xfrm>
              <a:custGeom>
                <a:rect b="b" l="l" r="r" t="t"/>
                <a:pathLst>
                  <a:path extrusionOk="0" h="120000" w="671194">
                    <a:moveTo>
                      <a:pt x="671194" y="0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8" name="Google Shape;3428;p50"/>
              <p:cNvSpPr/>
              <p:nvPr/>
            </p:nvSpPr>
            <p:spPr>
              <a:xfrm>
                <a:off x="5438094" y="3163681"/>
                <a:ext cx="0" cy="252000"/>
              </a:xfrm>
              <a:custGeom>
                <a:rect b="b" l="l" r="r" t="t"/>
                <a:pathLst>
                  <a:path extrusionOk="0" h="179235" w="120000">
                    <a:moveTo>
                      <a:pt x="0" y="0"/>
                    </a:moveTo>
                    <a:lnTo>
                      <a:pt x="0" y="179235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9" name="Google Shape;3429;p50"/>
              <p:cNvSpPr/>
              <p:nvPr/>
            </p:nvSpPr>
            <p:spPr>
              <a:xfrm>
                <a:off x="5243142" y="3025320"/>
                <a:ext cx="0" cy="504000"/>
              </a:xfrm>
              <a:custGeom>
                <a:rect b="b" l="l" r="r" t="t"/>
                <a:pathLst>
                  <a:path extrusionOk="0" h="341629" w="120000">
                    <a:moveTo>
                      <a:pt x="0" y="0"/>
                    </a:moveTo>
                    <a:lnTo>
                      <a:pt x="0" y="341629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0" name="Google Shape;3430;p50"/>
              <p:cNvSpPr/>
              <p:nvPr/>
            </p:nvSpPr>
            <p:spPr>
              <a:xfrm flipH="1">
                <a:off x="5027080" y="2969837"/>
                <a:ext cx="159806" cy="2986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fr-FR" sz="2000">
                    <a:solidFill>
                      <a:srgbClr val="00206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+</a:t>
                </a:r>
                <a:endParaRPr/>
              </a:p>
            </p:txBody>
          </p:sp>
          <p:sp>
            <p:nvSpPr>
              <p:cNvPr id="3431" name="Google Shape;3431;p50"/>
              <p:cNvSpPr/>
              <p:nvPr/>
            </p:nvSpPr>
            <p:spPr>
              <a:xfrm flipH="1">
                <a:off x="5475511" y="2914312"/>
                <a:ext cx="109973" cy="3583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fr-FR" sz="2400">
                    <a:solidFill>
                      <a:srgbClr val="00206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-</a:t>
                </a:r>
                <a:endParaRPr/>
              </a:p>
            </p:txBody>
          </p:sp>
          <p:sp>
            <p:nvSpPr>
              <p:cNvPr id="3432" name="Google Shape;3432;p50"/>
              <p:cNvSpPr/>
              <p:nvPr/>
            </p:nvSpPr>
            <p:spPr>
              <a:xfrm>
                <a:off x="5434974" y="3289441"/>
                <a:ext cx="671194" cy="0"/>
              </a:xfrm>
              <a:custGeom>
                <a:rect b="b" l="l" r="r" t="t"/>
                <a:pathLst>
                  <a:path extrusionOk="0" h="120000" w="671194">
                    <a:moveTo>
                      <a:pt x="671194" y="0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33" name="Google Shape;3433;p50"/>
            <p:cNvGrpSpPr/>
            <p:nvPr/>
          </p:nvGrpSpPr>
          <p:grpSpPr>
            <a:xfrm>
              <a:off x="5242878" y="2937300"/>
              <a:ext cx="69636" cy="1113108"/>
              <a:chOff x="7528138" y="3723924"/>
              <a:chExt cx="74646" cy="1080000"/>
            </a:xfrm>
          </p:grpSpPr>
          <p:sp>
            <p:nvSpPr>
              <p:cNvPr id="3434" name="Google Shape;3434;p50"/>
              <p:cNvSpPr/>
              <p:nvPr/>
            </p:nvSpPr>
            <p:spPr>
              <a:xfrm>
                <a:off x="7553776" y="4001459"/>
                <a:ext cx="49008" cy="506921"/>
              </a:xfrm>
              <a:custGeom>
                <a:rect b="b" l="l" r="r" t="t"/>
                <a:pathLst>
                  <a:path extrusionOk="0" h="436105" w="188696">
                    <a:moveTo>
                      <a:pt x="188696" y="0"/>
                    </a:moveTo>
                    <a:lnTo>
                      <a:pt x="0" y="436105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5" name="Google Shape;3435;p50"/>
              <p:cNvSpPr/>
              <p:nvPr/>
            </p:nvSpPr>
            <p:spPr>
              <a:xfrm>
                <a:off x="7528138" y="4473664"/>
                <a:ext cx="72000" cy="72000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6" name="Google Shape;3436;p50"/>
              <p:cNvSpPr/>
              <p:nvPr/>
            </p:nvSpPr>
            <p:spPr>
              <a:xfrm>
                <a:off x="7528138" y="3968745"/>
                <a:ext cx="72000" cy="72000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7" name="Google Shape;3437;p50"/>
              <p:cNvSpPr/>
              <p:nvPr/>
            </p:nvSpPr>
            <p:spPr>
              <a:xfrm>
                <a:off x="7561191" y="4515924"/>
                <a:ext cx="0" cy="288000"/>
              </a:xfrm>
              <a:custGeom>
                <a:rect b="b" l="l" r="r" t="t"/>
                <a:pathLst>
                  <a:path extrusionOk="0" h="1196339" w="120000">
                    <a:moveTo>
                      <a:pt x="0" y="1196339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8" name="Google Shape;3438;p50"/>
              <p:cNvSpPr/>
              <p:nvPr/>
            </p:nvSpPr>
            <p:spPr>
              <a:xfrm>
                <a:off x="7561642" y="3723924"/>
                <a:ext cx="0" cy="288000"/>
              </a:xfrm>
              <a:custGeom>
                <a:rect b="b" l="l" r="r" t="t"/>
                <a:pathLst>
                  <a:path extrusionOk="0" h="1196339" w="120000">
                    <a:moveTo>
                      <a:pt x="0" y="1196339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39" name="Google Shape;3439;p50"/>
            <p:cNvSpPr/>
            <p:nvPr/>
          </p:nvSpPr>
          <p:spPr>
            <a:xfrm flipH="1">
              <a:off x="1136324" y="2482108"/>
              <a:ext cx="1356658" cy="505554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0" name="Google Shape;3440;p50"/>
            <p:cNvSpPr/>
            <p:nvPr/>
          </p:nvSpPr>
          <p:spPr>
            <a:xfrm rot="10800000">
              <a:off x="1136324" y="3992946"/>
              <a:ext cx="1374569" cy="497293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1" name="Google Shape;3441;p50"/>
            <p:cNvSpPr txBox="1"/>
            <p:nvPr/>
          </p:nvSpPr>
          <p:spPr>
            <a:xfrm>
              <a:off x="885040" y="3248359"/>
              <a:ext cx="45397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M</a:t>
              </a:r>
              <a:endParaRPr/>
            </a:p>
          </p:txBody>
        </p:sp>
      </p:grpSp>
      <p:pic>
        <p:nvPicPr>
          <p:cNvPr descr="Coche avec un remplissage uni" id="3442" name="Google Shape;3442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4331" y="5383329"/>
            <a:ext cx="386712" cy="473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3" name="Google Shape;3443;p5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537662" y="466868"/>
            <a:ext cx="466496" cy="466496"/>
          </a:xfrm>
          <a:prstGeom prst="rect">
            <a:avLst/>
          </a:prstGeom>
          <a:noFill/>
          <a:ln>
            <a:noFill/>
          </a:ln>
        </p:spPr>
      </p:pic>
      <p:sp>
        <p:nvSpPr>
          <p:cNvPr id="3444" name="Google Shape;3444;p50"/>
          <p:cNvSpPr txBox="1"/>
          <p:nvPr/>
        </p:nvSpPr>
        <p:spPr>
          <a:xfrm>
            <a:off x="695960" y="1402080"/>
            <a:ext cx="5939971" cy="707886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représente le circuit électrique ci-contre par le schéma ci-dessous: 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8" name="Shape 3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9" name="Google Shape;3449;p51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Maintenant, nous reprenons les étapes de la tâche dans une nouvelle situation. Choisissez la proposition correcte.</a:t>
            </a:r>
            <a:endParaRPr/>
          </a:p>
        </p:txBody>
      </p:sp>
      <p:sp>
        <p:nvSpPr>
          <p:cNvPr id="3450" name="Google Shape;3450;p51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 .</a:t>
            </a:r>
            <a:endParaRPr/>
          </a:p>
        </p:txBody>
      </p:sp>
      <p:sp>
        <p:nvSpPr>
          <p:cNvPr id="3451" name="Google Shape;3451;p51"/>
          <p:cNvSpPr txBox="1"/>
          <p:nvPr/>
        </p:nvSpPr>
        <p:spPr>
          <a:xfrm>
            <a:off x="724700" y="3097175"/>
            <a:ext cx="10109104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les dipôles électriques et le nombre de fils.</a:t>
            </a:r>
            <a:endParaRPr/>
          </a:p>
        </p:txBody>
      </p:sp>
      <p:sp>
        <p:nvSpPr>
          <p:cNvPr id="3452" name="Google Shape;3452;p51"/>
          <p:cNvSpPr/>
          <p:nvPr/>
        </p:nvSpPr>
        <p:spPr>
          <a:xfrm>
            <a:off x="1270548" y="3806822"/>
            <a:ext cx="908394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182563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circuit comporte une pile, une lampe, un interrupteur et quatre fils.</a:t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3" name="Google Shape;3453;p51"/>
          <p:cNvSpPr/>
          <p:nvPr/>
        </p:nvSpPr>
        <p:spPr>
          <a:xfrm>
            <a:off x="975181" y="3806822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3454" name="Google Shape;3454;p51"/>
          <p:cNvSpPr/>
          <p:nvPr/>
        </p:nvSpPr>
        <p:spPr>
          <a:xfrm>
            <a:off x="975182" y="4746509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3455" name="Google Shape;3455;p51"/>
          <p:cNvSpPr/>
          <p:nvPr/>
        </p:nvSpPr>
        <p:spPr>
          <a:xfrm>
            <a:off x="975182" y="568155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3456" name="Google Shape;3456;p51"/>
          <p:cNvSpPr/>
          <p:nvPr/>
        </p:nvSpPr>
        <p:spPr>
          <a:xfrm>
            <a:off x="694699" y="1358407"/>
            <a:ext cx="10139105" cy="1584000"/>
          </a:xfrm>
          <a:custGeom>
            <a:rect b="b" l="l" r="r" t="t"/>
            <a:pathLst>
              <a:path extrusionOk="0" h="1490357" w="6218998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1399298"/>
                </a:lnTo>
                <a:cubicBezTo>
                  <a:pt x="0" y="1449590"/>
                  <a:pt x="40779" y="1490357"/>
                  <a:pt x="91071" y="1490357"/>
                </a:cubicBezTo>
                <a:lnTo>
                  <a:pt x="6127939" y="1490357"/>
                </a:lnTo>
                <a:cubicBezTo>
                  <a:pt x="6178231" y="1490357"/>
                  <a:pt x="6218998" y="1449590"/>
                  <a:pt x="6218998" y="1399298"/>
                </a:cubicBezTo>
                <a:lnTo>
                  <a:pt x="6218998" y="91059"/>
                </a:lnTo>
                <a:cubicBezTo>
                  <a:pt x="6218998" y="40767"/>
                  <a:pt x="6178231" y="0"/>
                  <a:pt x="6127939" y="0"/>
                </a:cubicBezTo>
                <a:close/>
                <a:moveTo>
                  <a:pt x="91071" y="0"/>
                </a:moveTo>
              </a:path>
            </a:pathLst>
          </a:custGeom>
          <a:solidFill>
            <a:srgbClr val="CFE6B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7" name="Google Shape;3457;p51"/>
          <p:cNvSpPr/>
          <p:nvPr/>
        </p:nvSpPr>
        <p:spPr>
          <a:xfrm>
            <a:off x="694699" y="1353326"/>
            <a:ext cx="10139105" cy="1581463"/>
          </a:xfrm>
          <a:custGeom>
            <a:rect b="b" l="l" r="r" t="t"/>
            <a:pathLst>
              <a:path extrusionOk="0" h="1490357" w="6218998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1399298"/>
                </a:lnTo>
                <a:cubicBezTo>
                  <a:pt x="0" y="1449590"/>
                  <a:pt x="40779" y="1490357"/>
                  <a:pt x="91071" y="1490357"/>
                </a:cubicBezTo>
                <a:lnTo>
                  <a:pt x="6127939" y="1490357"/>
                </a:lnTo>
                <a:cubicBezTo>
                  <a:pt x="6178231" y="1490357"/>
                  <a:pt x="6218998" y="1449590"/>
                  <a:pt x="6218998" y="1399298"/>
                </a:cubicBezTo>
                <a:lnTo>
                  <a:pt x="6218998" y="91059"/>
                </a:lnTo>
                <a:cubicBezTo>
                  <a:pt x="6218998" y="40767"/>
                  <a:pt x="6178231" y="0"/>
                  <a:pt x="6127939" y="0"/>
                </a:cubicBezTo>
                <a:lnTo>
                  <a:pt x="91071" y="0"/>
                </a:lnTo>
                <a:close/>
                <a:moveTo>
                  <a:pt x="91071" y="0"/>
                </a:moveTo>
              </a:path>
            </a:pathLst>
          </a:custGeom>
          <a:noFill/>
          <a:ln cap="flat" cmpd="sng" w="9525">
            <a:solidFill>
              <a:srgbClr val="F587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8" name="Google Shape;3458;p51"/>
          <p:cNvSpPr/>
          <p:nvPr/>
        </p:nvSpPr>
        <p:spPr>
          <a:xfrm>
            <a:off x="802752" y="1436564"/>
            <a:ext cx="967128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L’image ci-contre montre un circuit électrique.</a:t>
            </a:r>
            <a:endParaRPr/>
          </a:p>
        </p:txBody>
      </p:sp>
      <p:sp>
        <p:nvSpPr>
          <p:cNvPr id="3459" name="Google Shape;3459;p51"/>
          <p:cNvSpPr/>
          <p:nvPr/>
        </p:nvSpPr>
        <p:spPr>
          <a:xfrm>
            <a:off x="802752" y="2535554"/>
            <a:ext cx="508312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Représenter le schéma de ce circuit électrique.</a:t>
            </a:r>
            <a:endParaRPr/>
          </a:p>
        </p:txBody>
      </p:sp>
      <p:grpSp>
        <p:nvGrpSpPr>
          <p:cNvPr id="3460" name="Google Shape;3460;p51"/>
          <p:cNvGrpSpPr/>
          <p:nvPr/>
        </p:nvGrpSpPr>
        <p:grpSpPr>
          <a:xfrm>
            <a:off x="8046721" y="1379015"/>
            <a:ext cx="2674704" cy="1548000"/>
            <a:chOff x="9370553" y="3649066"/>
            <a:chExt cx="2408630" cy="1196120"/>
          </a:xfrm>
        </p:grpSpPr>
        <p:sp>
          <p:nvSpPr>
            <p:cNvPr id="3461" name="Google Shape;3461;p51"/>
            <p:cNvSpPr/>
            <p:nvPr/>
          </p:nvSpPr>
          <p:spPr>
            <a:xfrm>
              <a:off x="9370553" y="3649066"/>
              <a:ext cx="2408630" cy="1196120"/>
            </a:xfrm>
            <a:custGeom>
              <a:rect b="b" l="l" r="r" t="t"/>
              <a:pathLst>
                <a:path extrusionOk="0" h="1150442" w="2408630">
                  <a:moveTo>
                    <a:pt x="57200" y="0"/>
                  </a:moveTo>
                  <a:cubicBezTo>
                    <a:pt x="25603" y="0"/>
                    <a:pt x="0" y="25615"/>
                    <a:pt x="0" y="57200"/>
                  </a:cubicBezTo>
                  <a:lnTo>
                    <a:pt x="0" y="1093241"/>
                  </a:lnTo>
                  <a:cubicBezTo>
                    <a:pt x="0" y="1124826"/>
                    <a:pt x="25603" y="1150442"/>
                    <a:pt x="57200" y="1150442"/>
                  </a:cubicBezTo>
                  <a:lnTo>
                    <a:pt x="2351429" y="1150442"/>
                  </a:lnTo>
                  <a:cubicBezTo>
                    <a:pt x="2383027" y="1150442"/>
                    <a:pt x="2408630" y="1124826"/>
                    <a:pt x="2408630" y="1093241"/>
                  </a:cubicBezTo>
                  <a:lnTo>
                    <a:pt x="2408630" y="57200"/>
                  </a:lnTo>
                  <a:cubicBezTo>
                    <a:pt x="2408630" y="25615"/>
                    <a:pt x="2383027" y="0"/>
                    <a:pt x="2351429" y="0"/>
                  </a:cubicBezTo>
                  <a:close/>
                  <a:moveTo>
                    <a:pt x="57200" y="0"/>
                  </a:move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2" name="Google Shape;3462;p51"/>
            <p:cNvSpPr/>
            <p:nvPr/>
          </p:nvSpPr>
          <p:spPr>
            <a:xfrm>
              <a:off x="9370553" y="3662525"/>
              <a:ext cx="2408630" cy="1182661"/>
            </a:xfrm>
            <a:custGeom>
              <a:rect b="b" l="l" r="r" t="t"/>
              <a:pathLst>
                <a:path extrusionOk="0" h="1150442" w="2408630">
                  <a:moveTo>
                    <a:pt x="57200" y="0"/>
                  </a:moveTo>
                  <a:cubicBezTo>
                    <a:pt x="25603" y="0"/>
                    <a:pt x="0" y="25615"/>
                    <a:pt x="0" y="57200"/>
                  </a:cubicBezTo>
                  <a:lnTo>
                    <a:pt x="0" y="1093241"/>
                  </a:lnTo>
                  <a:cubicBezTo>
                    <a:pt x="0" y="1124826"/>
                    <a:pt x="25603" y="1150442"/>
                    <a:pt x="57200" y="1150442"/>
                  </a:cubicBezTo>
                  <a:lnTo>
                    <a:pt x="2351429" y="1150442"/>
                  </a:lnTo>
                  <a:cubicBezTo>
                    <a:pt x="2383027" y="1150442"/>
                    <a:pt x="2408630" y="1124826"/>
                    <a:pt x="2408630" y="1093241"/>
                  </a:cubicBezTo>
                  <a:lnTo>
                    <a:pt x="2408630" y="57200"/>
                  </a:lnTo>
                  <a:cubicBezTo>
                    <a:pt x="2408630" y="25615"/>
                    <a:pt x="2383027" y="0"/>
                    <a:pt x="2351429" y="0"/>
                  </a:cubicBezTo>
                  <a:lnTo>
                    <a:pt x="57200" y="0"/>
                  </a:lnTo>
                  <a:close/>
                  <a:moveTo>
                    <a:pt x="57200" y="0"/>
                  </a:moveTo>
                </a:path>
              </a:pathLst>
            </a:custGeom>
            <a:noFill/>
            <a:ln cap="flat" cmpd="sng" w="9525">
              <a:solidFill>
                <a:srgbClr val="21ACB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63" name="Google Shape;3463;p51"/>
          <p:cNvSpPr/>
          <p:nvPr/>
        </p:nvSpPr>
        <p:spPr>
          <a:xfrm>
            <a:off x="1390092" y="4745971"/>
            <a:ext cx="908394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87313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circuit comporte une pile, un interrupteur et trois fils.</a:t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4" name="Google Shape;3464;p51"/>
          <p:cNvSpPr/>
          <p:nvPr/>
        </p:nvSpPr>
        <p:spPr>
          <a:xfrm>
            <a:off x="1390091" y="5681557"/>
            <a:ext cx="908394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87313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circuit comporte une pile, une lampe, un interrupteur et trois fils.</a:t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65" name="Google Shape;3465;p51"/>
          <p:cNvPicPr preferRelativeResize="0"/>
          <p:nvPr/>
        </p:nvPicPr>
        <p:blipFill rotWithShape="1">
          <a:blip r:embed="rId3">
            <a:alphaModFix/>
          </a:blip>
          <a:srcRect b="771" l="0" r="0" t="1549"/>
          <a:stretch/>
        </p:blipFill>
        <p:spPr>
          <a:xfrm>
            <a:off x="8500153" y="1404207"/>
            <a:ext cx="1767840" cy="15228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66" name="Google Shape;3466;p51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3467" name="Google Shape;3467;p51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68" name="Google Shape;3468;p51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2" name="Shape 3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3" name="Google Shape;3473;p52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bonne réponse est C.</a:t>
            </a:r>
            <a:endParaRPr/>
          </a:p>
        </p:txBody>
      </p:sp>
      <p:sp>
        <p:nvSpPr>
          <p:cNvPr id="3474" name="Google Shape;3474;p52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oralement.</a:t>
            </a:r>
            <a:endParaRPr/>
          </a:p>
        </p:txBody>
      </p:sp>
      <p:pic>
        <p:nvPicPr>
          <p:cNvPr descr="Coche avec un remplissage uni" id="3475" name="Google Shape;3475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46528" y="5554604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3476" name="Google Shape;3476;p52"/>
          <p:cNvSpPr txBox="1"/>
          <p:nvPr/>
        </p:nvSpPr>
        <p:spPr>
          <a:xfrm>
            <a:off x="724700" y="3097175"/>
            <a:ext cx="10109104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les dipôles électriques et le nombre de fils.</a:t>
            </a:r>
            <a:endParaRPr/>
          </a:p>
        </p:txBody>
      </p:sp>
      <p:sp>
        <p:nvSpPr>
          <p:cNvPr id="3477" name="Google Shape;3477;p52"/>
          <p:cNvSpPr/>
          <p:nvPr/>
        </p:nvSpPr>
        <p:spPr>
          <a:xfrm>
            <a:off x="1270548" y="3806822"/>
            <a:ext cx="908394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182563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circuit comporte une pile, une lampe, un interrupteur et quatre fils.</a:t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8" name="Google Shape;3478;p52"/>
          <p:cNvSpPr/>
          <p:nvPr/>
        </p:nvSpPr>
        <p:spPr>
          <a:xfrm>
            <a:off x="975181" y="3806822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3479" name="Google Shape;3479;p52"/>
          <p:cNvSpPr/>
          <p:nvPr/>
        </p:nvSpPr>
        <p:spPr>
          <a:xfrm>
            <a:off x="975182" y="4746509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3480" name="Google Shape;3480;p52"/>
          <p:cNvSpPr/>
          <p:nvPr/>
        </p:nvSpPr>
        <p:spPr>
          <a:xfrm>
            <a:off x="975182" y="568155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3481" name="Google Shape;3481;p52"/>
          <p:cNvSpPr/>
          <p:nvPr/>
        </p:nvSpPr>
        <p:spPr>
          <a:xfrm>
            <a:off x="694699" y="1358407"/>
            <a:ext cx="10139105" cy="1584000"/>
          </a:xfrm>
          <a:custGeom>
            <a:rect b="b" l="l" r="r" t="t"/>
            <a:pathLst>
              <a:path extrusionOk="0" h="1490357" w="6218998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1399298"/>
                </a:lnTo>
                <a:cubicBezTo>
                  <a:pt x="0" y="1449590"/>
                  <a:pt x="40779" y="1490357"/>
                  <a:pt x="91071" y="1490357"/>
                </a:cubicBezTo>
                <a:lnTo>
                  <a:pt x="6127939" y="1490357"/>
                </a:lnTo>
                <a:cubicBezTo>
                  <a:pt x="6178231" y="1490357"/>
                  <a:pt x="6218998" y="1449590"/>
                  <a:pt x="6218998" y="1399298"/>
                </a:cubicBezTo>
                <a:lnTo>
                  <a:pt x="6218998" y="91059"/>
                </a:lnTo>
                <a:cubicBezTo>
                  <a:pt x="6218998" y="40767"/>
                  <a:pt x="6178231" y="0"/>
                  <a:pt x="6127939" y="0"/>
                </a:cubicBezTo>
                <a:close/>
                <a:moveTo>
                  <a:pt x="91071" y="0"/>
                </a:moveTo>
              </a:path>
            </a:pathLst>
          </a:custGeom>
          <a:solidFill>
            <a:srgbClr val="CFE6B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2" name="Google Shape;3482;p52"/>
          <p:cNvSpPr/>
          <p:nvPr/>
        </p:nvSpPr>
        <p:spPr>
          <a:xfrm>
            <a:off x="694699" y="1353326"/>
            <a:ext cx="10139105" cy="1581463"/>
          </a:xfrm>
          <a:custGeom>
            <a:rect b="b" l="l" r="r" t="t"/>
            <a:pathLst>
              <a:path extrusionOk="0" h="1490357" w="6218998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1399298"/>
                </a:lnTo>
                <a:cubicBezTo>
                  <a:pt x="0" y="1449590"/>
                  <a:pt x="40779" y="1490357"/>
                  <a:pt x="91071" y="1490357"/>
                </a:cubicBezTo>
                <a:lnTo>
                  <a:pt x="6127939" y="1490357"/>
                </a:lnTo>
                <a:cubicBezTo>
                  <a:pt x="6178231" y="1490357"/>
                  <a:pt x="6218998" y="1449590"/>
                  <a:pt x="6218998" y="1399298"/>
                </a:cubicBezTo>
                <a:lnTo>
                  <a:pt x="6218998" y="91059"/>
                </a:lnTo>
                <a:cubicBezTo>
                  <a:pt x="6218998" y="40767"/>
                  <a:pt x="6178231" y="0"/>
                  <a:pt x="6127939" y="0"/>
                </a:cubicBezTo>
                <a:lnTo>
                  <a:pt x="91071" y="0"/>
                </a:lnTo>
                <a:close/>
                <a:moveTo>
                  <a:pt x="91071" y="0"/>
                </a:moveTo>
              </a:path>
            </a:pathLst>
          </a:custGeom>
          <a:noFill/>
          <a:ln cap="flat" cmpd="sng" w="9525">
            <a:solidFill>
              <a:srgbClr val="F587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3" name="Google Shape;3483;p52"/>
          <p:cNvSpPr/>
          <p:nvPr/>
        </p:nvSpPr>
        <p:spPr>
          <a:xfrm>
            <a:off x="802752" y="1436564"/>
            <a:ext cx="967128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L’image ci-contre montre un circuit électrique.</a:t>
            </a:r>
            <a:endParaRPr/>
          </a:p>
        </p:txBody>
      </p:sp>
      <p:sp>
        <p:nvSpPr>
          <p:cNvPr id="3484" name="Google Shape;3484;p52"/>
          <p:cNvSpPr/>
          <p:nvPr/>
        </p:nvSpPr>
        <p:spPr>
          <a:xfrm>
            <a:off x="802752" y="2535554"/>
            <a:ext cx="508312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Représenter le schéma de ce circuit électrique.</a:t>
            </a:r>
            <a:endParaRPr/>
          </a:p>
        </p:txBody>
      </p:sp>
      <p:sp>
        <p:nvSpPr>
          <p:cNvPr id="3485" name="Google Shape;3485;p52"/>
          <p:cNvSpPr/>
          <p:nvPr/>
        </p:nvSpPr>
        <p:spPr>
          <a:xfrm>
            <a:off x="1390092" y="4745971"/>
            <a:ext cx="908394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87313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circuit comporte une pile, un interrupteur et trois fils.</a:t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6" name="Google Shape;3486;p52"/>
          <p:cNvSpPr/>
          <p:nvPr/>
        </p:nvSpPr>
        <p:spPr>
          <a:xfrm>
            <a:off x="1390091" y="5681557"/>
            <a:ext cx="908394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87313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circuit comporte une pile, une lampe, un interrupteur et trois fils.</a:t>
            </a:r>
            <a:endParaRPr baseline="3000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87" name="Google Shape;3487;p52"/>
          <p:cNvGrpSpPr/>
          <p:nvPr/>
        </p:nvGrpSpPr>
        <p:grpSpPr>
          <a:xfrm>
            <a:off x="8046721" y="1379015"/>
            <a:ext cx="2674704" cy="1548000"/>
            <a:chOff x="9370553" y="3649066"/>
            <a:chExt cx="2408630" cy="1196120"/>
          </a:xfrm>
        </p:grpSpPr>
        <p:sp>
          <p:nvSpPr>
            <p:cNvPr id="3488" name="Google Shape;3488;p52"/>
            <p:cNvSpPr/>
            <p:nvPr/>
          </p:nvSpPr>
          <p:spPr>
            <a:xfrm>
              <a:off x="9370553" y="3649066"/>
              <a:ext cx="2408630" cy="1196120"/>
            </a:xfrm>
            <a:custGeom>
              <a:rect b="b" l="l" r="r" t="t"/>
              <a:pathLst>
                <a:path extrusionOk="0" h="1150442" w="2408630">
                  <a:moveTo>
                    <a:pt x="57200" y="0"/>
                  </a:moveTo>
                  <a:cubicBezTo>
                    <a:pt x="25603" y="0"/>
                    <a:pt x="0" y="25615"/>
                    <a:pt x="0" y="57200"/>
                  </a:cubicBezTo>
                  <a:lnTo>
                    <a:pt x="0" y="1093241"/>
                  </a:lnTo>
                  <a:cubicBezTo>
                    <a:pt x="0" y="1124826"/>
                    <a:pt x="25603" y="1150442"/>
                    <a:pt x="57200" y="1150442"/>
                  </a:cubicBezTo>
                  <a:lnTo>
                    <a:pt x="2351429" y="1150442"/>
                  </a:lnTo>
                  <a:cubicBezTo>
                    <a:pt x="2383027" y="1150442"/>
                    <a:pt x="2408630" y="1124826"/>
                    <a:pt x="2408630" y="1093241"/>
                  </a:cubicBezTo>
                  <a:lnTo>
                    <a:pt x="2408630" y="57200"/>
                  </a:lnTo>
                  <a:cubicBezTo>
                    <a:pt x="2408630" y="25615"/>
                    <a:pt x="2383027" y="0"/>
                    <a:pt x="2351429" y="0"/>
                  </a:cubicBezTo>
                  <a:close/>
                  <a:moveTo>
                    <a:pt x="57200" y="0"/>
                  </a:move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9" name="Google Shape;3489;p52"/>
            <p:cNvSpPr/>
            <p:nvPr/>
          </p:nvSpPr>
          <p:spPr>
            <a:xfrm>
              <a:off x="9370553" y="3662525"/>
              <a:ext cx="2408630" cy="1182661"/>
            </a:xfrm>
            <a:custGeom>
              <a:rect b="b" l="l" r="r" t="t"/>
              <a:pathLst>
                <a:path extrusionOk="0" h="1150442" w="2408630">
                  <a:moveTo>
                    <a:pt x="57200" y="0"/>
                  </a:moveTo>
                  <a:cubicBezTo>
                    <a:pt x="25603" y="0"/>
                    <a:pt x="0" y="25615"/>
                    <a:pt x="0" y="57200"/>
                  </a:cubicBezTo>
                  <a:lnTo>
                    <a:pt x="0" y="1093241"/>
                  </a:lnTo>
                  <a:cubicBezTo>
                    <a:pt x="0" y="1124826"/>
                    <a:pt x="25603" y="1150442"/>
                    <a:pt x="57200" y="1150442"/>
                  </a:cubicBezTo>
                  <a:lnTo>
                    <a:pt x="2351429" y="1150442"/>
                  </a:lnTo>
                  <a:cubicBezTo>
                    <a:pt x="2383027" y="1150442"/>
                    <a:pt x="2408630" y="1124826"/>
                    <a:pt x="2408630" y="1093241"/>
                  </a:cubicBezTo>
                  <a:lnTo>
                    <a:pt x="2408630" y="57200"/>
                  </a:lnTo>
                  <a:cubicBezTo>
                    <a:pt x="2408630" y="25615"/>
                    <a:pt x="2383027" y="0"/>
                    <a:pt x="2351429" y="0"/>
                  </a:cubicBezTo>
                  <a:lnTo>
                    <a:pt x="57200" y="0"/>
                  </a:lnTo>
                  <a:close/>
                  <a:moveTo>
                    <a:pt x="57200" y="0"/>
                  </a:moveTo>
                </a:path>
              </a:pathLst>
            </a:custGeom>
            <a:noFill/>
            <a:ln cap="flat" cmpd="sng" w="9525">
              <a:solidFill>
                <a:srgbClr val="21ACB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490" name="Google Shape;3490;p52"/>
          <p:cNvPicPr preferRelativeResize="0"/>
          <p:nvPr/>
        </p:nvPicPr>
        <p:blipFill rotWithShape="1">
          <a:blip r:embed="rId4">
            <a:alphaModFix/>
          </a:blip>
          <a:srcRect b="771" l="0" r="0" t="1549"/>
          <a:stretch/>
        </p:blipFill>
        <p:spPr>
          <a:xfrm>
            <a:off x="8500153" y="1404207"/>
            <a:ext cx="1767840" cy="1522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1" name="Google Shape;3491;p5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537662" y="466868"/>
            <a:ext cx="466496" cy="466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5" name="Shape 3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6" name="Google Shape;3496;p53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passe à la deuxième étape. Choisissez la proposition correcte.</a:t>
            </a:r>
            <a:endParaRPr/>
          </a:p>
        </p:txBody>
      </p:sp>
      <p:sp>
        <p:nvSpPr>
          <p:cNvPr id="3497" name="Google Shape;3497;p53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oralement.</a:t>
            </a:r>
            <a:endParaRPr/>
          </a:p>
        </p:txBody>
      </p:sp>
      <p:sp>
        <p:nvSpPr>
          <p:cNvPr id="3498" name="Google Shape;3498;p53"/>
          <p:cNvSpPr txBox="1"/>
          <p:nvPr/>
        </p:nvSpPr>
        <p:spPr>
          <a:xfrm>
            <a:off x="724700" y="3119799"/>
            <a:ext cx="10603700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Tracer un rectangle pour représenter les fils, en laissant des places pour les dipôles.</a:t>
            </a:r>
            <a:endParaRPr/>
          </a:p>
        </p:txBody>
      </p:sp>
      <p:sp>
        <p:nvSpPr>
          <p:cNvPr id="3499" name="Google Shape;3499;p53"/>
          <p:cNvSpPr/>
          <p:nvPr/>
        </p:nvSpPr>
        <p:spPr>
          <a:xfrm>
            <a:off x="2429152" y="398019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3500" name="Google Shape;3500;p53"/>
          <p:cNvSpPr/>
          <p:nvPr/>
        </p:nvSpPr>
        <p:spPr>
          <a:xfrm>
            <a:off x="5885875" y="3983774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3501" name="Google Shape;3501;p53"/>
          <p:cNvSpPr/>
          <p:nvPr/>
        </p:nvSpPr>
        <p:spPr>
          <a:xfrm>
            <a:off x="9147349" y="398343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3502" name="Google Shape;3502;p53"/>
          <p:cNvSpPr/>
          <p:nvPr/>
        </p:nvSpPr>
        <p:spPr>
          <a:xfrm>
            <a:off x="694699" y="1358407"/>
            <a:ext cx="10139105" cy="1584000"/>
          </a:xfrm>
          <a:custGeom>
            <a:rect b="b" l="l" r="r" t="t"/>
            <a:pathLst>
              <a:path extrusionOk="0" h="1490357" w="6218998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1399298"/>
                </a:lnTo>
                <a:cubicBezTo>
                  <a:pt x="0" y="1449590"/>
                  <a:pt x="40779" y="1490357"/>
                  <a:pt x="91071" y="1490357"/>
                </a:cubicBezTo>
                <a:lnTo>
                  <a:pt x="6127939" y="1490357"/>
                </a:lnTo>
                <a:cubicBezTo>
                  <a:pt x="6178231" y="1490357"/>
                  <a:pt x="6218998" y="1449590"/>
                  <a:pt x="6218998" y="1399298"/>
                </a:cubicBezTo>
                <a:lnTo>
                  <a:pt x="6218998" y="91059"/>
                </a:lnTo>
                <a:cubicBezTo>
                  <a:pt x="6218998" y="40767"/>
                  <a:pt x="6178231" y="0"/>
                  <a:pt x="6127939" y="0"/>
                </a:cubicBezTo>
                <a:close/>
                <a:moveTo>
                  <a:pt x="91071" y="0"/>
                </a:moveTo>
              </a:path>
            </a:pathLst>
          </a:custGeom>
          <a:solidFill>
            <a:srgbClr val="CFE6B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3" name="Google Shape;3503;p53"/>
          <p:cNvSpPr/>
          <p:nvPr/>
        </p:nvSpPr>
        <p:spPr>
          <a:xfrm>
            <a:off x="694699" y="1353326"/>
            <a:ext cx="10139105" cy="1581463"/>
          </a:xfrm>
          <a:custGeom>
            <a:rect b="b" l="l" r="r" t="t"/>
            <a:pathLst>
              <a:path extrusionOk="0" h="1490357" w="6218998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1399298"/>
                </a:lnTo>
                <a:cubicBezTo>
                  <a:pt x="0" y="1449590"/>
                  <a:pt x="40779" y="1490357"/>
                  <a:pt x="91071" y="1490357"/>
                </a:cubicBezTo>
                <a:lnTo>
                  <a:pt x="6127939" y="1490357"/>
                </a:lnTo>
                <a:cubicBezTo>
                  <a:pt x="6178231" y="1490357"/>
                  <a:pt x="6218998" y="1449590"/>
                  <a:pt x="6218998" y="1399298"/>
                </a:cubicBezTo>
                <a:lnTo>
                  <a:pt x="6218998" y="91059"/>
                </a:lnTo>
                <a:cubicBezTo>
                  <a:pt x="6218998" y="40767"/>
                  <a:pt x="6178231" y="0"/>
                  <a:pt x="6127939" y="0"/>
                </a:cubicBezTo>
                <a:lnTo>
                  <a:pt x="91071" y="0"/>
                </a:lnTo>
                <a:close/>
                <a:moveTo>
                  <a:pt x="91071" y="0"/>
                </a:moveTo>
              </a:path>
            </a:pathLst>
          </a:custGeom>
          <a:noFill/>
          <a:ln cap="flat" cmpd="sng" w="9525">
            <a:solidFill>
              <a:srgbClr val="F587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4" name="Google Shape;3504;p53"/>
          <p:cNvSpPr/>
          <p:nvPr/>
        </p:nvSpPr>
        <p:spPr>
          <a:xfrm>
            <a:off x="802752" y="1436564"/>
            <a:ext cx="967128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L’image ci-contre montre un circuit électrique.</a:t>
            </a:r>
            <a:endParaRPr/>
          </a:p>
        </p:txBody>
      </p:sp>
      <p:sp>
        <p:nvSpPr>
          <p:cNvPr id="3505" name="Google Shape;3505;p53"/>
          <p:cNvSpPr/>
          <p:nvPr/>
        </p:nvSpPr>
        <p:spPr>
          <a:xfrm>
            <a:off x="802752" y="2535554"/>
            <a:ext cx="508312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Représenter le schéma de ce circuit électrique.</a:t>
            </a:r>
            <a:endParaRPr/>
          </a:p>
        </p:txBody>
      </p:sp>
      <p:grpSp>
        <p:nvGrpSpPr>
          <p:cNvPr id="3506" name="Google Shape;3506;p53"/>
          <p:cNvGrpSpPr/>
          <p:nvPr/>
        </p:nvGrpSpPr>
        <p:grpSpPr>
          <a:xfrm>
            <a:off x="1634609" y="4838637"/>
            <a:ext cx="1985556" cy="1183782"/>
            <a:chOff x="3309255" y="3788748"/>
            <a:chExt cx="2969625" cy="1577120"/>
          </a:xfrm>
        </p:grpSpPr>
        <p:sp>
          <p:nvSpPr>
            <p:cNvPr id="3507" name="Google Shape;3507;p53"/>
            <p:cNvSpPr/>
            <p:nvPr/>
          </p:nvSpPr>
          <p:spPr>
            <a:xfrm>
              <a:off x="5143689" y="3788748"/>
              <a:ext cx="1135191" cy="521995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8" name="Google Shape;3508;p53"/>
            <p:cNvSpPr/>
            <p:nvPr/>
          </p:nvSpPr>
          <p:spPr>
            <a:xfrm>
              <a:off x="5143689" y="4777800"/>
              <a:ext cx="1135191" cy="588068"/>
            </a:xfrm>
            <a:custGeom>
              <a:rect b="b" l="l" r="r" t="t"/>
              <a:pathLst>
                <a:path extrusionOk="0" h="752348" w="2044877">
                  <a:moveTo>
                    <a:pt x="2044877" y="0"/>
                  </a:moveTo>
                  <a:lnTo>
                    <a:pt x="2044877" y="752348"/>
                  </a:lnTo>
                  <a:lnTo>
                    <a:pt x="0" y="752348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9" name="Google Shape;3509;p53"/>
            <p:cNvSpPr/>
            <p:nvPr/>
          </p:nvSpPr>
          <p:spPr>
            <a:xfrm flipH="1">
              <a:off x="3309255" y="3788748"/>
              <a:ext cx="1159013" cy="521995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0" name="Google Shape;3510;p53"/>
            <p:cNvSpPr/>
            <p:nvPr/>
          </p:nvSpPr>
          <p:spPr>
            <a:xfrm rot="10800000">
              <a:off x="3309255" y="4777799"/>
              <a:ext cx="1159013" cy="587611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11" name="Google Shape;3511;p53"/>
          <p:cNvGrpSpPr/>
          <p:nvPr/>
        </p:nvGrpSpPr>
        <p:grpSpPr>
          <a:xfrm>
            <a:off x="4996336" y="4838293"/>
            <a:ext cx="1985557" cy="1183782"/>
            <a:chOff x="3309254" y="3788748"/>
            <a:chExt cx="2969626" cy="1577120"/>
          </a:xfrm>
        </p:grpSpPr>
        <p:sp>
          <p:nvSpPr>
            <p:cNvPr id="3512" name="Google Shape;3512;p53"/>
            <p:cNvSpPr/>
            <p:nvPr/>
          </p:nvSpPr>
          <p:spPr>
            <a:xfrm>
              <a:off x="5143689" y="3788748"/>
              <a:ext cx="1135191" cy="521995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3" name="Google Shape;3513;p53"/>
            <p:cNvSpPr/>
            <p:nvPr/>
          </p:nvSpPr>
          <p:spPr>
            <a:xfrm>
              <a:off x="5143689" y="4777800"/>
              <a:ext cx="1135191" cy="588068"/>
            </a:xfrm>
            <a:custGeom>
              <a:rect b="b" l="l" r="r" t="t"/>
              <a:pathLst>
                <a:path extrusionOk="0" h="752348" w="2044877">
                  <a:moveTo>
                    <a:pt x="2044877" y="0"/>
                  </a:moveTo>
                  <a:lnTo>
                    <a:pt x="2044877" y="752348"/>
                  </a:lnTo>
                  <a:lnTo>
                    <a:pt x="0" y="752348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4" name="Google Shape;3514;p53"/>
            <p:cNvSpPr/>
            <p:nvPr/>
          </p:nvSpPr>
          <p:spPr>
            <a:xfrm flipH="1">
              <a:off x="3309255" y="3788748"/>
              <a:ext cx="1159013" cy="521995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5" name="Google Shape;3515;p53"/>
            <p:cNvSpPr/>
            <p:nvPr/>
          </p:nvSpPr>
          <p:spPr>
            <a:xfrm rot="10800000">
              <a:off x="3309254" y="4222920"/>
              <a:ext cx="1159012" cy="1142490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16" name="Google Shape;3516;p53"/>
          <p:cNvGrpSpPr/>
          <p:nvPr/>
        </p:nvGrpSpPr>
        <p:grpSpPr>
          <a:xfrm>
            <a:off x="8373991" y="4837949"/>
            <a:ext cx="1985557" cy="1183782"/>
            <a:chOff x="3309254" y="3788748"/>
            <a:chExt cx="2969626" cy="1577120"/>
          </a:xfrm>
        </p:grpSpPr>
        <p:sp>
          <p:nvSpPr>
            <p:cNvPr id="3517" name="Google Shape;3517;p53"/>
            <p:cNvSpPr/>
            <p:nvPr/>
          </p:nvSpPr>
          <p:spPr>
            <a:xfrm>
              <a:off x="5143690" y="3788748"/>
              <a:ext cx="1135190" cy="1035794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8" name="Google Shape;3518;p53"/>
            <p:cNvSpPr/>
            <p:nvPr/>
          </p:nvSpPr>
          <p:spPr>
            <a:xfrm>
              <a:off x="5143689" y="4777800"/>
              <a:ext cx="1135191" cy="588068"/>
            </a:xfrm>
            <a:custGeom>
              <a:rect b="b" l="l" r="r" t="t"/>
              <a:pathLst>
                <a:path extrusionOk="0" h="752348" w="2044877">
                  <a:moveTo>
                    <a:pt x="2044877" y="0"/>
                  </a:moveTo>
                  <a:lnTo>
                    <a:pt x="2044877" y="752348"/>
                  </a:lnTo>
                  <a:lnTo>
                    <a:pt x="0" y="752348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9" name="Google Shape;3519;p53"/>
            <p:cNvSpPr/>
            <p:nvPr/>
          </p:nvSpPr>
          <p:spPr>
            <a:xfrm flipH="1">
              <a:off x="3309255" y="3788748"/>
              <a:ext cx="1159013" cy="521995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0" name="Google Shape;3520;p53"/>
            <p:cNvSpPr/>
            <p:nvPr/>
          </p:nvSpPr>
          <p:spPr>
            <a:xfrm rot="10800000">
              <a:off x="3309254" y="4223378"/>
              <a:ext cx="1159012" cy="1142031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21" name="Google Shape;3521;p53"/>
          <p:cNvGrpSpPr/>
          <p:nvPr/>
        </p:nvGrpSpPr>
        <p:grpSpPr>
          <a:xfrm>
            <a:off x="8046721" y="1379015"/>
            <a:ext cx="2674704" cy="1548000"/>
            <a:chOff x="9370553" y="3649066"/>
            <a:chExt cx="2408630" cy="1196120"/>
          </a:xfrm>
        </p:grpSpPr>
        <p:sp>
          <p:nvSpPr>
            <p:cNvPr id="3522" name="Google Shape;3522;p53"/>
            <p:cNvSpPr/>
            <p:nvPr/>
          </p:nvSpPr>
          <p:spPr>
            <a:xfrm>
              <a:off x="9370553" y="3649066"/>
              <a:ext cx="2408630" cy="1196120"/>
            </a:xfrm>
            <a:custGeom>
              <a:rect b="b" l="l" r="r" t="t"/>
              <a:pathLst>
                <a:path extrusionOk="0" h="1150442" w="2408630">
                  <a:moveTo>
                    <a:pt x="57200" y="0"/>
                  </a:moveTo>
                  <a:cubicBezTo>
                    <a:pt x="25603" y="0"/>
                    <a:pt x="0" y="25615"/>
                    <a:pt x="0" y="57200"/>
                  </a:cubicBezTo>
                  <a:lnTo>
                    <a:pt x="0" y="1093241"/>
                  </a:lnTo>
                  <a:cubicBezTo>
                    <a:pt x="0" y="1124826"/>
                    <a:pt x="25603" y="1150442"/>
                    <a:pt x="57200" y="1150442"/>
                  </a:cubicBezTo>
                  <a:lnTo>
                    <a:pt x="2351429" y="1150442"/>
                  </a:lnTo>
                  <a:cubicBezTo>
                    <a:pt x="2383027" y="1150442"/>
                    <a:pt x="2408630" y="1124826"/>
                    <a:pt x="2408630" y="1093241"/>
                  </a:cubicBezTo>
                  <a:lnTo>
                    <a:pt x="2408630" y="57200"/>
                  </a:lnTo>
                  <a:cubicBezTo>
                    <a:pt x="2408630" y="25615"/>
                    <a:pt x="2383027" y="0"/>
                    <a:pt x="2351429" y="0"/>
                  </a:cubicBezTo>
                  <a:close/>
                  <a:moveTo>
                    <a:pt x="57200" y="0"/>
                  </a:move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3" name="Google Shape;3523;p53"/>
            <p:cNvSpPr/>
            <p:nvPr/>
          </p:nvSpPr>
          <p:spPr>
            <a:xfrm>
              <a:off x="9370553" y="3662525"/>
              <a:ext cx="2408630" cy="1182661"/>
            </a:xfrm>
            <a:custGeom>
              <a:rect b="b" l="l" r="r" t="t"/>
              <a:pathLst>
                <a:path extrusionOk="0" h="1150442" w="2408630">
                  <a:moveTo>
                    <a:pt x="57200" y="0"/>
                  </a:moveTo>
                  <a:cubicBezTo>
                    <a:pt x="25603" y="0"/>
                    <a:pt x="0" y="25615"/>
                    <a:pt x="0" y="57200"/>
                  </a:cubicBezTo>
                  <a:lnTo>
                    <a:pt x="0" y="1093241"/>
                  </a:lnTo>
                  <a:cubicBezTo>
                    <a:pt x="0" y="1124826"/>
                    <a:pt x="25603" y="1150442"/>
                    <a:pt x="57200" y="1150442"/>
                  </a:cubicBezTo>
                  <a:lnTo>
                    <a:pt x="2351429" y="1150442"/>
                  </a:lnTo>
                  <a:cubicBezTo>
                    <a:pt x="2383027" y="1150442"/>
                    <a:pt x="2408630" y="1124826"/>
                    <a:pt x="2408630" y="1093241"/>
                  </a:cubicBezTo>
                  <a:lnTo>
                    <a:pt x="2408630" y="57200"/>
                  </a:lnTo>
                  <a:cubicBezTo>
                    <a:pt x="2408630" y="25615"/>
                    <a:pt x="2383027" y="0"/>
                    <a:pt x="2351429" y="0"/>
                  </a:cubicBezTo>
                  <a:lnTo>
                    <a:pt x="57200" y="0"/>
                  </a:lnTo>
                  <a:close/>
                  <a:moveTo>
                    <a:pt x="57200" y="0"/>
                  </a:moveTo>
                </a:path>
              </a:pathLst>
            </a:custGeom>
            <a:noFill/>
            <a:ln cap="flat" cmpd="sng" w="9525">
              <a:solidFill>
                <a:srgbClr val="21ACB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524" name="Google Shape;3524;p53"/>
          <p:cNvPicPr preferRelativeResize="0"/>
          <p:nvPr/>
        </p:nvPicPr>
        <p:blipFill rotWithShape="1">
          <a:blip r:embed="rId3">
            <a:alphaModFix/>
          </a:blip>
          <a:srcRect b="771" l="0" r="0" t="1549"/>
          <a:stretch/>
        </p:blipFill>
        <p:spPr>
          <a:xfrm>
            <a:off x="8500153" y="1404207"/>
            <a:ext cx="1767840" cy="15228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25" name="Google Shape;3525;p53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3526" name="Google Shape;3526;p53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27" name="Google Shape;3527;p53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1" name="Shape 3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" name="Google Shape;3532;p54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proposition correcte est la réponse B, notamment si l’on se base sur le nombre de fils, qui est de trois.</a:t>
            </a:r>
            <a:endParaRPr/>
          </a:p>
        </p:txBody>
      </p:sp>
      <p:sp>
        <p:nvSpPr>
          <p:cNvPr id="3533" name="Google Shape;3533;p54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oralement.</a:t>
            </a:r>
            <a:endParaRPr/>
          </a:p>
        </p:txBody>
      </p:sp>
      <p:pic>
        <p:nvPicPr>
          <p:cNvPr descr="Coche avec un remplissage uni" id="3534" name="Google Shape;3534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84025" y="3856717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3535" name="Google Shape;3535;p54"/>
          <p:cNvSpPr txBox="1"/>
          <p:nvPr/>
        </p:nvSpPr>
        <p:spPr>
          <a:xfrm>
            <a:off x="724700" y="3119799"/>
            <a:ext cx="10603700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Tracer un rectangle pour représenter les fils, en laissant des places pour les dipôles.</a:t>
            </a:r>
            <a:endParaRPr/>
          </a:p>
        </p:txBody>
      </p:sp>
      <p:sp>
        <p:nvSpPr>
          <p:cNvPr id="3536" name="Google Shape;3536;p54"/>
          <p:cNvSpPr/>
          <p:nvPr/>
        </p:nvSpPr>
        <p:spPr>
          <a:xfrm>
            <a:off x="2429152" y="398019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3537" name="Google Shape;3537;p54"/>
          <p:cNvSpPr/>
          <p:nvPr/>
        </p:nvSpPr>
        <p:spPr>
          <a:xfrm>
            <a:off x="5885875" y="3983774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3538" name="Google Shape;3538;p54"/>
          <p:cNvSpPr/>
          <p:nvPr/>
        </p:nvSpPr>
        <p:spPr>
          <a:xfrm>
            <a:off x="9147349" y="398343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3539" name="Google Shape;3539;p54"/>
          <p:cNvSpPr/>
          <p:nvPr/>
        </p:nvSpPr>
        <p:spPr>
          <a:xfrm>
            <a:off x="694699" y="1358407"/>
            <a:ext cx="10139105" cy="1584000"/>
          </a:xfrm>
          <a:custGeom>
            <a:rect b="b" l="l" r="r" t="t"/>
            <a:pathLst>
              <a:path extrusionOk="0" h="1490357" w="6218998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1399298"/>
                </a:lnTo>
                <a:cubicBezTo>
                  <a:pt x="0" y="1449590"/>
                  <a:pt x="40779" y="1490357"/>
                  <a:pt x="91071" y="1490357"/>
                </a:cubicBezTo>
                <a:lnTo>
                  <a:pt x="6127939" y="1490357"/>
                </a:lnTo>
                <a:cubicBezTo>
                  <a:pt x="6178231" y="1490357"/>
                  <a:pt x="6218998" y="1449590"/>
                  <a:pt x="6218998" y="1399298"/>
                </a:cubicBezTo>
                <a:lnTo>
                  <a:pt x="6218998" y="91059"/>
                </a:lnTo>
                <a:cubicBezTo>
                  <a:pt x="6218998" y="40767"/>
                  <a:pt x="6178231" y="0"/>
                  <a:pt x="6127939" y="0"/>
                </a:cubicBezTo>
                <a:close/>
                <a:moveTo>
                  <a:pt x="91071" y="0"/>
                </a:moveTo>
              </a:path>
            </a:pathLst>
          </a:custGeom>
          <a:solidFill>
            <a:srgbClr val="CFE6B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0" name="Google Shape;3540;p54"/>
          <p:cNvSpPr/>
          <p:nvPr/>
        </p:nvSpPr>
        <p:spPr>
          <a:xfrm>
            <a:off x="694699" y="1353326"/>
            <a:ext cx="10139105" cy="1581463"/>
          </a:xfrm>
          <a:custGeom>
            <a:rect b="b" l="l" r="r" t="t"/>
            <a:pathLst>
              <a:path extrusionOk="0" h="1490357" w="6218998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1399298"/>
                </a:lnTo>
                <a:cubicBezTo>
                  <a:pt x="0" y="1449590"/>
                  <a:pt x="40779" y="1490357"/>
                  <a:pt x="91071" y="1490357"/>
                </a:cubicBezTo>
                <a:lnTo>
                  <a:pt x="6127939" y="1490357"/>
                </a:lnTo>
                <a:cubicBezTo>
                  <a:pt x="6178231" y="1490357"/>
                  <a:pt x="6218998" y="1449590"/>
                  <a:pt x="6218998" y="1399298"/>
                </a:cubicBezTo>
                <a:lnTo>
                  <a:pt x="6218998" y="91059"/>
                </a:lnTo>
                <a:cubicBezTo>
                  <a:pt x="6218998" y="40767"/>
                  <a:pt x="6178231" y="0"/>
                  <a:pt x="6127939" y="0"/>
                </a:cubicBezTo>
                <a:lnTo>
                  <a:pt x="91071" y="0"/>
                </a:lnTo>
                <a:close/>
                <a:moveTo>
                  <a:pt x="91071" y="0"/>
                </a:moveTo>
              </a:path>
            </a:pathLst>
          </a:custGeom>
          <a:noFill/>
          <a:ln cap="flat" cmpd="sng" w="9525">
            <a:solidFill>
              <a:srgbClr val="F587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1" name="Google Shape;3541;p54"/>
          <p:cNvSpPr/>
          <p:nvPr/>
        </p:nvSpPr>
        <p:spPr>
          <a:xfrm>
            <a:off x="802752" y="1436564"/>
            <a:ext cx="967128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L’image ci-contre montre un circuit électrique.</a:t>
            </a:r>
            <a:endParaRPr/>
          </a:p>
        </p:txBody>
      </p:sp>
      <p:sp>
        <p:nvSpPr>
          <p:cNvPr id="3542" name="Google Shape;3542;p54"/>
          <p:cNvSpPr/>
          <p:nvPr/>
        </p:nvSpPr>
        <p:spPr>
          <a:xfrm>
            <a:off x="802752" y="2535554"/>
            <a:ext cx="508312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Représenter le schéma de ce circuit électrique.</a:t>
            </a:r>
            <a:endParaRPr/>
          </a:p>
        </p:txBody>
      </p:sp>
      <p:grpSp>
        <p:nvGrpSpPr>
          <p:cNvPr id="3543" name="Google Shape;3543;p54"/>
          <p:cNvGrpSpPr/>
          <p:nvPr/>
        </p:nvGrpSpPr>
        <p:grpSpPr>
          <a:xfrm>
            <a:off x="1634609" y="4838637"/>
            <a:ext cx="1985556" cy="1183782"/>
            <a:chOff x="3309255" y="3788748"/>
            <a:chExt cx="2969625" cy="1577120"/>
          </a:xfrm>
        </p:grpSpPr>
        <p:sp>
          <p:nvSpPr>
            <p:cNvPr id="3544" name="Google Shape;3544;p54"/>
            <p:cNvSpPr/>
            <p:nvPr/>
          </p:nvSpPr>
          <p:spPr>
            <a:xfrm>
              <a:off x="5143689" y="3788748"/>
              <a:ext cx="1135191" cy="521995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5" name="Google Shape;3545;p54"/>
            <p:cNvSpPr/>
            <p:nvPr/>
          </p:nvSpPr>
          <p:spPr>
            <a:xfrm>
              <a:off x="5143689" y="4777800"/>
              <a:ext cx="1135191" cy="588068"/>
            </a:xfrm>
            <a:custGeom>
              <a:rect b="b" l="l" r="r" t="t"/>
              <a:pathLst>
                <a:path extrusionOk="0" h="752348" w="2044877">
                  <a:moveTo>
                    <a:pt x="2044877" y="0"/>
                  </a:moveTo>
                  <a:lnTo>
                    <a:pt x="2044877" y="752348"/>
                  </a:lnTo>
                  <a:lnTo>
                    <a:pt x="0" y="752348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6" name="Google Shape;3546;p54"/>
            <p:cNvSpPr/>
            <p:nvPr/>
          </p:nvSpPr>
          <p:spPr>
            <a:xfrm flipH="1">
              <a:off x="3309255" y="3788748"/>
              <a:ext cx="1159013" cy="521995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7" name="Google Shape;3547;p54"/>
            <p:cNvSpPr/>
            <p:nvPr/>
          </p:nvSpPr>
          <p:spPr>
            <a:xfrm rot="10800000">
              <a:off x="3309255" y="4777799"/>
              <a:ext cx="1159013" cy="587611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48" name="Google Shape;3548;p54"/>
          <p:cNvGrpSpPr/>
          <p:nvPr/>
        </p:nvGrpSpPr>
        <p:grpSpPr>
          <a:xfrm>
            <a:off x="4996336" y="4838293"/>
            <a:ext cx="1985557" cy="1183782"/>
            <a:chOff x="3309254" y="3788748"/>
            <a:chExt cx="2969626" cy="1577120"/>
          </a:xfrm>
        </p:grpSpPr>
        <p:sp>
          <p:nvSpPr>
            <p:cNvPr id="3549" name="Google Shape;3549;p54"/>
            <p:cNvSpPr/>
            <p:nvPr/>
          </p:nvSpPr>
          <p:spPr>
            <a:xfrm>
              <a:off x="5143689" y="3788748"/>
              <a:ext cx="1135191" cy="521995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0" name="Google Shape;3550;p54"/>
            <p:cNvSpPr/>
            <p:nvPr/>
          </p:nvSpPr>
          <p:spPr>
            <a:xfrm>
              <a:off x="5143689" y="4777800"/>
              <a:ext cx="1135191" cy="588068"/>
            </a:xfrm>
            <a:custGeom>
              <a:rect b="b" l="l" r="r" t="t"/>
              <a:pathLst>
                <a:path extrusionOk="0" h="752348" w="2044877">
                  <a:moveTo>
                    <a:pt x="2044877" y="0"/>
                  </a:moveTo>
                  <a:lnTo>
                    <a:pt x="2044877" y="752348"/>
                  </a:lnTo>
                  <a:lnTo>
                    <a:pt x="0" y="752348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1" name="Google Shape;3551;p54"/>
            <p:cNvSpPr/>
            <p:nvPr/>
          </p:nvSpPr>
          <p:spPr>
            <a:xfrm flipH="1">
              <a:off x="3309255" y="3788748"/>
              <a:ext cx="1159013" cy="521995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2" name="Google Shape;3552;p54"/>
            <p:cNvSpPr/>
            <p:nvPr/>
          </p:nvSpPr>
          <p:spPr>
            <a:xfrm rot="10800000">
              <a:off x="3309254" y="4222920"/>
              <a:ext cx="1159012" cy="1142490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53" name="Google Shape;3553;p54"/>
          <p:cNvGrpSpPr/>
          <p:nvPr/>
        </p:nvGrpSpPr>
        <p:grpSpPr>
          <a:xfrm>
            <a:off x="8373991" y="4837949"/>
            <a:ext cx="1985557" cy="1183782"/>
            <a:chOff x="3309254" y="3788748"/>
            <a:chExt cx="2969626" cy="1577120"/>
          </a:xfrm>
        </p:grpSpPr>
        <p:sp>
          <p:nvSpPr>
            <p:cNvPr id="3554" name="Google Shape;3554;p54"/>
            <p:cNvSpPr/>
            <p:nvPr/>
          </p:nvSpPr>
          <p:spPr>
            <a:xfrm>
              <a:off x="5143690" y="3788748"/>
              <a:ext cx="1135190" cy="1035794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5" name="Google Shape;3555;p54"/>
            <p:cNvSpPr/>
            <p:nvPr/>
          </p:nvSpPr>
          <p:spPr>
            <a:xfrm>
              <a:off x="5143689" y="4777800"/>
              <a:ext cx="1135191" cy="588068"/>
            </a:xfrm>
            <a:custGeom>
              <a:rect b="b" l="l" r="r" t="t"/>
              <a:pathLst>
                <a:path extrusionOk="0" h="752348" w="2044877">
                  <a:moveTo>
                    <a:pt x="2044877" y="0"/>
                  </a:moveTo>
                  <a:lnTo>
                    <a:pt x="2044877" y="752348"/>
                  </a:lnTo>
                  <a:lnTo>
                    <a:pt x="0" y="752348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6" name="Google Shape;3556;p54"/>
            <p:cNvSpPr/>
            <p:nvPr/>
          </p:nvSpPr>
          <p:spPr>
            <a:xfrm flipH="1">
              <a:off x="3309255" y="3788748"/>
              <a:ext cx="1159013" cy="521995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7" name="Google Shape;3557;p54"/>
            <p:cNvSpPr/>
            <p:nvPr/>
          </p:nvSpPr>
          <p:spPr>
            <a:xfrm rot="10800000">
              <a:off x="3309254" y="4223378"/>
              <a:ext cx="1159012" cy="1142031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28575">
              <a:solidFill>
                <a:srgbClr val="016AB3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58" name="Google Shape;3558;p54"/>
          <p:cNvGrpSpPr/>
          <p:nvPr/>
        </p:nvGrpSpPr>
        <p:grpSpPr>
          <a:xfrm>
            <a:off x="8046721" y="1379015"/>
            <a:ext cx="2674704" cy="1548000"/>
            <a:chOff x="9370553" y="3649066"/>
            <a:chExt cx="2408630" cy="1196120"/>
          </a:xfrm>
        </p:grpSpPr>
        <p:sp>
          <p:nvSpPr>
            <p:cNvPr id="3559" name="Google Shape;3559;p54"/>
            <p:cNvSpPr/>
            <p:nvPr/>
          </p:nvSpPr>
          <p:spPr>
            <a:xfrm>
              <a:off x="9370553" y="3649066"/>
              <a:ext cx="2408630" cy="1196120"/>
            </a:xfrm>
            <a:custGeom>
              <a:rect b="b" l="l" r="r" t="t"/>
              <a:pathLst>
                <a:path extrusionOk="0" h="1150442" w="2408630">
                  <a:moveTo>
                    <a:pt x="57200" y="0"/>
                  </a:moveTo>
                  <a:cubicBezTo>
                    <a:pt x="25603" y="0"/>
                    <a:pt x="0" y="25615"/>
                    <a:pt x="0" y="57200"/>
                  </a:cubicBezTo>
                  <a:lnTo>
                    <a:pt x="0" y="1093241"/>
                  </a:lnTo>
                  <a:cubicBezTo>
                    <a:pt x="0" y="1124826"/>
                    <a:pt x="25603" y="1150442"/>
                    <a:pt x="57200" y="1150442"/>
                  </a:cubicBezTo>
                  <a:lnTo>
                    <a:pt x="2351429" y="1150442"/>
                  </a:lnTo>
                  <a:cubicBezTo>
                    <a:pt x="2383027" y="1150442"/>
                    <a:pt x="2408630" y="1124826"/>
                    <a:pt x="2408630" y="1093241"/>
                  </a:cubicBezTo>
                  <a:lnTo>
                    <a:pt x="2408630" y="57200"/>
                  </a:lnTo>
                  <a:cubicBezTo>
                    <a:pt x="2408630" y="25615"/>
                    <a:pt x="2383027" y="0"/>
                    <a:pt x="2351429" y="0"/>
                  </a:cubicBezTo>
                  <a:close/>
                  <a:moveTo>
                    <a:pt x="57200" y="0"/>
                  </a:move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0" name="Google Shape;3560;p54"/>
            <p:cNvSpPr/>
            <p:nvPr/>
          </p:nvSpPr>
          <p:spPr>
            <a:xfrm>
              <a:off x="9370553" y="3662525"/>
              <a:ext cx="2408630" cy="1182661"/>
            </a:xfrm>
            <a:custGeom>
              <a:rect b="b" l="l" r="r" t="t"/>
              <a:pathLst>
                <a:path extrusionOk="0" h="1150442" w="2408630">
                  <a:moveTo>
                    <a:pt x="57200" y="0"/>
                  </a:moveTo>
                  <a:cubicBezTo>
                    <a:pt x="25603" y="0"/>
                    <a:pt x="0" y="25615"/>
                    <a:pt x="0" y="57200"/>
                  </a:cubicBezTo>
                  <a:lnTo>
                    <a:pt x="0" y="1093241"/>
                  </a:lnTo>
                  <a:cubicBezTo>
                    <a:pt x="0" y="1124826"/>
                    <a:pt x="25603" y="1150442"/>
                    <a:pt x="57200" y="1150442"/>
                  </a:cubicBezTo>
                  <a:lnTo>
                    <a:pt x="2351429" y="1150442"/>
                  </a:lnTo>
                  <a:cubicBezTo>
                    <a:pt x="2383027" y="1150442"/>
                    <a:pt x="2408630" y="1124826"/>
                    <a:pt x="2408630" y="1093241"/>
                  </a:cubicBezTo>
                  <a:lnTo>
                    <a:pt x="2408630" y="57200"/>
                  </a:lnTo>
                  <a:cubicBezTo>
                    <a:pt x="2408630" y="25615"/>
                    <a:pt x="2383027" y="0"/>
                    <a:pt x="2351429" y="0"/>
                  </a:cubicBezTo>
                  <a:lnTo>
                    <a:pt x="57200" y="0"/>
                  </a:lnTo>
                  <a:close/>
                  <a:moveTo>
                    <a:pt x="57200" y="0"/>
                  </a:moveTo>
                </a:path>
              </a:pathLst>
            </a:custGeom>
            <a:noFill/>
            <a:ln cap="flat" cmpd="sng" w="9525">
              <a:solidFill>
                <a:srgbClr val="21ACB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561" name="Google Shape;3561;p54"/>
          <p:cNvPicPr preferRelativeResize="0"/>
          <p:nvPr/>
        </p:nvPicPr>
        <p:blipFill rotWithShape="1">
          <a:blip r:embed="rId4">
            <a:alphaModFix/>
          </a:blip>
          <a:srcRect b="771" l="0" r="0" t="1549"/>
          <a:stretch/>
        </p:blipFill>
        <p:spPr>
          <a:xfrm>
            <a:off x="8500153" y="1404207"/>
            <a:ext cx="1767840" cy="1522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2" name="Google Shape;3562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537662" y="466868"/>
            <a:ext cx="466496" cy="466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6" name="Shape 3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7" name="Google Shape;3567;p55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passe à la représentation du circuit (troisième étape). Choisissez la proposition correcte.</a:t>
            </a:r>
            <a:endParaRPr/>
          </a:p>
        </p:txBody>
      </p:sp>
      <p:sp>
        <p:nvSpPr>
          <p:cNvPr id="3568" name="Google Shape;3568;p55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 .</a:t>
            </a:r>
            <a:endParaRPr/>
          </a:p>
        </p:txBody>
      </p:sp>
      <p:sp>
        <p:nvSpPr>
          <p:cNvPr id="3569" name="Google Shape;3569;p55"/>
          <p:cNvSpPr txBox="1"/>
          <p:nvPr/>
        </p:nvSpPr>
        <p:spPr>
          <a:xfrm>
            <a:off x="724700" y="3119799"/>
            <a:ext cx="10603700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représentation correcte est : </a:t>
            </a:r>
            <a:endParaRPr/>
          </a:p>
        </p:txBody>
      </p:sp>
      <p:sp>
        <p:nvSpPr>
          <p:cNvPr id="3570" name="Google Shape;3570;p55"/>
          <p:cNvSpPr/>
          <p:nvPr/>
        </p:nvSpPr>
        <p:spPr>
          <a:xfrm>
            <a:off x="2429152" y="398019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3571" name="Google Shape;3571;p55"/>
          <p:cNvSpPr/>
          <p:nvPr/>
        </p:nvSpPr>
        <p:spPr>
          <a:xfrm>
            <a:off x="5885875" y="3983774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3572" name="Google Shape;3572;p55"/>
          <p:cNvSpPr/>
          <p:nvPr/>
        </p:nvSpPr>
        <p:spPr>
          <a:xfrm>
            <a:off x="9147349" y="398343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3573" name="Google Shape;3573;p55"/>
          <p:cNvSpPr/>
          <p:nvPr/>
        </p:nvSpPr>
        <p:spPr>
          <a:xfrm>
            <a:off x="694699" y="1358407"/>
            <a:ext cx="10603700" cy="1584000"/>
          </a:xfrm>
          <a:custGeom>
            <a:rect b="b" l="l" r="r" t="t"/>
            <a:pathLst>
              <a:path extrusionOk="0" h="1490357" w="6218998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1399298"/>
                </a:lnTo>
                <a:cubicBezTo>
                  <a:pt x="0" y="1449590"/>
                  <a:pt x="40779" y="1490357"/>
                  <a:pt x="91071" y="1490357"/>
                </a:cubicBezTo>
                <a:lnTo>
                  <a:pt x="6127939" y="1490357"/>
                </a:lnTo>
                <a:cubicBezTo>
                  <a:pt x="6178231" y="1490357"/>
                  <a:pt x="6218998" y="1449590"/>
                  <a:pt x="6218998" y="1399298"/>
                </a:cubicBezTo>
                <a:lnTo>
                  <a:pt x="6218998" y="91059"/>
                </a:lnTo>
                <a:cubicBezTo>
                  <a:pt x="6218998" y="40767"/>
                  <a:pt x="6178231" y="0"/>
                  <a:pt x="6127939" y="0"/>
                </a:cubicBezTo>
                <a:close/>
                <a:moveTo>
                  <a:pt x="91071" y="0"/>
                </a:moveTo>
              </a:path>
            </a:pathLst>
          </a:custGeom>
          <a:solidFill>
            <a:srgbClr val="CFE6B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4" name="Google Shape;3574;p55"/>
          <p:cNvSpPr/>
          <p:nvPr/>
        </p:nvSpPr>
        <p:spPr>
          <a:xfrm>
            <a:off x="694699" y="1353326"/>
            <a:ext cx="10603700" cy="1581463"/>
          </a:xfrm>
          <a:custGeom>
            <a:rect b="b" l="l" r="r" t="t"/>
            <a:pathLst>
              <a:path extrusionOk="0" h="1490357" w="6218998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1399298"/>
                </a:lnTo>
                <a:cubicBezTo>
                  <a:pt x="0" y="1449590"/>
                  <a:pt x="40779" y="1490357"/>
                  <a:pt x="91071" y="1490357"/>
                </a:cubicBezTo>
                <a:lnTo>
                  <a:pt x="6127939" y="1490357"/>
                </a:lnTo>
                <a:cubicBezTo>
                  <a:pt x="6178231" y="1490357"/>
                  <a:pt x="6218998" y="1449590"/>
                  <a:pt x="6218998" y="1399298"/>
                </a:cubicBezTo>
                <a:lnTo>
                  <a:pt x="6218998" y="91059"/>
                </a:lnTo>
                <a:cubicBezTo>
                  <a:pt x="6218998" y="40767"/>
                  <a:pt x="6178231" y="0"/>
                  <a:pt x="6127939" y="0"/>
                </a:cubicBezTo>
                <a:lnTo>
                  <a:pt x="91071" y="0"/>
                </a:lnTo>
                <a:close/>
                <a:moveTo>
                  <a:pt x="91071" y="0"/>
                </a:moveTo>
              </a:path>
            </a:pathLst>
          </a:custGeom>
          <a:noFill/>
          <a:ln cap="flat" cmpd="sng" w="9525">
            <a:solidFill>
              <a:srgbClr val="F587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5" name="Google Shape;3575;p55"/>
          <p:cNvSpPr/>
          <p:nvPr/>
        </p:nvSpPr>
        <p:spPr>
          <a:xfrm>
            <a:off x="802752" y="1436564"/>
            <a:ext cx="967128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L’image ci-contre montre un circuit électrique.</a:t>
            </a:r>
            <a:endParaRPr/>
          </a:p>
        </p:txBody>
      </p:sp>
      <p:sp>
        <p:nvSpPr>
          <p:cNvPr id="3576" name="Google Shape;3576;p55"/>
          <p:cNvSpPr/>
          <p:nvPr/>
        </p:nvSpPr>
        <p:spPr>
          <a:xfrm>
            <a:off x="802752" y="2535554"/>
            <a:ext cx="508312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Représenter le schéma de ce circuit électrique.</a:t>
            </a:r>
            <a:endParaRPr/>
          </a:p>
        </p:txBody>
      </p:sp>
      <p:grpSp>
        <p:nvGrpSpPr>
          <p:cNvPr id="3577" name="Google Shape;3577;p55"/>
          <p:cNvGrpSpPr/>
          <p:nvPr/>
        </p:nvGrpSpPr>
        <p:grpSpPr>
          <a:xfrm>
            <a:off x="1606010" y="4643705"/>
            <a:ext cx="2318881" cy="1467087"/>
            <a:chOff x="1453132" y="4555332"/>
            <a:chExt cx="2318881" cy="1467087"/>
          </a:xfrm>
        </p:grpSpPr>
        <p:grpSp>
          <p:nvGrpSpPr>
            <p:cNvPr id="3578" name="Google Shape;3578;p55"/>
            <p:cNvGrpSpPr/>
            <p:nvPr/>
          </p:nvGrpSpPr>
          <p:grpSpPr>
            <a:xfrm>
              <a:off x="1634609" y="4838637"/>
              <a:ext cx="1985556" cy="1183782"/>
              <a:chOff x="3309255" y="3788748"/>
              <a:chExt cx="2969625" cy="1577120"/>
            </a:xfrm>
          </p:grpSpPr>
          <p:sp>
            <p:nvSpPr>
              <p:cNvPr id="3579" name="Google Shape;3579;p55"/>
              <p:cNvSpPr/>
              <p:nvPr/>
            </p:nvSpPr>
            <p:spPr>
              <a:xfrm>
                <a:off x="5143690" y="3788748"/>
                <a:ext cx="1135190" cy="586233"/>
              </a:xfrm>
              <a:custGeom>
                <a:rect b="b" l="l" r="r" t="t"/>
                <a:pathLst>
                  <a:path extrusionOk="0" h="729653" w="2044877">
                    <a:moveTo>
                      <a:pt x="0" y="0"/>
                    </a:moveTo>
                    <a:lnTo>
                      <a:pt x="2044877" y="0"/>
                    </a:lnTo>
                    <a:lnTo>
                      <a:pt x="2044877" y="729653"/>
                    </a:lnTo>
                  </a:path>
                </a:pathLst>
              </a:custGeom>
              <a:noFill/>
              <a:ln cap="flat" cmpd="sng" w="28575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0" name="Google Shape;3580;p55"/>
              <p:cNvSpPr/>
              <p:nvPr/>
            </p:nvSpPr>
            <p:spPr>
              <a:xfrm>
                <a:off x="4364801" y="4777800"/>
                <a:ext cx="1914079" cy="588068"/>
              </a:xfrm>
              <a:custGeom>
                <a:rect b="b" l="l" r="r" t="t"/>
                <a:pathLst>
                  <a:path extrusionOk="0" h="752348" w="2044877">
                    <a:moveTo>
                      <a:pt x="2044877" y="0"/>
                    </a:moveTo>
                    <a:lnTo>
                      <a:pt x="2044877" y="752348"/>
                    </a:lnTo>
                    <a:lnTo>
                      <a:pt x="0" y="752348"/>
                    </a:lnTo>
                  </a:path>
                </a:pathLst>
              </a:custGeom>
              <a:noFill/>
              <a:ln cap="flat" cmpd="sng" w="28575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1" name="Google Shape;3581;p55"/>
              <p:cNvSpPr/>
              <p:nvPr/>
            </p:nvSpPr>
            <p:spPr>
              <a:xfrm flipH="1">
                <a:off x="3309255" y="3788748"/>
                <a:ext cx="1159013" cy="521995"/>
              </a:xfrm>
              <a:custGeom>
                <a:rect b="b" l="l" r="r" t="t"/>
                <a:pathLst>
                  <a:path extrusionOk="0" h="729653" w="2044877">
                    <a:moveTo>
                      <a:pt x="0" y="0"/>
                    </a:moveTo>
                    <a:lnTo>
                      <a:pt x="2044877" y="0"/>
                    </a:lnTo>
                    <a:lnTo>
                      <a:pt x="2044877" y="729653"/>
                    </a:lnTo>
                  </a:path>
                </a:pathLst>
              </a:custGeom>
              <a:noFill/>
              <a:ln cap="flat" cmpd="sng" w="28575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2" name="Google Shape;3582;p55"/>
              <p:cNvSpPr/>
              <p:nvPr/>
            </p:nvSpPr>
            <p:spPr>
              <a:xfrm rot="10800000">
                <a:off x="3309255" y="4777799"/>
                <a:ext cx="1159013" cy="587611"/>
              </a:xfrm>
              <a:custGeom>
                <a:rect b="b" l="l" r="r" t="t"/>
                <a:pathLst>
                  <a:path extrusionOk="0" h="729653" w="2044877">
                    <a:moveTo>
                      <a:pt x="0" y="0"/>
                    </a:moveTo>
                    <a:lnTo>
                      <a:pt x="2044877" y="0"/>
                    </a:lnTo>
                    <a:lnTo>
                      <a:pt x="2044877" y="729653"/>
                    </a:lnTo>
                  </a:path>
                </a:pathLst>
              </a:custGeom>
              <a:noFill/>
              <a:ln cap="flat" cmpd="sng" w="28575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83" name="Google Shape;3583;p55"/>
            <p:cNvGrpSpPr/>
            <p:nvPr/>
          </p:nvGrpSpPr>
          <p:grpSpPr>
            <a:xfrm>
              <a:off x="1453132" y="5071606"/>
              <a:ext cx="362953" cy="792000"/>
              <a:chOff x="7036198" y="5003971"/>
              <a:chExt cx="362953" cy="792000"/>
            </a:xfrm>
          </p:grpSpPr>
          <p:sp>
            <p:nvSpPr>
              <p:cNvPr id="3584" name="Google Shape;3584;p55"/>
              <p:cNvSpPr/>
              <p:nvPr/>
            </p:nvSpPr>
            <p:spPr>
              <a:xfrm>
                <a:off x="7217445" y="5003971"/>
                <a:ext cx="0" cy="792000"/>
              </a:xfrm>
              <a:custGeom>
                <a:rect b="b" l="l" r="r" t="t"/>
                <a:pathLst>
                  <a:path extrusionOk="0" h="1196339" w="120000">
                    <a:moveTo>
                      <a:pt x="0" y="1196339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5" name="Google Shape;3585;p55"/>
              <p:cNvSpPr/>
              <p:nvPr/>
            </p:nvSpPr>
            <p:spPr>
              <a:xfrm>
                <a:off x="7036198" y="5199598"/>
                <a:ext cx="362953" cy="362940"/>
              </a:xfrm>
              <a:custGeom>
                <a:rect b="b" l="l" r="r" t="t"/>
                <a:pathLst>
                  <a:path extrusionOk="0" h="362940" w="362953">
                    <a:moveTo>
                      <a:pt x="0" y="181470"/>
                    </a:moveTo>
                    <a:cubicBezTo>
                      <a:pt x="0" y="281698"/>
                      <a:pt x="81241" y="362940"/>
                      <a:pt x="181482" y="362940"/>
                    </a:cubicBezTo>
                    <a:cubicBezTo>
                      <a:pt x="281711" y="362940"/>
                      <a:pt x="362953" y="281698"/>
                      <a:pt x="362953" y="181470"/>
                    </a:cubicBezTo>
                    <a:cubicBezTo>
                      <a:pt x="362953" y="81242"/>
                      <a:pt x="281711" y="0"/>
                      <a:pt x="181482" y="0"/>
                    </a:cubicBezTo>
                    <a:cubicBezTo>
                      <a:pt x="81241" y="0"/>
                      <a:pt x="0" y="81242"/>
                      <a:pt x="0" y="181470"/>
                    </a:cubicBezTo>
                  </a:path>
                </a:pathLst>
              </a:custGeom>
              <a:solidFill>
                <a:srgbClr val="FFFFFF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6" name="Google Shape;3586;p55"/>
              <p:cNvSpPr/>
              <p:nvPr/>
            </p:nvSpPr>
            <p:spPr>
              <a:xfrm>
                <a:off x="7036198" y="5199598"/>
                <a:ext cx="362953" cy="362940"/>
              </a:xfrm>
              <a:custGeom>
                <a:rect b="b" l="l" r="r" t="t"/>
                <a:pathLst>
                  <a:path extrusionOk="0" h="362940" w="362953">
                    <a:moveTo>
                      <a:pt x="0" y="181470"/>
                    </a:moveTo>
                    <a:cubicBezTo>
                      <a:pt x="0" y="281698"/>
                      <a:pt x="81241" y="362940"/>
                      <a:pt x="181482" y="362940"/>
                    </a:cubicBezTo>
                    <a:cubicBezTo>
                      <a:pt x="281711" y="362940"/>
                      <a:pt x="362953" y="281698"/>
                      <a:pt x="362953" y="181470"/>
                    </a:cubicBezTo>
                    <a:cubicBezTo>
                      <a:pt x="362953" y="81242"/>
                      <a:pt x="281711" y="0"/>
                      <a:pt x="181482" y="0"/>
                    </a:cubicBezTo>
                    <a:cubicBezTo>
                      <a:pt x="81241" y="0"/>
                      <a:pt x="0" y="81242"/>
                      <a:pt x="0" y="181470"/>
                    </a:cubicBezTo>
                    <a:close/>
                    <a:moveTo>
                      <a:pt x="0" y="181470"/>
                    </a:move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7" name="Google Shape;3587;p55"/>
              <p:cNvSpPr/>
              <p:nvPr/>
            </p:nvSpPr>
            <p:spPr>
              <a:xfrm>
                <a:off x="7076330" y="5267215"/>
                <a:ext cx="282676" cy="227711"/>
              </a:xfrm>
              <a:custGeom>
                <a:rect b="b" l="l" r="r" t="t"/>
                <a:pathLst>
                  <a:path extrusionOk="0" h="227711" w="282676">
                    <a:moveTo>
                      <a:pt x="282676" y="0"/>
                    </a:moveTo>
                    <a:lnTo>
                      <a:pt x="0" y="227711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8" name="Google Shape;3588;p55"/>
              <p:cNvSpPr/>
              <p:nvPr/>
            </p:nvSpPr>
            <p:spPr>
              <a:xfrm>
                <a:off x="7076330" y="5267210"/>
                <a:ext cx="282676" cy="227711"/>
              </a:xfrm>
              <a:custGeom>
                <a:rect b="b" l="l" r="r" t="t"/>
                <a:pathLst>
                  <a:path extrusionOk="0" h="227711" w="282676">
                    <a:moveTo>
                      <a:pt x="282676" y="227711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89" name="Google Shape;3589;p55"/>
            <p:cNvGrpSpPr/>
            <p:nvPr/>
          </p:nvGrpSpPr>
          <p:grpSpPr>
            <a:xfrm>
              <a:off x="3593666" y="5253513"/>
              <a:ext cx="178347" cy="338149"/>
              <a:chOff x="4149637" y="4316965"/>
              <a:chExt cx="178347" cy="338149"/>
            </a:xfrm>
          </p:grpSpPr>
          <p:sp>
            <p:nvSpPr>
              <p:cNvPr id="3590" name="Google Shape;3590;p55"/>
              <p:cNvSpPr/>
              <p:nvPr/>
            </p:nvSpPr>
            <p:spPr>
              <a:xfrm>
                <a:off x="4183984" y="4342114"/>
                <a:ext cx="144000" cy="288000"/>
              </a:xfrm>
              <a:custGeom>
                <a:rect b="b" l="l" r="r" t="t"/>
                <a:pathLst>
                  <a:path extrusionOk="0" h="436105" w="188696">
                    <a:moveTo>
                      <a:pt x="188696" y="0"/>
                    </a:moveTo>
                    <a:lnTo>
                      <a:pt x="0" y="436105"/>
                    </a:lnTo>
                  </a:path>
                </a:pathLst>
              </a:custGeom>
              <a:noFill/>
              <a:ln cap="flat" cmpd="sng" w="1712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1" name="Google Shape;3591;p55"/>
              <p:cNvSpPr/>
              <p:nvPr/>
            </p:nvSpPr>
            <p:spPr>
              <a:xfrm>
                <a:off x="4149637" y="4595450"/>
                <a:ext cx="59664" cy="59664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2" name="Google Shape;3592;p55"/>
              <p:cNvSpPr/>
              <p:nvPr/>
            </p:nvSpPr>
            <p:spPr>
              <a:xfrm>
                <a:off x="4149637" y="4316965"/>
                <a:ext cx="59664" cy="59664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93" name="Google Shape;3593;p55"/>
            <p:cNvGrpSpPr/>
            <p:nvPr/>
          </p:nvGrpSpPr>
          <p:grpSpPr>
            <a:xfrm>
              <a:off x="2076697" y="4555332"/>
              <a:ext cx="998546" cy="460085"/>
              <a:chOff x="4367089" y="3996445"/>
              <a:chExt cx="998546" cy="460085"/>
            </a:xfrm>
          </p:grpSpPr>
          <p:grpSp>
            <p:nvGrpSpPr>
              <p:cNvPr id="3594" name="Google Shape;3594;p55"/>
              <p:cNvGrpSpPr/>
              <p:nvPr/>
            </p:nvGrpSpPr>
            <p:grpSpPr>
              <a:xfrm>
                <a:off x="4367089" y="4018325"/>
                <a:ext cx="998546" cy="438205"/>
                <a:chOff x="9088461" y="4181433"/>
                <a:chExt cx="998546" cy="438205"/>
              </a:xfrm>
            </p:grpSpPr>
            <p:sp>
              <p:nvSpPr>
                <p:cNvPr id="3595" name="Google Shape;3595;p55"/>
                <p:cNvSpPr/>
                <p:nvPr/>
              </p:nvSpPr>
              <p:spPr>
                <a:xfrm>
                  <a:off x="9088461" y="4443053"/>
                  <a:ext cx="396000" cy="0"/>
                </a:xfrm>
                <a:custGeom>
                  <a:rect b="b" l="l" r="r" t="t"/>
                  <a:pathLst>
                    <a:path extrusionOk="0" h="120000" w="671194">
                      <a:moveTo>
                        <a:pt x="6711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6" name="Google Shape;3596;p55"/>
                <p:cNvSpPr/>
                <p:nvPr/>
              </p:nvSpPr>
              <p:spPr>
                <a:xfrm>
                  <a:off x="9658294" y="4443053"/>
                  <a:ext cx="428713" cy="0"/>
                </a:xfrm>
                <a:custGeom>
                  <a:rect b="b" l="l" r="r" t="t"/>
                  <a:pathLst>
                    <a:path extrusionOk="0" h="120000" w="428713">
                      <a:moveTo>
                        <a:pt x="428713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7" name="Google Shape;3597;p55"/>
                <p:cNvSpPr/>
                <p:nvPr/>
              </p:nvSpPr>
              <p:spPr>
                <a:xfrm>
                  <a:off x="9648134" y="4332141"/>
                  <a:ext cx="0" cy="216000"/>
                </a:xfrm>
                <a:custGeom>
                  <a:rect b="b" l="l" r="r" t="t"/>
                  <a:pathLst>
                    <a:path extrusionOk="0" h="179235" w="120000">
                      <a:moveTo>
                        <a:pt x="0" y="0"/>
                      </a:moveTo>
                      <a:lnTo>
                        <a:pt x="0" y="179235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8" name="Google Shape;3598;p55"/>
                <p:cNvSpPr/>
                <p:nvPr/>
              </p:nvSpPr>
              <p:spPr>
                <a:xfrm>
                  <a:off x="9491282" y="4259638"/>
                  <a:ext cx="0" cy="360000"/>
                </a:xfrm>
                <a:custGeom>
                  <a:rect b="b" l="l" r="r" t="t"/>
                  <a:pathLst>
                    <a:path extrusionOk="0" h="341629" w="120000">
                      <a:moveTo>
                        <a:pt x="0" y="0"/>
                      </a:moveTo>
                      <a:lnTo>
                        <a:pt x="0" y="341629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9" name="Google Shape;3599;p55"/>
                <p:cNvSpPr/>
                <p:nvPr/>
              </p:nvSpPr>
              <p:spPr>
                <a:xfrm flipH="1">
                  <a:off x="9352135" y="4181433"/>
                  <a:ext cx="90491" cy="23204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fr-FR" sz="1430">
                      <a:solidFill>
                        <a:srgbClr val="231F2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+</a:t>
                  </a:r>
                  <a:endParaRPr/>
                </a:p>
              </p:txBody>
            </p:sp>
          </p:grpSp>
          <p:sp>
            <p:nvSpPr>
              <p:cNvPr id="3600" name="Google Shape;3600;p55"/>
              <p:cNvSpPr/>
              <p:nvPr/>
            </p:nvSpPr>
            <p:spPr>
              <a:xfrm flipH="1">
                <a:off x="4960856" y="3996445"/>
                <a:ext cx="187388" cy="2200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fr-FR" sz="1430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-</a:t>
                </a:r>
                <a:endParaRPr/>
              </a:p>
            </p:txBody>
          </p:sp>
        </p:grpSp>
      </p:grpSp>
      <p:grpSp>
        <p:nvGrpSpPr>
          <p:cNvPr id="3601" name="Google Shape;3601;p55"/>
          <p:cNvGrpSpPr/>
          <p:nvPr/>
        </p:nvGrpSpPr>
        <p:grpSpPr>
          <a:xfrm>
            <a:off x="8323529" y="4644049"/>
            <a:ext cx="1985557" cy="1650032"/>
            <a:chOff x="8323529" y="4644049"/>
            <a:chExt cx="1985557" cy="1650032"/>
          </a:xfrm>
        </p:grpSpPr>
        <p:grpSp>
          <p:nvGrpSpPr>
            <p:cNvPr id="3602" name="Google Shape;3602;p55"/>
            <p:cNvGrpSpPr/>
            <p:nvPr/>
          </p:nvGrpSpPr>
          <p:grpSpPr>
            <a:xfrm>
              <a:off x="8323529" y="4927354"/>
              <a:ext cx="1985557" cy="1183782"/>
              <a:chOff x="3309254" y="3788748"/>
              <a:chExt cx="2969626" cy="1577120"/>
            </a:xfrm>
          </p:grpSpPr>
          <p:sp>
            <p:nvSpPr>
              <p:cNvPr id="3603" name="Google Shape;3603;p55"/>
              <p:cNvSpPr/>
              <p:nvPr/>
            </p:nvSpPr>
            <p:spPr>
              <a:xfrm>
                <a:off x="5143690" y="3788748"/>
                <a:ext cx="1135190" cy="586233"/>
              </a:xfrm>
              <a:custGeom>
                <a:rect b="b" l="l" r="r" t="t"/>
                <a:pathLst>
                  <a:path extrusionOk="0" h="729653" w="2044877">
                    <a:moveTo>
                      <a:pt x="0" y="0"/>
                    </a:moveTo>
                    <a:lnTo>
                      <a:pt x="2044877" y="0"/>
                    </a:lnTo>
                    <a:lnTo>
                      <a:pt x="2044877" y="729653"/>
                    </a:lnTo>
                  </a:path>
                </a:pathLst>
              </a:custGeom>
              <a:noFill/>
              <a:ln cap="flat" cmpd="sng" w="28575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4" name="Google Shape;3604;p55"/>
              <p:cNvSpPr/>
              <p:nvPr/>
            </p:nvSpPr>
            <p:spPr>
              <a:xfrm>
                <a:off x="4364801" y="4240440"/>
                <a:ext cx="1914079" cy="1125428"/>
              </a:xfrm>
              <a:custGeom>
                <a:rect b="b" l="l" r="r" t="t"/>
                <a:pathLst>
                  <a:path extrusionOk="0" h="752348" w="2044877">
                    <a:moveTo>
                      <a:pt x="2044877" y="0"/>
                    </a:moveTo>
                    <a:lnTo>
                      <a:pt x="2044877" y="752348"/>
                    </a:lnTo>
                    <a:lnTo>
                      <a:pt x="0" y="752348"/>
                    </a:lnTo>
                  </a:path>
                </a:pathLst>
              </a:custGeom>
              <a:noFill/>
              <a:ln cap="flat" cmpd="sng" w="28575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5" name="Google Shape;3605;p55"/>
              <p:cNvSpPr/>
              <p:nvPr/>
            </p:nvSpPr>
            <p:spPr>
              <a:xfrm flipH="1">
                <a:off x="3309255" y="3788748"/>
                <a:ext cx="1159013" cy="521995"/>
              </a:xfrm>
              <a:custGeom>
                <a:rect b="b" l="l" r="r" t="t"/>
                <a:pathLst>
                  <a:path extrusionOk="0" h="729653" w="2044877">
                    <a:moveTo>
                      <a:pt x="0" y="0"/>
                    </a:moveTo>
                    <a:lnTo>
                      <a:pt x="2044877" y="0"/>
                    </a:lnTo>
                    <a:lnTo>
                      <a:pt x="2044877" y="729653"/>
                    </a:lnTo>
                  </a:path>
                </a:pathLst>
              </a:custGeom>
              <a:noFill/>
              <a:ln cap="flat" cmpd="sng" w="28575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6" name="Google Shape;3606;p55"/>
              <p:cNvSpPr/>
              <p:nvPr/>
            </p:nvSpPr>
            <p:spPr>
              <a:xfrm rot="10800000">
                <a:off x="3309254" y="4238790"/>
                <a:ext cx="1159012" cy="1126620"/>
              </a:xfrm>
              <a:custGeom>
                <a:rect b="b" l="l" r="r" t="t"/>
                <a:pathLst>
                  <a:path extrusionOk="0" h="729653" w="2044877">
                    <a:moveTo>
                      <a:pt x="0" y="0"/>
                    </a:moveTo>
                    <a:lnTo>
                      <a:pt x="2044877" y="0"/>
                    </a:lnTo>
                    <a:lnTo>
                      <a:pt x="2044877" y="729653"/>
                    </a:lnTo>
                  </a:path>
                </a:pathLst>
              </a:custGeom>
              <a:noFill/>
              <a:ln cap="flat" cmpd="sng" w="28575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07" name="Google Shape;3607;p55"/>
            <p:cNvGrpSpPr/>
            <p:nvPr/>
          </p:nvGrpSpPr>
          <p:grpSpPr>
            <a:xfrm rot="5400000">
              <a:off x="9091710" y="5716604"/>
              <a:ext cx="362953" cy="792000"/>
              <a:chOff x="7036198" y="5003971"/>
              <a:chExt cx="362953" cy="792000"/>
            </a:xfrm>
          </p:grpSpPr>
          <p:sp>
            <p:nvSpPr>
              <p:cNvPr id="3608" name="Google Shape;3608;p55"/>
              <p:cNvSpPr/>
              <p:nvPr/>
            </p:nvSpPr>
            <p:spPr>
              <a:xfrm>
                <a:off x="7217445" y="5003971"/>
                <a:ext cx="0" cy="792000"/>
              </a:xfrm>
              <a:custGeom>
                <a:rect b="b" l="l" r="r" t="t"/>
                <a:pathLst>
                  <a:path extrusionOk="0" h="1196339" w="120000">
                    <a:moveTo>
                      <a:pt x="0" y="1196339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9" name="Google Shape;3609;p55"/>
              <p:cNvSpPr/>
              <p:nvPr/>
            </p:nvSpPr>
            <p:spPr>
              <a:xfrm>
                <a:off x="7036198" y="5199598"/>
                <a:ext cx="362953" cy="362940"/>
              </a:xfrm>
              <a:custGeom>
                <a:rect b="b" l="l" r="r" t="t"/>
                <a:pathLst>
                  <a:path extrusionOk="0" h="362940" w="362953">
                    <a:moveTo>
                      <a:pt x="0" y="181470"/>
                    </a:moveTo>
                    <a:cubicBezTo>
                      <a:pt x="0" y="281698"/>
                      <a:pt x="81241" y="362940"/>
                      <a:pt x="181482" y="362940"/>
                    </a:cubicBezTo>
                    <a:cubicBezTo>
                      <a:pt x="281711" y="362940"/>
                      <a:pt x="362953" y="281698"/>
                      <a:pt x="362953" y="181470"/>
                    </a:cubicBezTo>
                    <a:cubicBezTo>
                      <a:pt x="362953" y="81242"/>
                      <a:pt x="281711" y="0"/>
                      <a:pt x="181482" y="0"/>
                    </a:cubicBezTo>
                    <a:cubicBezTo>
                      <a:pt x="81241" y="0"/>
                      <a:pt x="0" y="81242"/>
                      <a:pt x="0" y="181470"/>
                    </a:cubicBezTo>
                  </a:path>
                </a:pathLst>
              </a:custGeom>
              <a:solidFill>
                <a:srgbClr val="FFFFFF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10" name="Google Shape;3610;p55"/>
              <p:cNvSpPr/>
              <p:nvPr/>
            </p:nvSpPr>
            <p:spPr>
              <a:xfrm>
                <a:off x="7036198" y="5199598"/>
                <a:ext cx="362953" cy="362940"/>
              </a:xfrm>
              <a:custGeom>
                <a:rect b="b" l="l" r="r" t="t"/>
                <a:pathLst>
                  <a:path extrusionOk="0" h="362940" w="362953">
                    <a:moveTo>
                      <a:pt x="0" y="181470"/>
                    </a:moveTo>
                    <a:cubicBezTo>
                      <a:pt x="0" y="281698"/>
                      <a:pt x="81241" y="362940"/>
                      <a:pt x="181482" y="362940"/>
                    </a:cubicBezTo>
                    <a:cubicBezTo>
                      <a:pt x="281711" y="362940"/>
                      <a:pt x="362953" y="281698"/>
                      <a:pt x="362953" y="181470"/>
                    </a:cubicBezTo>
                    <a:cubicBezTo>
                      <a:pt x="362953" y="81242"/>
                      <a:pt x="281711" y="0"/>
                      <a:pt x="181482" y="0"/>
                    </a:cubicBezTo>
                    <a:cubicBezTo>
                      <a:pt x="81241" y="0"/>
                      <a:pt x="0" y="81242"/>
                      <a:pt x="0" y="181470"/>
                    </a:cubicBezTo>
                    <a:close/>
                    <a:moveTo>
                      <a:pt x="0" y="181470"/>
                    </a:move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11" name="Google Shape;3611;p55"/>
              <p:cNvSpPr/>
              <p:nvPr/>
            </p:nvSpPr>
            <p:spPr>
              <a:xfrm>
                <a:off x="7076330" y="5267215"/>
                <a:ext cx="282676" cy="227711"/>
              </a:xfrm>
              <a:custGeom>
                <a:rect b="b" l="l" r="r" t="t"/>
                <a:pathLst>
                  <a:path extrusionOk="0" h="227711" w="282676">
                    <a:moveTo>
                      <a:pt x="282676" y="0"/>
                    </a:moveTo>
                    <a:lnTo>
                      <a:pt x="0" y="227711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12" name="Google Shape;3612;p55"/>
              <p:cNvSpPr/>
              <p:nvPr/>
            </p:nvSpPr>
            <p:spPr>
              <a:xfrm>
                <a:off x="7076330" y="5267210"/>
                <a:ext cx="282676" cy="227711"/>
              </a:xfrm>
              <a:custGeom>
                <a:rect b="b" l="l" r="r" t="t"/>
                <a:pathLst>
                  <a:path extrusionOk="0" h="227711" w="282676">
                    <a:moveTo>
                      <a:pt x="282676" y="227711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13" name="Google Shape;3613;p55"/>
            <p:cNvGrpSpPr/>
            <p:nvPr/>
          </p:nvGrpSpPr>
          <p:grpSpPr>
            <a:xfrm>
              <a:off x="8765617" y="4644049"/>
              <a:ext cx="998546" cy="460085"/>
              <a:chOff x="4367089" y="3996445"/>
              <a:chExt cx="998546" cy="460085"/>
            </a:xfrm>
          </p:grpSpPr>
          <p:grpSp>
            <p:nvGrpSpPr>
              <p:cNvPr id="3614" name="Google Shape;3614;p55"/>
              <p:cNvGrpSpPr/>
              <p:nvPr/>
            </p:nvGrpSpPr>
            <p:grpSpPr>
              <a:xfrm>
                <a:off x="4367089" y="4018325"/>
                <a:ext cx="998546" cy="438205"/>
                <a:chOff x="9088461" y="4181433"/>
                <a:chExt cx="998546" cy="438205"/>
              </a:xfrm>
            </p:grpSpPr>
            <p:sp>
              <p:nvSpPr>
                <p:cNvPr id="3615" name="Google Shape;3615;p55"/>
                <p:cNvSpPr/>
                <p:nvPr/>
              </p:nvSpPr>
              <p:spPr>
                <a:xfrm>
                  <a:off x="9088461" y="4443053"/>
                  <a:ext cx="396000" cy="0"/>
                </a:xfrm>
                <a:custGeom>
                  <a:rect b="b" l="l" r="r" t="t"/>
                  <a:pathLst>
                    <a:path extrusionOk="0" h="120000" w="671194">
                      <a:moveTo>
                        <a:pt x="6711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16" name="Google Shape;3616;p55"/>
                <p:cNvSpPr/>
                <p:nvPr/>
              </p:nvSpPr>
              <p:spPr>
                <a:xfrm>
                  <a:off x="9658294" y="4443053"/>
                  <a:ext cx="428713" cy="0"/>
                </a:xfrm>
                <a:custGeom>
                  <a:rect b="b" l="l" r="r" t="t"/>
                  <a:pathLst>
                    <a:path extrusionOk="0" h="120000" w="428713">
                      <a:moveTo>
                        <a:pt x="428713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17" name="Google Shape;3617;p55"/>
                <p:cNvSpPr/>
                <p:nvPr/>
              </p:nvSpPr>
              <p:spPr>
                <a:xfrm>
                  <a:off x="9648134" y="4332141"/>
                  <a:ext cx="0" cy="216000"/>
                </a:xfrm>
                <a:custGeom>
                  <a:rect b="b" l="l" r="r" t="t"/>
                  <a:pathLst>
                    <a:path extrusionOk="0" h="179235" w="120000">
                      <a:moveTo>
                        <a:pt x="0" y="0"/>
                      </a:moveTo>
                      <a:lnTo>
                        <a:pt x="0" y="179235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18" name="Google Shape;3618;p55"/>
                <p:cNvSpPr/>
                <p:nvPr/>
              </p:nvSpPr>
              <p:spPr>
                <a:xfrm>
                  <a:off x="9491282" y="4259638"/>
                  <a:ext cx="0" cy="360000"/>
                </a:xfrm>
                <a:custGeom>
                  <a:rect b="b" l="l" r="r" t="t"/>
                  <a:pathLst>
                    <a:path extrusionOk="0" h="341629" w="120000">
                      <a:moveTo>
                        <a:pt x="0" y="0"/>
                      </a:moveTo>
                      <a:lnTo>
                        <a:pt x="0" y="341629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19" name="Google Shape;3619;p55"/>
                <p:cNvSpPr/>
                <p:nvPr/>
              </p:nvSpPr>
              <p:spPr>
                <a:xfrm flipH="1">
                  <a:off x="9352135" y="4181433"/>
                  <a:ext cx="90491" cy="23204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fr-FR" sz="1430">
                      <a:solidFill>
                        <a:srgbClr val="231F2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+</a:t>
                  </a:r>
                  <a:endParaRPr/>
                </a:p>
              </p:txBody>
            </p:sp>
          </p:grpSp>
          <p:sp>
            <p:nvSpPr>
              <p:cNvPr id="3620" name="Google Shape;3620;p55"/>
              <p:cNvSpPr/>
              <p:nvPr/>
            </p:nvSpPr>
            <p:spPr>
              <a:xfrm flipH="1">
                <a:off x="4960856" y="3996445"/>
                <a:ext cx="187388" cy="2200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fr-FR" sz="1430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-</a:t>
                </a:r>
                <a:endParaRPr/>
              </a:p>
            </p:txBody>
          </p:sp>
        </p:grpSp>
      </p:grpSp>
      <p:grpSp>
        <p:nvGrpSpPr>
          <p:cNvPr id="3621" name="Google Shape;3621;p55"/>
          <p:cNvGrpSpPr/>
          <p:nvPr/>
        </p:nvGrpSpPr>
        <p:grpSpPr>
          <a:xfrm>
            <a:off x="8046721" y="1379015"/>
            <a:ext cx="2674704" cy="1548000"/>
            <a:chOff x="9370553" y="3649066"/>
            <a:chExt cx="2408630" cy="1196120"/>
          </a:xfrm>
        </p:grpSpPr>
        <p:sp>
          <p:nvSpPr>
            <p:cNvPr id="3622" name="Google Shape;3622;p55"/>
            <p:cNvSpPr/>
            <p:nvPr/>
          </p:nvSpPr>
          <p:spPr>
            <a:xfrm>
              <a:off x="9370553" y="3649066"/>
              <a:ext cx="2408630" cy="1196120"/>
            </a:xfrm>
            <a:custGeom>
              <a:rect b="b" l="l" r="r" t="t"/>
              <a:pathLst>
                <a:path extrusionOk="0" h="1150442" w="2408630">
                  <a:moveTo>
                    <a:pt x="57200" y="0"/>
                  </a:moveTo>
                  <a:cubicBezTo>
                    <a:pt x="25603" y="0"/>
                    <a:pt x="0" y="25615"/>
                    <a:pt x="0" y="57200"/>
                  </a:cubicBezTo>
                  <a:lnTo>
                    <a:pt x="0" y="1093241"/>
                  </a:lnTo>
                  <a:cubicBezTo>
                    <a:pt x="0" y="1124826"/>
                    <a:pt x="25603" y="1150442"/>
                    <a:pt x="57200" y="1150442"/>
                  </a:cubicBezTo>
                  <a:lnTo>
                    <a:pt x="2351429" y="1150442"/>
                  </a:lnTo>
                  <a:cubicBezTo>
                    <a:pt x="2383027" y="1150442"/>
                    <a:pt x="2408630" y="1124826"/>
                    <a:pt x="2408630" y="1093241"/>
                  </a:cubicBezTo>
                  <a:lnTo>
                    <a:pt x="2408630" y="57200"/>
                  </a:lnTo>
                  <a:cubicBezTo>
                    <a:pt x="2408630" y="25615"/>
                    <a:pt x="2383027" y="0"/>
                    <a:pt x="2351429" y="0"/>
                  </a:cubicBezTo>
                  <a:close/>
                  <a:moveTo>
                    <a:pt x="57200" y="0"/>
                  </a:move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3" name="Google Shape;3623;p55"/>
            <p:cNvSpPr/>
            <p:nvPr/>
          </p:nvSpPr>
          <p:spPr>
            <a:xfrm>
              <a:off x="9370553" y="3662525"/>
              <a:ext cx="2408630" cy="1182661"/>
            </a:xfrm>
            <a:custGeom>
              <a:rect b="b" l="l" r="r" t="t"/>
              <a:pathLst>
                <a:path extrusionOk="0" h="1150442" w="2408630">
                  <a:moveTo>
                    <a:pt x="57200" y="0"/>
                  </a:moveTo>
                  <a:cubicBezTo>
                    <a:pt x="25603" y="0"/>
                    <a:pt x="0" y="25615"/>
                    <a:pt x="0" y="57200"/>
                  </a:cubicBezTo>
                  <a:lnTo>
                    <a:pt x="0" y="1093241"/>
                  </a:lnTo>
                  <a:cubicBezTo>
                    <a:pt x="0" y="1124826"/>
                    <a:pt x="25603" y="1150442"/>
                    <a:pt x="57200" y="1150442"/>
                  </a:cubicBezTo>
                  <a:lnTo>
                    <a:pt x="2351429" y="1150442"/>
                  </a:lnTo>
                  <a:cubicBezTo>
                    <a:pt x="2383027" y="1150442"/>
                    <a:pt x="2408630" y="1124826"/>
                    <a:pt x="2408630" y="1093241"/>
                  </a:cubicBezTo>
                  <a:lnTo>
                    <a:pt x="2408630" y="57200"/>
                  </a:lnTo>
                  <a:cubicBezTo>
                    <a:pt x="2408630" y="25615"/>
                    <a:pt x="2383027" y="0"/>
                    <a:pt x="2351429" y="0"/>
                  </a:cubicBezTo>
                  <a:lnTo>
                    <a:pt x="57200" y="0"/>
                  </a:lnTo>
                  <a:close/>
                  <a:moveTo>
                    <a:pt x="57200" y="0"/>
                  </a:moveTo>
                </a:path>
              </a:pathLst>
            </a:custGeom>
            <a:noFill/>
            <a:ln cap="flat" cmpd="sng" w="9525">
              <a:solidFill>
                <a:srgbClr val="21ACB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624" name="Google Shape;3624;p55"/>
          <p:cNvPicPr preferRelativeResize="0"/>
          <p:nvPr/>
        </p:nvPicPr>
        <p:blipFill rotWithShape="1">
          <a:blip r:embed="rId3">
            <a:alphaModFix/>
          </a:blip>
          <a:srcRect b="771" l="0" r="0" t="1549"/>
          <a:stretch/>
        </p:blipFill>
        <p:spPr>
          <a:xfrm>
            <a:off x="8589640" y="1480664"/>
            <a:ext cx="1767840" cy="14373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25" name="Google Shape;3625;p55"/>
          <p:cNvGrpSpPr/>
          <p:nvPr/>
        </p:nvGrpSpPr>
        <p:grpSpPr>
          <a:xfrm>
            <a:off x="4927760" y="4683347"/>
            <a:ext cx="2200198" cy="1427789"/>
            <a:chOff x="1453132" y="4594630"/>
            <a:chExt cx="2200198" cy="1427789"/>
          </a:xfrm>
        </p:grpSpPr>
        <p:grpSp>
          <p:nvGrpSpPr>
            <p:cNvPr id="3626" name="Google Shape;3626;p55"/>
            <p:cNvGrpSpPr/>
            <p:nvPr/>
          </p:nvGrpSpPr>
          <p:grpSpPr>
            <a:xfrm>
              <a:off x="1634609" y="4838637"/>
              <a:ext cx="1985556" cy="1183782"/>
              <a:chOff x="3309255" y="3788748"/>
              <a:chExt cx="2969625" cy="1577120"/>
            </a:xfrm>
          </p:grpSpPr>
          <p:sp>
            <p:nvSpPr>
              <p:cNvPr id="3627" name="Google Shape;3627;p55"/>
              <p:cNvSpPr/>
              <p:nvPr/>
            </p:nvSpPr>
            <p:spPr>
              <a:xfrm>
                <a:off x="5143690" y="3788748"/>
                <a:ext cx="1135190" cy="586233"/>
              </a:xfrm>
              <a:custGeom>
                <a:rect b="b" l="l" r="r" t="t"/>
                <a:pathLst>
                  <a:path extrusionOk="0" h="729653" w="2044877">
                    <a:moveTo>
                      <a:pt x="0" y="0"/>
                    </a:moveTo>
                    <a:lnTo>
                      <a:pt x="2044877" y="0"/>
                    </a:lnTo>
                    <a:lnTo>
                      <a:pt x="2044877" y="729653"/>
                    </a:lnTo>
                  </a:path>
                </a:pathLst>
              </a:custGeom>
              <a:noFill/>
              <a:ln cap="flat" cmpd="sng" w="28575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8" name="Google Shape;3628;p55"/>
              <p:cNvSpPr/>
              <p:nvPr/>
            </p:nvSpPr>
            <p:spPr>
              <a:xfrm>
                <a:off x="4364801" y="4777800"/>
                <a:ext cx="1914079" cy="588068"/>
              </a:xfrm>
              <a:custGeom>
                <a:rect b="b" l="l" r="r" t="t"/>
                <a:pathLst>
                  <a:path extrusionOk="0" h="752348" w="2044877">
                    <a:moveTo>
                      <a:pt x="2044877" y="0"/>
                    </a:moveTo>
                    <a:lnTo>
                      <a:pt x="2044877" y="752348"/>
                    </a:lnTo>
                    <a:lnTo>
                      <a:pt x="0" y="752348"/>
                    </a:lnTo>
                  </a:path>
                </a:pathLst>
              </a:custGeom>
              <a:noFill/>
              <a:ln cap="flat" cmpd="sng" w="28575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9" name="Google Shape;3629;p55"/>
              <p:cNvSpPr/>
              <p:nvPr/>
            </p:nvSpPr>
            <p:spPr>
              <a:xfrm flipH="1">
                <a:off x="3309255" y="3788748"/>
                <a:ext cx="1159013" cy="521995"/>
              </a:xfrm>
              <a:custGeom>
                <a:rect b="b" l="l" r="r" t="t"/>
                <a:pathLst>
                  <a:path extrusionOk="0" h="729653" w="2044877">
                    <a:moveTo>
                      <a:pt x="0" y="0"/>
                    </a:moveTo>
                    <a:lnTo>
                      <a:pt x="2044877" y="0"/>
                    </a:lnTo>
                    <a:lnTo>
                      <a:pt x="2044877" y="729653"/>
                    </a:lnTo>
                  </a:path>
                </a:pathLst>
              </a:custGeom>
              <a:noFill/>
              <a:ln cap="flat" cmpd="sng" w="28575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0" name="Google Shape;3630;p55"/>
              <p:cNvSpPr/>
              <p:nvPr/>
            </p:nvSpPr>
            <p:spPr>
              <a:xfrm rot="10800000">
                <a:off x="3309255" y="4777799"/>
                <a:ext cx="1159013" cy="587611"/>
              </a:xfrm>
              <a:custGeom>
                <a:rect b="b" l="l" r="r" t="t"/>
                <a:pathLst>
                  <a:path extrusionOk="0" h="729653" w="2044877">
                    <a:moveTo>
                      <a:pt x="0" y="0"/>
                    </a:moveTo>
                    <a:lnTo>
                      <a:pt x="2044877" y="0"/>
                    </a:lnTo>
                    <a:lnTo>
                      <a:pt x="2044877" y="729653"/>
                    </a:lnTo>
                  </a:path>
                </a:pathLst>
              </a:custGeom>
              <a:noFill/>
              <a:ln cap="flat" cmpd="sng" w="28575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31" name="Google Shape;3631;p55"/>
            <p:cNvGrpSpPr/>
            <p:nvPr/>
          </p:nvGrpSpPr>
          <p:grpSpPr>
            <a:xfrm>
              <a:off x="1453132" y="5071606"/>
              <a:ext cx="362953" cy="792000"/>
              <a:chOff x="7036198" y="5003971"/>
              <a:chExt cx="362953" cy="792000"/>
            </a:xfrm>
          </p:grpSpPr>
          <p:sp>
            <p:nvSpPr>
              <p:cNvPr id="3632" name="Google Shape;3632;p55"/>
              <p:cNvSpPr/>
              <p:nvPr/>
            </p:nvSpPr>
            <p:spPr>
              <a:xfrm>
                <a:off x="7217445" y="5003971"/>
                <a:ext cx="0" cy="792000"/>
              </a:xfrm>
              <a:custGeom>
                <a:rect b="b" l="l" r="r" t="t"/>
                <a:pathLst>
                  <a:path extrusionOk="0" h="1196339" w="120000">
                    <a:moveTo>
                      <a:pt x="0" y="1196339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3" name="Google Shape;3633;p55"/>
              <p:cNvSpPr/>
              <p:nvPr/>
            </p:nvSpPr>
            <p:spPr>
              <a:xfrm>
                <a:off x="7036198" y="5199598"/>
                <a:ext cx="362953" cy="362940"/>
              </a:xfrm>
              <a:custGeom>
                <a:rect b="b" l="l" r="r" t="t"/>
                <a:pathLst>
                  <a:path extrusionOk="0" h="362940" w="362953">
                    <a:moveTo>
                      <a:pt x="0" y="181470"/>
                    </a:moveTo>
                    <a:cubicBezTo>
                      <a:pt x="0" y="281698"/>
                      <a:pt x="81241" y="362940"/>
                      <a:pt x="181482" y="362940"/>
                    </a:cubicBezTo>
                    <a:cubicBezTo>
                      <a:pt x="281711" y="362940"/>
                      <a:pt x="362953" y="281698"/>
                      <a:pt x="362953" y="181470"/>
                    </a:cubicBezTo>
                    <a:cubicBezTo>
                      <a:pt x="362953" y="81242"/>
                      <a:pt x="281711" y="0"/>
                      <a:pt x="181482" y="0"/>
                    </a:cubicBezTo>
                    <a:cubicBezTo>
                      <a:pt x="81241" y="0"/>
                      <a:pt x="0" y="81242"/>
                      <a:pt x="0" y="181470"/>
                    </a:cubicBezTo>
                  </a:path>
                </a:pathLst>
              </a:custGeom>
              <a:solidFill>
                <a:srgbClr val="FFFFFF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4" name="Google Shape;3634;p55"/>
              <p:cNvSpPr/>
              <p:nvPr/>
            </p:nvSpPr>
            <p:spPr>
              <a:xfrm>
                <a:off x="7036198" y="5199598"/>
                <a:ext cx="362953" cy="362940"/>
              </a:xfrm>
              <a:custGeom>
                <a:rect b="b" l="l" r="r" t="t"/>
                <a:pathLst>
                  <a:path extrusionOk="0" h="362940" w="362953">
                    <a:moveTo>
                      <a:pt x="0" y="181470"/>
                    </a:moveTo>
                    <a:cubicBezTo>
                      <a:pt x="0" y="281698"/>
                      <a:pt x="81241" y="362940"/>
                      <a:pt x="181482" y="362940"/>
                    </a:cubicBezTo>
                    <a:cubicBezTo>
                      <a:pt x="281711" y="362940"/>
                      <a:pt x="362953" y="281698"/>
                      <a:pt x="362953" y="181470"/>
                    </a:cubicBezTo>
                    <a:cubicBezTo>
                      <a:pt x="362953" y="81242"/>
                      <a:pt x="281711" y="0"/>
                      <a:pt x="181482" y="0"/>
                    </a:cubicBezTo>
                    <a:cubicBezTo>
                      <a:pt x="81241" y="0"/>
                      <a:pt x="0" y="81242"/>
                      <a:pt x="0" y="181470"/>
                    </a:cubicBezTo>
                    <a:close/>
                    <a:moveTo>
                      <a:pt x="0" y="181470"/>
                    </a:move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5" name="Google Shape;3635;p55"/>
              <p:cNvSpPr/>
              <p:nvPr/>
            </p:nvSpPr>
            <p:spPr>
              <a:xfrm>
                <a:off x="7076330" y="5267215"/>
                <a:ext cx="282676" cy="227711"/>
              </a:xfrm>
              <a:custGeom>
                <a:rect b="b" l="l" r="r" t="t"/>
                <a:pathLst>
                  <a:path extrusionOk="0" h="227711" w="282676">
                    <a:moveTo>
                      <a:pt x="282676" y="0"/>
                    </a:moveTo>
                    <a:lnTo>
                      <a:pt x="0" y="227711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6" name="Google Shape;3636;p55"/>
              <p:cNvSpPr/>
              <p:nvPr/>
            </p:nvSpPr>
            <p:spPr>
              <a:xfrm>
                <a:off x="7076330" y="5267210"/>
                <a:ext cx="282676" cy="227711"/>
              </a:xfrm>
              <a:custGeom>
                <a:rect b="b" l="l" r="r" t="t"/>
                <a:pathLst>
                  <a:path extrusionOk="0" h="227711" w="282676">
                    <a:moveTo>
                      <a:pt x="282676" y="227711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37" name="Google Shape;3637;p55"/>
            <p:cNvGrpSpPr/>
            <p:nvPr/>
          </p:nvGrpSpPr>
          <p:grpSpPr>
            <a:xfrm>
              <a:off x="3593666" y="5253513"/>
              <a:ext cx="59664" cy="348805"/>
              <a:chOff x="4149637" y="4316965"/>
              <a:chExt cx="59664" cy="348805"/>
            </a:xfrm>
          </p:grpSpPr>
          <p:sp>
            <p:nvSpPr>
              <p:cNvPr id="3638" name="Google Shape;3638;p55"/>
              <p:cNvSpPr/>
              <p:nvPr/>
            </p:nvSpPr>
            <p:spPr>
              <a:xfrm>
                <a:off x="4183984" y="4341770"/>
                <a:ext cx="0" cy="324000"/>
              </a:xfrm>
              <a:custGeom>
                <a:rect b="b" l="l" r="r" t="t"/>
                <a:pathLst>
                  <a:path extrusionOk="0" h="436105" w="188696">
                    <a:moveTo>
                      <a:pt x="0" y="0"/>
                    </a:moveTo>
                    <a:lnTo>
                      <a:pt x="0" y="436105"/>
                    </a:lnTo>
                  </a:path>
                </a:pathLst>
              </a:custGeom>
              <a:noFill/>
              <a:ln cap="flat" cmpd="sng" w="1712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9" name="Google Shape;3639;p55"/>
              <p:cNvSpPr/>
              <p:nvPr/>
            </p:nvSpPr>
            <p:spPr>
              <a:xfrm>
                <a:off x="4149637" y="4595450"/>
                <a:ext cx="59664" cy="59664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0" name="Google Shape;3640;p55"/>
              <p:cNvSpPr/>
              <p:nvPr/>
            </p:nvSpPr>
            <p:spPr>
              <a:xfrm>
                <a:off x="4149637" y="4316965"/>
                <a:ext cx="59664" cy="59664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41" name="Google Shape;3641;p55"/>
            <p:cNvGrpSpPr/>
            <p:nvPr/>
          </p:nvGrpSpPr>
          <p:grpSpPr>
            <a:xfrm>
              <a:off x="2076697" y="4594630"/>
              <a:ext cx="998546" cy="430388"/>
              <a:chOff x="4367089" y="4035743"/>
              <a:chExt cx="998546" cy="430388"/>
            </a:xfrm>
          </p:grpSpPr>
          <p:grpSp>
            <p:nvGrpSpPr>
              <p:cNvPr id="3642" name="Google Shape;3642;p55"/>
              <p:cNvGrpSpPr/>
              <p:nvPr/>
            </p:nvGrpSpPr>
            <p:grpSpPr>
              <a:xfrm>
                <a:off x="4367089" y="4035743"/>
                <a:ext cx="998546" cy="430388"/>
                <a:chOff x="9088461" y="4198851"/>
                <a:chExt cx="998546" cy="430388"/>
              </a:xfrm>
            </p:grpSpPr>
            <p:sp>
              <p:nvSpPr>
                <p:cNvPr id="3643" name="Google Shape;3643;p55"/>
                <p:cNvSpPr/>
                <p:nvPr/>
              </p:nvSpPr>
              <p:spPr>
                <a:xfrm>
                  <a:off x="9088461" y="4443053"/>
                  <a:ext cx="396000" cy="0"/>
                </a:xfrm>
                <a:custGeom>
                  <a:rect b="b" l="l" r="r" t="t"/>
                  <a:pathLst>
                    <a:path extrusionOk="0" h="120000" w="671194">
                      <a:moveTo>
                        <a:pt x="6711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44" name="Google Shape;3644;p55"/>
                <p:cNvSpPr/>
                <p:nvPr/>
              </p:nvSpPr>
              <p:spPr>
                <a:xfrm>
                  <a:off x="9658294" y="4443053"/>
                  <a:ext cx="428713" cy="0"/>
                </a:xfrm>
                <a:custGeom>
                  <a:rect b="b" l="l" r="r" t="t"/>
                  <a:pathLst>
                    <a:path extrusionOk="0" h="120000" w="428713">
                      <a:moveTo>
                        <a:pt x="428713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45" name="Google Shape;3645;p55"/>
                <p:cNvSpPr/>
                <p:nvPr/>
              </p:nvSpPr>
              <p:spPr>
                <a:xfrm>
                  <a:off x="9489059" y="4339544"/>
                  <a:ext cx="0" cy="216000"/>
                </a:xfrm>
                <a:custGeom>
                  <a:rect b="b" l="l" r="r" t="t"/>
                  <a:pathLst>
                    <a:path extrusionOk="0" h="179235" w="120000">
                      <a:moveTo>
                        <a:pt x="0" y="0"/>
                      </a:moveTo>
                      <a:lnTo>
                        <a:pt x="0" y="179235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46" name="Google Shape;3646;p55"/>
                <p:cNvSpPr/>
                <p:nvPr/>
              </p:nvSpPr>
              <p:spPr>
                <a:xfrm>
                  <a:off x="9647720" y="4269239"/>
                  <a:ext cx="0" cy="360000"/>
                </a:xfrm>
                <a:custGeom>
                  <a:rect b="b" l="l" r="r" t="t"/>
                  <a:pathLst>
                    <a:path extrusionOk="0" h="341629" w="120000">
                      <a:moveTo>
                        <a:pt x="0" y="0"/>
                      </a:moveTo>
                      <a:lnTo>
                        <a:pt x="0" y="341629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47" name="Google Shape;3647;p55"/>
                <p:cNvSpPr/>
                <p:nvPr/>
              </p:nvSpPr>
              <p:spPr>
                <a:xfrm flipH="1">
                  <a:off x="9683074" y="4198851"/>
                  <a:ext cx="90491" cy="23204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fr-FR" sz="1430">
                      <a:solidFill>
                        <a:srgbClr val="231F2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+</a:t>
                  </a:r>
                  <a:endParaRPr/>
                </a:p>
              </p:txBody>
            </p:sp>
          </p:grpSp>
          <p:sp>
            <p:nvSpPr>
              <p:cNvPr id="3648" name="Google Shape;3648;p55"/>
              <p:cNvSpPr/>
              <p:nvPr/>
            </p:nvSpPr>
            <p:spPr>
              <a:xfrm flipH="1">
                <a:off x="4636189" y="4041897"/>
                <a:ext cx="177331" cy="2200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fr-FR" sz="1430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-</a:t>
                </a:r>
                <a:endParaRPr/>
              </a:p>
            </p:txBody>
          </p:sp>
        </p:grpSp>
      </p:grpSp>
      <p:grpSp>
        <p:nvGrpSpPr>
          <p:cNvPr id="3649" name="Google Shape;3649;p55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3650" name="Google Shape;3650;p55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51" name="Google Shape;3651;p55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5" name="Shape 3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6" name="Google Shape;3656;p56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proposition correcte est la réponse B, en se fondant sur l’ordre des composants tel qu’il apparaît dans l’image.</a:t>
            </a:r>
            <a:endParaRPr/>
          </a:p>
        </p:txBody>
      </p:sp>
      <p:sp>
        <p:nvSpPr>
          <p:cNvPr id="3657" name="Google Shape;3657;p56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oralement.</a:t>
            </a:r>
            <a:endParaRPr/>
          </a:p>
        </p:txBody>
      </p:sp>
      <p:pic>
        <p:nvPicPr>
          <p:cNvPr descr="Coche avec un remplissage uni" id="3658" name="Google Shape;3658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84025" y="3856717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3659" name="Google Shape;3659;p56"/>
          <p:cNvSpPr/>
          <p:nvPr/>
        </p:nvSpPr>
        <p:spPr>
          <a:xfrm>
            <a:off x="2429152" y="398019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3660" name="Google Shape;3660;p56"/>
          <p:cNvSpPr/>
          <p:nvPr/>
        </p:nvSpPr>
        <p:spPr>
          <a:xfrm>
            <a:off x="5885875" y="3983774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3661" name="Google Shape;3661;p56"/>
          <p:cNvSpPr/>
          <p:nvPr/>
        </p:nvSpPr>
        <p:spPr>
          <a:xfrm>
            <a:off x="9147349" y="398343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3662" name="Google Shape;3662;p56"/>
          <p:cNvSpPr/>
          <p:nvPr/>
        </p:nvSpPr>
        <p:spPr>
          <a:xfrm>
            <a:off x="694699" y="1358407"/>
            <a:ext cx="10139105" cy="1584000"/>
          </a:xfrm>
          <a:custGeom>
            <a:rect b="b" l="l" r="r" t="t"/>
            <a:pathLst>
              <a:path extrusionOk="0" h="1490357" w="6218998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1399298"/>
                </a:lnTo>
                <a:cubicBezTo>
                  <a:pt x="0" y="1449590"/>
                  <a:pt x="40779" y="1490357"/>
                  <a:pt x="91071" y="1490357"/>
                </a:cubicBezTo>
                <a:lnTo>
                  <a:pt x="6127939" y="1490357"/>
                </a:lnTo>
                <a:cubicBezTo>
                  <a:pt x="6178231" y="1490357"/>
                  <a:pt x="6218998" y="1449590"/>
                  <a:pt x="6218998" y="1399298"/>
                </a:cubicBezTo>
                <a:lnTo>
                  <a:pt x="6218998" y="91059"/>
                </a:lnTo>
                <a:cubicBezTo>
                  <a:pt x="6218998" y="40767"/>
                  <a:pt x="6178231" y="0"/>
                  <a:pt x="6127939" y="0"/>
                </a:cubicBezTo>
                <a:close/>
                <a:moveTo>
                  <a:pt x="91071" y="0"/>
                </a:moveTo>
              </a:path>
            </a:pathLst>
          </a:custGeom>
          <a:solidFill>
            <a:srgbClr val="CFE6B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3" name="Google Shape;3663;p56"/>
          <p:cNvSpPr/>
          <p:nvPr/>
        </p:nvSpPr>
        <p:spPr>
          <a:xfrm>
            <a:off x="694699" y="1353326"/>
            <a:ext cx="10139105" cy="1581463"/>
          </a:xfrm>
          <a:custGeom>
            <a:rect b="b" l="l" r="r" t="t"/>
            <a:pathLst>
              <a:path extrusionOk="0" h="1490357" w="6218998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1399298"/>
                </a:lnTo>
                <a:cubicBezTo>
                  <a:pt x="0" y="1449590"/>
                  <a:pt x="40779" y="1490357"/>
                  <a:pt x="91071" y="1490357"/>
                </a:cubicBezTo>
                <a:lnTo>
                  <a:pt x="6127939" y="1490357"/>
                </a:lnTo>
                <a:cubicBezTo>
                  <a:pt x="6178231" y="1490357"/>
                  <a:pt x="6218998" y="1449590"/>
                  <a:pt x="6218998" y="1399298"/>
                </a:cubicBezTo>
                <a:lnTo>
                  <a:pt x="6218998" y="91059"/>
                </a:lnTo>
                <a:cubicBezTo>
                  <a:pt x="6218998" y="40767"/>
                  <a:pt x="6178231" y="0"/>
                  <a:pt x="6127939" y="0"/>
                </a:cubicBezTo>
                <a:lnTo>
                  <a:pt x="91071" y="0"/>
                </a:lnTo>
                <a:close/>
                <a:moveTo>
                  <a:pt x="91071" y="0"/>
                </a:moveTo>
              </a:path>
            </a:pathLst>
          </a:custGeom>
          <a:noFill/>
          <a:ln cap="flat" cmpd="sng" w="9525">
            <a:solidFill>
              <a:srgbClr val="F587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4" name="Google Shape;3664;p56"/>
          <p:cNvSpPr/>
          <p:nvPr/>
        </p:nvSpPr>
        <p:spPr>
          <a:xfrm>
            <a:off x="802752" y="1436564"/>
            <a:ext cx="967128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L’image ci-contre montre un circuit électrique.</a:t>
            </a:r>
            <a:endParaRPr/>
          </a:p>
        </p:txBody>
      </p:sp>
      <p:sp>
        <p:nvSpPr>
          <p:cNvPr id="3665" name="Google Shape;3665;p56"/>
          <p:cNvSpPr/>
          <p:nvPr/>
        </p:nvSpPr>
        <p:spPr>
          <a:xfrm>
            <a:off x="802752" y="2535554"/>
            <a:ext cx="508312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Représenter le schéma de ce circuit électrique.</a:t>
            </a:r>
            <a:endParaRPr/>
          </a:p>
        </p:txBody>
      </p:sp>
      <p:grpSp>
        <p:nvGrpSpPr>
          <p:cNvPr id="3666" name="Google Shape;3666;p56"/>
          <p:cNvGrpSpPr/>
          <p:nvPr/>
        </p:nvGrpSpPr>
        <p:grpSpPr>
          <a:xfrm>
            <a:off x="4927760" y="4683347"/>
            <a:ext cx="2200198" cy="1427789"/>
            <a:chOff x="1453132" y="4594630"/>
            <a:chExt cx="2200198" cy="1427789"/>
          </a:xfrm>
        </p:grpSpPr>
        <p:grpSp>
          <p:nvGrpSpPr>
            <p:cNvPr id="3667" name="Google Shape;3667;p56"/>
            <p:cNvGrpSpPr/>
            <p:nvPr/>
          </p:nvGrpSpPr>
          <p:grpSpPr>
            <a:xfrm>
              <a:off x="1634609" y="4838637"/>
              <a:ext cx="1985556" cy="1183782"/>
              <a:chOff x="3309255" y="3788748"/>
              <a:chExt cx="2969625" cy="1577120"/>
            </a:xfrm>
          </p:grpSpPr>
          <p:sp>
            <p:nvSpPr>
              <p:cNvPr id="3668" name="Google Shape;3668;p56"/>
              <p:cNvSpPr/>
              <p:nvPr/>
            </p:nvSpPr>
            <p:spPr>
              <a:xfrm>
                <a:off x="5143690" y="3788748"/>
                <a:ext cx="1135190" cy="586233"/>
              </a:xfrm>
              <a:custGeom>
                <a:rect b="b" l="l" r="r" t="t"/>
                <a:pathLst>
                  <a:path extrusionOk="0" h="729653" w="2044877">
                    <a:moveTo>
                      <a:pt x="0" y="0"/>
                    </a:moveTo>
                    <a:lnTo>
                      <a:pt x="2044877" y="0"/>
                    </a:lnTo>
                    <a:lnTo>
                      <a:pt x="2044877" y="729653"/>
                    </a:lnTo>
                  </a:path>
                </a:pathLst>
              </a:custGeom>
              <a:noFill/>
              <a:ln cap="flat" cmpd="sng" w="28575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9" name="Google Shape;3669;p56"/>
              <p:cNvSpPr/>
              <p:nvPr/>
            </p:nvSpPr>
            <p:spPr>
              <a:xfrm>
                <a:off x="4364801" y="4777800"/>
                <a:ext cx="1914079" cy="588068"/>
              </a:xfrm>
              <a:custGeom>
                <a:rect b="b" l="l" r="r" t="t"/>
                <a:pathLst>
                  <a:path extrusionOk="0" h="752348" w="2044877">
                    <a:moveTo>
                      <a:pt x="2044877" y="0"/>
                    </a:moveTo>
                    <a:lnTo>
                      <a:pt x="2044877" y="752348"/>
                    </a:lnTo>
                    <a:lnTo>
                      <a:pt x="0" y="752348"/>
                    </a:lnTo>
                  </a:path>
                </a:pathLst>
              </a:custGeom>
              <a:noFill/>
              <a:ln cap="flat" cmpd="sng" w="28575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0" name="Google Shape;3670;p56"/>
              <p:cNvSpPr/>
              <p:nvPr/>
            </p:nvSpPr>
            <p:spPr>
              <a:xfrm flipH="1">
                <a:off x="3309255" y="3788748"/>
                <a:ext cx="1159013" cy="521995"/>
              </a:xfrm>
              <a:custGeom>
                <a:rect b="b" l="l" r="r" t="t"/>
                <a:pathLst>
                  <a:path extrusionOk="0" h="729653" w="2044877">
                    <a:moveTo>
                      <a:pt x="0" y="0"/>
                    </a:moveTo>
                    <a:lnTo>
                      <a:pt x="2044877" y="0"/>
                    </a:lnTo>
                    <a:lnTo>
                      <a:pt x="2044877" y="729653"/>
                    </a:lnTo>
                  </a:path>
                </a:pathLst>
              </a:custGeom>
              <a:noFill/>
              <a:ln cap="flat" cmpd="sng" w="28575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1" name="Google Shape;3671;p56"/>
              <p:cNvSpPr/>
              <p:nvPr/>
            </p:nvSpPr>
            <p:spPr>
              <a:xfrm rot="10800000">
                <a:off x="3309255" y="4777799"/>
                <a:ext cx="1159013" cy="587611"/>
              </a:xfrm>
              <a:custGeom>
                <a:rect b="b" l="l" r="r" t="t"/>
                <a:pathLst>
                  <a:path extrusionOk="0" h="729653" w="2044877">
                    <a:moveTo>
                      <a:pt x="0" y="0"/>
                    </a:moveTo>
                    <a:lnTo>
                      <a:pt x="2044877" y="0"/>
                    </a:lnTo>
                    <a:lnTo>
                      <a:pt x="2044877" y="729653"/>
                    </a:lnTo>
                  </a:path>
                </a:pathLst>
              </a:custGeom>
              <a:noFill/>
              <a:ln cap="flat" cmpd="sng" w="28575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72" name="Google Shape;3672;p56"/>
            <p:cNvGrpSpPr/>
            <p:nvPr/>
          </p:nvGrpSpPr>
          <p:grpSpPr>
            <a:xfrm>
              <a:off x="1453132" y="5071606"/>
              <a:ext cx="362953" cy="792000"/>
              <a:chOff x="7036198" y="5003971"/>
              <a:chExt cx="362953" cy="792000"/>
            </a:xfrm>
          </p:grpSpPr>
          <p:sp>
            <p:nvSpPr>
              <p:cNvPr id="3673" name="Google Shape;3673;p56"/>
              <p:cNvSpPr/>
              <p:nvPr/>
            </p:nvSpPr>
            <p:spPr>
              <a:xfrm>
                <a:off x="7217445" y="5003971"/>
                <a:ext cx="0" cy="792000"/>
              </a:xfrm>
              <a:custGeom>
                <a:rect b="b" l="l" r="r" t="t"/>
                <a:pathLst>
                  <a:path extrusionOk="0" h="1196339" w="120000">
                    <a:moveTo>
                      <a:pt x="0" y="1196339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4" name="Google Shape;3674;p56"/>
              <p:cNvSpPr/>
              <p:nvPr/>
            </p:nvSpPr>
            <p:spPr>
              <a:xfrm>
                <a:off x="7036198" y="5199598"/>
                <a:ext cx="362953" cy="362940"/>
              </a:xfrm>
              <a:custGeom>
                <a:rect b="b" l="l" r="r" t="t"/>
                <a:pathLst>
                  <a:path extrusionOk="0" h="362940" w="362953">
                    <a:moveTo>
                      <a:pt x="0" y="181470"/>
                    </a:moveTo>
                    <a:cubicBezTo>
                      <a:pt x="0" y="281698"/>
                      <a:pt x="81241" y="362940"/>
                      <a:pt x="181482" y="362940"/>
                    </a:cubicBezTo>
                    <a:cubicBezTo>
                      <a:pt x="281711" y="362940"/>
                      <a:pt x="362953" y="281698"/>
                      <a:pt x="362953" y="181470"/>
                    </a:cubicBezTo>
                    <a:cubicBezTo>
                      <a:pt x="362953" y="81242"/>
                      <a:pt x="281711" y="0"/>
                      <a:pt x="181482" y="0"/>
                    </a:cubicBezTo>
                    <a:cubicBezTo>
                      <a:pt x="81241" y="0"/>
                      <a:pt x="0" y="81242"/>
                      <a:pt x="0" y="181470"/>
                    </a:cubicBezTo>
                  </a:path>
                </a:pathLst>
              </a:custGeom>
              <a:solidFill>
                <a:srgbClr val="FFFFFF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5" name="Google Shape;3675;p56"/>
              <p:cNvSpPr/>
              <p:nvPr/>
            </p:nvSpPr>
            <p:spPr>
              <a:xfrm>
                <a:off x="7036198" y="5199598"/>
                <a:ext cx="362953" cy="362940"/>
              </a:xfrm>
              <a:custGeom>
                <a:rect b="b" l="l" r="r" t="t"/>
                <a:pathLst>
                  <a:path extrusionOk="0" h="362940" w="362953">
                    <a:moveTo>
                      <a:pt x="0" y="181470"/>
                    </a:moveTo>
                    <a:cubicBezTo>
                      <a:pt x="0" y="281698"/>
                      <a:pt x="81241" y="362940"/>
                      <a:pt x="181482" y="362940"/>
                    </a:cubicBezTo>
                    <a:cubicBezTo>
                      <a:pt x="281711" y="362940"/>
                      <a:pt x="362953" y="281698"/>
                      <a:pt x="362953" y="181470"/>
                    </a:cubicBezTo>
                    <a:cubicBezTo>
                      <a:pt x="362953" y="81242"/>
                      <a:pt x="281711" y="0"/>
                      <a:pt x="181482" y="0"/>
                    </a:cubicBezTo>
                    <a:cubicBezTo>
                      <a:pt x="81241" y="0"/>
                      <a:pt x="0" y="81242"/>
                      <a:pt x="0" y="181470"/>
                    </a:cubicBezTo>
                    <a:close/>
                    <a:moveTo>
                      <a:pt x="0" y="181470"/>
                    </a:move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6" name="Google Shape;3676;p56"/>
              <p:cNvSpPr/>
              <p:nvPr/>
            </p:nvSpPr>
            <p:spPr>
              <a:xfrm>
                <a:off x="7076330" y="5267215"/>
                <a:ext cx="282676" cy="227711"/>
              </a:xfrm>
              <a:custGeom>
                <a:rect b="b" l="l" r="r" t="t"/>
                <a:pathLst>
                  <a:path extrusionOk="0" h="227711" w="282676">
                    <a:moveTo>
                      <a:pt x="282676" y="0"/>
                    </a:moveTo>
                    <a:lnTo>
                      <a:pt x="0" y="227711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7" name="Google Shape;3677;p56"/>
              <p:cNvSpPr/>
              <p:nvPr/>
            </p:nvSpPr>
            <p:spPr>
              <a:xfrm>
                <a:off x="7076330" y="5267210"/>
                <a:ext cx="282676" cy="227711"/>
              </a:xfrm>
              <a:custGeom>
                <a:rect b="b" l="l" r="r" t="t"/>
                <a:pathLst>
                  <a:path extrusionOk="0" h="227711" w="282676">
                    <a:moveTo>
                      <a:pt x="282676" y="227711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78" name="Google Shape;3678;p56"/>
            <p:cNvGrpSpPr/>
            <p:nvPr/>
          </p:nvGrpSpPr>
          <p:grpSpPr>
            <a:xfrm>
              <a:off x="3593666" y="5253513"/>
              <a:ext cx="59664" cy="348805"/>
              <a:chOff x="4149637" y="4316965"/>
              <a:chExt cx="59664" cy="348805"/>
            </a:xfrm>
          </p:grpSpPr>
          <p:sp>
            <p:nvSpPr>
              <p:cNvPr id="3679" name="Google Shape;3679;p56"/>
              <p:cNvSpPr/>
              <p:nvPr/>
            </p:nvSpPr>
            <p:spPr>
              <a:xfrm>
                <a:off x="4183984" y="4341770"/>
                <a:ext cx="0" cy="324000"/>
              </a:xfrm>
              <a:custGeom>
                <a:rect b="b" l="l" r="r" t="t"/>
                <a:pathLst>
                  <a:path extrusionOk="0" h="436105" w="188696">
                    <a:moveTo>
                      <a:pt x="0" y="0"/>
                    </a:moveTo>
                    <a:lnTo>
                      <a:pt x="0" y="436105"/>
                    </a:lnTo>
                  </a:path>
                </a:pathLst>
              </a:custGeom>
              <a:noFill/>
              <a:ln cap="flat" cmpd="sng" w="1712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0" name="Google Shape;3680;p56"/>
              <p:cNvSpPr/>
              <p:nvPr/>
            </p:nvSpPr>
            <p:spPr>
              <a:xfrm>
                <a:off x="4149637" y="4595450"/>
                <a:ext cx="59664" cy="59664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1" name="Google Shape;3681;p56"/>
              <p:cNvSpPr/>
              <p:nvPr/>
            </p:nvSpPr>
            <p:spPr>
              <a:xfrm>
                <a:off x="4149637" y="4316965"/>
                <a:ext cx="59664" cy="59664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82" name="Google Shape;3682;p56"/>
            <p:cNvGrpSpPr/>
            <p:nvPr/>
          </p:nvGrpSpPr>
          <p:grpSpPr>
            <a:xfrm>
              <a:off x="2076697" y="4594630"/>
              <a:ext cx="998546" cy="430388"/>
              <a:chOff x="4367089" y="4035743"/>
              <a:chExt cx="998546" cy="430388"/>
            </a:xfrm>
          </p:grpSpPr>
          <p:grpSp>
            <p:nvGrpSpPr>
              <p:cNvPr id="3683" name="Google Shape;3683;p56"/>
              <p:cNvGrpSpPr/>
              <p:nvPr/>
            </p:nvGrpSpPr>
            <p:grpSpPr>
              <a:xfrm>
                <a:off x="4367089" y="4035743"/>
                <a:ext cx="998546" cy="430388"/>
                <a:chOff x="9088461" y="4198851"/>
                <a:chExt cx="998546" cy="430388"/>
              </a:xfrm>
            </p:grpSpPr>
            <p:sp>
              <p:nvSpPr>
                <p:cNvPr id="3684" name="Google Shape;3684;p56"/>
                <p:cNvSpPr/>
                <p:nvPr/>
              </p:nvSpPr>
              <p:spPr>
                <a:xfrm>
                  <a:off x="9088461" y="4443053"/>
                  <a:ext cx="396000" cy="0"/>
                </a:xfrm>
                <a:custGeom>
                  <a:rect b="b" l="l" r="r" t="t"/>
                  <a:pathLst>
                    <a:path extrusionOk="0" h="120000" w="671194">
                      <a:moveTo>
                        <a:pt x="6711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85" name="Google Shape;3685;p56"/>
                <p:cNvSpPr/>
                <p:nvPr/>
              </p:nvSpPr>
              <p:spPr>
                <a:xfrm>
                  <a:off x="9658294" y="4443053"/>
                  <a:ext cx="428713" cy="0"/>
                </a:xfrm>
                <a:custGeom>
                  <a:rect b="b" l="l" r="r" t="t"/>
                  <a:pathLst>
                    <a:path extrusionOk="0" h="120000" w="428713">
                      <a:moveTo>
                        <a:pt x="428713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86" name="Google Shape;3686;p56"/>
                <p:cNvSpPr/>
                <p:nvPr/>
              </p:nvSpPr>
              <p:spPr>
                <a:xfrm>
                  <a:off x="9489059" y="4339544"/>
                  <a:ext cx="0" cy="216000"/>
                </a:xfrm>
                <a:custGeom>
                  <a:rect b="b" l="l" r="r" t="t"/>
                  <a:pathLst>
                    <a:path extrusionOk="0" h="179235" w="120000">
                      <a:moveTo>
                        <a:pt x="0" y="0"/>
                      </a:moveTo>
                      <a:lnTo>
                        <a:pt x="0" y="179235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87" name="Google Shape;3687;p56"/>
                <p:cNvSpPr/>
                <p:nvPr/>
              </p:nvSpPr>
              <p:spPr>
                <a:xfrm>
                  <a:off x="9647720" y="4269239"/>
                  <a:ext cx="0" cy="360000"/>
                </a:xfrm>
                <a:custGeom>
                  <a:rect b="b" l="l" r="r" t="t"/>
                  <a:pathLst>
                    <a:path extrusionOk="0" h="341629" w="120000">
                      <a:moveTo>
                        <a:pt x="0" y="0"/>
                      </a:moveTo>
                      <a:lnTo>
                        <a:pt x="0" y="341629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88" name="Google Shape;3688;p56"/>
                <p:cNvSpPr/>
                <p:nvPr/>
              </p:nvSpPr>
              <p:spPr>
                <a:xfrm flipH="1">
                  <a:off x="9683074" y="4198851"/>
                  <a:ext cx="90491" cy="23204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fr-FR" sz="1430">
                      <a:solidFill>
                        <a:srgbClr val="231F2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+</a:t>
                  </a:r>
                  <a:endParaRPr/>
                </a:p>
              </p:txBody>
            </p:sp>
          </p:grpSp>
          <p:sp>
            <p:nvSpPr>
              <p:cNvPr id="3689" name="Google Shape;3689;p56"/>
              <p:cNvSpPr/>
              <p:nvPr/>
            </p:nvSpPr>
            <p:spPr>
              <a:xfrm flipH="1">
                <a:off x="4636189" y="4041897"/>
                <a:ext cx="177331" cy="2200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fr-FR" sz="1430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-</a:t>
                </a:r>
                <a:endParaRPr/>
              </a:p>
            </p:txBody>
          </p:sp>
        </p:grpSp>
      </p:grpSp>
      <p:grpSp>
        <p:nvGrpSpPr>
          <p:cNvPr id="3690" name="Google Shape;3690;p56"/>
          <p:cNvGrpSpPr/>
          <p:nvPr/>
        </p:nvGrpSpPr>
        <p:grpSpPr>
          <a:xfrm>
            <a:off x="1606010" y="4643705"/>
            <a:ext cx="2318881" cy="1467087"/>
            <a:chOff x="1453132" y="4555332"/>
            <a:chExt cx="2318881" cy="1467087"/>
          </a:xfrm>
        </p:grpSpPr>
        <p:grpSp>
          <p:nvGrpSpPr>
            <p:cNvPr id="3691" name="Google Shape;3691;p56"/>
            <p:cNvGrpSpPr/>
            <p:nvPr/>
          </p:nvGrpSpPr>
          <p:grpSpPr>
            <a:xfrm>
              <a:off x="1634609" y="4838637"/>
              <a:ext cx="1985556" cy="1183782"/>
              <a:chOff x="3309255" y="3788748"/>
              <a:chExt cx="2969625" cy="1577120"/>
            </a:xfrm>
          </p:grpSpPr>
          <p:sp>
            <p:nvSpPr>
              <p:cNvPr id="3692" name="Google Shape;3692;p56"/>
              <p:cNvSpPr/>
              <p:nvPr/>
            </p:nvSpPr>
            <p:spPr>
              <a:xfrm>
                <a:off x="5143690" y="3788748"/>
                <a:ext cx="1135190" cy="586233"/>
              </a:xfrm>
              <a:custGeom>
                <a:rect b="b" l="l" r="r" t="t"/>
                <a:pathLst>
                  <a:path extrusionOk="0" h="729653" w="2044877">
                    <a:moveTo>
                      <a:pt x="0" y="0"/>
                    </a:moveTo>
                    <a:lnTo>
                      <a:pt x="2044877" y="0"/>
                    </a:lnTo>
                    <a:lnTo>
                      <a:pt x="2044877" y="729653"/>
                    </a:lnTo>
                  </a:path>
                </a:pathLst>
              </a:custGeom>
              <a:noFill/>
              <a:ln cap="flat" cmpd="sng" w="28575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3" name="Google Shape;3693;p56"/>
              <p:cNvSpPr/>
              <p:nvPr/>
            </p:nvSpPr>
            <p:spPr>
              <a:xfrm>
                <a:off x="4364801" y="4777800"/>
                <a:ext cx="1914079" cy="588068"/>
              </a:xfrm>
              <a:custGeom>
                <a:rect b="b" l="l" r="r" t="t"/>
                <a:pathLst>
                  <a:path extrusionOk="0" h="752348" w="2044877">
                    <a:moveTo>
                      <a:pt x="2044877" y="0"/>
                    </a:moveTo>
                    <a:lnTo>
                      <a:pt x="2044877" y="752348"/>
                    </a:lnTo>
                    <a:lnTo>
                      <a:pt x="0" y="752348"/>
                    </a:lnTo>
                  </a:path>
                </a:pathLst>
              </a:custGeom>
              <a:noFill/>
              <a:ln cap="flat" cmpd="sng" w="28575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4" name="Google Shape;3694;p56"/>
              <p:cNvSpPr/>
              <p:nvPr/>
            </p:nvSpPr>
            <p:spPr>
              <a:xfrm flipH="1">
                <a:off x="3309255" y="3788748"/>
                <a:ext cx="1159013" cy="521995"/>
              </a:xfrm>
              <a:custGeom>
                <a:rect b="b" l="l" r="r" t="t"/>
                <a:pathLst>
                  <a:path extrusionOk="0" h="729653" w="2044877">
                    <a:moveTo>
                      <a:pt x="0" y="0"/>
                    </a:moveTo>
                    <a:lnTo>
                      <a:pt x="2044877" y="0"/>
                    </a:lnTo>
                    <a:lnTo>
                      <a:pt x="2044877" y="729653"/>
                    </a:lnTo>
                  </a:path>
                </a:pathLst>
              </a:custGeom>
              <a:noFill/>
              <a:ln cap="flat" cmpd="sng" w="28575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5" name="Google Shape;3695;p56"/>
              <p:cNvSpPr/>
              <p:nvPr/>
            </p:nvSpPr>
            <p:spPr>
              <a:xfrm rot="10800000">
                <a:off x="3309255" y="4777799"/>
                <a:ext cx="1159013" cy="587611"/>
              </a:xfrm>
              <a:custGeom>
                <a:rect b="b" l="l" r="r" t="t"/>
                <a:pathLst>
                  <a:path extrusionOk="0" h="729653" w="2044877">
                    <a:moveTo>
                      <a:pt x="0" y="0"/>
                    </a:moveTo>
                    <a:lnTo>
                      <a:pt x="2044877" y="0"/>
                    </a:lnTo>
                    <a:lnTo>
                      <a:pt x="2044877" y="729653"/>
                    </a:lnTo>
                  </a:path>
                </a:pathLst>
              </a:custGeom>
              <a:noFill/>
              <a:ln cap="flat" cmpd="sng" w="28575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96" name="Google Shape;3696;p56"/>
            <p:cNvGrpSpPr/>
            <p:nvPr/>
          </p:nvGrpSpPr>
          <p:grpSpPr>
            <a:xfrm>
              <a:off x="1453132" y="5071606"/>
              <a:ext cx="362953" cy="792000"/>
              <a:chOff x="7036198" y="5003971"/>
              <a:chExt cx="362953" cy="792000"/>
            </a:xfrm>
          </p:grpSpPr>
          <p:sp>
            <p:nvSpPr>
              <p:cNvPr id="3697" name="Google Shape;3697;p56"/>
              <p:cNvSpPr/>
              <p:nvPr/>
            </p:nvSpPr>
            <p:spPr>
              <a:xfrm>
                <a:off x="7217445" y="5003971"/>
                <a:ext cx="0" cy="792000"/>
              </a:xfrm>
              <a:custGeom>
                <a:rect b="b" l="l" r="r" t="t"/>
                <a:pathLst>
                  <a:path extrusionOk="0" h="1196339" w="120000">
                    <a:moveTo>
                      <a:pt x="0" y="1196339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8" name="Google Shape;3698;p56"/>
              <p:cNvSpPr/>
              <p:nvPr/>
            </p:nvSpPr>
            <p:spPr>
              <a:xfrm>
                <a:off x="7036198" y="5199598"/>
                <a:ext cx="362953" cy="362940"/>
              </a:xfrm>
              <a:custGeom>
                <a:rect b="b" l="l" r="r" t="t"/>
                <a:pathLst>
                  <a:path extrusionOk="0" h="362940" w="362953">
                    <a:moveTo>
                      <a:pt x="0" y="181470"/>
                    </a:moveTo>
                    <a:cubicBezTo>
                      <a:pt x="0" y="281698"/>
                      <a:pt x="81241" y="362940"/>
                      <a:pt x="181482" y="362940"/>
                    </a:cubicBezTo>
                    <a:cubicBezTo>
                      <a:pt x="281711" y="362940"/>
                      <a:pt x="362953" y="281698"/>
                      <a:pt x="362953" y="181470"/>
                    </a:cubicBezTo>
                    <a:cubicBezTo>
                      <a:pt x="362953" y="81242"/>
                      <a:pt x="281711" y="0"/>
                      <a:pt x="181482" y="0"/>
                    </a:cubicBezTo>
                    <a:cubicBezTo>
                      <a:pt x="81241" y="0"/>
                      <a:pt x="0" y="81242"/>
                      <a:pt x="0" y="181470"/>
                    </a:cubicBezTo>
                  </a:path>
                </a:pathLst>
              </a:custGeom>
              <a:solidFill>
                <a:srgbClr val="FFFFFF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9" name="Google Shape;3699;p56"/>
              <p:cNvSpPr/>
              <p:nvPr/>
            </p:nvSpPr>
            <p:spPr>
              <a:xfrm>
                <a:off x="7036198" y="5199598"/>
                <a:ext cx="362953" cy="362940"/>
              </a:xfrm>
              <a:custGeom>
                <a:rect b="b" l="l" r="r" t="t"/>
                <a:pathLst>
                  <a:path extrusionOk="0" h="362940" w="362953">
                    <a:moveTo>
                      <a:pt x="0" y="181470"/>
                    </a:moveTo>
                    <a:cubicBezTo>
                      <a:pt x="0" y="281698"/>
                      <a:pt x="81241" y="362940"/>
                      <a:pt x="181482" y="362940"/>
                    </a:cubicBezTo>
                    <a:cubicBezTo>
                      <a:pt x="281711" y="362940"/>
                      <a:pt x="362953" y="281698"/>
                      <a:pt x="362953" y="181470"/>
                    </a:cubicBezTo>
                    <a:cubicBezTo>
                      <a:pt x="362953" y="81242"/>
                      <a:pt x="281711" y="0"/>
                      <a:pt x="181482" y="0"/>
                    </a:cubicBezTo>
                    <a:cubicBezTo>
                      <a:pt x="81241" y="0"/>
                      <a:pt x="0" y="81242"/>
                      <a:pt x="0" y="181470"/>
                    </a:cubicBezTo>
                    <a:close/>
                    <a:moveTo>
                      <a:pt x="0" y="181470"/>
                    </a:move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0" name="Google Shape;3700;p56"/>
              <p:cNvSpPr/>
              <p:nvPr/>
            </p:nvSpPr>
            <p:spPr>
              <a:xfrm>
                <a:off x="7076330" y="5267215"/>
                <a:ext cx="282676" cy="227711"/>
              </a:xfrm>
              <a:custGeom>
                <a:rect b="b" l="l" r="r" t="t"/>
                <a:pathLst>
                  <a:path extrusionOk="0" h="227711" w="282676">
                    <a:moveTo>
                      <a:pt x="282676" y="0"/>
                    </a:moveTo>
                    <a:lnTo>
                      <a:pt x="0" y="227711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1" name="Google Shape;3701;p56"/>
              <p:cNvSpPr/>
              <p:nvPr/>
            </p:nvSpPr>
            <p:spPr>
              <a:xfrm>
                <a:off x="7076330" y="5267210"/>
                <a:ext cx="282676" cy="227711"/>
              </a:xfrm>
              <a:custGeom>
                <a:rect b="b" l="l" r="r" t="t"/>
                <a:pathLst>
                  <a:path extrusionOk="0" h="227711" w="282676">
                    <a:moveTo>
                      <a:pt x="282676" y="227711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02" name="Google Shape;3702;p56"/>
            <p:cNvGrpSpPr/>
            <p:nvPr/>
          </p:nvGrpSpPr>
          <p:grpSpPr>
            <a:xfrm>
              <a:off x="3593666" y="5253513"/>
              <a:ext cx="178347" cy="338149"/>
              <a:chOff x="4149637" y="4316965"/>
              <a:chExt cx="178347" cy="338149"/>
            </a:xfrm>
          </p:grpSpPr>
          <p:sp>
            <p:nvSpPr>
              <p:cNvPr id="3703" name="Google Shape;3703;p56"/>
              <p:cNvSpPr/>
              <p:nvPr/>
            </p:nvSpPr>
            <p:spPr>
              <a:xfrm>
                <a:off x="4183984" y="4342114"/>
                <a:ext cx="144000" cy="288000"/>
              </a:xfrm>
              <a:custGeom>
                <a:rect b="b" l="l" r="r" t="t"/>
                <a:pathLst>
                  <a:path extrusionOk="0" h="436105" w="188696">
                    <a:moveTo>
                      <a:pt x="188696" y="0"/>
                    </a:moveTo>
                    <a:lnTo>
                      <a:pt x="0" y="436105"/>
                    </a:lnTo>
                  </a:path>
                </a:pathLst>
              </a:custGeom>
              <a:noFill/>
              <a:ln cap="flat" cmpd="sng" w="1712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4" name="Google Shape;3704;p56"/>
              <p:cNvSpPr/>
              <p:nvPr/>
            </p:nvSpPr>
            <p:spPr>
              <a:xfrm>
                <a:off x="4149637" y="4595450"/>
                <a:ext cx="59664" cy="59664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5" name="Google Shape;3705;p56"/>
              <p:cNvSpPr/>
              <p:nvPr/>
            </p:nvSpPr>
            <p:spPr>
              <a:xfrm>
                <a:off x="4149637" y="4316965"/>
                <a:ext cx="59664" cy="59664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06" name="Google Shape;3706;p56"/>
            <p:cNvGrpSpPr/>
            <p:nvPr/>
          </p:nvGrpSpPr>
          <p:grpSpPr>
            <a:xfrm>
              <a:off x="2076697" y="4555332"/>
              <a:ext cx="998546" cy="460085"/>
              <a:chOff x="4367089" y="3996445"/>
              <a:chExt cx="998546" cy="460085"/>
            </a:xfrm>
          </p:grpSpPr>
          <p:grpSp>
            <p:nvGrpSpPr>
              <p:cNvPr id="3707" name="Google Shape;3707;p56"/>
              <p:cNvGrpSpPr/>
              <p:nvPr/>
            </p:nvGrpSpPr>
            <p:grpSpPr>
              <a:xfrm>
                <a:off x="4367089" y="4018325"/>
                <a:ext cx="998546" cy="438205"/>
                <a:chOff x="9088461" y="4181433"/>
                <a:chExt cx="998546" cy="438205"/>
              </a:xfrm>
            </p:grpSpPr>
            <p:sp>
              <p:nvSpPr>
                <p:cNvPr id="3708" name="Google Shape;3708;p56"/>
                <p:cNvSpPr/>
                <p:nvPr/>
              </p:nvSpPr>
              <p:spPr>
                <a:xfrm>
                  <a:off x="9088461" y="4443053"/>
                  <a:ext cx="396000" cy="0"/>
                </a:xfrm>
                <a:custGeom>
                  <a:rect b="b" l="l" r="r" t="t"/>
                  <a:pathLst>
                    <a:path extrusionOk="0" h="120000" w="671194">
                      <a:moveTo>
                        <a:pt x="6711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09" name="Google Shape;3709;p56"/>
                <p:cNvSpPr/>
                <p:nvPr/>
              </p:nvSpPr>
              <p:spPr>
                <a:xfrm>
                  <a:off x="9658294" y="4443053"/>
                  <a:ext cx="428713" cy="0"/>
                </a:xfrm>
                <a:custGeom>
                  <a:rect b="b" l="l" r="r" t="t"/>
                  <a:pathLst>
                    <a:path extrusionOk="0" h="120000" w="428713">
                      <a:moveTo>
                        <a:pt x="428713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10" name="Google Shape;3710;p56"/>
                <p:cNvSpPr/>
                <p:nvPr/>
              </p:nvSpPr>
              <p:spPr>
                <a:xfrm>
                  <a:off x="9648134" y="4332141"/>
                  <a:ext cx="0" cy="216000"/>
                </a:xfrm>
                <a:custGeom>
                  <a:rect b="b" l="l" r="r" t="t"/>
                  <a:pathLst>
                    <a:path extrusionOk="0" h="179235" w="120000">
                      <a:moveTo>
                        <a:pt x="0" y="0"/>
                      </a:moveTo>
                      <a:lnTo>
                        <a:pt x="0" y="179235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11" name="Google Shape;3711;p56"/>
                <p:cNvSpPr/>
                <p:nvPr/>
              </p:nvSpPr>
              <p:spPr>
                <a:xfrm>
                  <a:off x="9491282" y="4259638"/>
                  <a:ext cx="0" cy="360000"/>
                </a:xfrm>
                <a:custGeom>
                  <a:rect b="b" l="l" r="r" t="t"/>
                  <a:pathLst>
                    <a:path extrusionOk="0" h="341629" w="120000">
                      <a:moveTo>
                        <a:pt x="0" y="0"/>
                      </a:moveTo>
                      <a:lnTo>
                        <a:pt x="0" y="341629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12" name="Google Shape;3712;p56"/>
                <p:cNvSpPr/>
                <p:nvPr/>
              </p:nvSpPr>
              <p:spPr>
                <a:xfrm flipH="1">
                  <a:off x="9352135" y="4181433"/>
                  <a:ext cx="90491" cy="23204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fr-FR" sz="1430">
                      <a:solidFill>
                        <a:srgbClr val="231F2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+</a:t>
                  </a:r>
                  <a:endParaRPr/>
                </a:p>
              </p:txBody>
            </p:sp>
          </p:grpSp>
          <p:sp>
            <p:nvSpPr>
              <p:cNvPr id="3713" name="Google Shape;3713;p56"/>
              <p:cNvSpPr/>
              <p:nvPr/>
            </p:nvSpPr>
            <p:spPr>
              <a:xfrm flipH="1">
                <a:off x="4960856" y="3996445"/>
                <a:ext cx="187388" cy="2200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fr-FR" sz="1430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-</a:t>
                </a:r>
                <a:endParaRPr/>
              </a:p>
            </p:txBody>
          </p:sp>
        </p:grpSp>
      </p:grpSp>
      <p:grpSp>
        <p:nvGrpSpPr>
          <p:cNvPr id="3714" name="Google Shape;3714;p56"/>
          <p:cNvGrpSpPr/>
          <p:nvPr/>
        </p:nvGrpSpPr>
        <p:grpSpPr>
          <a:xfrm>
            <a:off x="8323529" y="4644049"/>
            <a:ext cx="1985557" cy="1650032"/>
            <a:chOff x="8323529" y="4644049"/>
            <a:chExt cx="1985557" cy="1650032"/>
          </a:xfrm>
        </p:grpSpPr>
        <p:grpSp>
          <p:nvGrpSpPr>
            <p:cNvPr id="3715" name="Google Shape;3715;p56"/>
            <p:cNvGrpSpPr/>
            <p:nvPr/>
          </p:nvGrpSpPr>
          <p:grpSpPr>
            <a:xfrm>
              <a:off x="8323529" y="4927354"/>
              <a:ext cx="1985557" cy="1183782"/>
              <a:chOff x="3309254" y="3788748"/>
              <a:chExt cx="2969626" cy="1577120"/>
            </a:xfrm>
          </p:grpSpPr>
          <p:sp>
            <p:nvSpPr>
              <p:cNvPr id="3716" name="Google Shape;3716;p56"/>
              <p:cNvSpPr/>
              <p:nvPr/>
            </p:nvSpPr>
            <p:spPr>
              <a:xfrm>
                <a:off x="5143690" y="3788748"/>
                <a:ext cx="1135190" cy="586233"/>
              </a:xfrm>
              <a:custGeom>
                <a:rect b="b" l="l" r="r" t="t"/>
                <a:pathLst>
                  <a:path extrusionOk="0" h="729653" w="2044877">
                    <a:moveTo>
                      <a:pt x="0" y="0"/>
                    </a:moveTo>
                    <a:lnTo>
                      <a:pt x="2044877" y="0"/>
                    </a:lnTo>
                    <a:lnTo>
                      <a:pt x="2044877" y="729653"/>
                    </a:lnTo>
                  </a:path>
                </a:pathLst>
              </a:custGeom>
              <a:noFill/>
              <a:ln cap="flat" cmpd="sng" w="28575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7" name="Google Shape;3717;p56"/>
              <p:cNvSpPr/>
              <p:nvPr/>
            </p:nvSpPr>
            <p:spPr>
              <a:xfrm>
                <a:off x="4364801" y="4240440"/>
                <a:ext cx="1914079" cy="1125428"/>
              </a:xfrm>
              <a:custGeom>
                <a:rect b="b" l="l" r="r" t="t"/>
                <a:pathLst>
                  <a:path extrusionOk="0" h="752348" w="2044877">
                    <a:moveTo>
                      <a:pt x="2044877" y="0"/>
                    </a:moveTo>
                    <a:lnTo>
                      <a:pt x="2044877" y="752348"/>
                    </a:lnTo>
                    <a:lnTo>
                      <a:pt x="0" y="752348"/>
                    </a:lnTo>
                  </a:path>
                </a:pathLst>
              </a:custGeom>
              <a:noFill/>
              <a:ln cap="flat" cmpd="sng" w="28575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8" name="Google Shape;3718;p56"/>
              <p:cNvSpPr/>
              <p:nvPr/>
            </p:nvSpPr>
            <p:spPr>
              <a:xfrm flipH="1">
                <a:off x="3309255" y="3788748"/>
                <a:ext cx="1159013" cy="521995"/>
              </a:xfrm>
              <a:custGeom>
                <a:rect b="b" l="l" r="r" t="t"/>
                <a:pathLst>
                  <a:path extrusionOk="0" h="729653" w="2044877">
                    <a:moveTo>
                      <a:pt x="0" y="0"/>
                    </a:moveTo>
                    <a:lnTo>
                      <a:pt x="2044877" y="0"/>
                    </a:lnTo>
                    <a:lnTo>
                      <a:pt x="2044877" y="729653"/>
                    </a:lnTo>
                  </a:path>
                </a:pathLst>
              </a:custGeom>
              <a:noFill/>
              <a:ln cap="flat" cmpd="sng" w="28575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9" name="Google Shape;3719;p56"/>
              <p:cNvSpPr/>
              <p:nvPr/>
            </p:nvSpPr>
            <p:spPr>
              <a:xfrm rot="10800000">
                <a:off x="3309254" y="4238790"/>
                <a:ext cx="1159012" cy="1126620"/>
              </a:xfrm>
              <a:custGeom>
                <a:rect b="b" l="l" r="r" t="t"/>
                <a:pathLst>
                  <a:path extrusionOk="0" h="729653" w="2044877">
                    <a:moveTo>
                      <a:pt x="0" y="0"/>
                    </a:moveTo>
                    <a:lnTo>
                      <a:pt x="2044877" y="0"/>
                    </a:lnTo>
                    <a:lnTo>
                      <a:pt x="2044877" y="729653"/>
                    </a:lnTo>
                  </a:path>
                </a:pathLst>
              </a:custGeom>
              <a:noFill/>
              <a:ln cap="flat" cmpd="sng" w="28575">
                <a:solidFill>
                  <a:srgbClr val="016AB3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20" name="Google Shape;3720;p56"/>
            <p:cNvGrpSpPr/>
            <p:nvPr/>
          </p:nvGrpSpPr>
          <p:grpSpPr>
            <a:xfrm rot="5400000">
              <a:off x="9091710" y="5716604"/>
              <a:ext cx="362953" cy="792000"/>
              <a:chOff x="7036198" y="5003971"/>
              <a:chExt cx="362953" cy="792000"/>
            </a:xfrm>
          </p:grpSpPr>
          <p:sp>
            <p:nvSpPr>
              <p:cNvPr id="3721" name="Google Shape;3721;p56"/>
              <p:cNvSpPr/>
              <p:nvPr/>
            </p:nvSpPr>
            <p:spPr>
              <a:xfrm>
                <a:off x="7217445" y="5003971"/>
                <a:ext cx="0" cy="792000"/>
              </a:xfrm>
              <a:custGeom>
                <a:rect b="b" l="l" r="r" t="t"/>
                <a:pathLst>
                  <a:path extrusionOk="0" h="1196339" w="120000">
                    <a:moveTo>
                      <a:pt x="0" y="1196339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2" name="Google Shape;3722;p56"/>
              <p:cNvSpPr/>
              <p:nvPr/>
            </p:nvSpPr>
            <p:spPr>
              <a:xfrm>
                <a:off x="7036198" y="5199598"/>
                <a:ext cx="362953" cy="362940"/>
              </a:xfrm>
              <a:custGeom>
                <a:rect b="b" l="l" r="r" t="t"/>
                <a:pathLst>
                  <a:path extrusionOk="0" h="362940" w="362953">
                    <a:moveTo>
                      <a:pt x="0" y="181470"/>
                    </a:moveTo>
                    <a:cubicBezTo>
                      <a:pt x="0" y="281698"/>
                      <a:pt x="81241" y="362940"/>
                      <a:pt x="181482" y="362940"/>
                    </a:cubicBezTo>
                    <a:cubicBezTo>
                      <a:pt x="281711" y="362940"/>
                      <a:pt x="362953" y="281698"/>
                      <a:pt x="362953" y="181470"/>
                    </a:cubicBezTo>
                    <a:cubicBezTo>
                      <a:pt x="362953" y="81242"/>
                      <a:pt x="281711" y="0"/>
                      <a:pt x="181482" y="0"/>
                    </a:cubicBezTo>
                    <a:cubicBezTo>
                      <a:pt x="81241" y="0"/>
                      <a:pt x="0" y="81242"/>
                      <a:pt x="0" y="181470"/>
                    </a:cubicBezTo>
                  </a:path>
                </a:pathLst>
              </a:custGeom>
              <a:solidFill>
                <a:srgbClr val="FFFFFF"/>
              </a:solidFill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3" name="Google Shape;3723;p56"/>
              <p:cNvSpPr/>
              <p:nvPr/>
            </p:nvSpPr>
            <p:spPr>
              <a:xfrm>
                <a:off x="7036198" y="5199598"/>
                <a:ext cx="362953" cy="362940"/>
              </a:xfrm>
              <a:custGeom>
                <a:rect b="b" l="l" r="r" t="t"/>
                <a:pathLst>
                  <a:path extrusionOk="0" h="362940" w="362953">
                    <a:moveTo>
                      <a:pt x="0" y="181470"/>
                    </a:moveTo>
                    <a:cubicBezTo>
                      <a:pt x="0" y="281698"/>
                      <a:pt x="81241" y="362940"/>
                      <a:pt x="181482" y="362940"/>
                    </a:cubicBezTo>
                    <a:cubicBezTo>
                      <a:pt x="281711" y="362940"/>
                      <a:pt x="362953" y="281698"/>
                      <a:pt x="362953" y="181470"/>
                    </a:cubicBezTo>
                    <a:cubicBezTo>
                      <a:pt x="362953" y="81242"/>
                      <a:pt x="281711" y="0"/>
                      <a:pt x="181482" y="0"/>
                    </a:cubicBezTo>
                    <a:cubicBezTo>
                      <a:pt x="81241" y="0"/>
                      <a:pt x="0" y="81242"/>
                      <a:pt x="0" y="181470"/>
                    </a:cubicBezTo>
                    <a:close/>
                    <a:moveTo>
                      <a:pt x="0" y="181470"/>
                    </a:move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4" name="Google Shape;3724;p56"/>
              <p:cNvSpPr/>
              <p:nvPr/>
            </p:nvSpPr>
            <p:spPr>
              <a:xfrm>
                <a:off x="7076330" y="5267215"/>
                <a:ext cx="282676" cy="227711"/>
              </a:xfrm>
              <a:custGeom>
                <a:rect b="b" l="l" r="r" t="t"/>
                <a:pathLst>
                  <a:path extrusionOk="0" h="227711" w="282676">
                    <a:moveTo>
                      <a:pt x="282676" y="0"/>
                    </a:moveTo>
                    <a:lnTo>
                      <a:pt x="0" y="227711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5" name="Google Shape;3725;p56"/>
              <p:cNvSpPr/>
              <p:nvPr/>
            </p:nvSpPr>
            <p:spPr>
              <a:xfrm>
                <a:off x="7076330" y="5267210"/>
                <a:ext cx="282676" cy="227711"/>
              </a:xfrm>
              <a:custGeom>
                <a:rect b="b" l="l" r="r" t="t"/>
                <a:pathLst>
                  <a:path extrusionOk="0" h="227711" w="282676">
                    <a:moveTo>
                      <a:pt x="282676" y="227711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28575">
                <a:solidFill>
                  <a:srgbClr val="384C92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26" name="Google Shape;3726;p56"/>
            <p:cNvGrpSpPr/>
            <p:nvPr/>
          </p:nvGrpSpPr>
          <p:grpSpPr>
            <a:xfrm>
              <a:off x="8765617" y="4644049"/>
              <a:ext cx="998546" cy="460085"/>
              <a:chOff x="4367089" y="3996445"/>
              <a:chExt cx="998546" cy="460085"/>
            </a:xfrm>
          </p:grpSpPr>
          <p:grpSp>
            <p:nvGrpSpPr>
              <p:cNvPr id="3727" name="Google Shape;3727;p56"/>
              <p:cNvGrpSpPr/>
              <p:nvPr/>
            </p:nvGrpSpPr>
            <p:grpSpPr>
              <a:xfrm>
                <a:off x="4367089" y="4018325"/>
                <a:ext cx="998546" cy="438205"/>
                <a:chOff x="9088461" y="4181433"/>
                <a:chExt cx="998546" cy="438205"/>
              </a:xfrm>
            </p:grpSpPr>
            <p:sp>
              <p:nvSpPr>
                <p:cNvPr id="3728" name="Google Shape;3728;p56"/>
                <p:cNvSpPr/>
                <p:nvPr/>
              </p:nvSpPr>
              <p:spPr>
                <a:xfrm>
                  <a:off x="9088461" y="4443053"/>
                  <a:ext cx="396000" cy="0"/>
                </a:xfrm>
                <a:custGeom>
                  <a:rect b="b" l="l" r="r" t="t"/>
                  <a:pathLst>
                    <a:path extrusionOk="0" h="120000" w="671194">
                      <a:moveTo>
                        <a:pt x="671194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29" name="Google Shape;3729;p56"/>
                <p:cNvSpPr/>
                <p:nvPr/>
              </p:nvSpPr>
              <p:spPr>
                <a:xfrm>
                  <a:off x="9658294" y="4443053"/>
                  <a:ext cx="428713" cy="0"/>
                </a:xfrm>
                <a:custGeom>
                  <a:rect b="b" l="l" r="r" t="t"/>
                  <a:pathLst>
                    <a:path extrusionOk="0" h="120000" w="428713">
                      <a:moveTo>
                        <a:pt x="428713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30" name="Google Shape;3730;p56"/>
                <p:cNvSpPr/>
                <p:nvPr/>
              </p:nvSpPr>
              <p:spPr>
                <a:xfrm>
                  <a:off x="9648134" y="4332141"/>
                  <a:ext cx="0" cy="216000"/>
                </a:xfrm>
                <a:custGeom>
                  <a:rect b="b" l="l" r="r" t="t"/>
                  <a:pathLst>
                    <a:path extrusionOk="0" h="179235" w="120000">
                      <a:moveTo>
                        <a:pt x="0" y="0"/>
                      </a:moveTo>
                      <a:lnTo>
                        <a:pt x="0" y="179235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31" name="Google Shape;3731;p56"/>
                <p:cNvSpPr/>
                <p:nvPr/>
              </p:nvSpPr>
              <p:spPr>
                <a:xfrm>
                  <a:off x="9491282" y="4259638"/>
                  <a:ext cx="0" cy="360000"/>
                </a:xfrm>
                <a:custGeom>
                  <a:rect b="b" l="l" r="r" t="t"/>
                  <a:pathLst>
                    <a:path extrusionOk="0" h="341629" w="120000">
                      <a:moveTo>
                        <a:pt x="0" y="0"/>
                      </a:moveTo>
                      <a:lnTo>
                        <a:pt x="0" y="341629"/>
                      </a:lnTo>
                    </a:path>
                  </a:pathLst>
                </a:custGeom>
                <a:noFill/>
                <a:ln cap="flat" cmpd="sng" w="28575">
                  <a:solidFill>
                    <a:srgbClr val="384C92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32" name="Google Shape;3732;p56"/>
                <p:cNvSpPr/>
                <p:nvPr/>
              </p:nvSpPr>
              <p:spPr>
                <a:xfrm flipH="1">
                  <a:off x="9352135" y="4181433"/>
                  <a:ext cx="90491" cy="23204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fr-FR" sz="1430">
                      <a:solidFill>
                        <a:srgbClr val="231F2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+</a:t>
                  </a:r>
                  <a:endParaRPr/>
                </a:p>
              </p:txBody>
            </p:sp>
          </p:grpSp>
          <p:sp>
            <p:nvSpPr>
              <p:cNvPr id="3733" name="Google Shape;3733;p56"/>
              <p:cNvSpPr/>
              <p:nvPr/>
            </p:nvSpPr>
            <p:spPr>
              <a:xfrm flipH="1">
                <a:off x="4960856" y="3996445"/>
                <a:ext cx="187388" cy="2200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fr-FR" sz="1430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-</a:t>
                </a:r>
                <a:endParaRPr/>
              </a:p>
            </p:txBody>
          </p:sp>
        </p:grpSp>
      </p:grpSp>
      <p:grpSp>
        <p:nvGrpSpPr>
          <p:cNvPr id="3734" name="Google Shape;3734;p56"/>
          <p:cNvGrpSpPr/>
          <p:nvPr/>
        </p:nvGrpSpPr>
        <p:grpSpPr>
          <a:xfrm>
            <a:off x="8046721" y="1379015"/>
            <a:ext cx="2674704" cy="1548000"/>
            <a:chOff x="9370553" y="3649066"/>
            <a:chExt cx="2408630" cy="1196120"/>
          </a:xfrm>
        </p:grpSpPr>
        <p:sp>
          <p:nvSpPr>
            <p:cNvPr id="3735" name="Google Shape;3735;p56"/>
            <p:cNvSpPr/>
            <p:nvPr/>
          </p:nvSpPr>
          <p:spPr>
            <a:xfrm>
              <a:off x="9370553" y="3649066"/>
              <a:ext cx="2408630" cy="1196120"/>
            </a:xfrm>
            <a:custGeom>
              <a:rect b="b" l="l" r="r" t="t"/>
              <a:pathLst>
                <a:path extrusionOk="0" h="1150442" w="2408630">
                  <a:moveTo>
                    <a:pt x="57200" y="0"/>
                  </a:moveTo>
                  <a:cubicBezTo>
                    <a:pt x="25603" y="0"/>
                    <a:pt x="0" y="25615"/>
                    <a:pt x="0" y="57200"/>
                  </a:cubicBezTo>
                  <a:lnTo>
                    <a:pt x="0" y="1093241"/>
                  </a:lnTo>
                  <a:cubicBezTo>
                    <a:pt x="0" y="1124826"/>
                    <a:pt x="25603" y="1150442"/>
                    <a:pt x="57200" y="1150442"/>
                  </a:cubicBezTo>
                  <a:lnTo>
                    <a:pt x="2351429" y="1150442"/>
                  </a:lnTo>
                  <a:cubicBezTo>
                    <a:pt x="2383027" y="1150442"/>
                    <a:pt x="2408630" y="1124826"/>
                    <a:pt x="2408630" y="1093241"/>
                  </a:cubicBezTo>
                  <a:lnTo>
                    <a:pt x="2408630" y="57200"/>
                  </a:lnTo>
                  <a:cubicBezTo>
                    <a:pt x="2408630" y="25615"/>
                    <a:pt x="2383027" y="0"/>
                    <a:pt x="2351429" y="0"/>
                  </a:cubicBezTo>
                  <a:close/>
                  <a:moveTo>
                    <a:pt x="57200" y="0"/>
                  </a:move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6" name="Google Shape;3736;p56"/>
            <p:cNvSpPr/>
            <p:nvPr/>
          </p:nvSpPr>
          <p:spPr>
            <a:xfrm>
              <a:off x="9370553" y="3662525"/>
              <a:ext cx="2408630" cy="1182661"/>
            </a:xfrm>
            <a:custGeom>
              <a:rect b="b" l="l" r="r" t="t"/>
              <a:pathLst>
                <a:path extrusionOk="0" h="1150442" w="2408630">
                  <a:moveTo>
                    <a:pt x="57200" y="0"/>
                  </a:moveTo>
                  <a:cubicBezTo>
                    <a:pt x="25603" y="0"/>
                    <a:pt x="0" y="25615"/>
                    <a:pt x="0" y="57200"/>
                  </a:cubicBezTo>
                  <a:lnTo>
                    <a:pt x="0" y="1093241"/>
                  </a:lnTo>
                  <a:cubicBezTo>
                    <a:pt x="0" y="1124826"/>
                    <a:pt x="25603" y="1150442"/>
                    <a:pt x="57200" y="1150442"/>
                  </a:cubicBezTo>
                  <a:lnTo>
                    <a:pt x="2351429" y="1150442"/>
                  </a:lnTo>
                  <a:cubicBezTo>
                    <a:pt x="2383027" y="1150442"/>
                    <a:pt x="2408630" y="1124826"/>
                    <a:pt x="2408630" y="1093241"/>
                  </a:cubicBezTo>
                  <a:lnTo>
                    <a:pt x="2408630" y="57200"/>
                  </a:lnTo>
                  <a:cubicBezTo>
                    <a:pt x="2408630" y="25615"/>
                    <a:pt x="2383027" y="0"/>
                    <a:pt x="2351429" y="0"/>
                  </a:cubicBezTo>
                  <a:lnTo>
                    <a:pt x="57200" y="0"/>
                  </a:lnTo>
                  <a:close/>
                  <a:moveTo>
                    <a:pt x="57200" y="0"/>
                  </a:moveTo>
                </a:path>
              </a:pathLst>
            </a:custGeom>
            <a:noFill/>
            <a:ln cap="flat" cmpd="sng" w="9525">
              <a:solidFill>
                <a:srgbClr val="21ACB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737" name="Google Shape;3737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37662" y="466868"/>
            <a:ext cx="466496" cy="466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8" name="Google Shape;3738;p56"/>
          <p:cNvPicPr preferRelativeResize="0"/>
          <p:nvPr/>
        </p:nvPicPr>
        <p:blipFill rotWithShape="1">
          <a:blip r:embed="rId5">
            <a:alphaModFix/>
          </a:blip>
          <a:srcRect b="771" l="0" r="0" t="1549"/>
          <a:stretch/>
        </p:blipFill>
        <p:spPr>
          <a:xfrm>
            <a:off x="8589640" y="1480664"/>
            <a:ext cx="1767840" cy="1437337"/>
          </a:xfrm>
          <a:prstGeom prst="rect">
            <a:avLst/>
          </a:prstGeom>
          <a:noFill/>
          <a:ln>
            <a:noFill/>
          </a:ln>
        </p:spPr>
      </p:pic>
      <p:sp>
        <p:nvSpPr>
          <p:cNvPr id="3739" name="Google Shape;3739;p56"/>
          <p:cNvSpPr txBox="1"/>
          <p:nvPr/>
        </p:nvSpPr>
        <p:spPr>
          <a:xfrm>
            <a:off x="724700" y="3119799"/>
            <a:ext cx="10603700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représentation correcte est : </a:t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3" name="Shape 3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4" name="Google Shape;3744;p57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8" name="Shape 3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9" name="Google Shape;3749;p58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Maintenant, on va passer aux tâches à réaliser sur le livret. On commence par la tâche page 8 « Je m’entraine en binôme ». Travaillez individuellement, puis discutez de vos réponses en binômes. </a:t>
            </a:r>
            <a:endParaRPr/>
          </a:p>
        </p:txBody>
      </p:sp>
      <p:sp>
        <p:nvSpPr>
          <p:cNvPr id="3750" name="Google Shape;3750;p58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accorde suffisamment de temps au travail individuel avant la discussion en binôme. Il circule pour contrôler et donner des indications en cas de blocage.</a:t>
            </a:r>
            <a:endParaRPr/>
          </a:p>
        </p:txBody>
      </p:sp>
      <p:sp>
        <p:nvSpPr>
          <p:cNvPr id="3751" name="Google Shape;3751;p58"/>
          <p:cNvSpPr/>
          <p:nvPr/>
        </p:nvSpPr>
        <p:spPr>
          <a:xfrm>
            <a:off x="907004" y="3919006"/>
            <a:ext cx="5011988" cy="625791"/>
          </a:xfrm>
          <a:custGeom>
            <a:rect b="b" l="l" r="r" t="t"/>
            <a:pathLst>
              <a:path extrusionOk="0" h="431050" w="2960052">
                <a:moveTo>
                  <a:pt x="0" y="0"/>
                </a:moveTo>
                <a:lnTo>
                  <a:pt x="0" y="431050"/>
                </a:lnTo>
                <a:lnTo>
                  <a:pt x="2888043" y="431050"/>
                </a:lnTo>
                <a:cubicBezTo>
                  <a:pt x="2927819" y="431050"/>
                  <a:pt x="2960052" y="398818"/>
                  <a:pt x="2960052" y="359041"/>
                </a:cubicBezTo>
                <a:lnTo>
                  <a:pt x="2960052" y="71996"/>
                </a:lnTo>
                <a:cubicBezTo>
                  <a:pt x="2960052" y="32232"/>
                  <a:pt x="2927819" y="0"/>
                  <a:pt x="2888043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2" name="Google Shape;3752;p58"/>
          <p:cNvSpPr/>
          <p:nvPr/>
        </p:nvSpPr>
        <p:spPr>
          <a:xfrm>
            <a:off x="6249755" y="3919006"/>
            <a:ext cx="5412860" cy="312205"/>
          </a:xfrm>
          <a:custGeom>
            <a:rect b="b" l="l" r="r" t="t"/>
            <a:pathLst>
              <a:path extrusionOk="0" h="215049" w="3196805">
                <a:moveTo>
                  <a:pt x="0" y="0"/>
                </a:moveTo>
                <a:lnTo>
                  <a:pt x="0" y="215049"/>
                </a:lnTo>
                <a:lnTo>
                  <a:pt x="3124796" y="215049"/>
                </a:lnTo>
                <a:cubicBezTo>
                  <a:pt x="3164560" y="215049"/>
                  <a:pt x="3196805" y="182816"/>
                  <a:pt x="3196805" y="143052"/>
                </a:cubicBezTo>
                <a:lnTo>
                  <a:pt x="3196805" y="71996"/>
                </a:lnTo>
                <a:cubicBezTo>
                  <a:pt x="3196805" y="32232"/>
                  <a:pt x="3164560" y="0"/>
                  <a:pt x="3124796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3" name="Google Shape;3753;p58"/>
          <p:cNvSpPr/>
          <p:nvPr/>
        </p:nvSpPr>
        <p:spPr>
          <a:xfrm>
            <a:off x="699755" y="3023764"/>
            <a:ext cx="10533114" cy="250166"/>
          </a:xfrm>
          <a:custGeom>
            <a:rect b="b" l="l" r="r" t="t"/>
            <a:pathLst>
              <a:path extrusionOk="0" h="203822" w="6076797">
                <a:moveTo>
                  <a:pt x="0" y="0"/>
                </a:moveTo>
                <a:lnTo>
                  <a:pt x="0" y="203822"/>
                </a:lnTo>
                <a:lnTo>
                  <a:pt x="6005753" y="203822"/>
                </a:lnTo>
                <a:cubicBezTo>
                  <a:pt x="6044996" y="203822"/>
                  <a:pt x="6076797" y="171589"/>
                  <a:pt x="6076797" y="131826"/>
                </a:cubicBezTo>
                <a:lnTo>
                  <a:pt x="6076797" y="71996"/>
                </a:lnTo>
                <a:cubicBezTo>
                  <a:pt x="6076797" y="32232"/>
                  <a:pt x="6044996" y="0"/>
                  <a:pt x="6005753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4" name="Google Shape;3754;p58"/>
          <p:cNvSpPr/>
          <p:nvPr/>
        </p:nvSpPr>
        <p:spPr>
          <a:xfrm>
            <a:off x="796099" y="1084758"/>
            <a:ext cx="10553314" cy="1829863"/>
          </a:xfrm>
          <a:custGeom>
            <a:rect b="b" l="l" r="r" t="t"/>
            <a:pathLst>
              <a:path extrusionOk="0" h="1260424" w="6232728">
                <a:moveTo>
                  <a:pt x="0" y="0"/>
                </a:moveTo>
                <a:lnTo>
                  <a:pt x="0" y="1116418"/>
                </a:lnTo>
                <a:cubicBezTo>
                  <a:pt x="0" y="1195958"/>
                  <a:pt x="64465" y="1260424"/>
                  <a:pt x="144005" y="1260424"/>
                </a:cubicBezTo>
                <a:lnTo>
                  <a:pt x="6088722" y="1260424"/>
                </a:lnTo>
                <a:cubicBezTo>
                  <a:pt x="6168250" y="1260424"/>
                  <a:pt x="6232728" y="1195958"/>
                  <a:pt x="6232728" y="1116418"/>
                </a:cubicBezTo>
                <a:lnTo>
                  <a:pt x="6232728" y="144005"/>
                </a:lnTo>
                <a:cubicBezTo>
                  <a:pt x="6232728" y="64465"/>
                  <a:pt x="6168250" y="0"/>
                  <a:pt x="608872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AF4F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5" name="Google Shape;3755;p58"/>
          <p:cNvSpPr/>
          <p:nvPr/>
        </p:nvSpPr>
        <p:spPr>
          <a:xfrm>
            <a:off x="796099" y="1084758"/>
            <a:ext cx="10553314" cy="1829863"/>
          </a:xfrm>
          <a:custGeom>
            <a:rect b="b" l="l" r="r" t="t"/>
            <a:pathLst>
              <a:path extrusionOk="0" h="1260424" w="6232728">
                <a:moveTo>
                  <a:pt x="0" y="0"/>
                </a:moveTo>
                <a:lnTo>
                  <a:pt x="0" y="1116418"/>
                </a:lnTo>
                <a:cubicBezTo>
                  <a:pt x="0" y="1195958"/>
                  <a:pt x="64465" y="1260424"/>
                  <a:pt x="144005" y="1260424"/>
                </a:cubicBezTo>
                <a:lnTo>
                  <a:pt x="6088722" y="1260424"/>
                </a:lnTo>
                <a:cubicBezTo>
                  <a:pt x="6168250" y="1260424"/>
                  <a:pt x="6232728" y="1195958"/>
                  <a:pt x="6232728" y="1116418"/>
                </a:cubicBezTo>
                <a:lnTo>
                  <a:pt x="6232728" y="144005"/>
                </a:lnTo>
                <a:cubicBezTo>
                  <a:pt x="6232728" y="64465"/>
                  <a:pt x="6168250" y="0"/>
                  <a:pt x="6088722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6" name="Google Shape;3756;p58"/>
          <p:cNvSpPr/>
          <p:nvPr/>
        </p:nvSpPr>
        <p:spPr>
          <a:xfrm>
            <a:off x="538457" y="1115822"/>
            <a:ext cx="230471" cy="338266"/>
          </a:xfrm>
          <a:custGeom>
            <a:rect b="b" l="l" r="r" t="t"/>
            <a:pathLst>
              <a:path extrusionOk="0" h="205752" w="23656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A8D3D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7" name="Google Shape;3757;p58"/>
          <p:cNvSpPr/>
          <p:nvPr/>
        </p:nvSpPr>
        <p:spPr>
          <a:xfrm>
            <a:off x="487044" y="1084756"/>
            <a:ext cx="307053" cy="369994"/>
          </a:xfrm>
          <a:custGeom>
            <a:rect b="b" l="l" r="r" t="t"/>
            <a:pathLst>
              <a:path extrusionOk="0" h="205752" w="261327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21ACB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58" name="Google Shape;3758;p58"/>
          <p:cNvGrpSpPr/>
          <p:nvPr/>
        </p:nvGrpSpPr>
        <p:grpSpPr>
          <a:xfrm>
            <a:off x="7151701" y="1050161"/>
            <a:ext cx="4078315" cy="1870263"/>
            <a:chOff x="4624382" y="1718874"/>
            <a:chExt cx="2408630" cy="1288252"/>
          </a:xfrm>
        </p:grpSpPr>
        <p:sp>
          <p:nvSpPr>
            <p:cNvPr id="3759" name="Google Shape;3759;p58"/>
            <p:cNvSpPr/>
            <p:nvPr/>
          </p:nvSpPr>
          <p:spPr>
            <a:xfrm>
              <a:off x="4624382" y="1789383"/>
              <a:ext cx="2408630" cy="1150442"/>
            </a:xfrm>
            <a:custGeom>
              <a:rect b="b" l="l" r="r" t="t"/>
              <a:pathLst>
                <a:path extrusionOk="0" h="1150442" w="2408630">
                  <a:moveTo>
                    <a:pt x="57200" y="0"/>
                  </a:moveTo>
                  <a:cubicBezTo>
                    <a:pt x="25603" y="0"/>
                    <a:pt x="0" y="25615"/>
                    <a:pt x="0" y="57200"/>
                  </a:cubicBezTo>
                  <a:lnTo>
                    <a:pt x="0" y="1093241"/>
                  </a:lnTo>
                  <a:cubicBezTo>
                    <a:pt x="0" y="1124826"/>
                    <a:pt x="25603" y="1150442"/>
                    <a:pt x="57200" y="1150442"/>
                  </a:cubicBezTo>
                  <a:lnTo>
                    <a:pt x="2351429" y="1150442"/>
                  </a:lnTo>
                  <a:cubicBezTo>
                    <a:pt x="2383027" y="1150442"/>
                    <a:pt x="2408630" y="1124826"/>
                    <a:pt x="2408630" y="1093241"/>
                  </a:cubicBezTo>
                  <a:lnTo>
                    <a:pt x="2408630" y="57200"/>
                  </a:lnTo>
                  <a:cubicBezTo>
                    <a:pt x="2408630" y="25615"/>
                    <a:pt x="2383027" y="0"/>
                    <a:pt x="2351429" y="0"/>
                  </a:cubicBezTo>
                  <a:close/>
                  <a:moveTo>
                    <a:pt x="57200" y="0"/>
                  </a:move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0" name="Google Shape;3760;p58"/>
            <p:cNvSpPr/>
            <p:nvPr/>
          </p:nvSpPr>
          <p:spPr>
            <a:xfrm>
              <a:off x="4624382" y="1789383"/>
              <a:ext cx="2408630" cy="1150442"/>
            </a:xfrm>
            <a:custGeom>
              <a:rect b="b" l="l" r="r" t="t"/>
              <a:pathLst>
                <a:path extrusionOk="0" h="1150442" w="2408630">
                  <a:moveTo>
                    <a:pt x="57200" y="0"/>
                  </a:moveTo>
                  <a:cubicBezTo>
                    <a:pt x="25603" y="0"/>
                    <a:pt x="0" y="25615"/>
                    <a:pt x="0" y="57200"/>
                  </a:cubicBezTo>
                  <a:lnTo>
                    <a:pt x="0" y="1093241"/>
                  </a:lnTo>
                  <a:cubicBezTo>
                    <a:pt x="0" y="1124826"/>
                    <a:pt x="25603" y="1150442"/>
                    <a:pt x="57200" y="1150442"/>
                  </a:cubicBezTo>
                  <a:lnTo>
                    <a:pt x="2351429" y="1150442"/>
                  </a:lnTo>
                  <a:cubicBezTo>
                    <a:pt x="2383027" y="1150442"/>
                    <a:pt x="2408630" y="1124826"/>
                    <a:pt x="2408630" y="1093241"/>
                  </a:cubicBezTo>
                  <a:lnTo>
                    <a:pt x="2408630" y="57200"/>
                  </a:lnTo>
                  <a:cubicBezTo>
                    <a:pt x="2408630" y="25615"/>
                    <a:pt x="2383027" y="0"/>
                    <a:pt x="2351429" y="0"/>
                  </a:cubicBezTo>
                  <a:lnTo>
                    <a:pt x="57200" y="0"/>
                  </a:lnTo>
                  <a:close/>
                  <a:moveTo>
                    <a:pt x="57200" y="0"/>
                  </a:moveTo>
                </a:path>
              </a:pathLst>
            </a:custGeom>
            <a:noFill/>
            <a:ln cap="flat" cmpd="sng" w="9525">
              <a:solidFill>
                <a:srgbClr val="21ACB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761" name="Google Shape;3761;p5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703700" y="1718874"/>
              <a:ext cx="2217301" cy="1288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62" name="Google Shape;3762;p58"/>
          <p:cNvSpPr/>
          <p:nvPr/>
        </p:nvSpPr>
        <p:spPr>
          <a:xfrm>
            <a:off x="917754" y="4544798"/>
            <a:ext cx="5013427" cy="2080592"/>
          </a:xfrm>
          <a:custGeom>
            <a:rect b="b" l="l" r="r" t="t"/>
            <a:pathLst>
              <a:path extrusionOk="0" h="1232052" w="2960902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1124051"/>
                </a:lnTo>
                <a:cubicBezTo>
                  <a:pt x="0" y="1183690"/>
                  <a:pt x="48349" y="1232052"/>
                  <a:pt x="108000" y="1232052"/>
                </a:cubicBezTo>
                <a:lnTo>
                  <a:pt x="2852901" y="1232052"/>
                </a:lnTo>
                <a:cubicBezTo>
                  <a:pt x="2912541" y="1232052"/>
                  <a:pt x="2960902" y="1183690"/>
                  <a:pt x="2960902" y="1124051"/>
                </a:cubicBezTo>
                <a:lnTo>
                  <a:pt x="2960902" y="108000"/>
                </a:lnTo>
                <a:cubicBezTo>
                  <a:pt x="2960902" y="48348"/>
                  <a:pt x="2912541" y="0"/>
                  <a:pt x="2852901" y="0"/>
                </a:cubicBezTo>
                <a:lnTo>
                  <a:pt x="108000" y="0"/>
                </a:lnTo>
                <a:close/>
                <a:moveTo>
                  <a:pt x="10800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3" name="Google Shape;3763;p58"/>
          <p:cNvSpPr/>
          <p:nvPr/>
        </p:nvSpPr>
        <p:spPr>
          <a:xfrm>
            <a:off x="6252085" y="4279290"/>
            <a:ext cx="5410530" cy="2346099"/>
          </a:xfrm>
          <a:custGeom>
            <a:rect b="b" l="l" r="r" t="t"/>
            <a:pathLst>
              <a:path extrusionOk="0" h="1401241" w="3168852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1293253"/>
                </a:lnTo>
                <a:cubicBezTo>
                  <a:pt x="0" y="1352892"/>
                  <a:pt x="48349" y="1401241"/>
                  <a:pt x="108000" y="1401241"/>
                </a:cubicBezTo>
                <a:lnTo>
                  <a:pt x="3060851" y="1401241"/>
                </a:lnTo>
                <a:cubicBezTo>
                  <a:pt x="3120503" y="1401241"/>
                  <a:pt x="3168852" y="1352892"/>
                  <a:pt x="3168852" y="1293253"/>
                </a:cubicBezTo>
                <a:lnTo>
                  <a:pt x="3168852" y="108000"/>
                </a:lnTo>
                <a:cubicBezTo>
                  <a:pt x="3168852" y="48348"/>
                  <a:pt x="3120503" y="0"/>
                  <a:pt x="3060851" y="0"/>
                </a:cubicBezTo>
                <a:lnTo>
                  <a:pt x="108000" y="0"/>
                </a:lnTo>
                <a:close/>
                <a:moveTo>
                  <a:pt x="10800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4" name="Google Shape;3764;p58"/>
          <p:cNvSpPr/>
          <p:nvPr/>
        </p:nvSpPr>
        <p:spPr>
          <a:xfrm>
            <a:off x="602624" y="1118197"/>
            <a:ext cx="12824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3765" name="Google Shape;3765;p58"/>
          <p:cNvSpPr/>
          <p:nvPr/>
        </p:nvSpPr>
        <p:spPr>
          <a:xfrm>
            <a:off x="699755" y="2946010"/>
            <a:ext cx="575465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Identifier les dipôles électriques et le nombre de fils.</a:t>
            </a:r>
            <a:endParaRPr/>
          </a:p>
        </p:txBody>
      </p:sp>
      <p:sp>
        <p:nvSpPr>
          <p:cNvPr id="3766" name="Google Shape;3766;p58"/>
          <p:cNvSpPr/>
          <p:nvPr/>
        </p:nvSpPr>
        <p:spPr>
          <a:xfrm>
            <a:off x="699755" y="3896376"/>
            <a:ext cx="5330560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3050" lvl="0" marL="2730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b="0" i="0" lang="fr-FR" sz="20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Tracer un rectangle avec des lignes droites, en laissant des places pour les dipôles.</a:t>
            </a:r>
            <a:endParaRPr/>
          </a:p>
        </p:txBody>
      </p:sp>
      <p:sp>
        <p:nvSpPr>
          <p:cNvPr id="3767" name="Google Shape;3767;p58"/>
          <p:cNvSpPr/>
          <p:nvPr/>
        </p:nvSpPr>
        <p:spPr>
          <a:xfrm>
            <a:off x="6030315" y="3896376"/>
            <a:ext cx="417761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3.</a:t>
            </a: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Représenter les symboles des dipôles.</a:t>
            </a:r>
            <a:endParaRPr/>
          </a:p>
        </p:txBody>
      </p:sp>
      <p:sp>
        <p:nvSpPr>
          <p:cNvPr id="3768" name="Google Shape;3768;p58"/>
          <p:cNvSpPr/>
          <p:nvPr/>
        </p:nvSpPr>
        <p:spPr>
          <a:xfrm>
            <a:off x="988087" y="1113195"/>
            <a:ext cx="575369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L’image ci-contre montre un circuit électrique.</a:t>
            </a:r>
            <a:endParaRPr/>
          </a:p>
        </p:txBody>
      </p:sp>
      <p:sp>
        <p:nvSpPr>
          <p:cNvPr id="3769" name="Google Shape;3769;p58"/>
          <p:cNvSpPr/>
          <p:nvPr/>
        </p:nvSpPr>
        <p:spPr>
          <a:xfrm>
            <a:off x="1016724" y="2497358"/>
            <a:ext cx="59409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Représenter le schéma de ce circuit électrique.</a:t>
            </a:r>
            <a:endParaRPr/>
          </a:p>
        </p:txBody>
      </p:sp>
      <p:sp>
        <p:nvSpPr>
          <p:cNvPr id="3770" name="Google Shape;3770;p58"/>
          <p:cNvSpPr/>
          <p:nvPr/>
        </p:nvSpPr>
        <p:spPr>
          <a:xfrm>
            <a:off x="831254" y="3213705"/>
            <a:ext cx="555921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3771" name="Google Shape;3771;p58"/>
          <p:cNvSpPr/>
          <p:nvPr/>
        </p:nvSpPr>
        <p:spPr>
          <a:xfrm>
            <a:off x="831254" y="3516378"/>
            <a:ext cx="555921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3772" name="Google Shape;3772;p58"/>
          <p:cNvSpPr/>
          <p:nvPr/>
        </p:nvSpPr>
        <p:spPr>
          <a:xfrm>
            <a:off x="6289364" y="3213705"/>
            <a:ext cx="5559216" cy="6514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lnSpc>
                <a:spcPct val="93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7" name="Shape 3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8" name="Google Shape;3778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3653" y="253736"/>
            <a:ext cx="559562" cy="52240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  <p:pic>
        <p:nvPicPr>
          <p:cNvPr id="3779" name="Google Shape;3779;p59"/>
          <p:cNvPicPr preferRelativeResize="0"/>
          <p:nvPr/>
        </p:nvPicPr>
        <p:blipFill rotWithShape="1">
          <a:blip r:embed="rId4">
            <a:alphaModFix/>
          </a:blip>
          <a:srcRect b="454" l="2318" r="2289" t="72303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3780" name="Google Shape;3780;p59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corrige la première question. </a:t>
            </a:r>
            <a:endParaRPr/>
          </a:p>
        </p:txBody>
      </p:sp>
      <p:sp>
        <p:nvSpPr>
          <p:cNvPr id="3781" name="Google Shape;3781;p59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des représentants de quelques binômes pour répondre et verbaliser le raisonnement avant d’afficher la réponse correcte.</a:t>
            </a:r>
            <a:endParaRPr/>
          </a:p>
        </p:txBody>
      </p:sp>
      <p:sp>
        <p:nvSpPr>
          <p:cNvPr id="3782" name="Google Shape;3782;p59"/>
          <p:cNvSpPr/>
          <p:nvPr/>
        </p:nvSpPr>
        <p:spPr>
          <a:xfrm>
            <a:off x="6811069" y="3230129"/>
            <a:ext cx="1702338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F0000"/>
                </a:solidFill>
                <a:latin typeface="Radley"/>
                <a:ea typeface="Radley"/>
                <a:cs typeface="Radley"/>
                <a:sym typeface="Radley"/>
              </a:rPr>
              <a:t>La pile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F0000"/>
                </a:solidFill>
                <a:latin typeface="Radley"/>
                <a:ea typeface="Radley"/>
                <a:cs typeface="Radley"/>
                <a:sym typeface="Radley"/>
              </a:rPr>
              <a:t>Une lampe</a:t>
            </a:r>
            <a:endParaRPr/>
          </a:p>
        </p:txBody>
      </p:sp>
      <p:sp>
        <p:nvSpPr>
          <p:cNvPr id="3783" name="Google Shape;3783;p59"/>
          <p:cNvSpPr/>
          <p:nvPr/>
        </p:nvSpPr>
        <p:spPr>
          <a:xfrm>
            <a:off x="1187916" y="3260680"/>
            <a:ext cx="1909177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90662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F0000"/>
                </a:solidFill>
                <a:latin typeface="Radley"/>
                <a:ea typeface="Radley"/>
                <a:cs typeface="Radley"/>
                <a:sym typeface="Radley"/>
              </a:rPr>
              <a:t>L’interrupteur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 fils électriques </a:t>
            </a:r>
            <a:endParaRPr/>
          </a:p>
        </p:txBody>
      </p:sp>
      <p:sp>
        <p:nvSpPr>
          <p:cNvPr id="3784" name="Google Shape;3784;p59"/>
          <p:cNvSpPr/>
          <p:nvPr/>
        </p:nvSpPr>
        <p:spPr>
          <a:xfrm>
            <a:off x="907004" y="3919006"/>
            <a:ext cx="5011988" cy="625791"/>
          </a:xfrm>
          <a:custGeom>
            <a:rect b="b" l="l" r="r" t="t"/>
            <a:pathLst>
              <a:path extrusionOk="0" h="431050" w="2960052">
                <a:moveTo>
                  <a:pt x="0" y="0"/>
                </a:moveTo>
                <a:lnTo>
                  <a:pt x="0" y="431050"/>
                </a:lnTo>
                <a:lnTo>
                  <a:pt x="2888043" y="431050"/>
                </a:lnTo>
                <a:cubicBezTo>
                  <a:pt x="2927819" y="431050"/>
                  <a:pt x="2960052" y="398818"/>
                  <a:pt x="2960052" y="359041"/>
                </a:cubicBezTo>
                <a:lnTo>
                  <a:pt x="2960052" y="71996"/>
                </a:lnTo>
                <a:cubicBezTo>
                  <a:pt x="2960052" y="32232"/>
                  <a:pt x="2927819" y="0"/>
                  <a:pt x="2888043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5" name="Google Shape;3785;p59"/>
          <p:cNvSpPr/>
          <p:nvPr/>
        </p:nvSpPr>
        <p:spPr>
          <a:xfrm>
            <a:off x="6249755" y="3919006"/>
            <a:ext cx="5412860" cy="312205"/>
          </a:xfrm>
          <a:custGeom>
            <a:rect b="b" l="l" r="r" t="t"/>
            <a:pathLst>
              <a:path extrusionOk="0" h="215049" w="3196805">
                <a:moveTo>
                  <a:pt x="0" y="0"/>
                </a:moveTo>
                <a:lnTo>
                  <a:pt x="0" y="215049"/>
                </a:lnTo>
                <a:lnTo>
                  <a:pt x="3124796" y="215049"/>
                </a:lnTo>
                <a:cubicBezTo>
                  <a:pt x="3164560" y="215049"/>
                  <a:pt x="3196805" y="182816"/>
                  <a:pt x="3196805" y="143052"/>
                </a:cubicBezTo>
                <a:lnTo>
                  <a:pt x="3196805" y="71996"/>
                </a:lnTo>
                <a:cubicBezTo>
                  <a:pt x="3196805" y="32232"/>
                  <a:pt x="3164560" y="0"/>
                  <a:pt x="3124796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6" name="Google Shape;3786;p59"/>
          <p:cNvSpPr/>
          <p:nvPr/>
        </p:nvSpPr>
        <p:spPr>
          <a:xfrm>
            <a:off x="699755" y="3023764"/>
            <a:ext cx="10533114" cy="250166"/>
          </a:xfrm>
          <a:custGeom>
            <a:rect b="b" l="l" r="r" t="t"/>
            <a:pathLst>
              <a:path extrusionOk="0" h="203822" w="6076797">
                <a:moveTo>
                  <a:pt x="0" y="0"/>
                </a:moveTo>
                <a:lnTo>
                  <a:pt x="0" y="203822"/>
                </a:lnTo>
                <a:lnTo>
                  <a:pt x="6005753" y="203822"/>
                </a:lnTo>
                <a:cubicBezTo>
                  <a:pt x="6044996" y="203822"/>
                  <a:pt x="6076797" y="171589"/>
                  <a:pt x="6076797" y="131826"/>
                </a:cubicBezTo>
                <a:lnTo>
                  <a:pt x="6076797" y="71996"/>
                </a:lnTo>
                <a:cubicBezTo>
                  <a:pt x="6076797" y="32232"/>
                  <a:pt x="6044996" y="0"/>
                  <a:pt x="6005753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7" name="Google Shape;3787;p59"/>
          <p:cNvSpPr/>
          <p:nvPr/>
        </p:nvSpPr>
        <p:spPr>
          <a:xfrm>
            <a:off x="796099" y="1084758"/>
            <a:ext cx="10553314" cy="1829863"/>
          </a:xfrm>
          <a:custGeom>
            <a:rect b="b" l="l" r="r" t="t"/>
            <a:pathLst>
              <a:path extrusionOk="0" h="1260424" w="6232728">
                <a:moveTo>
                  <a:pt x="0" y="0"/>
                </a:moveTo>
                <a:lnTo>
                  <a:pt x="0" y="1116418"/>
                </a:lnTo>
                <a:cubicBezTo>
                  <a:pt x="0" y="1195958"/>
                  <a:pt x="64465" y="1260424"/>
                  <a:pt x="144005" y="1260424"/>
                </a:cubicBezTo>
                <a:lnTo>
                  <a:pt x="6088722" y="1260424"/>
                </a:lnTo>
                <a:cubicBezTo>
                  <a:pt x="6168250" y="1260424"/>
                  <a:pt x="6232728" y="1195958"/>
                  <a:pt x="6232728" y="1116418"/>
                </a:cubicBezTo>
                <a:lnTo>
                  <a:pt x="6232728" y="144005"/>
                </a:lnTo>
                <a:cubicBezTo>
                  <a:pt x="6232728" y="64465"/>
                  <a:pt x="6168250" y="0"/>
                  <a:pt x="608872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AF4F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8" name="Google Shape;3788;p59"/>
          <p:cNvSpPr/>
          <p:nvPr/>
        </p:nvSpPr>
        <p:spPr>
          <a:xfrm>
            <a:off x="796099" y="1084758"/>
            <a:ext cx="10553314" cy="1829863"/>
          </a:xfrm>
          <a:custGeom>
            <a:rect b="b" l="l" r="r" t="t"/>
            <a:pathLst>
              <a:path extrusionOk="0" h="1260424" w="6232728">
                <a:moveTo>
                  <a:pt x="0" y="0"/>
                </a:moveTo>
                <a:lnTo>
                  <a:pt x="0" y="1116418"/>
                </a:lnTo>
                <a:cubicBezTo>
                  <a:pt x="0" y="1195958"/>
                  <a:pt x="64465" y="1260424"/>
                  <a:pt x="144005" y="1260424"/>
                </a:cubicBezTo>
                <a:lnTo>
                  <a:pt x="6088722" y="1260424"/>
                </a:lnTo>
                <a:cubicBezTo>
                  <a:pt x="6168250" y="1260424"/>
                  <a:pt x="6232728" y="1195958"/>
                  <a:pt x="6232728" y="1116418"/>
                </a:cubicBezTo>
                <a:lnTo>
                  <a:pt x="6232728" y="144005"/>
                </a:lnTo>
                <a:cubicBezTo>
                  <a:pt x="6232728" y="64465"/>
                  <a:pt x="6168250" y="0"/>
                  <a:pt x="6088722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9" name="Google Shape;3789;p59"/>
          <p:cNvSpPr/>
          <p:nvPr/>
        </p:nvSpPr>
        <p:spPr>
          <a:xfrm>
            <a:off x="538457" y="1115822"/>
            <a:ext cx="230471" cy="338266"/>
          </a:xfrm>
          <a:custGeom>
            <a:rect b="b" l="l" r="r" t="t"/>
            <a:pathLst>
              <a:path extrusionOk="0" h="205752" w="23656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A8D3D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0" name="Google Shape;3790;p59"/>
          <p:cNvSpPr/>
          <p:nvPr/>
        </p:nvSpPr>
        <p:spPr>
          <a:xfrm>
            <a:off x="487044" y="1084756"/>
            <a:ext cx="307053" cy="369994"/>
          </a:xfrm>
          <a:custGeom>
            <a:rect b="b" l="l" r="r" t="t"/>
            <a:pathLst>
              <a:path extrusionOk="0" h="205752" w="261327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21ACB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91" name="Google Shape;3791;p59"/>
          <p:cNvGrpSpPr/>
          <p:nvPr/>
        </p:nvGrpSpPr>
        <p:grpSpPr>
          <a:xfrm>
            <a:off x="7151701" y="1050161"/>
            <a:ext cx="4078315" cy="1870263"/>
            <a:chOff x="4624382" y="1718874"/>
            <a:chExt cx="2408630" cy="1288252"/>
          </a:xfrm>
        </p:grpSpPr>
        <p:sp>
          <p:nvSpPr>
            <p:cNvPr id="3792" name="Google Shape;3792;p59"/>
            <p:cNvSpPr/>
            <p:nvPr/>
          </p:nvSpPr>
          <p:spPr>
            <a:xfrm>
              <a:off x="4624382" y="1789383"/>
              <a:ext cx="2408630" cy="1150442"/>
            </a:xfrm>
            <a:custGeom>
              <a:rect b="b" l="l" r="r" t="t"/>
              <a:pathLst>
                <a:path extrusionOk="0" h="1150442" w="2408630">
                  <a:moveTo>
                    <a:pt x="57200" y="0"/>
                  </a:moveTo>
                  <a:cubicBezTo>
                    <a:pt x="25603" y="0"/>
                    <a:pt x="0" y="25615"/>
                    <a:pt x="0" y="57200"/>
                  </a:cubicBezTo>
                  <a:lnTo>
                    <a:pt x="0" y="1093241"/>
                  </a:lnTo>
                  <a:cubicBezTo>
                    <a:pt x="0" y="1124826"/>
                    <a:pt x="25603" y="1150442"/>
                    <a:pt x="57200" y="1150442"/>
                  </a:cubicBezTo>
                  <a:lnTo>
                    <a:pt x="2351429" y="1150442"/>
                  </a:lnTo>
                  <a:cubicBezTo>
                    <a:pt x="2383027" y="1150442"/>
                    <a:pt x="2408630" y="1124826"/>
                    <a:pt x="2408630" y="1093241"/>
                  </a:cubicBezTo>
                  <a:lnTo>
                    <a:pt x="2408630" y="57200"/>
                  </a:lnTo>
                  <a:cubicBezTo>
                    <a:pt x="2408630" y="25615"/>
                    <a:pt x="2383027" y="0"/>
                    <a:pt x="2351429" y="0"/>
                  </a:cubicBezTo>
                  <a:close/>
                  <a:moveTo>
                    <a:pt x="57200" y="0"/>
                  </a:move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3" name="Google Shape;3793;p59"/>
            <p:cNvSpPr/>
            <p:nvPr/>
          </p:nvSpPr>
          <p:spPr>
            <a:xfrm>
              <a:off x="4624382" y="1789383"/>
              <a:ext cx="2408630" cy="1150442"/>
            </a:xfrm>
            <a:custGeom>
              <a:rect b="b" l="l" r="r" t="t"/>
              <a:pathLst>
                <a:path extrusionOk="0" h="1150442" w="2408630">
                  <a:moveTo>
                    <a:pt x="57200" y="0"/>
                  </a:moveTo>
                  <a:cubicBezTo>
                    <a:pt x="25603" y="0"/>
                    <a:pt x="0" y="25615"/>
                    <a:pt x="0" y="57200"/>
                  </a:cubicBezTo>
                  <a:lnTo>
                    <a:pt x="0" y="1093241"/>
                  </a:lnTo>
                  <a:cubicBezTo>
                    <a:pt x="0" y="1124826"/>
                    <a:pt x="25603" y="1150442"/>
                    <a:pt x="57200" y="1150442"/>
                  </a:cubicBezTo>
                  <a:lnTo>
                    <a:pt x="2351429" y="1150442"/>
                  </a:lnTo>
                  <a:cubicBezTo>
                    <a:pt x="2383027" y="1150442"/>
                    <a:pt x="2408630" y="1124826"/>
                    <a:pt x="2408630" y="1093241"/>
                  </a:cubicBezTo>
                  <a:lnTo>
                    <a:pt x="2408630" y="57200"/>
                  </a:lnTo>
                  <a:cubicBezTo>
                    <a:pt x="2408630" y="25615"/>
                    <a:pt x="2383027" y="0"/>
                    <a:pt x="2351429" y="0"/>
                  </a:cubicBezTo>
                  <a:lnTo>
                    <a:pt x="57200" y="0"/>
                  </a:lnTo>
                  <a:close/>
                  <a:moveTo>
                    <a:pt x="57200" y="0"/>
                  </a:moveTo>
                </a:path>
              </a:pathLst>
            </a:custGeom>
            <a:noFill/>
            <a:ln cap="flat" cmpd="sng" w="9525">
              <a:solidFill>
                <a:srgbClr val="21ACB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794" name="Google Shape;3794;p5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703700" y="1718874"/>
              <a:ext cx="2217301" cy="1288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95" name="Google Shape;3795;p59"/>
          <p:cNvSpPr/>
          <p:nvPr/>
        </p:nvSpPr>
        <p:spPr>
          <a:xfrm>
            <a:off x="917754" y="4544798"/>
            <a:ext cx="5013427" cy="2080592"/>
          </a:xfrm>
          <a:custGeom>
            <a:rect b="b" l="l" r="r" t="t"/>
            <a:pathLst>
              <a:path extrusionOk="0" h="1232052" w="2960902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1124051"/>
                </a:lnTo>
                <a:cubicBezTo>
                  <a:pt x="0" y="1183690"/>
                  <a:pt x="48349" y="1232052"/>
                  <a:pt x="108000" y="1232052"/>
                </a:cubicBezTo>
                <a:lnTo>
                  <a:pt x="2852901" y="1232052"/>
                </a:lnTo>
                <a:cubicBezTo>
                  <a:pt x="2912541" y="1232052"/>
                  <a:pt x="2960902" y="1183690"/>
                  <a:pt x="2960902" y="1124051"/>
                </a:cubicBezTo>
                <a:lnTo>
                  <a:pt x="2960902" y="108000"/>
                </a:lnTo>
                <a:cubicBezTo>
                  <a:pt x="2960902" y="48348"/>
                  <a:pt x="2912541" y="0"/>
                  <a:pt x="2852901" y="0"/>
                </a:cubicBezTo>
                <a:lnTo>
                  <a:pt x="108000" y="0"/>
                </a:lnTo>
                <a:close/>
                <a:moveTo>
                  <a:pt x="10800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6" name="Google Shape;3796;p59"/>
          <p:cNvSpPr/>
          <p:nvPr/>
        </p:nvSpPr>
        <p:spPr>
          <a:xfrm>
            <a:off x="6252085" y="4279290"/>
            <a:ext cx="5410530" cy="2346099"/>
          </a:xfrm>
          <a:custGeom>
            <a:rect b="b" l="l" r="r" t="t"/>
            <a:pathLst>
              <a:path extrusionOk="0" h="1401241" w="3168852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1293253"/>
                </a:lnTo>
                <a:cubicBezTo>
                  <a:pt x="0" y="1352892"/>
                  <a:pt x="48349" y="1401241"/>
                  <a:pt x="108000" y="1401241"/>
                </a:cubicBezTo>
                <a:lnTo>
                  <a:pt x="3060851" y="1401241"/>
                </a:lnTo>
                <a:cubicBezTo>
                  <a:pt x="3120503" y="1401241"/>
                  <a:pt x="3168852" y="1352892"/>
                  <a:pt x="3168852" y="1293253"/>
                </a:cubicBezTo>
                <a:lnTo>
                  <a:pt x="3168852" y="108000"/>
                </a:lnTo>
                <a:cubicBezTo>
                  <a:pt x="3168852" y="48348"/>
                  <a:pt x="3120503" y="0"/>
                  <a:pt x="3060851" y="0"/>
                </a:cubicBezTo>
                <a:lnTo>
                  <a:pt x="108000" y="0"/>
                </a:lnTo>
                <a:close/>
                <a:moveTo>
                  <a:pt x="10800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7" name="Google Shape;3797;p59"/>
          <p:cNvSpPr/>
          <p:nvPr/>
        </p:nvSpPr>
        <p:spPr>
          <a:xfrm>
            <a:off x="602624" y="1118197"/>
            <a:ext cx="12824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3798" name="Google Shape;3798;p59"/>
          <p:cNvSpPr/>
          <p:nvPr/>
        </p:nvSpPr>
        <p:spPr>
          <a:xfrm>
            <a:off x="699755" y="2946010"/>
            <a:ext cx="575465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Identifier les dipôles électriques et le nombre de fils.</a:t>
            </a:r>
            <a:endParaRPr/>
          </a:p>
        </p:txBody>
      </p:sp>
      <p:sp>
        <p:nvSpPr>
          <p:cNvPr id="3799" name="Google Shape;3799;p59"/>
          <p:cNvSpPr/>
          <p:nvPr/>
        </p:nvSpPr>
        <p:spPr>
          <a:xfrm>
            <a:off x="699755" y="3896376"/>
            <a:ext cx="5330560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3050" lvl="0" marL="2730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b="0" i="0" lang="fr-FR" sz="20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Tracer un rectangle avec des lignes droites, en laissant des places pour les dipôles.</a:t>
            </a:r>
            <a:endParaRPr/>
          </a:p>
        </p:txBody>
      </p:sp>
      <p:sp>
        <p:nvSpPr>
          <p:cNvPr id="3800" name="Google Shape;3800;p59"/>
          <p:cNvSpPr/>
          <p:nvPr/>
        </p:nvSpPr>
        <p:spPr>
          <a:xfrm>
            <a:off x="6030315" y="3896376"/>
            <a:ext cx="417761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3.</a:t>
            </a: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Représenter les symboles des dipôles.</a:t>
            </a:r>
            <a:endParaRPr/>
          </a:p>
        </p:txBody>
      </p:sp>
      <p:sp>
        <p:nvSpPr>
          <p:cNvPr id="3801" name="Google Shape;3801;p59"/>
          <p:cNvSpPr/>
          <p:nvPr/>
        </p:nvSpPr>
        <p:spPr>
          <a:xfrm>
            <a:off x="988087" y="1113195"/>
            <a:ext cx="575369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L’image ci-contre montre un circuit électrique.</a:t>
            </a:r>
            <a:endParaRPr/>
          </a:p>
        </p:txBody>
      </p:sp>
      <p:sp>
        <p:nvSpPr>
          <p:cNvPr id="3802" name="Google Shape;3802;p59"/>
          <p:cNvSpPr/>
          <p:nvPr/>
        </p:nvSpPr>
        <p:spPr>
          <a:xfrm>
            <a:off x="1016724" y="2497358"/>
            <a:ext cx="59409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Représenter le schéma de ce circuit électrique.</a:t>
            </a:r>
            <a:endParaRPr/>
          </a:p>
        </p:txBody>
      </p:sp>
      <p:sp>
        <p:nvSpPr>
          <p:cNvPr id="3803" name="Google Shape;3803;p59"/>
          <p:cNvSpPr/>
          <p:nvPr/>
        </p:nvSpPr>
        <p:spPr>
          <a:xfrm>
            <a:off x="831254" y="3213705"/>
            <a:ext cx="555921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3804" name="Google Shape;3804;p59"/>
          <p:cNvSpPr/>
          <p:nvPr/>
        </p:nvSpPr>
        <p:spPr>
          <a:xfrm>
            <a:off x="831254" y="3515729"/>
            <a:ext cx="555921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3805" name="Google Shape;3805;p59"/>
          <p:cNvSpPr/>
          <p:nvPr/>
        </p:nvSpPr>
        <p:spPr>
          <a:xfrm>
            <a:off x="6426234" y="3228694"/>
            <a:ext cx="5559216" cy="6514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lnSpc>
                <a:spcPct val="93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944" name="Shape 1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" name="Google Shape;1945;p6"/>
          <p:cNvSpPr/>
          <p:nvPr/>
        </p:nvSpPr>
        <p:spPr>
          <a:xfrm>
            <a:off x="584200" y="5086709"/>
            <a:ext cx="1958703" cy="1618891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2E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Conceptions erronées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des élèves</a:t>
            </a:r>
            <a:endParaRPr/>
          </a:p>
        </p:txBody>
      </p:sp>
      <p:sp>
        <p:nvSpPr>
          <p:cNvPr id="1946" name="Google Shape;1946;p6"/>
          <p:cNvSpPr/>
          <p:nvPr/>
        </p:nvSpPr>
        <p:spPr>
          <a:xfrm>
            <a:off x="2702474" y="5086708"/>
            <a:ext cx="9130023" cy="1618892"/>
          </a:xfrm>
          <a:prstGeom prst="roundRect">
            <a:avLst>
              <a:gd fmla="val 7837" name="adj"/>
            </a:avLst>
          </a:prstGeom>
          <a:solidFill>
            <a:schemeClr val="l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76530" lvl="0" marL="17653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Penser que le schéma doit reproduire exactement la disposition spatiale du circuit réel (même forme, même orientation).</a:t>
            </a:r>
            <a:endParaRPr/>
          </a:p>
          <a:p>
            <a:pPr indent="-176530" lvl="0" marL="17653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Placer les symboles sans respecter les points de connexion.</a:t>
            </a:r>
            <a:endParaRPr/>
          </a:p>
          <a:p>
            <a:pPr indent="-176530" lvl="0" marL="17653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Inverser le sens ou la position du symbole de la pile (bornes mal indiquées).</a:t>
            </a:r>
            <a:endParaRPr/>
          </a:p>
          <a:p>
            <a:pPr indent="-176530" lvl="0" marL="17653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Oublier de fermer graphiquement le circuit dans le schéma.</a:t>
            </a:r>
            <a:endParaRPr/>
          </a:p>
          <a:p>
            <a:pPr indent="-176530" lvl="0" marL="17653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Croire qu’un schéma « plus beau » ou plus décoré est forcément plus correct scientifiquement.</a:t>
            </a:r>
            <a:endParaRPr/>
          </a:p>
        </p:txBody>
      </p:sp>
      <p:sp>
        <p:nvSpPr>
          <p:cNvPr id="1947" name="Google Shape;1947;p6"/>
          <p:cNvSpPr/>
          <p:nvPr/>
        </p:nvSpPr>
        <p:spPr>
          <a:xfrm>
            <a:off x="584200" y="931692"/>
            <a:ext cx="1958704" cy="1631294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2E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 à réussir</a:t>
            </a:r>
            <a:endParaRPr/>
          </a:p>
        </p:txBody>
      </p:sp>
      <p:sp>
        <p:nvSpPr>
          <p:cNvPr id="1948" name="Google Shape;1948;p6"/>
          <p:cNvSpPr/>
          <p:nvPr/>
        </p:nvSpPr>
        <p:spPr>
          <a:xfrm>
            <a:off x="2702474" y="899320"/>
            <a:ext cx="9103988" cy="1669710"/>
          </a:xfrm>
          <a:prstGeom prst="roundRect">
            <a:avLst>
              <a:gd fmla="val 7861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tâche principale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cette séance repose  sur: </a:t>
            </a:r>
            <a:endParaRPr/>
          </a:p>
          <a:p>
            <a:pPr indent="-187325" lvl="0" marL="269875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urier New"/>
              <a:buChar char="o"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représentation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 schéma d’un circuit électrique en utilisant les symboles normalisés de dipôles. </a:t>
            </a:r>
            <a:endParaRPr/>
          </a:p>
          <a:p>
            <a:pPr indent="-187325" lvl="0" marL="269875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urier New"/>
              <a:buChar char="o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correspondance le schéma réalisé avec le circuit réel, sa photographie ou son dessin.</a:t>
            </a:r>
            <a:endParaRPr/>
          </a:p>
          <a:p>
            <a:pPr indent="-187325" lvl="0" marL="269875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urier New"/>
              <a:buChar char="o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justification de choix de représentation par le rôle et la position de chaque composant.</a:t>
            </a:r>
            <a:endParaRPr/>
          </a:p>
        </p:txBody>
      </p:sp>
      <p:sp>
        <p:nvSpPr>
          <p:cNvPr id="1949" name="Google Shape;1949;p6"/>
          <p:cNvSpPr/>
          <p:nvPr/>
        </p:nvSpPr>
        <p:spPr>
          <a:xfrm>
            <a:off x="2702474" y="2738062"/>
            <a:ext cx="9103988" cy="2173571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01600" lvl="0" marL="87313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les différents dipôles (générateur, lampe, interrupteur, moteur, etc.) ainsi que les fils de connexion.</a:t>
            </a:r>
            <a:endParaRPr/>
          </a:p>
          <a:p>
            <a:pPr indent="-101600" lvl="0" marL="87313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Analyser l’organisation du circuit réel avant toute représentation.</a:t>
            </a:r>
            <a:endParaRPr/>
          </a:p>
          <a:p>
            <a:pPr indent="-101600" lvl="0" marL="87313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Tracer un rectangle (ou plusieurs rectangles adjacents selon le type de circuit : simple, en série, en dérivation) afin de structurer le schéma.</a:t>
            </a:r>
            <a:endParaRPr/>
          </a:p>
          <a:p>
            <a:pPr indent="-101600" lvl="0" marL="87313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Réserver des emplacements pour chaque dipôle en respectant l’ordre et les connexions observées dans le circuit réel.</a:t>
            </a:r>
            <a:endParaRPr/>
          </a:p>
          <a:p>
            <a:pPr indent="-101600" lvl="0" marL="87313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Placer les symboles normalisés avec rigueur, en veillant à la continuité du circuit.</a:t>
            </a:r>
            <a:endParaRPr/>
          </a:p>
        </p:txBody>
      </p:sp>
      <p:sp>
        <p:nvSpPr>
          <p:cNvPr id="1950" name="Google Shape;1950;p6"/>
          <p:cNvSpPr/>
          <p:nvPr/>
        </p:nvSpPr>
        <p:spPr>
          <a:xfrm>
            <a:off x="584200" y="2738062"/>
            <a:ext cx="1958703" cy="2173571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2E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Stratégie</a:t>
            </a:r>
            <a:endParaRPr/>
          </a:p>
        </p:txBody>
      </p:sp>
      <p:sp>
        <p:nvSpPr>
          <p:cNvPr id="1951" name="Google Shape;1951;p6"/>
          <p:cNvSpPr txBox="1"/>
          <p:nvPr/>
        </p:nvSpPr>
        <p:spPr>
          <a:xfrm>
            <a:off x="730894" y="39806"/>
            <a:ext cx="572871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Orientations didactiques </a:t>
            </a:r>
            <a:endParaRPr/>
          </a:p>
        </p:txBody>
      </p:sp>
      <p:pic>
        <p:nvPicPr>
          <p:cNvPr descr="Image générée" id="1952" name="Google Shape;1952;p6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3079" y="-42256"/>
            <a:ext cx="727815" cy="854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9" name="Shape 3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0" name="Google Shape;3810;p60"/>
          <p:cNvSpPr/>
          <p:nvPr/>
        </p:nvSpPr>
        <p:spPr>
          <a:xfrm>
            <a:off x="6426234" y="3228694"/>
            <a:ext cx="5559216" cy="6514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lnSpc>
                <a:spcPct val="93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3811" name="Google Shape;3811;p60"/>
          <p:cNvSpPr/>
          <p:nvPr/>
        </p:nvSpPr>
        <p:spPr>
          <a:xfrm>
            <a:off x="831254" y="3515729"/>
            <a:ext cx="555921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3812" name="Google Shape;3812;p60"/>
          <p:cNvSpPr/>
          <p:nvPr/>
        </p:nvSpPr>
        <p:spPr>
          <a:xfrm>
            <a:off x="831254" y="3215494"/>
            <a:ext cx="555921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3813" name="Google Shape;3813;p60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Maintenant, on corrige la deuxième question. </a:t>
            </a:r>
            <a:endParaRPr/>
          </a:p>
        </p:txBody>
      </p:sp>
      <p:sp>
        <p:nvSpPr>
          <p:cNvPr id="3814" name="Google Shape;3814;p60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accorde suffisamment de temps au travail individuel avant la discussion en binôme. Il circule pour contrôler et donner des indications en cas de blocage.</a:t>
            </a:r>
            <a:endParaRPr/>
          </a:p>
        </p:txBody>
      </p:sp>
      <p:sp>
        <p:nvSpPr>
          <p:cNvPr id="3815" name="Google Shape;3815;p60"/>
          <p:cNvSpPr/>
          <p:nvPr/>
        </p:nvSpPr>
        <p:spPr>
          <a:xfrm>
            <a:off x="6811069" y="3216703"/>
            <a:ext cx="1702338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F0000"/>
                </a:solidFill>
                <a:latin typeface="Radley"/>
                <a:ea typeface="Radley"/>
                <a:cs typeface="Radley"/>
                <a:sym typeface="Radley"/>
              </a:rPr>
              <a:t>La pile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F0000"/>
                </a:solidFill>
                <a:latin typeface="Radley"/>
                <a:ea typeface="Radley"/>
                <a:cs typeface="Radley"/>
                <a:sym typeface="Radley"/>
              </a:rPr>
              <a:t>Une lampe</a:t>
            </a:r>
            <a:endParaRPr/>
          </a:p>
        </p:txBody>
      </p:sp>
      <p:sp>
        <p:nvSpPr>
          <p:cNvPr id="3816" name="Google Shape;3816;p60"/>
          <p:cNvSpPr/>
          <p:nvPr/>
        </p:nvSpPr>
        <p:spPr>
          <a:xfrm>
            <a:off x="1156755" y="3247954"/>
            <a:ext cx="1909177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90662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F0000"/>
                </a:solidFill>
                <a:latin typeface="Radley"/>
                <a:ea typeface="Radley"/>
                <a:cs typeface="Radley"/>
                <a:sym typeface="Radley"/>
              </a:rPr>
              <a:t>L’interrupteur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 fils électriques </a:t>
            </a:r>
            <a:endParaRPr/>
          </a:p>
        </p:txBody>
      </p:sp>
      <p:sp>
        <p:nvSpPr>
          <p:cNvPr id="3817" name="Google Shape;3817;p60"/>
          <p:cNvSpPr/>
          <p:nvPr/>
        </p:nvSpPr>
        <p:spPr>
          <a:xfrm>
            <a:off x="907004" y="3919006"/>
            <a:ext cx="5011988" cy="625791"/>
          </a:xfrm>
          <a:custGeom>
            <a:rect b="b" l="l" r="r" t="t"/>
            <a:pathLst>
              <a:path extrusionOk="0" h="431050" w="2960052">
                <a:moveTo>
                  <a:pt x="0" y="0"/>
                </a:moveTo>
                <a:lnTo>
                  <a:pt x="0" y="431050"/>
                </a:lnTo>
                <a:lnTo>
                  <a:pt x="2888043" y="431050"/>
                </a:lnTo>
                <a:cubicBezTo>
                  <a:pt x="2927819" y="431050"/>
                  <a:pt x="2960052" y="398818"/>
                  <a:pt x="2960052" y="359041"/>
                </a:cubicBezTo>
                <a:lnTo>
                  <a:pt x="2960052" y="71996"/>
                </a:lnTo>
                <a:cubicBezTo>
                  <a:pt x="2960052" y="32232"/>
                  <a:pt x="2927819" y="0"/>
                  <a:pt x="2888043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8" name="Google Shape;3818;p60"/>
          <p:cNvSpPr/>
          <p:nvPr/>
        </p:nvSpPr>
        <p:spPr>
          <a:xfrm>
            <a:off x="6249755" y="3919006"/>
            <a:ext cx="5412860" cy="312205"/>
          </a:xfrm>
          <a:custGeom>
            <a:rect b="b" l="l" r="r" t="t"/>
            <a:pathLst>
              <a:path extrusionOk="0" h="215049" w="3196805">
                <a:moveTo>
                  <a:pt x="0" y="0"/>
                </a:moveTo>
                <a:lnTo>
                  <a:pt x="0" y="215049"/>
                </a:lnTo>
                <a:lnTo>
                  <a:pt x="3124796" y="215049"/>
                </a:lnTo>
                <a:cubicBezTo>
                  <a:pt x="3164560" y="215049"/>
                  <a:pt x="3196805" y="182816"/>
                  <a:pt x="3196805" y="143052"/>
                </a:cubicBezTo>
                <a:lnTo>
                  <a:pt x="3196805" y="71996"/>
                </a:lnTo>
                <a:cubicBezTo>
                  <a:pt x="3196805" y="32232"/>
                  <a:pt x="3164560" y="0"/>
                  <a:pt x="3124796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9" name="Google Shape;3819;p60"/>
          <p:cNvSpPr/>
          <p:nvPr/>
        </p:nvSpPr>
        <p:spPr>
          <a:xfrm>
            <a:off x="699755" y="3023764"/>
            <a:ext cx="10533114" cy="250166"/>
          </a:xfrm>
          <a:custGeom>
            <a:rect b="b" l="l" r="r" t="t"/>
            <a:pathLst>
              <a:path extrusionOk="0" h="203822" w="6076797">
                <a:moveTo>
                  <a:pt x="0" y="0"/>
                </a:moveTo>
                <a:lnTo>
                  <a:pt x="0" y="203822"/>
                </a:lnTo>
                <a:lnTo>
                  <a:pt x="6005753" y="203822"/>
                </a:lnTo>
                <a:cubicBezTo>
                  <a:pt x="6044996" y="203822"/>
                  <a:pt x="6076797" y="171589"/>
                  <a:pt x="6076797" y="131826"/>
                </a:cubicBezTo>
                <a:lnTo>
                  <a:pt x="6076797" y="71996"/>
                </a:lnTo>
                <a:cubicBezTo>
                  <a:pt x="6076797" y="32232"/>
                  <a:pt x="6044996" y="0"/>
                  <a:pt x="6005753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0" name="Google Shape;3820;p60"/>
          <p:cNvSpPr/>
          <p:nvPr/>
        </p:nvSpPr>
        <p:spPr>
          <a:xfrm>
            <a:off x="796099" y="1084758"/>
            <a:ext cx="10553314" cy="1829863"/>
          </a:xfrm>
          <a:custGeom>
            <a:rect b="b" l="l" r="r" t="t"/>
            <a:pathLst>
              <a:path extrusionOk="0" h="1260424" w="6232728">
                <a:moveTo>
                  <a:pt x="0" y="0"/>
                </a:moveTo>
                <a:lnTo>
                  <a:pt x="0" y="1116418"/>
                </a:lnTo>
                <a:cubicBezTo>
                  <a:pt x="0" y="1195958"/>
                  <a:pt x="64465" y="1260424"/>
                  <a:pt x="144005" y="1260424"/>
                </a:cubicBezTo>
                <a:lnTo>
                  <a:pt x="6088722" y="1260424"/>
                </a:lnTo>
                <a:cubicBezTo>
                  <a:pt x="6168250" y="1260424"/>
                  <a:pt x="6232728" y="1195958"/>
                  <a:pt x="6232728" y="1116418"/>
                </a:cubicBezTo>
                <a:lnTo>
                  <a:pt x="6232728" y="144005"/>
                </a:lnTo>
                <a:cubicBezTo>
                  <a:pt x="6232728" y="64465"/>
                  <a:pt x="6168250" y="0"/>
                  <a:pt x="608872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AF4F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1" name="Google Shape;3821;p60"/>
          <p:cNvSpPr/>
          <p:nvPr/>
        </p:nvSpPr>
        <p:spPr>
          <a:xfrm>
            <a:off x="796099" y="1084758"/>
            <a:ext cx="10553314" cy="1829863"/>
          </a:xfrm>
          <a:custGeom>
            <a:rect b="b" l="l" r="r" t="t"/>
            <a:pathLst>
              <a:path extrusionOk="0" h="1260424" w="6232728">
                <a:moveTo>
                  <a:pt x="0" y="0"/>
                </a:moveTo>
                <a:lnTo>
                  <a:pt x="0" y="1116418"/>
                </a:lnTo>
                <a:cubicBezTo>
                  <a:pt x="0" y="1195958"/>
                  <a:pt x="64465" y="1260424"/>
                  <a:pt x="144005" y="1260424"/>
                </a:cubicBezTo>
                <a:lnTo>
                  <a:pt x="6088722" y="1260424"/>
                </a:lnTo>
                <a:cubicBezTo>
                  <a:pt x="6168250" y="1260424"/>
                  <a:pt x="6232728" y="1195958"/>
                  <a:pt x="6232728" y="1116418"/>
                </a:cubicBezTo>
                <a:lnTo>
                  <a:pt x="6232728" y="144005"/>
                </a:lnTo>
                <a:cubicBezTo>
                  <a:pt x="6232728" y="64465"/>
                  <a:pt x="6168250" y="0"/>
                  <a:pt x="6088722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2" name="Google Shape;3822;p60"/>
          <p:cNvSpPr/>
          <p:nvPr/>
        </p:nvSpPr>
        <p:spPr>
          <a:xfrm>
            <a:off x="538457" y="1115822"/>
            <a:ext cx="230471" cy="338266"/>
          </a:xfrm>
          <a:custGeom>
            <a:rect b="b" l="l" r="r" t="t"/>
            <a:pathLst>
              <a:path extrusionOk="0" h="205752" w="23656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A8D3D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3" name="Google Shape;3823;p60"/>
          <p:cNvSpPr/>
          <p:nvPr/>
        </p:nvSpPr>
        <p:spPr>
          <a:xfrm>
            <a:off x="487044" y="1084756"/>
            <a:ext cx="307053" cy="369994"/>
          </a:xfrm>
          <a:custGeom>
            <a:rect b="b" l="l" r="r" t="t"/>
            <a:pathLst>
              <a:path extrusionOk="0" h="205752" w="261327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21ACB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24" name="Google Shape;3824;p60"/>
          <p:cNvGrpSpPr/>
          <p:nvPr/>
        </p:nvGrpSpPr>
        <p:grpSpPr>
          <a:xfrm>
            <a:off x="7151701" y="1050161"/>
            <a:ext cx="4078315" cy="1870263"/>
            <a:chOff x="4624382" y="1718874"/>
            <a:chExt cx="2408630" cy="1288252"/>
          </a:xfrm>
        </p:grpSpPr>
        <p:sp>
          <p:nvSpPr>
            <p:cNvPr id="3825" name="Google Shape;3825;p60"/>
            <p:cNvSpPr/>
            <p:nvPr/>
          </p:nvSpPr>
          <p:spPr>
            <a:xfrm>
              <a:off x="4624382" y="1789383"/>
              <a:ext cx="2408630" cy="1150442"/>
            </a:xfrm>
            <a:custGeom>
              <a:rect b="b" l="l" r="r" t="t"/>
              <a:pathLst>
                <a:path extrusionOk="0" h="1150442" w="2408630">
                  <a:moveTo>
                    <a:pt x="57200" y="0"/>
                  </a:moveTo>
                  <a:cubicBezTo>
                    <a:pt x="25603" y="0"/>
                    <a:pt x="0" y="25615"/>
                    <a:pt x="0" y="57200"/>
                  </a:cubicBezTo>
                  <a:lnTo>
                    <a:pt x="0" y="1093241"/>
                  </a:lnTo>
                  <a:cubicBezTo>
                    <a:pt x="0" y="1124826"/>
                    <a:pt x="25603" y="1150442"/>
                    <a:pt x="57200" y="1150442"/>
                  </a:cubicBezTo>
                  <a:lnTo>
                    <a:pt x="2351429" y="1150442"/>
                  </a:lnTo>
                  <a:cubicBezTo>
                    <a:pt x="2383027" y="1150442"/>
                    <a:pt x="2408630" y="1124826"/>
                    <a:pt x="2408630" y="1093241"/>
                  </a:cubicBezTo>
                  <a:lnTo>
                    <a:pt x="2408630" y="57200"/>
                  </a:lnTo>
                  <a:cubicBezTo>
                    <a:pt x="2408630" y="25615"/>
                    <a:pt x="2383027" y="0"/>
                    <a:pt x="2351429" y="0"/>
                  </a:cubicBezTo>
                  <a:close/>
                  <a:moveTo>
                    <a:pt x="57200" y="0"/>
                  </a:move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6" name="Google Shape;3826;p60"/>
            <p:cNvSpPr/>
            <p:nvPr/>
          </p:nvSpPr>
          <p:spPr>
            <a:xfrm>
              <a:off x="4624382" y="1789383"/>
              <a:ext cx="2408630" cy="1150442"/>
            </a:xfrm>
            <a:custGeom>
              <a:rect b="b" l="l" r="r" t="t"/>
              <a:pathLst>
                <a:path extrusionOk="0" h="1150442" w="2408630">
                  <a:moveTo>
                    <a:pt x="57200" y="0"/>
                  </a:moveTo>
                  <a:cubicBezTo>
                    <a:pt x="25603" y="0"/>
                    <a:pt x="0" y="25615"/>
                    <a:pt x="0" y="57200"/>
                  </a:cubicBezTo>
                  <a:lnTo>
                    <a:pt x="0" y="1093241"/>
                  </a:lnTo>
                  <a:cubicBezTo>
                    <a:pt x="0" y="1124826"/>
                    <a:pt x="25603" y="1150442"/>
                    <a:pt x="57200" y="1150442"/>
                  </a:cubicBezTo>
                  <a:lnTo>
                    <a:pt x="2351429" y="1150442"/>
                  </a:lnTo>
                  <a:cubicBezTo>
                    <a:pt x="2383027" y="1150442"/>
                    <a:pt x="2408630" y="1124826"/>
                    <a:pt x="2408630" y="1093241"/>
                  </a:cubicBezTo>
                  <a:lnTo>
                    <a:pt x="2408630" y="57200"/>
                  </a:lnTo>
                  <a:cubicBezTo>
                    <a:pt x="2408630" y="25615"/>
                    <a:pt x="2383027" y="0"/>
                    <a:pt x="2351429" y="0"/>
                  </a:cubicBezTo>
                  <a:lnTo>
                    <a:pt x="57200" y="0"/>
                  </a:lnTo>
                  <a:close/>
                  <a:moveTo>
                    <a:pt x="57200" y="0"/>
                  </a:moveTo>
                </a:path>
              </a:pathLst>
            </a:custGeom>
            <a:noFill/>
            <a:ln cap="flat" cmpd="sng" w="9525">
              <a:solidFill>
                <a:srgbClr val="21ACB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827" name="Google Shape;3827;p6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703700" y="1718874"/>
              <a:ext cx="2217301" cy="1288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28" name="Google Shape;3828;p60"/>
          <p:cNvSpPr/>
          <p:nvPr/>
        </p:nvSpPr>
        <p:spPr>
          <a:xfrm>
            <a:off x="917754" y="4544798"/>
            <a:ext cx="5013427" cy="2080592"/>
          </a:xfrm>
          <a:custGeom>
            <a:rect b="b" l="l" r="r" t="t"/>
            <a:pathLst>
              <a:path extrusionOk="0" h="1232052" w="2960902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1124051"/>
                </a:lnTo>
                <a:cubicBezTo>
                  <a:pt x="0" y="1183690"/>
                  <a:pt x="48349" y="1232052"/>
                  <a:pt x="108000" y="1232052"/>
                </a:cubicBezTo>
                <a:lnTo>
                  <a:pt x="2852901" y="1232052"/>
                </a:lnTo>
                <a:cubicBezTo>
                  <a:pt x="2912541" y="1232052"/>
                  <a:pt x="2960902" y="1183690"/>
                  <a:pt x="2960902" y="1124051"/>
                </a:cubicBezTo>
                <a:lnTo>
                  <a:pt x="2960902" y="108000"/>
                </a:lnTo>
                <a:cubicBezTo>
                  <a:pt x="2960902" y="48348"/>
                  <a:pt x="2912541" y="0"/>
                  <a:pt x="2852901" y="0"/>
                </a:cubicBezTo>
                <a:lnTo>
                  <a:pt x="108000" y="0"/>
                </a:lnTo>
                <a:close/>
                <a:moveTo>
                  <a:pt x="10800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9" name="Google Shape;3829;p60"/>
          <p:cNvSpPr/>
          <p:nvPr/>
        </p:nvSpPr>
        <p:spPr>
          <a:xfrm>
            <a:off x="6252085" y="4279290"/>
            <a:ext cx="5410530" cy="2346099"/>
          </a:xfrm>
          <a:custGeom>
            <a:rect b="b" l="l" r="r" t="t"/>
            <a:pathLst>
              <a:path extrusionOk="0" h="1401241" w="3168852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1293253"/>
                </a:lnTo>
                <a:cubicBezTo>
                  <a:pt x="0" y="1352892"/>
                  <a:pt x="48349" y="1401241"/>
                  <a:pt x="108000" y="1401241"/>
                </a:cubicBezTo>
                <a:lnTo>
                  <a:pt x="3060851" y="1401241"/>
                </a:lnTo>
                <a:cubicBezTo>
                  <a:pt x="3120503" y="1401241"/>
                  <a:pt x="3168852" y="1352892"/>
                  <a:pt x="3168852" y="1293253"/>
                </a:cubicBezTo>
                <a:lnTo>
                  <a:pt x="3168852" y="108000"/>
                </a:lnTo>
                <a:cubicBezTo>
                  <a:pt x="3168852" y="48348"/>
                  <a:pt x="3120503" y="0"/>
                  <a:pt x="3060851" y="0"/>
                </a:cubicBezTo>
                <a:lnTo>
                  <a:pt x="108000" y="0"/>
                </a:lnTo>
                <a:close/>
                <a:moveTo>
                  <a:pt x="10800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0" name="Google Shape;3830;p60"/>
          <p:cNvSpPr/>
          <p:nvPr/>
        </p:nvSpPr>
        <p:spPr>
          <a:xfrm>
            <a:off x="602624" y="1118197"/>
            <a:ext cx="12824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3831" name="Google Shape;3831;p60"/>
          <p:cNvSpPr/>
          <p:nvPr/>
        </p:nvSpPr>
        <p:spPr>
          <a:xfrm>
            <a:off x="699755" y="2946010"/>
            <a:ext cx="575465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Identifier les dipôles électriques et le nombre de fils.</a:t>
            </a:r>
            <a:endParaRPr/>
          </a:p>
        </p:txBody>
      </p:sp>
      <p:sp>
        <p:nvSpPr>
          <p:cNvPr id="3832" name="Google Shape;3832;p60"/>
          <p:cNvSpPr/>
          <p:nvPr/>
        </p:nvSpPr>
        <p:spPr>
          <a:xfrm>
            <a:off x="699755" y="3896376"/>
            <a:ext cx="5330560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3050" lvl="0" marL="2730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b="0" i="0" lang="fr-FR" sz="20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Tracer un rectangle avec des lignes droites, en laissant des places pour les dipôles.</a:t>
            </a:r>
            <a:endParaRPr/>
          </a:p>
        </p:txBody>
      </p:sp>
      <p:sp>
        <p:nvSpPr>
          <p:cNvPr id="3833" name="Google Shape;3833;p60"/>
          <p:cNvSpPr/>
          <p:nvPr/>
        </p:nvSpPr>
        <p:spPr>
          <a:xfrm>
            <a:off x="6030315" y="3896376"/>
            <a:ext cx="417761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3.</a:t>
            </a: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Représenter les symboles des dipôles.</a:t>
            </a:r>
            <a:endParaRPr/>
          </a:p>
        </p:txBody>
      </p:sp>
      <p:sp>
        <p:nvSpPr>
          <p:cNvPr id="3834" name="Google Shape;3834;p60"/>
          <p:cNvSpPr/>
          <p:nvPr/>
        </p:nvSpPr>
        <p:spPr>
          <a:xfrm>
            <a:off x="988087" y="1113195"/>
            <a:ext cx="575369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L’image ci-contre montre un circuit électrique.</a:t>
            </a:r>
            <a:endParaRPr/>
          </a:p>
        </p:txBody>
      </p:sp>
      <p:sp>
        <p:nvSpPr>
          <p:cNvPr id="3835" name="Google Shape;3835;p60"/>
          <p:cNvSpPr/>
          <p:nvPr/>
        </p:nvSpPr>
        <p:spPr>
          <a:xfrm>
            <a:off x="1016724" y="2497358"/>
            <a:ext cx="59409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Représenter le schéma de ce circuit électrique.</a:t>
            </a:r>
            <a:endParaRPr/>
          </a:p>
        </p:txBody>
      </p:sp>
      <p:grpSp>
        <p:nvGrpSpPr>
          <p:cNvPr id="3836" name="Google Shape;3836;p60"/>
          <p:cNvGrpSpPr/>
          <p:nvPr/>
        </p:nvGrpSpPr>
        <p:grpSpPr>
          <a:xfrm>
            <a:off x="1220800" y="4812054"/>
            <a:ext cx="4345007" cy="1576748"/>
            <a:chOff x="7075137" y="1690860"/>
            <a:chExt cx="4854908" cy="1576748"/>
          </a:xfrm>
        </p:grpSpPr>
        <p:sp>
          <p:nvSpPr>
            <p:cNvPr id="3837" name="Google Shape;3837;p60"/>
            <p:cNvSpPr/>
            <p:nvPr/>
          </p:nvSpPr>
          <p:spPr>
            <a:xfrm>
              <a:off x="9764024" y="1690860"/>
              <a:ext cx="2166021" cy="522071"/>
            </a:xfrm>
            <a:custGeom>
              <a:rect b="b" l="l" r="r" t="t"/>
              <a:pathLst>
                <a:path extrusionOk="0" h="522071" w="2166023">
                  <a:moveTo>
                    <a:pt x="2166023" y="522071"/>
                  </a:moveTo>
                  <a:lnTo>
                    <a:pt x="2166023" y="0"/>
                  </a:lnTo>
                  <a:lnTo>
                    <a:pt x="0" y="0"/>
                  </a:lnTo>
                </a:path>
              </a:pathLst>
            </a:custGeom>
            <a:noFill/>
            <a:ln cap="flat" cmpd="sng" w="1992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8" name="Google Shape;3838;p60"/>
            <p:cNvSpPr/>
            <p:nvPr/>
          </p:nvSpPr>
          <p:spPr>
            <a:xfrm>
              <a:off x="7075137" y="1690860"/>
              <a:ext cx="2166023" cy="522071"/>
            </a:xfrm>
            <a:custGeom>
              <a:rect b="b" l="l" r="r" t="t"/>
              <a:pathLst>
                <a:path extrusionOk="0" h="522071" w="2166023">
                  <a:moveTo>
                    <a:pt x="0" y="522071"/>
                  </a:moveTo>
                  <a:lnTo>
                    <a:pt x="0" y="0"/>
                  </a:lnTo>
                  <a:lnTo>
                    <a:pt x="2166023" y="0"/>
                  </a:lnTo>
                </a:path>
              </a:pathLst>
            </a:custGeom>
            <a:noFill/>
            <a:ln cap="flat" cmpd="sng" w="1992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9" name="Google Shape;3839;p60"/>
            <p:cNvSpPr/>
            <p:nvPr/>
          </p:nvSpPr>
          <p:spPr>
            <a:xfrm>
              <a:off x="9136801" y="2771915"/>
              <a:ext cx="2793244" cy="495693"/>
            </a:xfrm>
            <a:custGeom>
              <a:rect b="b" l="l" r="r" t="t"/>
              <a:pathLst>
                <a:path extrusionOk="0" h="495693" w="2152929">
                  <a:moveTo>
                    <a:pt x="0" y="495693"/>
                  </a:moveTo>
                  <a:lnTo>
                    <a:pt x="2152929" y="495693"/>
                  </a:lnTo>
                  <a:lnTo>
                    <a:pt x="2152929" y="0"/>
                  </a:lnTo>
                </a:path>
              </a:pathLst>
            </a:custGeom>
            <a:noFill/>
            <a:ln cap="flat" cmpd="sng" w="1992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0" name="Google Shape;3840;p60"/>
            <p:cNvSpPr/>
            <p:nvPr/>
          </p:nvSpPr>
          <p:spPr>
            <a:xfrm>
              <a:off x="7075138" y="2771915"/>
              <a:ext cx="2152930" cy="495693"/>
            </a:xfrm>
            <a:custGeom>
              <a:rect b="b" l="l" r="r" t="t"/>
              <a:pathLst>
                <a:path extrusionOk="0" h="495693" w="2152929">
                  <a:moveTo>
                    <a:pt x="2152929" y="495693"/>
                  </a:moveTo>
                  <a:lnTo>
                    <a:pt x="0" y="495693"/>
                  </a:lnTo>
                  <a:lnTo>
                    <a:pt x="0" y="0"/>
                  </a:lnTo>
                </a:path>
              </a:pathLst>
            </a:custGeom>
            <a:noFill/>
            <a:ln cap="flat" cmpd="sng" w="1992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5" name="Shape 3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6" name="Google Shape;3846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3653" y="253736"/>
            <a:ext cx="559562" cy="52240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  <p:pic>
        <p:nvPicPr>
          <p:cNvPr id="3847" name="Google Shape;3847;p61"/>
          <p:cNvPicPr preferRelativeResize="0"/>
          <p:nvPr/>
        </p:nvPicPr>
        <p:blipFill rotWithShape="1">
          <a:blip r:embed="rId4">
            <a:alphaModFix/>
          </a:blip>
          <a:srcRect b="454" l="2318" r="2289" t="72303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3848" name="Google Shape;3848;p61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corrige la question 3. </a:t>
            </a:r>
            <a:endParaRPr/>
          </a:p>
        </p:txBody>
      </p:sp>
      <p:sp>
        <p:nvSpPr>
          <p:cNvPr id="3849" name="Google Shape;3849;p61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des représentants de quelques binômes pour répondre et verbaliser le raisonnement avant d’afficher la réponse correcte.</a:t>
            </a:r>
            <a:endParaRPr/>
          </a:p>
        </p:txBody>
      </p:sp>
      <p:grpSp>
        <p:nvGrpSpPr>
          <p:cNvPr id="3850" name="Google Shape;3850;p61"/>
          <p:cNvGrpSpPr/>
          <p:nvPr/>
        </p:nvGrpSpPr>
        <p:grpSpPr>
          <a:xfrm>
            <a:off x="6511635" y="4278476"/>
            <a:ext cx="4899345" cy="2166572"/>
            <a:chOff x="7101712" y="4027822"/>
            <a:chExt cx="4899345" cy="2166572"/>
          </a:xfrm>
        </p:grpSpPr>
        <p:sp>
          <p:nvSpPr>
            <p:cNvPr id="3851" name="Google Shape;3851;p61"/>
            <p:cNvSpPr/>
            <p:nvPr/>
          </p:nvSpPr>
          <p:spPr>
            <a:xfrm>
              <a:off x="7279500" y="4244297"/>
              <a:ext cx="1689343" cy="1950097"/>
            </a:xfrm>
            <a:custGeom>
              <a:rect b="b" l="l" r="r" t="t"/>
              <a:pathLst>
                <a:path extrusionOk="0" h="1950097" w="2044877">
                  <a:moveTo>
                    <a:pt x="2044877" y="0"/>
                  </a:moveTo>
                  <a:lnTo>
                    <a:pt x="0" y="0"/>
                  </a:lnTo>
                  <a:lnTo>
                    <a:pt x="0" y="1950097"/>
                  </a:lnTo>
                  <a:lnTo>
                    <a:pt x="2044877" y="1950097"/>
                  </a:lnTo>
                </a:path>
              </a:pathLst>
            </a:custGeom>
            <a:noFill/>
            <a:ln cap="flat" cmpd="sng" w="1712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2" name="Google Shape;3852;p61"/>
            <p:cNvSpPr/>
            <p:nvPr/>
          </p:nvSpPr>
          <p:spPr>
            <a:xfrm>
              <a:off x="9832469" y="4244297"/>
              <a:ext cx="1985388" cy="729653"/>
            </a:xfrm>
            <a:custGeom>
              <a:rect b="b" l="l" r="r" t="t"/>
              <a:pathLst>
                <a:path extrusionOk="0" h="729653" w="2044877">
                  <a:moveTo>
                    <a:pt x="0" y="0"/>
                  </a:moveTo>
                  <a:lnTo>
                    <a:pt x="2044877" y="0"/>
                  </a:lnTo>
                  <a:lnTo>
                    <a:pt x="2044877" y="729653"/>
                  </a:lnTo>
                </a:path>
              </a:pathLst>
            </a:custGeom>
            <a:noFill/>
            <a:ln cap="flat" cmpd="sng" w="1712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3" name="Google Shape;3853;p61"/>
            <p:cNvSpPr/>
            <p:nvPr/>
          </p:nvSpPr>
          <p:spPr>
            <a:xfrm>
              <a:off x="8901417" y="4244133"/>
              <a:ext cx="651668" cy="0"/>
            </a:xfrm>
            <a:custGeom>
              <a:rect b="b" l="l" r="r" t="t"/>
              <a:pathLst>
                <a:path extrusionOk="0" h="120000" w="671194">
                  <a:moveTo>
                    <a:pt x="671194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1712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4" name="Google Shape;3854;p61"/>
            <p:cNvSpPr/>
            <p:nvPr/>
          </p:nvSpPr>
          <p:spPr>
            <a:xfrm>
              <a:off x="9732758" y="4116087"/>
              <a:ext cx="160173" cy="29704"/>
            </a:xfrm>
            <a:custGeom>
              <a:rect b="b" l="l" r="r" t="t"/>
              <a:pathLst>
                <a:path extrusionOk="0" h="29704" w="164972">
                  <a:moveTo>
                    <a:pt x="1511" y="3352"/>
                  </a:moveTo>
                  <a:cubicBezTo>
                    <a:pt x="2526" y="1117"/>
                    <a:pt x="4203" y="0"/>
                    <a:pt x="6540" y="0"/>
                  </a:cubicBezTo>
                  <a:lnTo>
                    <a:pt x="158267" y="0"/>
                  </a:lnTo>
                  <a:cubicBezTo>
                    <a:pt x="160718" y="0"/>
                    <a:pt x="162445" y="1168"/>
                    <a:pt x="163461" y="3517"/>
                  </a:cubicBezTo>
                  <a:cubicBezTo>
                    <a:pt x="164464" y="5853"/>
                    <a:pt x="164972" y="9689"/>
                    <a:pt x="164972" y="15010"/>
                  </a:cubicBezTo>
                  <a:cubicBezTo>
                    <a:pt x="164972" y="20331"/>
                    <a:pt x="164464" y="24116"/>
                    <a:pt x="163461" y="26351"/>
                  </a:cubicBezTo>
                  <a:cubicBezTo>
                    <a:pt x="162445" y="28586"/>
                    <a:pt x="160718" y="29704"/>
                    <a:pt x="158267" y="29704"/>
                  </a:cubicBezTo>
                  <a:lnTo>
                    <a:pt x="6540" y="29704"/>
                  </a:lnTo>
                  <a:cubicBezTo>
                    <a:pt x="4203" y="29704"/>
                    <a:pt x="2526" y="28561"/>
                    <a:pt x="1511" y="26275"/>
                  </a:cubicBezTo>
                  <a:cubicBezTo>
                    <a:pt x="496" y="23976"/>
                    <a:pt x="0" y="20179"/>
                    <a:pt x="0" y="14845"/>
                  </a:cubicBezTo>
                  <a:cubicBezTo>
                    <a:pt x="0" y="9422"/>
                    <a:pt x="496" y="5587"/>
                    <a:pt x="1511" y="3352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5" name="Google Shape;3855;p61"/>
            <p:cNvSpPr/>
            <p:nvPr/>
          </p:nvSpPr>
          <p:spPr>
            <a:xfrm>
              <a:off x="9021745" y="6191742"/>
              <a:ext cx="1161535" cy="0"/>
            </a:xfrm>
            <a:custGeom>
              <a:rect b="b" l="l" r="r" t="t"/>
              <a:pathLst>
                <a:path extrusionOk="0" h="120000" w="1196339">
                  <a:moveTo>
                    <a:pt x="1196339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1712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6" name="Google Shape;3856;p61"/>
            <p:cNvSpPr/>
            <p:nvPr/>
          </p:nvSpPr>
          <p:spPr>
            <a:xfrm>
              <a:off x="7282142" y="4579727"/>
              <a:ext cx="45719" cy="1196339"/>
            </a:xfrm>
            <a:custGeom>
              <a:rect b="b" l="l" r="r" t="t"/>
              <a:pathLst>
                <a:path extrusionOk="0" h="1196339" w="120000">
                  <a:moveTo>
                    <a:pt x="0" y="1196339"/>
                  </a:moveTo>
                  <a:lnTo>
                    <a:pt x="0" y="0"/>
                  </a:lnTo>
                </a:path>
              </a:pathLst>
            </a:custGeom>
            <a:noFill/>
            <a:ln cap="flat" cmpd="sng" w="1712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7" name="Google Shape;3857;p61"/>
            <p:cNvSpPr/>
            <p:nvPr/>
          </p:nvSpPr>
          <p:spPr>
            <a:xfrm>
              <a:off x="7101712" y="4996428"/>
              <a:ext cx="352394" cy="362940"/>
            </a:xfrm>
            <a:custGeom>
              <a:rect b="b" l="l" r="r" t="t"/>
              <a:pathLst>
                <a:path extrusionOk="0" h="362940" w="362953">
                  <a:moveTo>
                    <a:pt x="0" y="181470"/>
                  </a:moveTo>
                  <a:cubicBezTo>
                    <a:pt x="0" y="281698"/>
                    <a:pt x="81241" y="362940"/>
                    <a:pt x="181482" y="362940"/>
                  </a:cubicBezTo>
                  <a:cubicBezTo>
                    <a:pt x="281711" y="362940"/>
                    <a:pt x="362953" y="281698"/>
                    <a:pt x="362953" y="181470"/>
                  </a:cubicBezTo>
                  <a:cubicBezTo>
                    <a:pt x="362953" y="81242"/>
                    <a:pt x="281711" y="0"/>
                    <a:pt x="181482" y="0"/>
                  </a:cubicBezTo>
                  <a:cubicBezTo>
                    <a:pt x="81241" y="0"/>
                    <a:pt x="0" y="81242"/>
                    <a:pt x="0" y="181470"/>
                  </a:cubicBezTo>
                </a:path>
              </a:pathLst>
            </a:custGeom>
            <a:solidFill>
              <a:srgbClr val="FFFFFF"/>
            </a:solidFill>
            <a:ln cap="flat" cmpd="sng" w="171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8" name="Google Shape;3858;p61"/>
            <p:cNvSpPr/>
            <p:nvPr/>
          </p:nvSpPr>
          <p:spPr>
            <a:xfrm>
              <a:off x="7101712" y="4996428"/>
              <a:ext cx="352394" cy="362940"/>
            </a:xfrm>
            <a:custGeom>
              <a:rect b="b" l="l" r="r" t="t"/>
              <a:pathLst>
                <a:path extrusionOk="0" h="362940" w="362953">
                  <a:moveTo>
                    <a:pt x="0" y="181470"/>
                  </a:moveTo>
                  <a:cubicBezTo>
                    <a:pt x="0" y="281698"/>
                    <a:pt x="81241" y="362940"/>
                    <a:pt x="181482" y="362940"/>
                  </a:cubicBezTo>
                  <a:cubicBezTo>
                    <a:pt x="281711" y="362940"/>
                    <a:pt x="362953" y="281698"/>
                    <a:pt x="362953" y="181470"/>
                  </a:cubicBezTo>
                  <a:cubicBezTo>
                    <a:pt x="362953" y="81242"/>
                    <a:pt x="281711" y="0"/>
                    <a:pt x="181482" y="0"/>
                  </a:cubicBezTo>
                  <a:cubicBezTo>
                    <a:pt x="81241" y="0"/>
                    <a:pt x="0" y="81242"/>
                    <a:pt x="0" y="181470"/>
                  </a:cubicBezTo>
                  <a:close/>
                  <a:moveTo>
                    <a:pt x="0" y="181470"/>
                  </a:moveTo>
                </a:path>
              </a:pathLst>
            </a:custGeom>
            <a:noFill/>
            <a:ln cap="flat" cmpd="sng" w="1147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9" name="Google Shape;3859;p61"/>
            <p:cNvSpPr/>
            <p:nvPr/>
          </p:nvSpPr>
          <p:spPr>
            <a:xfrm>
              <a:off x="7141843" y="5064045"/>
              <a:ext cx="274452" cy="227711"/>
            </a:xfrm>
            <a:custGeom>
              <a:rect b="b" l="l" r="r" t="t"/>
              <a:pathLst>
                <a:path extrusionOk="0" h="227711" w="282676">
                  <a:moveTo>
                    <a:pt x="282676" y="0"/>
                  </a:moveTo>
                  <a:lnTo>
                    <a:pt x="0" y="227711"/>
                  </a:lnTo>
                </a:path>
              </a:pathLst>
            </a:custGeom>
            <a:noFill/>
            <a:ln cap="flat" cmpd="sng" w="952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0" name="Google Shape;3860;p61"/>
            <p:cNvSpPr/>
            <p:nvPr/>
          </p:nvSpPr>
          <p:spPr>
            <a:xfrm>
              <a:off x="7141843" y="5064040"/>
              <a:ext cx="274452" cy="227711"/>
            </a:xfrm>
            <a:custGeom>
              <a:rect b="b" l="l" r="r" t="t"/>
              <a:pathLst>
                <a:path extrusionOk="0" h="227711" w="282676">
                  <a:moveTo>
                    <a:pt x="282676" y="227711"/>
                  </a:move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1" name="Google Shape;3861;p61"/>
            <p:cNvSpPr/>
            <p:nvPr/>
          </p:nvSpPr>
          <p:spPr>
            <a:xfrm>
              <a:off x="9723807" y="4242075"/>
              <a:ext cx="416241" cy="0"/>
            </a:xfrm>
            <a:custGeom>
              <a:rect b="b" l="l" r="r" t="t"/>
              <a:pathLst>
                <a:path extrusionOk="0" h="120000" w="428713">
                  <a:moveTo>
                    <a:pt x="428713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1712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2" name="Google Shape;3862;p61"/>
            <p:cNvSpPr/>
            <p:nvPr/>
          </p:nvSpPr>
          <p:spPr>
            <a:xfrm>
              <a:off x="9713646" y="4163807"/>
              <a:ext cx="45719" cy="179235"/>
            </a:xfrm>
            <a:custGeom>
              <a:rect b="b" l="l" r="r" t="t"/>
              <a:pathLst>
                <a:path extrusionOk="0" h="179235" w="120000">
                  <a:moveTo>
                    <a:pt x="0" y="0"/>
                  </a:moveTo>
                  <a:lnTo>
                    <a:pt x="0" y="179235"/>
                  </a:lnTo>
                </a:path>
              </a:pathLst>
            </a:custGeom>
            <a:noFill/>
            <a:ln cap="flat" cmpd="sng" w="1712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3" name="Google Shape;3863;p61"/>
            <p:cNvSpPr/>
            <p:nvPr/>
          </p:nvSpPr>
          <p:spPr>
            <a:xfrm>
              <a:off x="9556794" y="4082596"/>
              <a:ext cx="45719" cy="341629"/>
            </a:xfrm>
            <a:custGeom>
              <a:rect b="b" l="l" r="r" t="t"/>
              <a:pathLst>
                <a:path extrusionOk="0" h="341629" w="120000">
                  <a:moveTo>
                    <a:pt x="0" y="0"/>
                  </a:moveTo>
                  <a:lnTo>
                    <a:pt x="0" y="341629"/>
                  </a:lnTo>
                </a:path>
              </a:pathLst>
            </a:custGeom>
            <a:noFill/>
            <a:ln cap="flat" cmpd="sng" w="1712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4" name="Google Shape;3864;p61"/>
            <p:cNvSpPr/>
            <p:nvPr/>
          </p:nvSpPr>
          <p:spPr>
            <a:xfrm>
              <a:off x="9832462" y="5442042"/>
              <a:ext cx="1985388" cy="752348"/>
            </a:xfrm>
            <a:custGeom>
              <a:rect b="b" l="l" r="r" t="t"/>
              <a:pathLst>
                <a:path extrusionOk="0" h="752348" w="2044877">
                  <a:moveTo>
                    <a:pt x="2044877" y="0"/>
                  </a:moveTo>
                  <a:lnTo>
                    <a:pt x="2044877" y="752348"/>
                  </a:lnTo>
                  <a:lnTo>
                    <a:pt x="0" y="752348"/>
                  </a:lnTo>
                </a:path>
              </a:pathLst>
            </a:custGeom>
            <a:noFill/>
            <a:ln cap="flat" cmpd="sng" w="1712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5" name="Google Shape;3865;p61"/>
            <p:cNvSpPr/>
            <p:nvPr/>
          </p:nvSpPr>
          <p:spPr>
            <a:xfrm>
              <a:off x="11817850" y="5034427"/>
              <a:ext cx="183207" cy="436105"/>
            </a:xfrm>
            <a:custGeom>
              <a:rect b="b" l="l" r="r" t="t"/>
              <a:pathLst>
                <a:path extrusionOk="0" h="436105" w="188696">
                  <a:moveTo>
                    <a:pt x="188696" y="0"/>
                  </a:moveTo>
                  <a:lnTo>
                    <a:pt x="0" y="436105"/>
                  </a:lnTo>
                </a:path>
              </a:pathLst>
            </a:custGeom>
            <a:noFill/>
            <a:ln cap="flat" cmpd="sng" w="1712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6" name="Google Shape;3866;p61"/>
            <p:cNvSpPr/>
            <p:nvPr/>
          </p:nvSpPr>
          <p:spPr>
            <a:xfrm>
              <a:off x="11794166" y="5435689"/>
              <a:ext cx="57928" cy="59664"/>
            </a:xfrm>
            <a:custGeom>
              <a:rect b="b" l="l" r="r" t="t"/>
              <a:pathLst>
                <a:path extrusionOk="0" h="59664" w="59664">
                  <a:moveTo>
                    <a:pt x="0" y="29832"/>
                  </a:moveTo>
                  <a:cubicBezTo>
                    <a:pt x="0" y="13361"/>
                    <a:pt x="13360" y="0"/>
                    <a:pt x="29832" y="0"/>
                  </a:cubicBezTo>
                  <a:cubicBezTo>
                    <a:pt x="46304" y="0"/>
                    <a:pt x="59664" y="13361"/>
                    <a:pt x="59664" y="29832"/>
                  </a:cubicBezTo>
                  <a:cubicBezTo>
                    <a:pt x="59664" y="46303"/>
                    <a:pt x="46304" y="59664"/>
                    <a:pt x="29832" y="59664"/>
                  </a:cubicBezTo>
                  <a:cubicBezTo>
                    <a:pt x="13360" y="59664"/>
                    <a:pt x="0" y="46303"/>
                    <a:pt x="0" y="29832"/>
                  </a:cubicBezTo>
                </a:path>
              </a:pathLst>
            </a:custGeom>
            <a:solidFill>
              <a:srgbClr val="384C92"/>
            </a:solidFill>
            <a:ln cap="flat" cmpd="sng" w="171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7" name="Google Shape;3867;p61"/>
            <p:cNvSpPr/>
            <p:nvPr/>
          </p:nvSpPr>
          <p:spPr>
            <a:xfrm>
              <a:off x="11794166" y="4930770"/>
              <a:ext cx="57928" cy="59664"/>
            </a:xfrm>
            <a:custGeom>
              <a:rect b="b" l="l" r="r" t="t"/>
              <a:pathLst>
                <a:path extrusionOk="0" h="59664" w="59664">
                  <a:moveTo>
                    <a:pt x="0" y="29832"/>
                  </a:moveTo>
                  <a:cubicBezTo>
                    <a:pt x="0" y="13361"/>
                    <a:pt x="13360" y="0"/>
                    <a:pt x="29832" y="0"/>
                  </a:cubicBezTo>
                  <a:cubicBezTo>
                    <a:pt x="46304" y="0"/>
                    <a:pt x="59664" y="13361"/>
                    <a:pt x="59664" y="29832"/>
                  </a:cubicBezTo>
                  <a:cubicBezTo>
                    <a:pt x="59664" y="46303"/>
                    <a:pt x="46304" y="59664"/>
                    <a:pt x="29832" y="59664"/>
                  </a:cubicBezTo>
                  <a:cubicBezTo>
                    <a:pt x="13360" y="59664"/>
                    <a:pt x="0" y="46303"/>
                    <a:pt x="0" y="29832"/>
                  </a:cubicBezTo>
                </a:path>
              </a:pathLst>
            </a:custGeom>
            <a:solidFill>
              <a:srgbClr val="384C92"/>
            </a:solidFill>
            <a:ln cap="flat" cmpd="sng" w="171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8" name="Google Shape;3868;p61"/>
            <p:cNvSpPr/>
            <p:nvPr/>
          </p:nvSpPr>
          <p:spPr>
            <a:xfrm flipH="1">
              <a:off x="9369441" y="4027822"/>
              <a:ext cx="87858" cy="2200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43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endParaRPr/>
            </a:p>
          </p:txBody>
        </p:sp>
      </p:grpSp>
      <p:sp>
        <p:nvSpPr>
          <p:cNvPr id="3869" name="Google Shape;3869;p61"/>
          <p:cNvSpPr/>
          <p:nvPr/>
        </p:nvSpPr>
        <p:spPr>
          <a:xfrm>
            <a:off x="6811069" y="3230129"/>
            <a:ext cx="1702338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F0000"/>
                </a:solidFill>
                <a:latin typeface="Radley"/>
                <a:ea typeface="Radley"/>
                <a:cs typeface="Radley"/>
                <a:sym typeface="Radley"/>
              </a:rPr>
              <a:t>La pile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F0000"/>
                </a:solidFill>
                <a:latin typeface="Radley"/>
                <a:ea typeface="Radley"/>
                <a:cs typeface="Radley"/>
                <a:sym typeface="Radley"/>
              </a:rPr>
              <a:t>Une lampe</a:t>
            </a:r>
            <a:endParaRPr/>
          </a:p>
        </p:txBody>
      </p:sp>
      <p:sp>
        <p:nvSpPr>
          <p:cNvPr id="3870" name="Google Shape;3870;p61"/>
          <p:cNvSpPr/>
          <p:nvPr/>
        </p:nvSpPr>
        <p:spPr>
          <a:xfrm>
            <a:off x="1187916" y="3260680"/>
            <a:ext cx="1909177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90662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F0000"/>
                </a:solidFill>
                <a:latin typeface="Radley"/>
                <a:ea typeface="Radley"/>
                <a:cs typeface="Radley"/>
                <a:sym typeface="Radley"/>
              </a:rPr>
              <a:t>L’interrupteur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 fils électriques </a:t>
            </a:r>
            <a:endParaRPr/>
          </a:p>
        </p:txBody>
      </p:sp>
      <p:sp>
        <p:nvSpPr>
          <p:cNvPr id="3871" name="Google Shape;3871;p61"/>
          <p:cNvSpPr/>
          <p:nvPr/>
        </p:nvSpPr>
        <p:spPr>
          <a:xfrm>
            <a:off x="907004" y="3919006"/>
            <a:ext cx="5011988" cy="625791"/>
          </a:xfrm>
          <a:custGeom>
            <a:rect b="b" l="l" r="r" t="t"/>
            <a:pathLst>
              <a:path extrusionOk="0" h="431050" w="2960052">
                <a:moveTo>
                  <a:pt x="0" y="0"/>
                </a:moveTo>
                <a:lnTo>
                  <a:pt x="0" y="431050"/>
                </a:lnTo>
                <a:lnTo>
                  <a:pt x="2888043" y="431050"/>
                </a:lnTo>
                <a:cubicBezTo>
                  <a:pt x="2927819" y="431050"/>
                  <a:pt x="2960052" y="398818"/>
                  <a:pt x="2960052" y="359041"/>
                </a:cubicBezTo>
                <a:lnTo>
                  <a:pt x="2960052" y="71996"/>
                </a:lnTo>
                <a:cubicBezTo>
                  <a:pt x="2960052" y="32232"/>
                  <a:pt x="2927819" y="0"/>
                  <a:pt x="2888043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2" name="Google Shape;3872;p61"/>
          <p:cNvSpPr/>
          <p:nvPr/>
        </p:nvSpPr>
        <p:spPr>
          <a:xfrm>
            <a:off x="6249755" y="3919006"/>
            <a:ext cx="5412860" cy="312205"/>
          </a:xfrm>
          <a:custGeom>
            <a:rect b="b" l="l" r="r" t="t"/>
            <a:pathLst>
              <a:path extrusionOk="0" h="215049" w="3196805">
                <a:moveTo>
                  <a:pt x="0" y="0"/>
                </a:moveTo>
                <a:lnTo>
                  <a:pt x="0" y="215049"/>
                </a:lnTo>
                <a:lnTo>
                  <a:pt x="3124796" y="215049"/>
                </a:lnTo>
                <a:cubicBezTo>
                  <a:pt x="3164560" y="215049"/>
                  <a:pt x="3196805" y="182816"/>
                  <a:pt x="3196805" y="143052"/>
                </a:cubicBezTo>
                <a:lnTo>
                  <a:pt x="3196805" y="71996"/>
                </a:lnTo>
                <a:cubicBezTo>
                  <a:pt x="3196805" y="32232"/>
                  <a:pt x="3164560" y="0"/>
                  <a:pt x="3124796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3" name="Google Shape;3873;p61"/>
          <p:cNvSpPr/>
          <p:nvPr/>
        </p:nvSpPr>
        <p:spPr>
          <a:xfrm>
            <a:off x="699755" y="3023764"/>
            <a:ext cx="10533114" cy="250166"/>
          </a:xfrm>
          <a:custGeom>
            <a:rect b="b" l="l" r="r" t="t"/>
            <a:pathLst>
              <a:path extrusionOk="0" h="203822" w="6076797">
                <a:moveTo>
                  <a:pt x="0" y="0"/>
                </a:moveTo>
                <a:lnTo>
                  <a:pt x="0" y="203822"/>
                </a:lnTo>
                <a:lnTo>
                  <a:pt x="6005753" y="203822"/>
                </a:lnTo>
                <a:cubicBezTo>
                  <a:pt x="6044996" y="203822"/>
                  <a:pt x="6076797" y="171589"/>
                  <a:pt x="6076797" y="131826"/>
                </a:cubicBezTo>
                <a:lnTo>
                  <a:pt x="6076797" y="71996"/>
                </a:lnTo>
                <a:cubicBezTo>
                  <a:pt x="6076797" y="32232"/>
                  <a:pt x="6044996" y="0"/>
                  <a:pt x="6005753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4" name="Google Shape;3874;p61"/>
          <p:cNvSpPr/>
          <p:nvPr/>
        </p:nvSpPr>
        <p:spPr>
          <a:xfrm>
            <a:off x="796099" y="1084758"/>
            <a:ext cx="10553314" cy="1829863"/>
          </a:xfrm>
          <a:custGeom>
            <a:rect b="b" l="l" r="r" t="t"/>
            <a:pathLst>
              <a:path extrusionOk="0" h="1260424" w="6232728">
                <a:moveTo>
                  <a:pt x="0" y="0"/>
                </a:moveTo>
                <a:lnTo>
                  <a:pt x="0" y="1116418"/>
                </a:lnTo>
                <a:cubicBezTo>
                  <a:pt x="0" y="1195958"/>
                  <a:pt x="64465" y="1260424"/>
                  <a:pt x="144005" y="1260424"/>
                </a:cubicBezTo>
                <a:lnTo>
                  <a:pt x="6088722" y="1260424"/>
                </a:lnTo>
                <a:cubicBezTo>
                  <a:pt x="6168250" y="1260424"/>
                  <a:pt x="6232728" y="1195958"/>
                  <a:pt x="6232728" y="1116418"/>
                </a:cubicBezTo>
                <a:lnTo>
                  <a:pt x="6232728" y="144005"/>
                </a:lnTo>
                <a:cubicBezTo>
                  <a:pt x="6232728" y="64465"/>
                  <a:pt x="6168250" y="0"/>
                  <a:pt x="608872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AF4F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5" name="Google Shape;3875;p61"/>
          <p:cNvSpPr/>
          <p:nvPr/>
        </p:nvSpPr>
        <p:spPr>
          <a:xfrm>
            <a:off x="796099" y="1084758"/>
            <a:ext cx="10553314" cy="1829863"/>
          </a:xfrm>
          <a:custGeom>
            <a:rect b="b" l="l" r="r" t="t"/>
            <a:pathLst>
              <a:path extrusionOk="0" h="1260424" w="6232728">
                <a:moveTo>
                  <a:pt x="0" y="0"/>
                </a:moveTo>
                <a:lnTo>
                  <a:pt x="0" y="1116418"/>
                </a:lnTo>
                <a:cubicBezTo>
                  <a:pt x="0" y="1195958"/>
                  <a:pt x="64465" y="1260424"/>
                  <a:pt x="144005" y="1260424"/>
                </a:cubicBezTo>
                <a:lnTo>
                  <a:pt x="6088722" y="1260424"/>
                </a:lnTo>
                <a:cubicBezTo>
                  <a:pt x="6168250" y="1260424"/>
                  <a:pt x="6232728" y="1195958"/>
                  <a:pt x="6232728" y="1116418"/>
                </a:cubicBezTo>
                <a:lnTo>
                  <a:pt x="6232728" y="144005"/>
                </a:lnTo>
                <a:cubicBezTo>
                  <a:pt x="6232728" y="64465"/>
                  <a:pt x="6168250" y="0"/>
                  <a:pt x="6088722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6" name="Google Shape;3876;p61"/>
          <p:cNvSpPr/>
          <p:nvPr/>
        </p:nvSpPr>
        <p:spPr>
          <a:xfrm>
            <a:off x="538457" y="1115822"/>
            <a:ext cx="230471" cy="338266"/>
          </a:xfrm>
          <a:custGeom>
            <a:rect b="b" l="l" r="r" t="t"/>
            <a:pathLst>
              <a:path extrusionOk="0" h="205752" w="23656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A8D3D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7" name="Google Shape;3877;p61"/>
          <p:cNvSpPr/>
          <p:nvPr/>
        </p:nvSpPr>
        <p:spPr>
          <a:xfrm>
            <a:off x="487044" y="1084756"/>
            <a:ext cx="307053" cy="369994"/>
          </a:xfrm>
          <a:custGeom>
            <a:rect b="b" l="l" r="r" t="t"/>
            <a:pathLst>
              <a:path extrusionOk="0" h="205752" w="261327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21ACB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78" name="Google Shape;3878;p61"/>
          <p:cNvGrpSpPr/>
          <p:nvPr/>
        </p:nvGrpSpPr>
        <p:grpSpPr>
          <a:xfrm>
            <a:off x="7151701" y="1050161"/>
            <a:ext cx="4078315" cy="1870263"/>
            <a:chOff x="4624382" y="1718874"/>
            <a:chExt cx="2408630" cy="1288252"/>
          </a:xfrm>
        </p:grpSpPr>
        <p:sp>
          <p:nvSpPr>
            <p:cNvPr id="3879" name="Google Shape;3879;p61"/>
            <p:cNvSpPr/>
            <p:nvPr/>
          </p:nvSpPr>
          <p:spPr>
            <a:xfrm>
              <a:off x="4624382" y="1789383"/>
              <a:ext cx="2408630" cy="1150442"/>
            </a:xfrm>
            <a:custGeom>
              <a:rect b="b" l="l" r="r" t="t"/>
              <a:pathLst>
                <a:path extrusionOk="0" h="1150442" w="2408630">
                  <a:moveTo>
                    <a:pt x="57200" y="0"/>
                  </a:moveTo>
                  <a:cubicBezTo>
                    <a:pt x="25603" y="0"/>
                    <a:pt x="0" y="25615"/>
                    <a:pt x="0" y="57200"/>
                  </a:cubicBezTo>
                  <a:lnTo>
                    <a:pt x="0" y="1093241"/>
                  </a:lnTo>
                  <a:cubicBezTo>
                    <a:pt x="0" y="1124826"/>
                    <a:pt x="25603" y="1150442"/>
                    <a:pt x="57200" y="1150442"/>
                  </a:cubicBezTo>
                  <a:lnTo>
                    <a:pt x="2351429" y="1150442"/>
                  </a:lnTo>
                  <a:cubicBezTo>
                    <a:pt x="2383027" y="1150442"/>
                    <a:pt x="2408630" y="1124826"/>
                    <a:pt x="2408630" y="1093241"/>
                  </a:cubicBezTo>
                  <a:lnTo>
                    <a:pt x="2408630" y="57200"/>
                  </a:lnTo>
                  <a:cubicBezTo>
                    <a:pt x="2408630" y="25615"/>
                    <a:pt x="2383027" y="0"/>
                    <a:pt x="2351429" y="0"/>
                  </a:cubicBezTo>
                  <a:close/>
                  <a:moveTo>
                    <a:pt x="57200" y="0"/>
                  </a:move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0" name="Google Shape;3880;p61"/>
            <p:cNvSpPr/>
            <p:nvPr/>
          </p:nvSpPr>
          <p:spPr>
            <a:xfrm>
              <a:off x="4624382" y="1789383"/>
              <a:ext cx="2408630" cy="1150442"/>
            </a:xfrm>
            <a:custGeom>
              <a:rect b="b" l="l" r="r" t="t"/>
              <a:pathLst>
                <a:path extrusionOk="0" h="1150442" w="2408630">
                  <a:moveTo>
                    <a:pt x="57200" y="0"/>
                  </a:moveTo>
                  <a:cubicBezTo>
                    <a:pt x="25603" y="0"/>
                    <a:pt x="0" y="25615"/>
                    <a:pt x="0" y="57200"/>
                  </a:cubicBezTo>
                  <a:lnTo>
                    <a:pt x="0" y="1093241"/>
                  </a:lnTo>
                  <a:cubicBezTo>
                    <a:pt x="0" y="1124826"/>
                    <a:pt x="25603" y="1150442"/>
                    <a:pt x="57200" y="1150442"/>
                  </a:cubicBezTo>
                  <a:lnTo>
                    <a:pt x="2351429" y="1150442"/>
                  </a:lnTo>
                  <a:cubicBezTo>
                    <a:pt x="2383027" y="1150442"/>
                    <a:pt x="2408630" y="1124826"/>
                    <a:pt x="2408630" y="1093241"/>
                  </a:cubicBezTo>
                  <a:lnTo>
                    <a:pt x="2408630" y="57200"/>
                  </a:lnTo>
                  <a:cubicBezTo>
                    <a:pt x="2408630" y="25615"/>
                    <a:pt x="2383027" y="0"/>
                    <a:pt x="2351429" y="0"/>
                  </a:cubicBezTo>
                  <a:lnTo>
                    <a:pt x="57200" y="0"/>
                  </a:lnTo>
                  <a:close/>
                  <a:moveTo>
                    <a:pt x="57200" y="0"/>
                  </a:moveTo>
                </a:path>
              </a:pathLst>
            </a:custGeom>
            <a:noFill/>
            <a:ln cap="flat" cmpd="sng" w="9525">
              <a:solidFill>
                <a:srgbClr val="21ACB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881" name="Google Shape;3881;p6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703700" y="1718874"/>
              <a:ext cx="2217301" cy="1288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82" name="Google Shape;3882;p61"/>
          <p:cNvSpPr/>
          <p:nvPr/>
        </p:nvSpPr>
        <p:spPr>
          <a:xfrm>
            <a:off x="917754" y="4544798"/>
            <a:ext cx="5013427" cy="2080592"/>
          </a:xfrm>
          <a:custGeom>
            <a:rect b="b" l="l" r="r" t="t"/>
            <a:pathLst>
              <a:path extrusionOk="0" h="1232052" w="2960902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1124051"/>
                </a:lnTo>
                <a:cubicBezTo>
                  <a:pt x="0" y="1183690"/>
                  <a:pt x="48349" y="1232052"/>
                  <a:pt x="108000" y="1232052"/>
                </a:cubicBezTo>
                <a:lnTo>
                  <a:pt x="2852901" y="1232052"/>
                </a:lnTo>
                <a:cubicBezTo>
                  <a:pt x="2912541" y="1232052"/>
                  <a:pt x="2960902" y="1183690"/>
                  <a:pt x="2960902" y="1124051"/>
                </a:cubicBezTo>
                <a:lnTo>
                  <a:pt x="2960902" y="108000"/>
                </a:lnTo>
                <a:cubicBezTo>
                  <a:pt x="2960902" y="48348"/>
                  <a:pt x="2912541" y="0"/>
                  <a:pt x="2852901" y="0"/>
                </a:cubicBezTo>
                <a:lnTo>
                  <a:pt x="108000" y="0"/>
                </a:lnTo>
                <a:close/>
                <a:moveTo>
                  <a:pt x="10800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3" name="Google Shape;3883;p61"/>
          <p:cNvSpPr/>
          <p:nvPr/>
        </p:nvSpPr>
        <p:spPr>
          <a:xfrm>
            <a:off x="6252085" y="4279290"/>
            <a:ext cx="5410530" cy="2346099"/>
          </a:xfrm>
          <a:custGeom>
            <a:rect b="b" l="l" r="r" t="t"/>
            <a:pathLst>
              <a:path extrusionOk="0" h="1401241" w="3168852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1293253"/>
                </a:lnTo>
                <a:cubicBezTo>
                  <a:pt x="0" y="1352892"/>
                  <a:pt x="48349" y="1401241"/>
                  <a:pt x="108000" y="1401241"/>
                </a:cubicBezTo>
                <a:lnTo>
                  <a:pt x="3060851" y="1401241"/>
                </a:lnTo>
                <a:cubicBezTo>
                  <a:pt x="3120503" y="1401241"/>
                  <a:pt x="3168852" y="1352892"/>
                  <a:pt x="3168852" y="1293253"/>
                </a:cubicBezTo>
                <a:lnTo>
                  <a:pt x="3168852" y="108000"/>
                </a:lnTo>
                <a:cubicBezTo>
                  <a:pt x="3168852" y="48348"/>
                  <a:pt x="3120503" y="0"/>
                  <a:pt x="3060851" y="0"/>
                </a:cubicBezTo>
                <a:lnTo>
                  <a:pt x="108000" y="0"/>
                </a:lnTo>
                <a:close/>
                <a:moveTo>
                  <a:pt x="108000" y="0"/>
                </a:moveTo>
              </a:path>
            </a:pathLst>
          </a:custGeom>
          <a:noFill/>
          <a:ln cap="flat" cmpd="sng" w="9525">
            <a:solidFill>
              <a:srgbClr val="21AC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4" name="Google Shape;3884;p61"/>
          <p:cNvSpPr/>
          <p:nvPr/>
        </p:nvSpPr>
        <p:spPr>
          <a:xfrm>
            <a:off x="602624" y="1118197"/>
            <a:ext cx="12824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3885" name="Google Shape;3885;p61"/>
          <p:cNvSpPr/>
          <p:nvPr/>
        </p:nvSpPr>
        <p:spPr>
          <a:xfrm>
            <a:off x="699755" y="2946010"/>
            <a:ext cx="575465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Identifier les dipôles électriques et le nombre de fils.</a:t>
            </a:r>
            <a:endParaRPr/>
          </a:p>
        </p:txBody>
      </p:sp>
      <p:sp>
        <p:nvSpPr>
          <p:cNvPr id="3886" name="Google Shape;3886;p61"/>
          <p:cNvSpPr/>
          <p:nvPr/>
        </p:nvSpPr>
        <p:spPr>
          <a:xfrm>
            <a:off x="699755" y="3896376"/>
            <a:ext cx="5330560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3050" lvl="0" marL="2730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b="0" i="0" lang="fr-FR" sz="20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Tracer un rectangle avec des lignes droites, en laissant des places pour les dipôles.</a:t>
            </a:r>
            <a:endParaRPr/>
          </a:p>
        </p:txBody>
      </p:sp>
      <p:sp>
        <p:nvSpPr>
          <p:cNvPr id="3887" name="Google Shape;3887;p61"/>
          <p:cNvSpPr/>
          <p:nvPr/>
        </p:nvSpPr>
        <p:spPr>
          <a:xfrm>
            <a:off x="6030315" y="3896376"/>
            <a:ext cx="417761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3.</a:t>
            </a: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Représenter les symboles des dipôles.</a:t>
            </a:r>
            <a:endParaRPr/>
          </a:p>
        </p:txBody>
      </p:sp>
      <p:sp>
        <p:nvSpPr>
          <p:cNvPr id="3888" name="Google Shape;3888;p61"/>
          <p:cNvSpPr/>
          <p:nvPr/>
        </p:nvSpPr>
        <p:spPr>
          <a:xfrm>
            <a:off x="988087" y="1113195"/>
            <a:ext cx="575369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L’image ci-contre montre un circuit électrique.</a:t>
            </a:r>
            <a:endParaRPr/>
          </a:p>
        </p:txBody>
      </p:sp>
      <p:sp>
        <p:nvSpPr>
          <p:cNvPr id="3889" name="Google Shape;3889;p61"/>
          <p:cNvSpPr/>
          <p:nvPr/>
        </p:nvSpPr>
        <p:spPr>
          <a:xfrm>
            <a:off x="1016724" y="2497358"/>
            <a:ext cx="59409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Représenter le schéma de ce circuit électrique.</a:t>
            </a:r>
            <a:endParaRPr/>
          </a:p>
        </p:txBody>
      </p:sp>
      <p:sp>
        <p:nvSpPr>
          <p:cNvPr id="3890" name="Google Shape;3890;p61"/>
          <p:cNvSpPr/>
          <p:nvPr/>
        </p:nvSpPr>
        <p:spPr>
          <a:xfrm>
            <a:off x="831254" y="3213705"/>
            <a:ext cx="555921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3891" name="Google Shape;3891;p61"/>
          <p:cNvSpPr/>
          <p:nvPr/>
        </p:nvSpPr>
        <p:spPr>
          <a:xfrm>
            <a:off x="831254" y="3515729"/>
            <a:ext cx="555921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3892" name="Google Shape;3892;p61"/>
          <p:cNvSpPr/>
          <p:nvPr/>
        </p:nvSpPr>
        <p:spPr>
          <a:xfrm>
            <a:off x="6426234" y="3228694"/>
            <a:ext cx="5559216" cy="6514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lnSpc>
                <a:spcPct val="93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grpSp>
        <p:nvGrpSpPr>
          <p:cNvPr id="3893" name="Google Shape;3893;p61"/>
          <p:cNvGrpSpPr/>
          <p:nvPr/>
        </p:nvGrpSpPr>
        <p:grpSpPr>
          <a:xfrm>
            <a:off x="1251962" y="4825268"/>
            <a:ext cx="4345008" cy="1576748"/>
            <a:chOff x="7075137" y="1690860"/>
            <a:chExt cx="4854909" cy="1576748"/>
          </a:xfrm>
        </p:grpSpPr>
        <p:sp>
          <p:nvSpPr>
            <p:cNvPr id="3894" name="Google Shape;3894;p61"/>
            <p:cNvSpPr/>
            <p:nvPr/>
          </p:nvSpPr>
          <p:spPr>
            <a:xfrm>
              <a:off x="9764024" y="1690860"/>
              <a:ext cx="2166021" cy="522071"/>
            </a:xfrm>
            <a:custGeom>
              <a:rect b="b" l="l" r="r" t="t"/>
              <a:pathLst>
                <a:path extrusionOk="0" h="522071" w="2166023">
                  <a:moveTo>
                    <a:pt x="2166023" y="522071"/>
                  </a:moveTo>
                  <a:lnTo>
                    <a:pt x="2166023" y="0"/>
                  </a:lnTo>
                  <a:lnTo>
                    <a:pt x="0" y="0"/>
                  </a:lnTo>
                </a:path>
              </a:pathLst>
            </a:custGeom>
            <a:noFill/>
            <a:ln cap="flat" cmpd="sng" w="1992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5" name="Google Shape;3895;p61"/>
            <p:cNvSpPr/>
            <p:nvPr/>
          </p:nvSpPr>
          <p:spPr>
            <a:xfrm>
              <a:off x="7075137" y="1690860"/>
              <a:ext cx="2166023" cy="522071"/>
            </a:xfrm>
            <a:custGeom>
              <a:rect b="b" l="l" r="r" t="t"/>
              <a:pathLst>
                <a:path extrusionOk="0" h="522071" w="2166023">
                  <a:moveTo>
                    <a:pt x="0" y="522071"/>
                  </a:moveTo>
                  <a:lnTo>
                    <a:pt x="0" y="0"/>
                  </a:lnTo>
                  <a:lnTo>
                    <a:pt x="2166023" y="0"/>
                  </a:lnTo>
                </a:path>
              </a:pathLst>
            </a:custGeom>
            <a:noFill/>
            <a:ln cap="flat" cmpd="sng" w="1992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6" name="Google Shape;3896;p61"/>
            <p:cNvSpPr/>
            <p:nvPr/>
          </p:nvSpPr>
          <p:spPr>
            <a:xfrm>
              <a:off x="8956474" y="2771915"/>
              <a:ext cx="2973572" cy="495693"/>
            </a:xfrm>
            <a:custGeom>
              <a:rect b="b" l="l" r="r" t="t"/>
              <a:pathLst>
                <a:path extrusionOk="0" h="495693" w="2152929">
                  <a:moveTo>
                    <a:pt x="0" y="495693"/>
                  </a:moveTo>
                  <a:lnTo>
                    <a:pt x="2152929" y="495693"/>
                  </a:lnTo>
                  <a:lnTo>
                    <a:pt x="2152929" y="0"/>
                  </a:lnTo>
                </a:path>
              </a:pathLst>
            </a:custGeom>
            <a:noFill/>
            <a:ln cap="flat" cmpd="sng" w="1992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7" name="Google Shape;3897;p61"/>
            <p:cNvSpPr/>
            <p:nvPr/>
          </p:nvSpPr>
          <p:spPr>
            <a:xfrm>
              <a:off x="7075138" y="2771915"/>
              <a:ext cx="2152929" cy="495693"/>
            </a:xfrm>
            <a:custGeom>
              <a:rect b="b" l="l" r="r" t="t"/>
              <a:pathLst>
                <a:path extrusionOk="0" h="495693" w="2152929">
                  <a:moveTo>
                    <a:pt x="2152929" y="495693"/>
                  </a:moveTo>
                  <a:lnTo>
                    <a:pt x="0" y="495693"/>
                  </a:lnTo>
                  <a:lnTo>
                    <a:pt x="0" y="0"/>
                  </a:lnTo>
                </a:path>
              </a:pathLst>
            </a:custGeom>
            <a:noFill/>
            <a:ln cap="flat" cmpd="sng" w="1992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1" name="Shape 3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2" name="Google Shape;3902;p62"/>
          <p:cNvSpPr txBox="1"/>
          <p:nvPr>
            <p:ph idx="1" type="body"/>
          </p:nvPr>
        </p:nvSpPr>
        <p:spPr>
          <a:xfrm>
            <a:off x="8979409" y="5148686"/>
            <a:ext cx="148877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12 min</a:t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6" name="Shape 3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07" name="Google Shape;3907;p63"/>
          <p:cNvGrpSpPr/>
          <p:nvPr/>
        </p:nvGrpSpPr>
        <p:grpSpPr>
          <a:xfrm>
            <a:off x="10856170" y="111657"/>
            <a:ext cx="630930" cy="597556"/>
            <a:chOff x="582302" y="4447623"/>
            <a:chExt cx="630930" cy="597556"/>
          </a:xfrm>
        </p:grpSpPr>
        <p:pic>
          <p:nvPicPr>
            <p:cNvPr id="3908" name="Google Shape;3908;p63"/>
            <p:cNvPicPr preferRelativeResize="0"/>
            <p:nvPr/>
          </p:nvPicPr>
          <p:blipFill rotWithShape="1">
            <a:blip r:embed="rId3">
              <a:alphaModFix/>
            </a:blip>
            <a:srcRect b="30055" l="11664" r="25923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09" name="Google Shape;3909;p63"/>
            <p:cNvPicPr preferRelativeResize="0"/>
            <p:nvPr/>
          </p:nvPicPr>
          <p:blipFill rotWithShape="1">
            <a:blip r:embed="rId4">
              <a:alphaModFix/>
            </a:blip>
            <a:srcRect b="30055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10" name="Google Shape;3910;p63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 c’est le moment de travailler tout seul. Prenez vos livrets page 83 et répondez individuellement aux questions de l’exercice 2. </a:t>
            </a:r>
            <a:endParaRPr/>
          </a:p>
        </p:txBody>
      </p:sp>
      <p:sp>
        <p:nvSpPr>
          <p:cNvPr id="3911" name="Google Shape;3911;p63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circule dans la classe pour repérer les élèves en difficulté . </a:t>
            </a:r>
            <a:endParaRPr/>
          </a:p>
        </p:txBody>
      </p:sp>
      <p:sp>
        <p:nvSpPr>
          <p:cNvPr id="3912" name="Google Shape;3912;p63"/>
          <p:cNvSpPr/>
          <p:nvPr/>
        </p:nvSpPr>
        <p:spPr>
          <a:xfrm>
            <a:off x="710350" y="3817582"/>
            <a:ext cx="5038676" cy="590816"/>
          </a:xfrm>
          <a:custGeom>
            <a:rect b="b" l="l" r="r" t="t"/>
            <a:pathLst>
              <a:path extrusionOk="0" h="428396" w="2960052">
                <a:moveTo>
                  <a:pt x="0" y="0"/>
                </a:moveTo>
                <a:lnTo>
                  <a:pt x="0" y="428396"/>
                </a:lnTo>
                <a:lnTo>
                  <a:pt x="2924048" y="428396"/>
                </a:lnTo>
                <a:cubicBezTo>
                  <a:pt x="2943936" y="428396"/>
                  <a:pt x="2960052" y="412280"/>
                  <a:pt x="2960052" y="392391"/>
                </a:cubicBezTo>
                <a:lnTo>
                  <a:pt x="2960052" y="35991"/>
                </a:lnTo>
                <a:cubicBezTo>
                  <a:pt x="2960052" y="16116"/>
                  <a:pt x="2943936" y="0"/>
                  <a:pt x="292404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3" name="Google Shape;3913;p63"/>
          <p:cNvSpPr/>
          <p:nvPr/>
        </p:nvSpPr>
        <p:spPr>
          <a:xfrm>
            <a:off x="6300082" y="3835064"/>
            <a:ext cx="5187018" cy="360000"/>
          </a:xfrm>
          <a:custGeom>
            <a:rect b="b" l="l" r="r" t="t"/>
            <a:pathLst>
              <a:path extrusionOk="0" h="215049" w="3196805">
                <a:moveTo>
                  <a:pt x="0" y="0"/>
                </a:moveTo>
                <a:lnTo>
                  <a:pt x="0" y="215049"/>
                </a:lnTo>
                <a:lnTo>
                  <a:pt x="3160801" y="215049"/>
                </a:lnTo>
                <a:cubicBezTo>
                  <a:pt x="3180676" y="215049"/>
                  <a:pt x="3196805" y="198932"/>
                  <a:pt x="3196805" y="179057"/>
                </a:cubicBezTo>
                <a:lnTo>
                  <a:pt x="3196805" y="35991"/>
                </a:lnTo>
                <a:cubicBezTo>
                  <a:pt x="3196805" y="16116"/>
                  <a:pt x="3180676" y="0"/>
                  <a:pt x="3160801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4" name="Google Shape;3914;p63"/>
          <p:cNvSpPr/>
          <p:nvPr/>
        </p:nvSpPr>
        <p:spPr>
          <a:xfrm>
            <a:off x="710351" y="2798360"/>
            <a:ext cx="6422400" cy="340030"/>
          </a:xfrm>
          <a:custGeom>
            <a:rect b="b" l="l" r="r" t="t"/>
            <a:pathLst>
              <a:path extrusionOk="0" h="173647" w="6287871">
                <a:moveTo>
                  <a:pt x="0" y="0"/>
                </a:moveTo>
                <a:lnTo>
                  <a:pt x="0" y="173647"/>
                </a:lnTo>
                <a:lnTo>
                  <a:pt x="6251867" y="173647"/>
                </a:lnTo>
                <a:cubicBezTo>
                  <a:pt x="6271755" y="173647"/>
                  <a:pt x="6287871" y="157530"/>
                  <a:pt x="6287871" y="137655"/>
                </a:cubicBezTo>
                <a:lnTo>
                  <a:pt x="6287871" y="36004"/>
                </a:lnTo>
                <a:cubicBezTo>
                  <a:pt x="6287871" y="16116"/>
                  <a:pt x="6271755" y="0"/>
                  <a:pt x="6251867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5" name="Google Shape;3915;p63"/>
          <p:cNvSpPr/>
          <p:nvPr/>
        </p:nvSpPr>
        <p:spPr>
          <a:xfrm>
            <a:off x="790924" y="1107738"/>
            <a:ext cx="10696176" cy="1632127"/>
          </a:xfrm>
          <a:custGeom>
            <a:rect b="b" l="l" r="r" t="t"/>
            <a:pathLst>
              <a:path extrusionOk="0" h="1632127" w="6340030">
                <a:moveTo>
                  <a:pt x="0" y="0"/>
                </a:moveTo>
                <a:lnTo>
                  <a:pt x="0" y="1632127"/>
                </a:lnTo>
                <a:lnTo>
                  <a:pt x="6304026" y="1632127"/>
                </a:lnTo>
                <a:cubicBezTo>
                  <a:pt x="6323901" y="1632127"/>
                  <a:pt x="6340030" y="1616011"/>
                  <a:pt x="6340030" y="1596123"/>
                </a:cubicBezTo>
                <a:lnTo>
                  <a:pt x="6340030" y="35991"/>
                </a:lnTo>
                <a:cubicBezTo>
                  <a:pt x="6340030" y="16116"/>
                  <a:pt x="6323901" y="0"/>
                  <a:pt x="6304026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EE3F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6" name="Google Shape;3916;p63"/>
          <p:cNvSpPr/>
          <p:nvPr/>
        </p:nvSpPr>
        <p:spPr>
          <a:xfrm>
            <a:off x="531594" y="1128123"/>
            <a:ext cx="172740" cy="272063"/>
          </a:xfrm>
          <a:custGeom>
            <a:rect b="b" l="l" r="r" t="t"/>
            <a:pathLst>
              <a:path extrusionOk="0" h="205752" w="23656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D4B6D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7" name="Google Shape;3917;p63"/>
          <p:cNvSpPr/>
          <p:nvPr/>
        </p:nvSpPr>
        <p:spPr>
          <a:xfrm>
            <a:off x="521696" y="1106726"/>
            <a:ext cx="269228" cy="293460"/>
          </a:xfrm>
          <a:custGeom>
            <a:rect b="b" l="l" r="r" t="t"/>
            <a:pathLst>
              <a:path extrusionOk="0" h="205752" w="261327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AE6EA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8" name="Google Shape;3918;p63"/>
          <p:cNvSpPr/>
          <p:nvPr/>
        </p:nvSpPr>
        <p:spPr>
          <a:xfrm>
            <a:off x="7394495" y="1154144"/>
            <a:ext cx="2441650" cy="1454632"/>
          </a:xfrm>
          <a:custGeom>
            <a:rect b="b" l="l" r="r" t="t"/>
            <a:pathLst>
              <a:path extrusionOk="0" h="1454632" w="2441650">
                <a:moveTo>
                  <a:pt x="57200" y="0"/>
                </a:moveTo>
                <a:cubicBezTo>
                  <a:pt x="25603" y="0"/>
                  <a:pt x="0" y="25615"/>
                  <a:pt x="0" y="57200"/>
                </a:cubicBezTo>
                <a:lnTo>
                  <a:pt x="0" y="1397431"/>
                </a:lnTo>
                <a:cubicBezTo>
                  <a:pt x="0" y="1429029"/>
                  <a:pt x="25603" y="1454632"/>
                  <a:pt x="57200" y="1454632"/>
                </a:cubicBezTo>
                <a:lnTo>
                  <a:pt x="2384449" y="1454632"/>
                </a:lnTo>
                <a:cubicBezTo>
                  <a:pt x="2416034" y="1454632"/>
                  <a:pt x="2441650" y="1429029"/>
                  <a:pt x="2441650" y="1397431"/>
                </a:cubicBezTo>
                <a:lnTo>
                  <a:pt x="2441650" y="57200"/>
                </a:lnTo>
                <a:cubicBezTo>
                  <a:pt x="2441650" y="25615"/>
                  <a:pt x="2416034" y="0"/>
                  <a:pt x="2384449" y="0"/>
                </a:cubicBezTo>
                <a:close/>
                <a:moveTo>
                  <a:pt x="57200" y="0"/>
                </a:move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9" name="Google Shape;3919;p63"/>
          <p:cNvSpPr/>
          <p:nvPr/>
        </p:nvSpPr>
        <p:spPr>
          <a:xfrm>
            <a:off x="7394495" y="1154144"/>
            <a:ext cx="2441650" cy="1454632"/>
          </a:xfrm>
          <a:custGeom>
            <a:rect b="b" l="l" r="r" t="t"/>
            <a:pathLst>
              <a:path extrusionOk="0" h="1454632" w="2441650">
                <a:moveTo>
                  <a:pt x="57200" y="0"/>
                </a:moveTo>
                <a:cubicBezTo>
                  <a:pt x="25603" y="0"/>
                  <a:pt x="0" y="25615"/>
                  <a:pt x="0" y="57200"/>
                </a:cubicBezTo>
                <a:lnTo>
                  <a:pt x="0" y="1397431"/>
                </a:lnTo>
                <a:cubicBezTo>
                  <a:pt x="0" y="1429029"/>
                  <a:pt x="25603" y="1454632"/>
                  <a:pt x="57200" y="1454632"/>
                </a:cubicBezTo>
                <a:lnTo>
                  <a:pt x="2384449" y="1454632"/>
                </a:lnTo>
                <a:cubicBezTo>
                  <a:pt x="2416034" y="1454632"/>
                  <a:pt x="2441650" y="1429029"/>
                  <a:pt x="2441650" y="1397431"/>
                </a:cubicBezTo>
                <a:lnTo>
                  <a:pt x="2441650" y="57200"/>
                </a:lnTo>
                <a:cubicBezTo>
                  <a:pt x="2441650" y="25615"/>
                  <a:pt x="2416034" y="0"/>
                  <a:pt x="2384449" y="0"/>
                </a:cubicBezTo>
                <a:lnTo>
                  <a:pt x="57200" y="0"/>
                </a:lnTo>
                <a:close/>
                <a:moveTo>
                  <a:pt x="57200" y="0"/>
                </a:moveTo>
              </a:path>
            </a:pathLst>
          </a:custGeom>
          <a:noFill/>
          <a:ln cap="flat" cmpd="sng" w="9525">
            <a:solidFill>
              <a:srgbClr val="AE6EAD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0" name="Google Shape;3920;p63"/>
          <p:cNvSpPr/>
          <p:nvPr/>
        </p:nvSpPr>
        <p:spPr>
          <a:xfrm>
            <a:off x="839950" y="4452581"/>
            <a:ext cx="4909076" cy="2108639"/>
          </a:xfrm>
          <a:custGeom>
            <a:rect b="b" l="l" r="r" t="t"/>
            <a:pathLst>
              <a:path extrusionOk="0" h="1037653" w="2960902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929652"/>
                </a:lnTo>
                <a:cubicBezTo>
                  <a:pt x="0" y="989291"/>
                  <a:pt x="48349" y="1037653"/>
                  <a:pt x="108000" y="1037653"/>
                </a:cubicBezTo>
                <a:lnTo>
                  <a:pt x="2852901" y="1037653"/>
                </a:lnTo>
                <a:cubicBezTo>
                  <a:pt x="2912541" y="1037653"/>
                  <a:pt x="2960902" y="989291"/>
                  <a:pt x="2960902" y="929652"/>
                </a:cubicBezTo>
                <a:lnTo>
                  <a:pt x="2960902" y="108000"/>
                </a:lnTo>
                <a:cubicBezTo>
                  <a:pt x="2960902" y="48348"/>
                  <a:pt x="2912541" y="0"/>
                  <a:pt x="2852901" y="0"/>
                </a:cubicBezTo>
                <a:lnTo>
                  <a:pt x="108000" y="0"/>
                </a:lnTo>
                <a:close/>
                <a:moveTo>
                  <a:pt x="108000" y="0"/>
                </a:moveTo>
              </a:path>
            </a:pathLst>
          </a:custGeom>
          <a:noFill/>
          <a:ln cap="flat" cmpd="sng" w="9525">
            <a:solidFill>
              <a:srgbClr val="6C509E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1" name="Google Shape;3921;p63"/>
          <p:cNvSpPr/>
          <p:nvPr/>
        </p:nvSpPr>
        <p:spPr>
          <a:xfrm>
            <a:off x="6301458" y="4279639"/>
            <a:ext cx="5185642" cy="2361338"/>
          </a:xfrm>
          <a:custGeom>
            <a:rect b="b" l="l" r="r" t="t"/>
            <a:pathLst>
              <a:path extrusionOk="0" h="1260843" w="3168852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1152842"/>
                </a:lnTo>
                <a:cubicBezTo>
                  <a:pt x="0" y="1212494"/>
                  <a:pt x="48349" y="1260843"/>
                  <a:pt x="108000" y="1260843"/>
                </a:cubicBezTo>
                <a:lnTo>
                  <a:pt x="3060851" y="1260843"/>
                </a:lnTo>
                <a:cubicBezTo>
                  <a:pt x="3120503" y="1260843"/>
                  <a:pt x="3168852" y="1212494"/>
                  <a:pt x="3168852" y="1152842"/>
                </a:cubicBezTo>
                <a:lnTo>
                  <a:pt x="3168852" y="108000"/>
                </a:lnTo>
                <a:cubicBezTo>
                  <a:pt x="3168852" y="48348"/>
                  <a:pt x="3120503" y="0"/>
                  <a:pt x="3060851" y="0"/>
                </a:cubicBezTo>
                <a:lnTo>
                  <a:pt x="108000" y="0"/>
                </a:lnTo>
                <a:close/>
                <a:moveTo>
                  <a:pt x="108000" y="0"/>
                </a:moveTo>
              </a:path>
            </a:pathLst>
          </a:custGeom>
          <a:noFill/>
          <a:ln cap="flat" cmpd="sng" w="9525">
            <a:solidFill>
              <a:srgbClr val="6C509E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22" name="Google Shape;3922;p6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21831" y="1157608"/>
            <a:ext cx="2013897" cy="1403003"/>
          </a:xfrm>
          <a:prstGeom prst="rect">
            <a:avLst/>
          </a:prstGeom>
          <a:noFill/>
          <a:ln>
            <a:noFill/>
          </a:ln>
        </p:spPr>
      </p:pic>
      <p:sp>
        <p:nvSpPr>
          <p:cNvPr id="3923" name="Google Shape;3923;p63"/>
          <p:cNvSpPr/>
          <p:nvPr/>
        </p:nvSpPr>
        <p:spPr>
          <a:xfrm>
            <a:off x="8377725" y="1311081"/>
            <a:ext cx="535266" cy="0"/>
          </a:xfrm>
          <a:custGeom>
            <a:rect b="b" l="l" r="r" t="t"/>
            <a:pathLst>
              <a:path extrusionOk="0" h="120000" w="535266">
                <a:moveTo>
                  <a:pt x="535266" y="0"/>
                </a:moveTo>
                <a:lnTo>
                  <a:pt x="0" y="0"/>
                </a:lnTo>
              </a:path>
            </a:pathLst>
          </a:custGeom>
          <a:noFill/>
          <a:ln cap="flat" cmpd="sng" w="9525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4" name="Google Shape;3924;p63"/>
          <p:cNvSpPr/>
          <p:nvPr/>
        </p:nvSpPr>
        <p:spPr>
          <a:xfrm>
            <a:off x="8893022" y="1280259"/>
            <a:ext cx="84696" cy="61644"/>
          </a:xfrm>
          <a:custGeom>
            <a:rect b="b" l="l" r="r" t="t"/>
            <a:pathLst>
              <a:path extrusionOk="0" h="61644" w="84696">
                <a:moveTo>
                  <a:pt x="84696" y="30822"/>
                </a:moveTo>
                <a:lnTo>
                  <a:pt x="0" y="0"/>
                </a:lnTo>
                <a:lnTo>
                  <a:pt x="19965" y="30822"/>
                </a:lnTo>
                <a:lnTo>
                  <a:pt x="0" y="61644"/>
                </a:lnTo>
                <a:close/>
                <a:moveTo>
                  <a:pt x="84696" y="30822"/>
                </a:moveTo>
              </a:path>
            </a:pathLst>
          </a:custGeom>
          <a:solidFill>
            <a:srgbClr val="37353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5" name="Google Shape;3925;p63"/>
          <p:cNvSpPr/>
          <p:nvPr/>
        </p:nvSpPr>
        <p:spPr>
          <a:xfrm>
            <a:off x="710351" y="2772496"/>
            <a:ext cx="576279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C67AA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C67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Identifier les dipôles électriques et le nombre de fils.</a:t>
            </a:r>
            <a:endParaRPr/>
          </a:p>
        </p:txBody>
      </p:sp>
      <p:sp>
        <p:nvSpPr>
          <p:cNvPr id="3926" name="Google Shape;3926;p63"/>
          <p:cNvSpPr/>
          <p:nvPr/>
        </p:nvSpPr>
        <p:spPr>
          <a:xfrm>
            <a:off x="768156" y="3788106"/>
            <a:ext cx="4980870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6213" lvl="0" marL="17621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C67AA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C67AA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b="0" i="0" lang="fr-FR" sz="2000" u="none" cap="none" strike="noStrike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Tracer deux rectangles, en laissant des places pour les dipôles.</a:t>
            </a:r>
            <a:endParaRPr/>
          </a:p>
        </p:txBody>
      </p:sp>
      <p:sp>
        <p:nvSpPr>
          <p:cNvPr id="3927" name="Google Shape;3927;p63"/>
          <p:cNvSpPr/>
          <p:nvPr/>
        </p:nvSpPr>
        <p:spPr>
          <a:xfrm>
            <a:off x="6473147" y="3852860"/>
            <a:ext cx="425116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C67AA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C67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Représenter les symboles des dipôles.</a:t>
            </a:r>
            <a:endParaRPr/>
          </a:p>
        </p:txBody>
      </p:sp>
      <p:sp>
        <p:nvSpPr>
          <p:cNvPr id="3928" name="Google Shape;3928;p63"/>
          <p:cNvSpPr/>
          <p:nvPr/>
        </p:nvSpPr>
        <p:spPr>
          <a:xfrm>
            <a:off x="965748" y="2990296"/>
            <a:ext cx="1015662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821F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	</a:t>
            </a:r>
            <a:r>
              <a:rPr b="0" i="0" lang="fr-FR" sz="20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3929" name="Google Shape;3929;p63"/>
          <p:cNvSpPr/>
          <p:nvPr/>
        </p:nvSpPr>
        <p:spPr>
          <a:xfrm>
            <a:off x="965748" y="3273898"/>
            <a:ext cx="10156627" cy="5642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821F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	</a:t>
            </a:r>
            <a:r>
              <a:rPr b="0" i="0" lang="fr-FR" sz="20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lnSpc>
                <a:spcPct val="100899"/>
              </a:lnSpc>
              <a:spcBef>
                <a:spcPts val="0"/>
              </a:spcBef>
              <a:spcAft>
                <a:spcPts val="0"/>
              </a:spcAft>
              <a:buClr>
                <a:srgbClr val="F5821F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3930" name="Google Shape;3930;p63"/>
          <p:cNvSpPr/>
          <p:nvPr/>
        </p:nvSpPr>
        <p:spPr>
          <a:xfrm>
            <a:off x="904751" y="1179496"/>
            <a:ext cx="48442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L’image ci-contre montre un circuit électrique.</a:t>
            </a:r>
            <a:endParaRPr/>
          </a:p>
        </p:txBody>
      </p:sp>
      <p:sp>
        <p:nvSpPr>
          <p:cNvPr id="3931" name="Google Shape;3931;p63"/>
          <p:cNvSpPr/>
          <p:nvPr/>
        </p:nvSpPr>
        <p:spPr>
          <a:xfrm>
            <a:off x="904751" y="2374516"/>
            <a:ext cx="49725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Représenter le schéma de ce circuit électrique.</a:t>
            </a:r>
            <a:endParaRPr/>
          </a:p>
        </p:txBody>
      </p:sp>
      <p:sp>
        <p:nvSpPr>
          <p:cNvPr id="3932" name="Google Shape;3932;p63"/>
          <p:cNvSpPr/>
          <p:nvPr/>
        </p:nvSpPr>
        <p:spPr>
          <a:xfrm>
            <a:off x="579732" y="1110266"/>
            <a:ext cx="178737" cy="3077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3933" name="Google Shape;3933;p63"/>
          <p:cNvSpPr/>
          <p:nvPr/>
        </p:nvSpPr>
        <p:spPr>
          <a:xfrm>
            <a:off x="7650324" y="1142877"/>
            <a:ext cx="69890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Lampe</a:t>
            </a:r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7" name="Shape 3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8" name="Google Shape;3938;p64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Temps Écoulé</a:t>
            </a:r>
            <a:endParaRPr/>
          </a:p>
        </p:txBody>
      </p:sp>
      <p:pic>
        <p:nvPicPr>
          <p:cNvPr id="3939" name="Google Shape;3939;p64"/>
          <p:cNvPicPr preferRelativeResize="0"/>
          <p:nvPr/>
        </p:nvPicPr>
        <p:blipFill rotWithShape="1">
          <a:blip r:embed="rId3">
            <a:alphaModFix/>
          </a:blip>
          <a:srcRect b="20983" l="10491" r="10044" t="15401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40" name="Google Shape;3940;p64"/>
          <p:cNvGrpSpPr/>
          <p:nvPr/>
        </p:nvGrpSpPr>
        <p:grpSpPr>
          <a:xfrm>
            <a:off x="10856170" y="111657"/>
            <a:ext cx="630930" cy="597556"/>
            <a:chOff x="582302" y="4447623"/>
            <a:chExt cx="630930" cy="597556"/>
          </a:xfrm>
        </p:grpSpPr>
        <p:pic>
          <p:nvPicPr>
            <p:cNvPr id="3941" name="Google Shape;3941;p64"/>
            <p:cNvPicPr preferRelativeResize="0"/>
            <p:nvPr/>
          </p:nvPicPr>
          <p:blipFill rotWithShape="1">
            <a:blip r:embed="rId4">
              <a:alphaModFix/>
            </a:blip>
            <a:srcRect b="30055" l="11664" r="25923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42" name="Google Shape;3942;p64"/>
            <p:cNvPicPr preferRelativeResize="0"/>
            <p:nvPr/>
          </p:nvPicPr>
          <p:blipFill rotWithShape="1">
            <a:blip r:embed="rId5">
              <a:alphaModFix/>
            </a:blip>
            <a:srcRect b="30055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43" name="Google Shape;3943;p64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Le temps est terminé. Corrigeons ensemble l’exercice.</a:t>
            </a:r>
            <a:endParaRPr/>
          </a:p>
        </p:txBody>
      </p:sp>
      <p:sp>
        <p:nvSpPr>
          <p:cNvPr id="3944" name="Google Shape;3944;p64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fait participer les élèves à la correction en leur demandant de présenter leurs réponses et de les justifier.</a:t>
            </a: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8" name="Shape 3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9" name="Google Shape;3949;p65"/>
          <p:cNvSpPr/>
          <p:nvPr/>
        </p:nvSpPr>
        <p:spPr>
          <a:xfrm>
            <a:off x="913938" y="3399475"/>
            <a:ext cx="1015662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821F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	</a:t>
            </a:r>
            <a:r>
              <a:rPr b="0" i="0" lang="fr-FR" sz="20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3950" name="Google Shape;3950;p65"/>
          <p:cNvSpPr/>
          <p:nvPr/>
        </p:nvSpPr>
        <p:spPr>
          <a:xfrm>
            <a:off x="904751" y="3116515"/>
            <a:ext cx="1015662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821F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	</a:t>
            </a:r>
            <a:r>
              <a:rPr b="0" i="0" lang="fr-FR" sz="20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grpSp>
        <p:nvGrpSpPr>
          <p:cNvPr id="3951" name="Google Shape;3951;p65"/>
          <p:cNvGrpSpPr/>
          <p:nvPr/>
        </p:nvGrpSpPr>
        <p:grpSpPr>
          <a:xfrm>
            <a:off x="10856170" y="111657"/>
            <a:ext cx="630930" cy="597556"/>
            <a:chOff x="582302" y="4447623"/>
            <a:chExt cx="630930" cy="597556"/>
          </a:xfrm>
        </p:grpSpPr>
        <p:pic>
          <p:nvPicPr>
            <p:cNvPr id="3952" name="Google Shape;3952;p65"/>
            <p:cNvPicPr preferRelativeResize="0"/>
            <p:nvPr/>
          </p:nvPicPr>
          <p:blipFill rotWithShape="1">
            <a:blip r:embed="rId3">
              <a:alphaModFix/>
            </a:blip>
            <a:srcRect b="30055" l="11664" r="25923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53" name="Google Shape;3953;p65"/>
            <p:cNvPicPr preferRelativeResize="0"/>
            <p:nvPr/>
          </p:nvPicPr>
          <p:blipFill rotWithShape="1">
            <a:blip r:embed="rId4">
              <a:alphaModFix/>
            </a:blip>
            <a:srcRect b="30055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54" name="Google Shape;3954;p65"/>
          <p:cNvSpPr txBox="1"/>
          <p:nvPr/>
        </p:nvSpPr>
        <p:spPr>
          <a:xfrm>
            <a:off x="11676832" y="115778"/>
            <a:ext cx="453292" cy="307777"/>
          </a:xfrm>
          <a:prstGeom prst="rect">
            <a:avLst/>
          </a:prstGeom>
          <a:solidFill>
            <a:srgbClr val="B9DA8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</a:t>
            </a:r>
            <a:endParaRPr/>
          </a:p>
        </p:txBody>
      </p:sp>
      <p:sp>
        <p:nvSpPr>
          <p:cNvPr id="3955" name="Google Shape;3955;p65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A vous! Montrez-moi comment vous avez résolu cet exercice…</a:t>
            </a:r>
            <a:endParaRPr/>
          </a:p>
        </p:txBody>
      </p:sp>
      <p:sp>
        <p:nvSpPr>
          <p:cNvPr id="3956" name="Google Shape;3956;p65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circule dans la classe pour repérer les élèves en difficulté . </a:t>
            </a:r>
            <a:endParaRPr/>
          </a:p>
        </p:txBody>
      </p:sp>
      <p:sp>
        <p:nvSpPr>
          <p:cNvPr id="3957" name="Google Shape;3957;p65"/>
          <p:cNvSpPr txBox="1"/>
          <p:nvPr/>
        </p:nvSpPr>
        <p:spPr>
          <a:xfrm>
            <a:off x="1130608" y="3063138"/>
            <a:ext cx="162976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Une pile</a:t>
            </a:r>
            <a:endParaRPr/>
          </a:p>
        </p:txBody>
      </p:sp>
      <p:sp>
        <p:nvSpPr>
          <p:cNvPr id="3958" name="Google Shape;3958;p65"/>
          <p:cNvSpPr/>
          <p:nvPr/>
        </p:nvSpPr>
        <p:spPr>
          <a:xfrm>
            <a:off x="710350" y="3817582"/>
            <a:ext cx="5038676" cy="590816"/>
          </a:xfrm>
          <a:custGeom>
            <a:rect b="b" l="l" r="r" t="t"/>
            <a:pathLst>
              <a:path extrusionOk="0" h="428396" w="2960052">
                <a:moveTo>
                  <a:pt x="0" y="0"/>
                </a:moveTo>
                <a:lnTo>
                  <a:pt x="0" y="428396"/>
                </a:lnTo>
                <a:lnTo>
                  <a:pt x="2924048" y="428396"/>
                </a:lnTo>
                <a:cubicBezTo>
                  <a:pt x="2943936" y="428396"/>
                  <a:pt x="2960052" y="412280"/>
                  <a:pt x="2960052" y="392391"/>
                </a:cubicBezTo>
                <a:lnTo>
                  <a:pt x="2960052" y="35991"/>
                </a:lnTo>
                <a:cubicBezTo>
                  <a:pt x="2960052" y="16116"/>
                  <a:pt x="2943936" y="0"/>
                  <a:pt x="292404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9" name="Google Shape;3959;p65"/>
          <p:cNvSpPr/>
          <p:nvPr/>
        </p:nvSpPr>
        <p:spPr>
          <a:xfrm>
            <a:off x="6300082" y="3835064"/>
            <a:ext cx="5187018" cy="360000"/>
          </a:xfrm>
          <a:custGeom>
            <a:rect b="b" l="l" r="r" t="t"/>
            <a:pathLst>
              <a:path extrusionOk="0" h="215049" w="3196805">
                <a:moveTo>
                  <a:pt x="0" y="0"/>
                </a:moveTo>
                <a:lnTo>
                  <a:pt x="0" y="215049"/>
                </a:lnTo>
                <a:lnTo>
                  <a:pt x="3160801" y="215049"/>
                </a:lnTo>
                <a:cubicBezTo>
                  <a:pt x="3180676" y="215049"/>
                  <a:pt x="3196805" y="198932"/>
                  <a:pt x="3196805" y="179057"/>
                </a:cubicBezTo>
                <a:lnTo>
                  <a:pt x="3196805" y="35991"/>
                </a:lnTo>
                <a:cubicBezTo>
                  <a:pt x="3196805" y="16116"/>
                  <a:pt x="3180676" y="0"/>
                  <a:pt x="3160801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0" name="Google Shape;3960;p65"/>
          <p:cNvSpPr/>
          <p:nvPr/>
        </p:nvSpPr>
        <p:spPr>
          <a:xfrm>
            <a:off x="710351" y="2798360"/>
            <a:ext cx="6422400" cy="340030"/>
          </a:xfrm>
          <a:custGeom>
            <a:rect b="b" l="l" r="r" t="t"/>
            <a:pathLst>
              <a:path extrusionOk="0" h="173647" w="6287871">
                <a:moveTo>
                  <a:pt x="0" y="0"/>
                </a:moveTo>
                <a:lnTo>
                  <a:pt x="0" y="173647"/>
                </a:lnTo>
                <a:lnTo>
                  <a:pt x="6251867" y="173647"/>
                </a:lnTo>
                <a:cubicBezTo>
                  <a:pt x="6271755" y="173647"/>
                  <a:pt x="6287871" y="157530"/>
                  <a:pt x="6287871" y="137655"/>
                </a:cubicBezTo>
                <a:lnTo>
                  <a:pt x="6287871" y="36004"/>
                </a:lnTo>
                <a:cubicBezTo>
                  <a:pt x="6287871" y="16116"/>
                  <a:pt x="6271755" y="0"/>
                  <a:pt x="6251867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1" name="Google Shape;3961;p65"/>
          <p:cNvSpPr/>
          <p:nvPr/>
        </p:nvSpPr>
        <p:spPr>
          <a:xfrm>
            <a:off x="790924" y="1107738"/>
            <a:ext cx="10696176" cy="1632127"/>
          </a:xfrm>
          <a:custGeom>
            <a:rect b="b" l="l" r="r" t="t"/>
            <a:pathLst>
              <a:path extrusionOk="0" h="1632127" w="6340030">
                <a:moveTo>
                  <a:pt x="0" y="0"/>
                </a:moveTo>
                <a:lnTo>
                  <a:pt x="0" y="1632127"/>
                </a:lnTo>
                <a:lnTo>
                  <a:pt x="6304026" y="1632127"/>
                </a:lnTo>
                <a:cubicBezTo>
                  <a:pt x="6323901" y="1632127"/>
                  <a:pt x="6340030" y="1616011"/>
                  <a:pt x="6340030" y="1596123"/>
                </a:cubicBezTo>
                <a:lnTo>
                  <a:pt x="6340030" y="35991"/>
                </a:lnTo>
                <a:cubicBezTo>
                  <a:pt x="6340030" y="16116"/>
                  <a:pt x="6323901" y="0"/>
                  <a:pt x="6304026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EE3F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2" name="Google Shape;3962;p65"/>
          <p:cNvSpPr/>
          <p:nvPr/>
        </p:nvSpPr>
        <p:spPr>
          <a:xfrm>
            <a:off x="531594" y="1128123"/>
            <a:ext cx="172740" cy="272063"/>
          </a:xfrm>
          <a:custGeom>
            <a:rect b="b" l="l" r="r" t="t"/>
            <a:pathLst>
              <a:path extrusionOk="0" h="205752" w="23656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D4B6D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3" name="Google Shape;3963;p65"/>
          <p:cNvSpPr/>
          <p:nvPr/>
        </p:nvSpPr>
        <p:spPr>
          <a:xfrm>
            <a:off x="521696" y="1106726"/>
            <a:ext cx="269228" cy="293460"/>
          </a:xfrm>
          <a:custGeom>
            <a:rect b="b" l="l" r="r" t="t"/>
            <a:pathLst>
              <a:path extrusionOk="0" h="205752" w="261327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AE6EA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4" name="Google Shape;3964;p65"/>
          <p:cNvSpPr/>
          <p:nvPr/>
        </p:nvSpPr>
        <p:spPr>
          <a:xfrm>
            <a:off x="7394495" y="1154144"/>
            <a:ext cx="2441650" cy="1454632"/>
          </a:xfrm>
          <a:custGeom>
            <a:rect b="b" l="l" r="r" t="t"/>
            <a:pathLst>
              <a:path extrusionOk="0" h="1454632" w="2441650">
                <a:moveTo>
                  <a:pt x="57200" y="0"/>
                </a:moveTo>
                <a:cubicBezTo>
                  <a:pt x="25603" y="0"/>
                  <a:pt x="0" y="25615"/>
                  <a:pt x="0" y="57200"/>
                </a:cubicBezTo>
                <a:lnTo>
                  <a:pt x="0" y="1397431"/>
                </a:lnTo>
                <a:cubicBezTo>
                  <a:pt x="0" y="1429029"/>
                  <a:pt x="25603" y="1454632"/>
                  <a:pt x="57200" y="1454632"/>
                </a:cubicBezTo>
                <a:lnTo>
                  <a:pt x="2384449" y="1454632"/>
                </a:lnTo>
                <a:cubicBezTo>
                  <a:pt x="2416034" y="1454632"/>
                  <a:pt x="2441650" y="1429029"/>
                  <a:pt x="2441650" y="1397431"/>
                </a:cubicBezTo>
                <a:lnTo>
                  <a:pt x="2441650" y="57200"/>
                </a:lnTo>
                <a:cubicBezTo>
                  <a:pt x="2441650" y="25615"/>
                  <a:pt x="2416034" y="0"/>
                  <a:pt x="2384449" y="0"/>
                </a:cubicBezTo>
                <a:close/>
                <a:moveTo>
                  <a:pt x="57200" y="0"/>
                </a:move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5" name="Google Shape;3965;p65"/>
          <p:cNvSpPr/>
          <p:nvPr/>
        </p:nvSpPr>
        <p:spPr>
          <a:xfrm>
            <a:off x="7394495" y="1154144"/>
            <a:ext cx="2441650" cy="1454632"/>
          </a:xfrm>
          <a:custGeom>
            <a:rect b="b" l="l" r="r" t="t"/>
            <a:pathLst>
              <a:path extrusionOk="0" h="1454632" w="2441650">
                <a:moveTo>
                  <a:pt x="57200" y="0"/>
                </a:moveTo>
                <a:cubicBezTo>
                  <a:pt x="25603" y="0"/>
                  <a:pt x="0" y="25615"/>
                  <a:pt x="0" y="57200"/>
                </a:cubicBezTo>
                <a:lnTo>
                  <a:pt x="0" y="1397431"/>
                </a:lnTo>
                <a:cubicBezTo>
                  <a:pt x="0" y="1429029"/>
                  <a:pt x="25603" y="1454632"/>
                  <a:pt x="57200" y="1454632"/>
                </a:cubicBezTo>
                <a:lnTo>
                  <a:pt x="2384449" y="1454632"/>
                </a:lnTo>
                <a:cubicBezTo>
                  <a:pt x="2416034" y="1454632"/>
                  <a:pt x="2441650" y="1429029"/>
                  <a:pt x="2441650" y="1397431"/>
                </a:cubicBezTo>
                <a:lnTo>
                  <a:pt x="2441650" y="57200"/>
                </a:lnTo>
                <a:cubicBezTo>
                  <a:pt x="2441650" y="25615"/>
                  <a:pt x="2416034" y="0"/>
                  <a:pt x="2384449" y="0"/>
                </a:cubicBezTo>
                <a:lnTo>
                  <a:pt x="57200" y="0"/>
                </a:lnTo>
                <a:close/>
                <a:moveTo>
                  <a:pt x="57200" y="0"/>
                </a:moveTo>
              </a:path>
            </a:pathLst>
          </a:custGeom>
          <a:noFill/>
          <a:ln cap="flat" cmpd="sng" w="9525">
            <a:solidFill>
              <a:srgbClr val="AE6EAD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6" name="Google Shape;3966;p65"/>
          <p:cNvSpPr/>
          <p:nvPr/>
        </p:nvSpPr>
        <p:spPr>
          <a:xfrm>
            <a:off x="839950" y="4452581"/>
            <a:ext cx="4909076" cy="2108639"/>
          </a:xfrm>
          <a:custGeom>
            <a:rect b="b" l="l" r="r" t="t"/>
            <a:pathLst>
              <a:path extrusionOk="0" h="1037653" w="2960902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929652"/>
                </a:lnTo>
                <a:cubicBezTo>
                  <a:pt x="0" y="989291"/>
                  <a:pt x="48349" y="1037653"/>
                  <a:pt x="108000" y="1037653"/>
                </a:cubicBezTo>
                <a:lnTo>
                  <a:pt x="2852901" y="1037653"/>
                </a:lnTo>
                <a:cubicBezTo>
                  <a:pt x="2912541" y="1037653"/>
                  <a:pt x="2960902" y="989291"/>
                  <a:pt x="2960902" y="929652"/>
                </a:cubicBezTo>
                <a:lnTo>
                  <a:pt x="2960902" y="108000"/>
                </a:lnTo>
                <a:cubicBezTo>
                  <a:pt x="2960902" y="48348"/>
                  <a:pt x="2912541" y="0"/>
                  <a:pt x="2852901" y="0"/>
                </a:cubicBezTo>
                <a:lnTo>
                  <a:pt x="108000" y="0"/>
                </a:lnTo>
                <a:close/>
                <a:moveTo>
                  <a:pt x="108000" y="0"/>
                </a:moveTo>
              </a:path>
            </a:pathLst>
          </a:custGeom>
          <a:noFill/>
          <a:ln cap="flat" cmpd="sng" w="9525">
            <a:solidFill>
              <a:srgbClr val="6C509E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7" name="Google Shape;3967;p65"/>
          <p:cNvSpPr/>
          <p:nvPr/>
        </p:nvSpPr>
        <p:spPr>
          <a:xfrm>
            <a:off x="6301458" y="4279639"/>
            <a:ext cx="5185642" cy="2361338"/>
          </a:xfrm>
          <a:custGeom>
            <a:rect b="b" l="l" r="r" t="t"/>
            <a:pathLst>
              <a:path extrusionOk="0" h="1260843" w="3168852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1152842"/>
                </a:lnTo>
                <a:cubicBezTo>
                  <a:pt x="0" y="1212494"/>
                  <a:pt x="48349" y="1260843"/>
                  <a:pt x="108000" y="1260843"/>
                </a:cubicBezTo>
                <a:lnTo>
                  <a:pt x="3060851" y="1260843"/>
                </a:lnTo>
                <a:cubicBezTo>
                  <a:pt x="3120503" y="1260843"/>
                  <a:pt x="3168852" y="1212494"/>
                  <a:pt x="3168852" y="1152842"/>
                </a:cubicBezTo>
                <a:lnTo>
                  <a:pt x="3168852" y="108000"/>
                </a:lnTo>
                <a:cubicBezTo>
                  <a:pt x="3168852" y="48348"/>
                  <a:pt x="3120503" y="0"/>
                  <a:pt x="3060851" y="0"/>
                </a:cubicBezTo>
                <a:lnTo>
                  <a:pt x="108000" y="0"/>
                </a:lnTo>
                <a:close/>
                <a:moveTo>
                  <a:pt x="108000" y="0"/>
                </a:moveTo>
              </a:path>
            </a:pathLst>
          </a:custGeom>
          <a:noFill/>
          <a:ln cap="flat" cmpd="sng" w="9525">
            <a:solidFill>
              <a:srgbClr val="6C509E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68" name="Google Shape;3968;p6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21831" y="1157608"/>
            <a:ext cx="2013897" cy="1403003"/>
          </a:xfrm>
          <a:prstGeom prst="rect">
            <a:avLst/>
          </a:prstGeom>
          <a:noFill/>
          <a:ln>
            <a:noFill/>
          </a:ln>
        </p:spPr>
      </p:pic>
      <p:sp>
        <p:nvSpPr>
          <p:cNvPr id="3969" name="Google Shape;3969;p65"/>
          <p:cNvSpPr/>
          <p:nvPr/>
        </p:nvSpPr>
        <p:spPr>
          <a:xfrm>
            <a:off x="8377725" y="1311081"/>
            <a:ext cx="535266" cy="0"/>
          </a:xfrm>
          <a:custGeom>
            <a:rect b="b" l="l" r="r" t="t"/>
            <a:pathLst>
              <a:path extrusionOk="0" h="120000" w="535266">
                <a:moveTo>
                  <a:pt x="535266" y="0"/>
                </a:moveTo>
                <a:lnTo>
                  <a:pt x="0" y="0"/>
                </a:lnTo>
              </a:path>
            </a:pathLst>
          </a:custGeom>
          <a:noFill/>
          <a:ln cap="flat" cmpd="sng" w="9525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0" name="Google Shape;3970;p65"/>
          <p:cNvSpPr/>
          <p:nvPr/>
        </p:nvSpPr>
        <p:spPr>
          <a:xfrm>
            <a:off x="8893022" y="1280259"/>
            <a:ext cx="84696" cy="61644"/>
          </a:xfrm>
          <a:custGeom>
            <a:rect b="b" l="l" r="r" t="t"/>
            <a:pathLst>
              <a:path extrusionOk="0" h="61644" w="84696">
                <a:moveTo>
                  <a:pt x="84696" y="30822"/>
                </a:moveTo>
                <a:lnTo>
                  <a:pt x="0" y="0"/>
                </a:lnTo>
                <a:lnTo>
                  <a:pt x="19965" y="30822"/>
                </a:lnTo>
                <a:lnTo>
                  <a:pt x="0" y="61644"/>
                </a:lnTo>
                <a:close/>
                <a:moveTo>
                  <a:pt x="84696" y="30822"/>
                </a:moveTo>
              </a:path>
            </a:pathLst>
          </a:custGeom>
          <a:solidFill>
            <a:srgbClr val="37353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1" name="Google Shape;3971;p65"/>
          <p:cNvSpPr/>
          <p:nvPr/>
        </p:nvSpPr>
        <p:spPr>
          <a:xfrm>
            <a:off x="710351" y="2772496"/>
            <a:ext cx="576279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C67AA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C67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Identifier les dipôles électriques et le nombre de fils.</a:t>
            </a:r>
            <a:endParaRPr/>
          </a:p>
        </p:txBody>
      </p:sp>
      <p:sp>
        <p:nvSpPr>
          <p:cNvPr id="3972" name="Google Shape;3972;p65"/>
          <p:cNvSpPr/>
          <p:nvPr/>
        </p:nvSpPr>
        <p:spPr>
          <a:xfrm>
            <a:off x="768156" y="3788106"/>
            <a:ext cx="4980870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6213" lvl="0" marL="17621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C67AA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C67AA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b="0" i="0" lang="fr-FR" sz="2000" u="none" cap="none" strike="noStrike">
                <a:solidFill>
                  <a:srgbClr val="0FA9B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Tracer deux rectangles, en laissant des places pour les dipôles.</a:t>
            </a:r>
            <a:endParaRPr/>
          </a:p>
        </p:txBody>
      </p:sp>
      <p:sp>
        <p:nvSpPr>
          <p:cNvPr id="3973" name="Google Shape;3973;p65"/>
          <p:cNvSpPr/>
          <p:nvPr/>
        </p:nvSpPr>
        <p:spPr>
          <a:xfrm>
            <a:off x="6473147" y="3852860"/>
            <a:ext cx="425116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C67AA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C67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Représenter les symboles des dipôles.</a:t>
            </a:r>
            <a:endParaRPr/>
          </a:p>
        </p:txBody>
      </p:sp>
      <p:sp>
        <p:nvSpPr>
          <p:cNvPr id="3974" name="Google Shape;3974;p65"/>
          <p:cNvSpPr/>
          <p:nvPr/>
        </p:nvSpPr>
        <p:spPr>
          <a:xfrm>
            <a:off x="904751" y="1179496"/>
            <a:ext cx="48442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L’image ci-contre montre un circuit électrique.</a:t>
            </a:r>
            <a:endParaRPr/>
          </a:p>
        </p:txBody>
      </p:sp>
      <p:sp>
        <p:nvSpPr>
          <p:cNvPr id="3975" name="Google Shape;3975;p65"/>
          <p:cNvSpPr/>
          <p:nvPr/>
        </p:nvSpPr>
        <p:spPr>
          <a:xfrm>
            <a:off x="904751" y="2374516"/>
            <a:ext cx="49725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Représenter le schéma de ce circuit électrique.</a:t>
            </a:r>
            <a:endParaRPr/>
          </a:p>
        </p:txBody>
      </p:sp>
      <p:sp>
        <p:nvSpPr>
          <p:cNvPr id="3976" name="Google Shape;3976;p65"/>
          <p:cNvSpPr/>
          <p:nvPr/>
        </p:nvSpPr>
        <p:spPr>
          <a:xfrm>
            <a:off x="579732" y="1110266"/>
            <a:ext cx="178737" cy="3077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3977" name="Google Shape;3977;p65"/>
          <p:cNvSpPr/>
          <p:nvPr/>
        </p:nvSpPr>
        <p:spPr>
          <a:xfrm>
            <a:off x="7614089" y="1121513"/>
            <a:ext cx="69890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Lampe</a:t>
            </a:r>
            <a:endParaRPr/>
          </a:p>
        </p:txBody>
      </p:sp>
      <p:grpSp>
        <p:nvGrpSpPr>
          <p:cNvPr id="3978" name="Google Shape;3978;p65"/>
          <p:cNvGrpSpPr/>
          <p:nvPr/>
        </p:nvGrpSpPr>
        <p:grpSpPr>
          <a:xfrm>
            <a:off x="1121984" y="4739564"/>
            <a:ext cx="4345008" cy="1666856"/>
            <a:chOff x="1121984" y="4739564"/>
            <a:chExt cx="4345008" cy="1666856"/>
          </a:xfrm>
        </p:grpSpPr>
        <p:grpSp>
          <p:nvGrpSpPr>
            <p:cNvPr id="3979" name="Google Shape;3979;p65"/>
            <p:cNvGrpSpPr/>
            <p:nvPr/>
          </p:nvGrpSpPr>
          <p:grpSpPr>
            <a:xfrm>
              <a:off x="1121984" y="4739564"/>
              <a:ext cx="4345008" cy="1666856"/>
              <a:chOff x="7075137" y="1690860"/>
              <a:chExt cx="4854909" cy="1582083"/>
            </a:xfrm>
          </p:grpSpPr>
          <p:sp>
            <p:nvSpPr>
              <p:cNvPr id="3980" name="Google Shape;3980;p65"/>
              <p:cNvSpPr/>
              <p:nvPr/>
            </p:nvSpPr>
            <p:spPr>
              <a:xfrm>
                <a:off x="8420564" y="1690860"/>
                <a:ext cx="3509480" cy="615044"/>
              </a:xfrm>
              <a:custGeom>
                <a:rect b="b" l="l" r="r" t="t"/>
                <a:pathLst>
                  <a:path extrusionOk="0" h="522071" w="2166023">
                    <a:moveTo>
                      <a:pt x="2166023" y="522071"/>
                    </a:moveTo>
                    <a:lnTo>
                      <a:pt x="2166023" y="0"/>
                    </a:lnTo>
                    <a:lnTo>
                      <a:pt x="0" y="0"/>
                    </a:lnTo>
                  </a:path>
                </a:pathLst>
              </a:custGeom>
              <a:noFill/>
              <a:ln cap="flat" cmpd="sng" w="19925">
                <a:solidFill>
                  <a:srgbClr val="FF0000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1" name="Google Shape;3981;p65"/>
              <p:cNvSpPr/>
              <p:nvPr/>
            </p:nvSpPr>
            <p:spPr>
              <a:xfrm>
                <a:off x="7075137" y="1690860"/>
                <a:ext cx="861462" cy="702601"/>
              </a:xfrm>
              <a:custGeom>
                <a:rect b="b" l="l" r="r" t="t"/>
                <a:pathLst>
                  <a:path extrusionOk="0" h="522071" w="2166023">
                    <a:moveTo>
                      <a:pt x="0" y="522071"/>
                    </a:moveTo>
                    <a:lnTo>
                      <a:pt x="0" y="0"/>
                    </a:lnTo>
                    <a:lnTo>
                      <a:pt x="2166023" y="0"/>
                    </a:lnTo>
                  </a:path>
                </a:pathLst>
              </a:custGeom>
              <a:noFill/>
              <a:ln cap="flat" cmpd="sng" w="19925">
                <a:solidFill>
                  <a:srgbClr val="FF0000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2" name="Google Shape;3982;p65"/>
              <p:cNvSpPr/>
              <p:nvPr/>
            </p:nvSpPr>
            <p:spPr>
              <a:xfrm>
                <a:off x="8956474" y="2726237"/>
                <a:ext cx="2973572" cy="546706"/>
              </a:xfrm>
              <a:custGeom>
                <a:rect b="b" l="l" r="r" t="t"/>
                <a:pathLst>
                  <a:path extrusionOk="0" h="495693" w="2152929">
                    <a:moveTo>
                      <a:pt x="0" y="495693"/>
                    </a:moveTo>
                    <a:lnTo>
                      <a:pt x="2152929" y="495693"/>
                    </a:lnTo>
                    <a:lnTo>
                      <a:pt x="2152929" y="0"/>
                    </a:lnTo>
                  </a:path>
                </a:pathLst>
              </a:custGeom>
              <a:noFill/>
              <a:ln cap="flat" cmpd="sng" w="19925">
                <a:solidFill>
                  <a:srgbClr val="FF0000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3" name="Google Shape;3983;p65"/>
              <p:cNvSpPr/>
              <p:nvPr/>
            </p:nvSpPr>
            <p:spPr>
              <a:xfrm>
                <a:off x="7075138" y="2679803"/>
                <a:ext cx="2152930" cy="587805"/>
              </a:xfrm>
              <a:custGeom>
                <a:rect b="b" l="l" r="r" t="t"/>
                <a:pathLst>
                  <a:path extrusionOk="0" h="495693" w="2152929">
                    <a:moveTo>
                      <a:pt x="2152929" y="495693"/>
                    </a:moveTo>
                    <a:lnTo>
                      <a:pt x="0" y="495693"/>
                    </a:lnTo>
                    <a:lnTo>
                      <a:pt x="0" y="0"/>
                    </a:lnTo>
                  </a:path>
                </a:pathLst>
              </a:custGeom>
              <a:noFill/>
              <a:ln cap="flat" cmpd="sng" w="19925">
                <a:solidFill>
                  <a:srgbClr val="FF0000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84" name="Google Shape;3984;p65"/>
            <p:cNvSpPr/>
            <p:nvPr/>
          </p:nvSpPr>
          <p:spPr>
            <a:xfrm>
              <a:off x="2805728" y="4739564"/>
              <a:ext cx="851009" cy="648000"/>
            </a:xfrm>
            <a:custGeom>
              <a:rect b="b" l="l" r="r" t="t"/>
              <a:pathLst>
                <a:path extrusionOk="0" h="522071" w="2166023">
                  <a:moveTo>
                    <a:pt x="2166023" y="522071"/>
                  </a:moveTo>
                  <a:lnTo>
                    <a:pt x="2166023" y="0"/>
                  </a:lnTo>
                  <a:lnTo>
                    <a:pt x="0" y="0"/>
                  </a:lnTo>
                </a:path>
              </a:pathLst>
            </a:custGeom>
            <a:noFill/>
            <a:ln cap="flat" cmpd="sng" w="1992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5" name="Google Shape;3985;p65"/>
            <p:cNvSpPr/>
            <p:nvPr/>
          </p:nvSpPr>
          <p:spPr>
            <a:xfrm>
              <a:off x="2760369" y="5830419"/>
              <a:ext cx="896368" cy="576000"/>
            </a:xfrm>
            <a:custGeom>
              <a:rect b="b" l="l" r="r" t="t"/>
              <a:pathLst>
                <a:path extrusionOk="0" h="495693" w="2152929">
                  <a:moveTo>
                    <a:pt x="0" y="495693"/>
                  </a:moveTo>
                  <a:lnTo>
                    <a:pt x="2152929" y="495693"/>
                  </a:lnTo>
                  <a:lnTo>
                    <a:pt x="2152929" y="0"/>
                  </a:lnTo>
                </a:path>
              </a:pathLst>
            </a:custGeom>
            <a:noFill/>
            <a:ln cap="flat" cmpd="sng" w="19925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86" name="Google Shape;3986;p65"/>
          <p:cNvGrpSpPr/>
          <p:nvPr/>
        </p:nvGrpSpPr>
        <p:grpSpPr>
          <a:xfrm>
            <a:off x="6531727" y="4351614"/>
            <a:ext cx="4719512" cy="1988714"/>
            <a:chOff x="6531727" y="4351614"/>
            <a:chExt cx="4719512" cy="1988714"/>
          </a:xfrm>
        </p:grpSpPr>
        <p:grpSp>
          <p:nvGrpSpPr>
            <p:cNvPr id="3987" name="Google Shape;3987;p65"/>
            <p:cNvGrpSpPr/>
            <p:nvPr/>
          </p:nvGrpSpPr>
          <p:grpSpPr>
            <a:xfrm>
              <a:off x="6720518" y="4673472"/>
              <a:ext cx="4345008" cy="1666856"/>
              <a:chOff x="1121984" y="4739564"/>
              <a:chExt cx="4345008" cy="1666856"/>
            </a:xfrm>
          </p:grpSpPr>
          <p:grpSp>
            <p:nvGrpSpPr>
              <p:cNvPr id="3988" name="Google Shape;3988;p65"/>
              <p:cNvGrpSpPr/>
              <p:nvPr/>
            </p:nvGrpSpPr>
            <p:grpSpPr>
              <a:xfrm>
                <a:off x="1121984" y="4739564"/>
                <a:ext cx="4345008" cy="1666856"/>
                <a:chOff x="7075137" y="1690860"/>
                <a:chExt cx="4854909" cy="1582083"/>
              </a:xfrm>
            </p:grpSpPr>
            <p:sp>
              <p:nvSpPr>
                <p:cNvPr id="3989" name="Google Shape;3989;p65"/>
                <p:cNvSpPr/>
                <p:nvPr/>
              </p:nvSpPr>
              <p:spPr>
                <a:xfrm>
                  <a:off x="8553860" y="1690860"/>
                  <a:ext cx="3376185" cy="615044"/>
                </a:xfrm>
                <a:custGeom>
                  <a:rect b="b" l="l" r="r" t="t"/>
                  <a:pathLst>
                    <a:path extrusionOk="0" h="522071" w="2166023">
                      <a:moveTo>
                        <a:pt x="2166023" y="522071"/>
                      </a:moveTo>
                      <a:lnTo>
                        <a:pt x="2166023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cap="flat" cmpd="sng" w="19925">
                  <a:solidFill>
                    <a:srgbClr val="FF0000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0" name="Google Shape;3990;p65"/>
                <p:cNvSpPr/>
                <p:nvPr/>
              </p:nvSpPr>
              <p:spPr>
                <a:xfrm>
                  <a:off x="7075137" y="1690860"/>
                  <a:ext cx="861462" cy="702601"/>
                </a:xfrm>
                <a:custGeom>
                  <a:rect b="b" l="l" r="r" t="t"/>
                  <a:pathLst>
                    <a:path extrusionOk="0" h="522071" w="2166023">
                      <a:moveTo>
                        <a:pt x="0" y="522071"/>
                      </a:moveTo>
                      <a:lnTo>
                        <a:pt x="0" y="0"/>
                      </a:lnTo>
                      <a:lnTo>
                        <a:pt x="2166023" y="0"/>
                      </a:lnTo>
                    </a:path>
                  </a:pathLst>
                </a:custGeom>
                <a:noFill/>
                <a:ln cap="flat" cmpd="sng" w="19925">
                  <a:solidFill>
                    <a:srgbClr val="FF0000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1" name="Google Shape;3991;p65"/>
                <p:cNvSpPr/>
                <p:nvPr/>
              </p:nvSpPr>
              <p:spPr>
                <a:xfrm>
                  <a:off x="8956474" y="2726237"/>
                  <a:ext cx="2973572" cy="546706"/>
                </a:xfrm>
                <a:custGeom>
                  <a:rect b="b" l="l" r="r" t="t"/>
                  <a:pathLst>
                    <a:path extrusionOk="0" h="495693" w="2152929">
                      <a:moveTo>
                        <a:pt x="0" y="495693"/>
                      </a:moveTo>
                      <a:lnTo>
                        <a:pt x="2152929" y="495693"/>
                      </a:lnTo>
                      <a:lnTo>
                        <a:pt x="2152929" y="0"/>
                      </a:lnTo>
                    </a:path>
                  </a:pathLst>
                </a:custGeom>
                <a:noFill/>
                <a:ln cap="flat" cmpd="sng" w="19925">
                  <a:solidFill>
                    <a:srgbClr val="FF0000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2" name="Google Shape;3992;p65"/>
                <p:cNvSpPr/>
                <p:nvPr/>
              </p:nvSpPr>
              <p:spPr>
                <a:xfrm>
                  <a:off x="7075138" y="2679803"/>
                  <a:ext cx="2152930" cy="587805"/>
                </a:xfrm>
                <a:custGeom>
                  <a:rect b="b" l="l" r="r" t="t"/>
                  <a:pathLst>
                    <a:path extrusionOk="0" h="495693" w="2152929">
                      <a:moveTo>
                        <a:pt x="2152929" y="495693"/>
                      </a:moveTo>
                      <a:lnTo>
                        <a:pt x="0" y="49569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cap="flat" cmpd="sng" w="19925">
                  <a:solidFill>
                    <a:srgbClr val="FF0000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993" name="Google Shape;3993;p65"/>
              <p:cNvSpPr/>
              <p:nvPr/>
            </p:nvSpPr>
            <p:spPr>
              <a:xfrm>
                <a:off x="2805728" y="4739564"/>
                <a:ext cx="851009" cy="648000"/>
              </a:xfrm>
              <a:custGeom>
                <a:rect b="b" l="l" r="r" t="t"/>
                <a:pathLst>
                  <a:path extrusionOk="0" h="522071" w="2166023">
                    <a:moveTo>
                      <a:pt x="2166023" y="522071"/>
                    </a:moveTo>
                    <a:lnTo>
                      <a:pt x="2166023" y="0"/>
                    </a:lnTo>
                    <a:lnTo>
                      <a:pt x="0" y="0"/>
                    </a:lnTo>
                  </a:path>
                </a:pathLst>
              </a:custGeom>
              <a:noFill/>
              <a:ln cap="flat" cmpd="sng" w="19925">
                <a:solidFill>
                  <a:srgbClr val="FF0000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94" name="Google Shape;3994;p65"/>
              <p:cNvSpPr/>
              <p:nvPr/>
            </p:nvSpPr>
            <p:spPr>
              <a:xfrm>
                <a:off x="2760369" y="5830419"/>
                <a:ext cx="896368" cy="576000"/>
              </a:xfrm>
              <a:custGeom>
                <a:rect b="b" l="l" r="r" t="t"/>
                <a:pathLst>
                  <a:path extrusionOk="0" h="495693" w="2152929">
                    <a:moveTo>
                      <a:pt x="0" y="495693"/>
                    </a:moveTo>
                    <a:lnTo>
                      <a:pt x="2152929" y="495693"/>
                    </a:lnTo>
                    <a:lnTo>
                      <a:pt x="2152929" y="0"/>
                    </a:lnTo>
                  </a:path>
                </a:pathLst>
              </a:custGeom>
              <a:noFill/>
              <a:ln cap="flat" cmpd="sng" w="19925">
                <a:solidFill>
                  <a:srgbClr val="FF0000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95" name="Google Shape;3995;p65"/>
            <p:cNvGrpSpPr/>
            <p:nvPr/>
          </p:nvGrpSpPr>
          <p:grpSpPr>
            <a:xfrm rot="5400000">
              <a:off x="6082512" y="5188780"/>
              <a:ext cx="1294832" cy="396403"/>
              <a:chOff x="4893303" y="7502939"/>
              <a:chExt cx="1264758" cy="396403"/>
            </a:xfrm>
          </p:grpSpPr>
          <p:sp>
            <p:nvSpPr>
              <p:cNvPr id="3996" name="Google Shape;3996;p65"/>
              <p:cNvSpPr/>
              <p:nvPr/>
            </p:nvSpPr>
            <p:spPr>
              <a:xfrm>
                <a:off x="4893303" y="7710541"/>
                <a:ext cx="651668" cy="0"/>
              </a:xfrm>
              <a:custGeom>
                <a:rect b="b" l="l" r="r" t="t"/>
                <a:pathLst>
                  <a:path extrusionOk="0" h="120000" w="671194">
                    <a:moveTo>
                      <a:pt x="671194" y="0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17125">
                <a:solidFill>
                  <a:srgbClr val="FF0000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97" name="Google Shape;3997;p65"/>
              <p:cNvSpPr/>
              <p:nvPr/>
            </p:nvSpPr>
            <p:spPr>
              <a:xfrm>
                <a:off x="5750771" y="7591204"/>
                <a:ext cx="160173" cy="29704"/>
              </a:xfrm>
              <a:custGeom>
                <a:rect b="b" l="l" r="r" t="t"/>
                <a:pathLst>
                  <a:path extrusionOk="0" h="29704" w="164972">
                    <a:moveTo>
                      <a:pt x="1511" y="3352"/>
                    </a:moveTo>
                    <a:cubicBezTo>
                      <a:pt x="2526" y="1117"/>
                      <a:pt x="4203" y="0"/>
                      <a:pt x="6540" y="0"/>
                    </a:cubicBezTo>
                    <a:lnTo>
                      <a:pt x="158267" y="0"/>
                    </a:lnTo>
                    <a:cubicBezTo>
                      <a:pt x="160718" y="0"/>
                      <a:pt x="162445" y="1168"/>
                      <a:pt x="163461" y="3517"/>
                    </a:cubicBezTo>
                    <a:cubicBezTo>
                      <a:pt x="164464" y="5853"/>
                      <a:pt x="164972" y="9689"/>
                      <a:pt x="164972" y="15010"/>
                    </a:cubicBezTo>
                    <a:cubicBezTo>
                      <a:pt x="164972" y="20331"/>
                      <a:pt x="164464" y="24116"/>
                      <a:pt x="163461" y="26351"/>
                    </a:cubicBezTo>
                    <a:cubicBezTo>
                      <a:pt x="162445" y="28586"/>
                      <a:pt x="160718" y="29704"/>
                      <a:pt x="158267" y="29704"/>
                    </a:cubicBezTo>
                    <a:lnTo>
                      <a:pt x="6540" y="29704"/>
                    </a:lnTo>
                    <a:cubicBezTo>
                      <a:pt x="4203" y="29704"/>
                      <a:pt x="2526" y="28561"/>
                      <a:pt x="1511" y="26275"/>
                    </a:cubicBezTo>
                    <a:cubicBezTo>
                      <a:pt x="496" y="23976"/>
                      <a:pt x="0" y="20179"/>
                      <a:pt x="0" y="14845"/>
                    </a:cubicBezTo>
                    <a:cubicBezTo>
                      <a:pt x="0" y="9422"/>
                      <a:pt x="496" y="5587"/>
                      <a:pt x="1511" y="3352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98" name="Google Shape;3998;p65"/>
              <p:cNvSpPr/>
              <p:nvPr/>
            </p:nvSpPr>
            <p:spPr>
              <a:xfrm>
                <a:off x="5741820" y="7708483"/>
                <a:ext cx="416241" cy="0"/>
              </a:xfrm>
              <a:custGeom>
                <a:rect b="b" l="l" r="r" t="t"/>
                <a:pathLst>
                  <a:path extrusionOk="0" h="120000" w="428713">
                    <a:moveTo>
                      <a:pt x="428713" y="0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17125">
                <a:solidFill>
                  <a:srgbClr val="FF0000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99" name="Google Shape;3999;p65"/>
              <p:cNvSpPr/>
              <p:nvPr/>
            </p:nvSpPr>
            <p:spPr>
              <a:xfrm>
                <a:off x="5731659" y="7638924"/>
                <a:ext cx="45719" cy="179235"/>
              </a:xfrm>
              <a:custGeom>
                <a:rect b="b" l="l" r="r" t="t"/>
                <a:pathLst>
                  <a:path extrusionOk="0" h="179235" w="120000">
                    <a:moveTo>
                      <a:pt x="0" y="0"/>
                    </a:moveTo>
                    <a:lnTo>
                      <a:pt x="0" y="179235"/>
                    </a:lnTo>
                  </a:path>
                </a:pathLst>
              </a:custGeom>
              <a:noFill/>
              <a:ln cap="flat" cmpd="sng" w="17125">
                <a:solidFill>
                  <a:srgbClr val="FF0000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00" name="Google Shape;4000;p65"/>
              <p:cNvSpPr/>
              <p:nvPr/>
            </p:nvSpPr>
            <p:spPr>
              <a:xfrm>
                <a:off x="5574807" y="7557713"/>
                <a:ext cx="45719" cy="341629"/>
              </a:xfrm>
              <a:custGeom>
                <a:rect b="b" l="l" r="r" t="t"/>
                <a:pathLst>
                  <a:path extrusionOk="0" h="341629" w="120000">
                    <a:moveTo>
                      <a:pt x="0" y="0"/>
                    </a:moveTo>
                    <a:lnTo>
                      <a:pt x="0" y="341629"/>
                    </a:lnTo>
                  </a:path>
                </a:pathLst>
              </a:custGeom>
              <a:noFill/>
              <a:ln cap="flat" cmpd="sng" w="17125">
                <a:solidFill>
                  <a:srgbClr val="FF0000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01" name="Google Shape;4001;p65"/>
              <p:cNvSpPr/>
              <p:nvPr/>
            </p:nvSpPr>
            <p:spPr>
              <a:xfrm flipH="1">
                <a:off x="5387454" y="7502939"/>
                <a:ext cx="87858" cy="2200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31F20"/>
                  </a:buClr>
                  <a:buSzPts val="1430"/>
                  <a:buFont typeface="Calibri"/>
                  <a:buNone/>
                </a:pPr>
                <a:r>
                  <a:rPr b="1" i="0" lang="fr-FR" sz="1430" u="none" cap="none" strike="noStrike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+</a:t>
                </a:r>
                <a:endParaRPr/>
              </a:p>
            </p:txBody>
          </p:sp>
        </p:grpSp>
        <p:grpSp>
          <p:nvGrpSpPr>
            <p:cNvPr id="4002" name="Google Shape;4002;p65"/>
            <p:cNvGrpSpPr/>
            <p:nvPr/>
          </p:nvGrpSpPr>
          <p:grpSpPr>
            <a:xfrm>
              <a:off x="9085844" y="4916968"/>
              <a:ext cx="352394" cy="1196339"/>
              <a:chOff x="3272125" y="8207244"/>
              <a:chExt cx="352394" cy="1196339"/>
            </a:xfrm>
          </p:grpSpPr>
          <p:sp>
            <p:nvSpPr>
              <p:cNvPr id="4003" name="Google Shape;4003;p65"/>
              <p:cNvSpPr/>
              <p:nvPr/>
            </p:nvSpPr>
            <p:spPr>
              <a:xfrm>
                <a:off x="3443846" y="8207244"/>
                <a:ext cx="45719" cy="1196339"/>
              </a:xfrm>
              <a:custGeom>
                <a:rect b="b" l="l" r="r" t="t"/>
                <a:pathLst>
                  <a:path extrusionOk="0" h="1196339" w="120000">
                    <a:moveTo>
                      <a:pt x="0" y="1196339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17125">
                <a:solidFill>
                  <a:srgbClr val="FF0000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04" name="Google Shape;4004;p65"/>
              <p:cNvSpPr/>
              <p:nvPr/>
            </p:nvSpPr>
            <p:spPr>
              <a:xfrm>
                <a:off x="3272125" y="8623945"/>
                <a:ext cx="352394" cy="362940"/>
              </a:xfrm>
              <a:custGeom>
                <a:rect b="b" l="l" r="r" t="t"/>
                <a:pathLst>
                  <a:path extrusionOk="0" h="362940" w="362953">
                    <a:moveTo>
                      <a:pt x="0" y="181470"/>
                    </a:moveTo>
                    <a:cubicBezTo>
                      <a:pt x="0" y="281698"/>
                      <a:pt x="81241" y="362940"/>
                      <a:pt x="181482" y="362940"/>
                    </a:cubicBezTo>
                    <a:cubicBezTo>
                      <a:pt x="281711" y="362940"/>
                      <a:pt x="362953" y="281698"/>
                      <a:pt x="362953" y="181470"/>
                    </a:cubicBezTo>
                    <a:cubicBezTo>
                      <a:pt x="362953" y="81242"/>
                      <a:pt x="281711" y="0"/>
                      <a:pt x="181482" y="0"/>
                    </a:cubicBezTo>
                    <a:cubicBezTo>
                      <a:pt x="81241" y="0"/>
                      <a:pt x="0" y="81242"/>
                      <a:pt x="0" y="181470"/>
                    </a:cubicBezTo>
                  </a:path>
                </a:pathLst>
              </a:custGeom>
              <a:solidFill>
                <a:srgbClr val="FFFFFF"/>
              </a:solidFill>
              <a:ln cap="flat" cmpd="sng" w="17125">
                <a:solidFill>
                  <a:srgbClr val="FF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05" name="Google Shape;4005;p65"/>
              <p:cNvSpPr/>
              <p:nvPr/>
            </p:nvSpPr>
            <p:spPr>
              <a:xfrm>
                <a:off x="3272125" y="8623945"/>
                <a:ext cx="352394" cy="362940"/>
              </a:xfrm>
              <a:custGeom>
                <a:rect b="b" l="l" r="r" t="t"/>
                <a:pathLst>
                  <a:path extrusionOk="0" h="362940" w="362953">
                    <a:moveTo>
                      <a:pt x="0" y="181470"/>
                    </a:moveTo>
                    <a:cubicBezTo>
                      <a:pt x="0" y="281698"/>
                      <a:pt x="81241" y="362940"/>
                      <a:pt x="181482" y="362940"/>
                    </a:cubicBezTo>
                    <a:cubicBezTo>
                      <a:pt x="281711" y="362940"/>
                      <a:pt x="362953" y="281698"/>
                      <a:pt x="362953" y="181470"/>
                    </a:cubicBezTo>
                    <a:cubicBezTo>
                      <a:pt x="362953" y="81242"/>
                      <a:pt x="281711" y="0"/>
                      <a:pt x="181482" y="0"/>
                    </a:cubicBezTo>
                    <a:cubicBezTo>
                      <a:pt x="81241" y="0"/>
                      <a:pt x="0" y="81242"/>
                      <a:pt x="0" y="181470"/>
                    </a:cubicBezTo>
                    <a:close/>
                    <a:moveTo>
                      <a:pt x="0" y="181470"/>
                    </a:moveTo>
                  </a:path>
                </a:pathLst>
              </a:custGeom>
              <a:noFill/>
              <a:ln cap="flat" cmpd="sng" w="11475">
                <a:solidFill>
                  <a:srgbClr val="FF0000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06" name="Google Shape;4006;p65"/>
              <p:cNvSpPr/>
              <p:nvPr/>
            </p:nvSpPr>
            <p:spPr>
              <a:xfrm>
                <a:off x="3312256" y="8691562"/>
                <a:ext cx="274452" cy="227711"/>
              </a:xfrm>
              <a:custGeom>
                <a:rect b="b" l="l" r="r" t="t"/>
                <a:pathLst>
                  <a:path extrusionOk="0" h="227711" w="282676">
                    <a:moveTo>
                      <a:pt x="282676" y="0"/>
                    </a:moveTo>
                    <a:lnTo>
                      <a:pt x="0" y="227711"/>
                    </a:lnTo>
                  </a:path>
                </a:pathLst>
              </a:custGeom>
              <a:noFill/>
              <a:ln cap="flat" cmpd="sng" w="9525">
                <a:solidFill>
                  <a:srgbClr val="FF0000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07" name="Google Shape;4007;p65"/>
              <p:cNvSpPr/>
              <p:nvPr/>
            </p:nvSpPr>
            <p:spPr>
              <a:xfrm>
                <a:off x="3312256" y="8691557"/>
                <a:ext cx="274452" cy="227711"/>
              </a:xfrm>
              <a:custGeom>
                <a:rect b="b" l="l" r="r" t="t"/>
                <a:pathLst>
                  <a:path extrusionOk="0" h="227711" w="282676">
                    <a:moveTo>
                      <a:pt x="282676" y="227711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FF0000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08" name="Google Shape;4008;p65"/>
            <p:cNvGrpSpPr/>
            <p:nvPr/>
          </p:nvGrpSpPr>
          <p:grpSpPr>
            <a:xfrm>
              <a:off x="10898844" y="4930269"/>
              <a:ext cx="352394" cy="1196339"/>
              <a:chOff x="3272125" y="8207244"/>
              <a:chExt cx="352394" cy="1196339"/>
            </a:xfrm>
          </p:grpSpPr>
          <p:sp>
            <p:nvSpPr>
              <p:cNvPr id="4009" name="Google Shape;4009;p65"/>
              <p:cNvSpPr/>
              <p:nvPr/>
            </p:nvSpPr>
            <p:spPr>
              <a:xfrm>
                <a:off x="3443846" y="8207244"/>
                <a:ext cx="45719" cy="1196339"/>
              </a:xfrm>
              <a:custGeom>
                <a:rect b="b" l="l" r="r" t="t"/>
                <a:pathLst>
                  <a:path extrusionOk="0" h="1196339" w="120000">
                    <a:moveTo>
                      <a:pt x="0" y="1196339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17125">
                <a:solidFill>
                  <a:srgbClr val="FF0000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10" name="Google Shape;4010;p65"/>
              <p:cNvSpPr/>
              <p:nvPr/>
            </p:nvSpPr>
            <p:spPr>
              <a:xfrm>
                <a:off x="3272125" y="8623945"/>
                <a:ext cx="352394" cy="362940"/>
              </a:xfrm>
              <a:custGeom>
                <a:rect b="b" l="l" r="r" t="t"/>
                <a:pathLst>
                  <a:path extrusionOk="0" h="362940" w="362953">
                    <a:moveTo>
                      <a:pt x="0" y="181470"/>
                    </a:moveTo>
                    <a:cubicBezTo>
                      <a:pt x="0" y="281698"/>
                      <a:pt x="81241" y="362940"/>
                      <a:pt x="181482" y="362940"/>
                    </a:cubicBezTo>
                    <a:cubicBezTo>
                      <a:pt x="281711" y="362940"/>
                      <a:pt x="362953" y="281698"/>
                      <a:pt x="362953" y="181470"/>
                    </a:cubicBezTo>
                    <a:cubicBezTo>
                      <a:pt x="362953" y="81242"/>
                      <a:pt x="281711" y="0"/>
                      <a:pt x="181482" y="0"/>
                    </a:cubicBezTo>
                    <a:cubicBezTo>
                      <a:pt x="81241" y="0"/>
                      <a:pt x="0" y="81242"/>
                      <a:pt x="0" y="181470"/>
                    </a:cubicBezTo>
                  </a:path>
                </a:pathLst>
              </a:custGeom>
              <a:solidFill>
                <a:srgbClr val="FFFFFF"/>
              </a:solidFill>
              <a:ln cap="flat" cmpd="sng" w="17125">
                <a:solidFill>
                  <a:srgbClr val="FF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11" name="Google Shape;4011;p65"/>
              <p:cNvSpPr/>
              <p:nvPr/>
            </p:nvSpPr>
            <p:spPr>
              <a:xfrm>
                <a:off x="3272125" y="8623945"/>
                <a:ext cx="352394" cy="362940"/>
              </a:xfrm>
              <a:custGeom>
                <a:rect b="b" l="l" r="r" t="t"/>
                <a:pathLst>
                  <a:path extrusionOk="0" h="362940" w="362953">
                    <a:moveTo>
                      <a:pt x="0" y="181470"/>
                    </a:moveTo>
                    <a:cubicBezTo>
                      <a:pt x="0" y="281698"/>
                      <a:pt x="81241" y="362940"/>
                      <a:pt x="181482" y="362940"/>
                    </a:cubicBezTo>
                    <a:cubicBezTo>
                      <a:pt x="281711" y="362940"/>
                      <a:pt x="362953" y="281698"/>
                      <a:pt x="362953" y="181470"/>
                    </a:cubicBezTo>
                    <a:cubicBezTo>
                      <a:pt x="362953" y="81242"/>
                      <a:pt x="281711" y="0"/>
                      <a:pt x="181482" y="0"/>
                    </a:cubicBezTo>
                    <a:cubicBezTo>
                      <a:pt x="81241" y="0"/>
                      <a:pt x="0" y="81242"/>
                      <a:pt x="0" y="181470"/>
                    </a:cubicBezTo>
                    <a:close/>
                    <a:moveTo>
                      <a:pt x="0" y="181470"/>
                    </a:moveTo>
                  </a:path>
                </a:pathLst>
              </a:custGeom>
              <a:noFill/>
              <a:ln cap="flat" cmpd="sng" w="11475">
                <a:solidFill>
                  <a:srgbClr val="FF0000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12" name="Google Shape;4012;p65"/>
              <p:cNvSpPr/>
              <p:nvPr/>
            </p:nvSpPr>
            <p:spPr>
              <a:xfrm>
                <a:off x="3312256" y="8691562"/>
                <a:ext cx="274452" cy="227711"/>
              </a:xfrm>
              <a:custGeom>
                <a:rect b="b" l="l" r="r" t="t"/>
                <a:pathLst>
                  <a:path extrusionOk="0" h="227711" w="282676">
                    <a:moveTo>
                      <a:pt x="282676" y="0"/>
                    </a:moveTo>
                    <a:lnTo>
                      <a:pt x="0" y="227711"/>
                    </a:lnTo>
                  </a:path>
                </a:pathLst>
              </a:custGeom>
              <a:noFill/>
              <a:ln cap="flat" cmpd="sng" w="9525">
                <a:solidFill>
                  <a:srgbClr val="FF0000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13" name="Google Shape;4013;p65"/>
              <p:cNvSpPr/>
              <p:nvPr/>
            </p:nvSpPr>
            <p:spPr>
              <a:xfrm>
                <a:off x="3312256" y="8691557"/>
                <a:ext cx="274452" cy="227711"/>
              </a:xfrm>
              <a:custGeom>
                <a:rect b="b" l="l" r="r" t="t"/>
                <a:pathLst>
                  <a:path extrusionOk="0" h="227711" w="282676">
                    <a:moveTo>
                      <a:pt x="282676" y="227711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rgbClr val="FF0000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14" name="Google Shape;4014;p65"/>
            <p:cNvGrpSpPr/>
            <p:nvPr/>
          </p:nvGrpSpPr>
          <p:grpSpPr>
            <a:xfrm flipH="1" rot="5400000">
              <a:off x="7586226" y="4240037"/>
              <a:ext cx="366036" cy="589190"/>
              <a:chOff x="7964579" y="8606615"/>
              <a:chExt cx="193121" cy="443761"/>
            </a:xfrm>
          </p:grpSpPr>
          <p:sp>
            <p:nvSpPr>
              <p:cNvPr id="4015" name="Google Shape;4015;p65"/>
              <p:cNvSpPr/>
              <p:nvPr/>
            </p:nvSpPr>
            <p:spPr>
              <a:xfrm>
                <a:off x="7986757" y="8637137"/>
                <a:ext cx="170943" cy="406712"/>
              </a:xfrm>
              <a:custGeom>
                <a:rect b="b" l="l" r="r" t="t"/>
                <a:pathLst>
                  <a:path extrusionOk="0" h="436105" w="188696">
                    <a:moveTo>
                      <a:pt x="188696" y="0"/>
                    </a:moveTo>
                    <a:lnTo>
                      <a:pt x="0" y="436105"/>
                    </a:lnTo>
                  </a:path>
                </a:pathLst>
              </a:custGeom>
              <a:noFill/>
              <a:ln cap="flat" cmpd="sng" w="17125">
                <a:solidFill>
                  <a:srgbClr val="FF0000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16" name="Google Shape;4016;p65"/>
              <p:cNvSpPr/>
              <p:nvPr/>
            </p:nvSpPr>
            <p:spPr>
              <a:xfrm>
                <a:off x="7964579" y="8990712"/>
                <a:ext cx="57928" cy="59664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 cap="flat" cmpd="sng" w="17125">
                <a:solidFill>
                  <a:srgbClr val="FF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17" name="Google Shape;4017;p65"/>
              <p:cNvSpPr/>
              <p:nvPr/>
            </p:nvSpPr>
            <p:spPr>
              <a:xfrm>
                <a:off x="7964579" y="8606615"/>
                <a:ext cx="57928" cy="59664"/>
              </a:xfrm>
              <a:custGeom>
                <a:rect b="b" l="l" r="r" t="t"/>
                <a:pathLst>
                  <a:path extrusionOk="0" h="59664" w="59664">
                    <a:moveTo>
                      <a:pt x="0" y="29832"/>
                    </a:moveTo>
                    <a:cubicBezTo>
                      <a:pt x="0" y="13361"/>
                      <a:pt x="13360" y="0"/>
                      <a:pt x="29832" y="0"/>
                    </a:cubicBezTo>
                    <a:cubicBezTo>
                      <a:pt x="46304" y="0"/>
                      <a:pt x="59664" y="13361"/>
                      <a:pt x="59664" y="29832"/>
                    </a:cubicBezTo>
                    <a:cubicBezTo>
                      <a:pt x="59664" y="46303"/>
                      <a:pt x="46304" y="59664"/>
                      <a:pt x="29832" y="59664"/>
                    </a:cubicBezTo>
                    <a:cubicBezTo>
                      <a:pt x="13360" y="59664"/>
                      <a:pt x="0" y="46303"/>
                      <a:pt x="0" y="29832"/>
                    </a:cubicBezTo>
                  </a:path>
                </a:pathLst>
              </a:custGeom>
              <a:solidFill>
                <a:srgbClr val="384C92"/>
              </a:solidFill>
              <a:ln cap="flat" cmpd="sng" w="17125">
                <a:solidFill>
                  <a:srgbClr val="FF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018" name="Google Shape;4018;p65"/>
          <p:cNvSpPr txBox="1"/>
          <p:nvPr/>
        </p:nvSpPr>
        <p:spPr>
          <a:xfrm>
            <a:off x="1356465" y="3311795"/>
            <a:ext cx="162976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Deux lampes</a:t>
            </a:r>
            <a:endParaRPr/>
          </a:p>
        </p:txBody>
      </p:sp>
      <p:sp>
        <p:nvSpPr>
          <p:cNvPr id="4019" name="Google Shape;4019;p65"/>
          <p:cNvSpPr txBox="1"/>
          <p:nvPr/>
        </p:nvSpPr>
        <p:spPr>
          <a:xfrm>
            <a:off x="7174747" y="3056754"/>
            <a:ext cx="101835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 fils</a:t>
            </a:r>
            <a:endParaRPr/>
          </a:p>
        </p:txBody>
      </p:sp>
      <p:sp>
        <p:nvSpPr>
          <p:cNvPr id="4020" name="Google Shape;4020;p65"/>
          <p:cNvSpPr txBox="1"/>
          <p:nvPr/>
        </p:nvSpPr>
        <p:spPr>
          <a:xfrm>
            <a:off x="7229053" y="3333324"/>
            <a:ext cx="162976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Interrupteur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4" name="Shape 4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5" name="Google Shape;4025;p66"/>
          <p:cNvSpPr txBox="1"/>
          <p:nvPr>
            <p:ph idx="1" type="body"/>
          </p:nvPr>
        </p:nvSpPr>
        <p:spPr>
          <a:xfrm>
            <a:off x="8860537" y="5229083"/>
            <a:ext cx="149961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9" name="Shape 4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0" name="Google Shape;4030;p67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Qui peut me dire ce que nous avons appris aujourd’hui? </a:t>
            </a:r>
            <a:br>
              <a:rPr lang="fr-FR"/>
            </a:br>
            <a:endParaRPr/>
          </a:p>
        </p:txBody>
      </p:sp>
      <p:sp>
        <p:nvSpPr>
          <p:cNvPr id="4031" name="Google Shape;4031;p67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pic>
        <p:nvPicPr>
          <p:cNvPr descr="A cartoon character leaning on a question mark&#10;&#10;AI-generated content may be incorrect." id="4032" name="Google Shape;4032;p67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3115" y="1306115"/>
            <a:ext cx="4245769" cy="4245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6" name="Shape 4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7" name="Google Shape;4037;p68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Effectivement, nous avons donc appris à représenter le schéma d’un circuit électrique en utilisant les symboles normalisés de dipôles.</a:t>
            </a:r>
            <a:endParaRPr/>
          </a:p>
        </p:txBody>
      </p:sp>
      <p:sp>
        <p:nvSpPr>
          <p:cNvPr id="4038" name="Google Shape;4038;p68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donne un rappel de la séance.</a:t>
            </a:r>
            <a:endParaRPr/>
          </a:p>
        </p:txBody>
      </p:sp>
      <p:sp>
        <p:nvSpPr>
          <p:cNvPr id="4039" name="Google Shape;4039;p68"/>
          <p:cNvSpPr/>
          <p:nvPr/>
        </p:nvSpPr>
        <p:spPr>
          <a:xfrm>
            <a:off x="979043" y="3213699"/>
            <a:ext cx="10497347" cy="731595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40" name="Google Shape;4040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2604" y="2897374"/>
            <a:ext cx="805544" cy="805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1" name="Google Shape;4041;p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76390" y="434507"/>
            <a:ext cx="467661" cy="467661"/>
          </a:xfrm>
          <a:prstGeom prst="rect">
            <a:avLst/>
          </a:prstGeom>
          <a:noFill/>
          <a:ln>
            <a:noFill/>
          </a:ln>
        </p:spPr>
      </p:pic>
      <p:sp>
        <p:nvSpPr>
          <p:cNvPr id="4042" name="Google Shape;4042;p68"/>
          <p:cNvSpPr/>
          <p:nvPr/>
        </p:nvSpPr>
        <p:spPr>
          <a:xfrm>
            <a:off x="1478148" y="3163997"/>
            <a:ext cx="982440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Représenter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schéma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d’un circuit électrique en utilisant les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symboles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normalisés de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dipôles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6" name="Shape 4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7" name="Google Shape;4047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4048" name="Google Shape;4048;p69"/>
          <p:cNvSpPr txBox="1"/>
          <p:nvPr>
            <p:ph type="title"/>
          </p:nvPr>
        </p:nvSpPr>
        <p:spPr>
          <a:xfrm>
            <a:off x="1030246" y="318293"/>
            <a:ext cx="10889742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Qui peut me rappeler les étapes à suivre pour résoudre la tâche? </a:t>
            </a:r>
            <a:br>
              <a:rPr lang="fr-FR"/>
            </a:br>
            <a:r>
              <a:rPr lang="fr-FR"/>
              <a:t>Pour représenter le schéma d’un circuit électrique en utilisant les symboles normalisés de dipôles, on suit les étapes suivantes:</a:t>
            </a:r>
            <a:endParaRPr/>
          </a:p>
        </p:txBody>
      </p:sp>
      <p:sp>
        <p:nvSpPr>
          <p:cNvPr id="4049" name="Google Shape;4049;p69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fait participer les élèves pour rappeler les étapes de représentation du schéma électrique.</a:t>
            </a:r>
            <a:endParaRPr/>
          </a:p>
        </p:txBody>
      </p:sp>
      <p:sp>
        <p:nvSpPr>
          <p:cNvPr id="4050" name="Google Shape;4050;p69"/>
          <p:cNvSpPr/>
          <p:nvPr/>
        </p:nvSpPr>
        <p:spPr>
          <a:xfrm>
            <a:off x="614515" y="2397641"/>
            <a:ext cx="11109020" cy="2275367"/>
          </a:xfrm>
          <a:prstGeom prst="rect">
            <a:avLst/>
          </a:prstGeom>
          <a:solidFill>
            <a:srgbClr val="C5F5E8"/>
          </a:solidFill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457200" lvl="0" marL="549275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AutoNum type="arabicPeriod"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les dipôles électriques et le nombre de fils.</a:t>
            </a:r>
            <a:endParaRPr/>
          </a:p>
          <a:p>
            <a:pPr indent="-457200" lvl="0" marL="549275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AutoNum type="arabicPeriod"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Tracer un rectangle avec des lignes droites, en laissant des places pour les dipôles.</a:t>
            </a:r>
            <a:endParaRPr/>
          </a:p>
          <a:p>
            <a:pPr indent="-457200" lvl="0" marL="549275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AutoNum type="arabicPeriod"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Représenter les symboles des dipôles.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5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5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5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956" name="Shape 1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7" name="Google Shape;1957;p7"/>
          <p:cNvSpPr txBox="1"/>
          <p:nvPr>
            <p:ph idx="1" type="body"/>
          </p:nvPr>
        </p:nvSpPr>
        <p:spPr>
          <a:xfrm>
            <a:off x="7879221" y="1447571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958" name="Google Shape;1958;p7"/>
          <p:cNvSpPr txBox="1"/>
          <p:nvPr>
            <p:ph idx="2" type="body"/>
          </p:nvPr>
        </p:nvSpPr>
        <p:spPr>
          <a:xfrm>
            <a:off x="7879221" y="2277958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959" name="Google Shape;1959;p7"/>
          <p:cNvSpPr txBox="1"/>
          <p:nvPr>
            <p:ph idx="3" type="body"/>
          </p:nvPr>
        </p:nvSpPr>
        <p:spPr>
          <a:xfrm>
            <a:off x="7879220" y="310433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960" name="Google Shape;1960;p7"/>
          <p:cNvSpPr txBox="1"/>
          <p:nvPr>
            <p:ph idx="4" type="body"/>
          </p:nvPr>
        </p:nvSpPr>
        <p:spPr>
          <a:xfrm>
            <a:off x="7879219" y="392802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12 min</a:t>
            </a:r>
            <a:endParaRPr/>
          </a:p>
        </p:txBody>
      </p:sp>
      <p:sp>
        <p:nvSpPr>
          <p:cNvPr id="1961" name="Google Shape;1961;p7"/>
          <p:cNvSpPr txBox="1"/>
          <p:nvPr>
            <p:ph idx="5" type="body"/>
          </p:nvPr>
        </p:nvSpPr>
        <p:spPr>
          <a:xfrm>
            <a:off x="7879218" y="475709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10 min</a:t>
            </a:r>
            <a:endParaRPr/>
          </a:p>
        </p:txBody>
      </p:sp>
      <p:sp>
        <p:nvSpPr>
          <p:cNvPr id="1962" name="Google Shape;1962;p7"/>
          <p:cNvSpPr txBox="1"/>
          <p:nvPr>
            <p:ph idx="6" type="body"/>
          </p:nvPr>
        </p:nvSpPr>
        <p:spPr>
          <a:xfrm>
            <a:off x="7879217" y="558347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03 min</a:t>
            </a:r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5" name="Shape 4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6" name="Google Shape;4056;p70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termine par la carte lexicale de la séance. Retenez-le!</a:t>
            </a:r>
            <a:endParaRPr/>
          </a:p>
        </p:txBody>
      </p:sp>
      <p:sp>
        <p:nvSpPr>
          <p:cNvPr id="4057" name="Google Shape;4057;p70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58" name="Google Shape;4058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76808" y="212713"/>
            <a:ext cx="583170" cy="5831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59" name="Google Shape;4059;p70"/>
          <p:cNvGrpSpPr/>
          <p:nvPr/>
        </p:nvGrpSpPr>
        <p:grpSpPr>
          <a:xfrm>
            <a:off x="285342" y="1148295"/>
            <a:ext cx="11463355" cy="5059905"/>
            <a:chOff x="380712" y="1645615"/>
            <a:chExt cx="11463355" cy="5027191"/>
          </a:xfrm>
        </p:grpSpPr>
        <p:sp>
          <p:nvSpPr>
            <p:cNvPr id="4060" name="Google Shape;4060;p70"/>
            <p:cNvSpPr/>
            <p:nvPr/>
          </p:nvSpPr>
          <p:spPr>
            <a:xfrm>
              <a:off x="380712" y="2141446"/>
              <a:ext cx="11428467" cy="4531360"/>
            </a:xfrm>
            <a:prstGeom prst="rect">
              <a:avLst/>
            </a:prstGeom>
            <a:solidFill>
              <a:srgbClr val="F2F2F2"/>
            </a:solidFill>
            <a:ln cap="flat" cmpd="sng" w="25400">
              <a:solidFill>
                <a:srgbClr val="0097A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1" name="Google Shape;4061;p70"/>
            <p:cNvSpPr/>
            <p:nvPr/>
          </p:nvSpPr>
          <p:spPr>
            <a:xfrm>
              <a:off x="4673600" y="3464614"/>
              <a:ext cx="2702560" cy="1228022"/>
            </a:xfrm>
            <a:prstGeom prst="roundRect">
              <a:avLst>
                <a:gd fmla="val 16667" name="adj"/>
              </a:avLst>
            </a:prstGeom>
            <a:solidFill>
              <a:srgbClr val="FEEDD8"/>
            </a:solidFill>
            <a:ln cap="flat" cmpd="sng" w="25400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Représenter le schéma d’un circuit électrique en utilisant les symboles normalisés de dipôles.</a:t>
              </a:r>
              <a:endParaRPr/>
            </a:p>
          </p:txBody>
        </p:sp>
        <p:sp>
          <p:nvSpPr>
            <p:cNvPr id="4062" name="Google Shape;4062;p70"/>
            <p:cNvSpPr/>
            <p:nvPr/>
          </p:nvSpPr>
          <p:spPr>
            <a:xfrm>
              <a:off x="1003405" y="2853580"/>
              <a:ext cx="2216165" cy="1945835"/>
            </a:xfrm>
            <a:prstGeom prst="roundRect">
              <a:avLst>
                <a:gd fmla="val 8096" name="adj"/>
              </a:avLst>
            </a:prstGeom>
            <a:solidFill>
              <a:srgbClr val="FEEDD8"/>
            </a:solidFill>
            <a:ln cap="flat" cmpd="sng" w="25400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3" name="Google Shape;4063;p70"/>
            <p:cNvSpPr txBox="1"/>
            <p:nvPr/>
          </p:nvSpPr>
          <p:spPr>
            <a:xfrm>
              <a:off x="5548033" y="3156837"/>
              <a:ext cx="95369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 tâche</a:t>
              </a:r>
              <a:endParaRPr/>
            </a:p>
          </p:txBody>
        </p:sp>
        <p:sp>
          <p:nvSpPr>
            <p:cNvPr id="4064" name="Google Shape;4064;p70"/>
            <p:cNvSpPr/>
            <p:nvPr/>
          </p:nvSpPr>
          <p:spPr>
            <a:xfrm>
              <a:off x="8432608" y="2822723"/>
              <a:ext cx="2430737" cy="1243992"/>
            </a:xfrm>
            <a:prstGeom prst="roundRect">
              <a:avLst>
                <a:gd fmla="val 16667" name="adj"/>
              </a:avLst>
            </a:prstGeom>
            <a:solidFill>
              <a:srgbClr val="0097A7">
                <a:alpha val="30196"/>
              </a:srgbClr>
            </a:solidFill>
            <a:ln cap="flat" cmpd="sng" w="25400">
              <a:solidFill>
                <a:srgbClr val="0097A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5" name="Google Shape;4065;p70"/>
            <p:cNvSpPr txBox="1"/>
            <p:nvPr/>
          </p:nvSpPr>
          <p:spPr>
            <a:xfrm>
              <a:off x="8504976" y="2405090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Verbes de consigne</a:t>
              </a:r>
              <a:endParaRPr/>
            </a:p>
          </p:txBody>
        </p:sp>
        <p:sp>
          <p:nvSpPr>
            <p:cNvPr id="4066" name="Google Shape;4066;p70"/>
            <p:cNvSpPr/>
            <p:nvPr/>
          </p:nvSpPr>
          <p:spPr>
            <a:xfrm>
              <a:off x="1211951" y="5542345"/>
              <a:ext cx="9859940" cy="895994"/>
            </a:xfrm>
            <a:prstGeom prst="roundRect">
              <a:avLst>
                <a:gd fmla="val 16667" name="adj"/>
              </a:avLst>
            </a:prstGeom>
            <a:solidFill>
              <a:srgbClr val="D8E6FC"/>
            </a:solidFill>
            <a:ln cap="flat" cmpd="sng" w="25400">
              <a:solidFill>
                <a:srgbClr val="4285F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7" name="Google Shape;4067;p70"/>
            <p:cNvSpPr txBox="1"/>
            <p:nvPr/>
          </p:nvSpPr>
          <p:spPr>
            <a:xfrm>
              <a:off x="3857140" y="5173610"/>
              <a:ext cx="2407021" cy="305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Structure pour répondre</a:t>
              </a:r>
              <a:endParaRPr/>
            </a:p>
          </p:txBody>
        </p:sp>
        <p:cxnSp>
          <p:nvCxnSpPr>
            <p:cNvPr id="4068" name="Google Shape;4068;p70"/>
            <p:cNvCxnSpPr>
              <a:stCxn id="4062" idx="3"/>
              <a:endCxn id="4061" idx="1"/>
            </p:cNvCxnSpPr>
            <p:nvPr/>
          </p:nvCxnSpPr>
          <p:spPr>
            <a:xfrm>
              <a:off x="3219570" y="3826498"/>
              <a:ext cx="1454100" cy="2520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069" name="Google Shape;4069;p70"/>
            <p:cNvSpPr txBox="1"/>
            <p:nvPr/>
          </p:nvSpPr>
          <p:spPr>
            <a:xfrm>
              <a:off x="1125616" y="2966892"/>
              <a:ext cx="1980900" cy="16971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92075" lvl="0" marL="92075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Circuit électrique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92075" lvl="0" marL="92075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Dipôle électrique</a:t>
              </a:r>
              <a:endParaRPr/>
            </a:p>
            <a:p>
              <a:pPr indent="-92075" lvl="0" marL="92075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Générateur </a:t>
              </a:r>
              <a:endParaRPr/>
            </a:p>
            <a:p>
              <a:pPr indent="-92075" lvl="0" marL="92075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Récepteur</a:t>
              </a:r>
              <a:endParaRPr/>
            </a:p>
            <a:p>
              <a:pPr indent="-92075" lvl="0" marL="92075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b="0" i="0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Symbole normalisé</a:t>
              </a:r>
              <a:endParaRPr/>
            </a:p>
          </p:txBody>
        </p:sp>
        <p:sp>
          <p:nvSpPr>
            <p:cNvPr id="4070" name="Google Shape;4070;p70"/>
            <p:cNvSpPr txBox="1"/>
            <p:nvPr/>
          </p:nvSpPr>
          <p:spPr>
            <a:xfrm>
              <a:off x="8783077" y="2917236"/>
              <a:ext cx="1843091" cy="10549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6213" lvl="0" marL="176213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Représenter</a:t>
              </a:r>
              <a:endParaRPr/>
            </a:p>
            <a:p>
              <a:pPr indent="-176213" lvl="0" marL="176213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Identifier </a:t>
              </a:r>
              <a:endParaRPr/>
            </a:p>
            <a:p>
              <a:pPr indent="-176213" lvl="0" marL="176213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Tracer </a:t>
              </a:r>
              <a:endParaRPr/>
            </a:p>
          </p:txBody>
        </p:sp>
        <p:cxnSp>
          <p:nvCxnSpPr>
            <p:cNvPr id="4071" name="Google Shape;4071;p70"/>
            <p:cNvCxnSpPr>
              <a:stCxn id="4061" idx="3"/>
            </p:cNvCxnSpPr>
            <p:nvPr/>
          </p:nvCxnSpPr>
          <p:spPr>
            <a:xfrm flipH="1" rot="10800000">
              <a:off x="7376160" y="3621425"/>
              <a:ext cx="1056300" cy="457200"/>
            </a:xfrm>
            <a:prstGeom prst="bentConnector3">
              <a:avLst>
                <a:gd fmla="val 59027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072" name="Google Shape;4072;p70"/>
            <p:cNvCxnSpPr/>
            <p:nvPr/>
          </p:nvCxnSpPr>
          <p:spPr>
            <a:xfrm rot="5400000">
              <a:off x="5681203" y="5128975"/>
              <a:ext cx="808377" cy="2"/>
            </a:xfrm>
            <a:prstGeom prst="bentConnector3">
              <a:avLst>
                <a:gd fmla="val 108337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073" name="Google Shape;4073;p70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717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0" lang="fr-FR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MA CARTE LEXICALE</a:t>
              </a:r>
              <a:endParaRPr b="1" i="0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74" name="Google Shape;4074;p70"/>
          <p:cNvSpPr txBox="1"/>
          <p:nvPr/>
        </p:nvSpPr>
        <p:spPr>
          <a:xfrm>
            <a:off x="725146" y="1978524"/>
            <a:ext cx="2286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Termes thématiques</a:t>
            </a:r>
            <a:endParaRPr/>
          </a:p>
        </p:txBody>
      </p:sp>
      <p:sp>
        <p:nvSpPr>
          <p:cNvPr id="4075" name="Google Shape;4075;p70"/>
          <p:cNvSpPr txBox="1"/>
          <p:nvPr/>
        </p:nvSpPr>
        <p:spPr>
          <a:xfrm>
            <a:off x="1188381" y="5039386"/>
            <a:ext cx="9622387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6213" lvl="0" marL="176213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J’identifie  .............................................. et ……………fils .</a:t>
            </a:r>
            <a:endParaRPr/>
          </a:p>
          <a:p>
            <a:pPr indent="-176213" lvl="0" marL="176213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Je trace   ............................................................., en laissant ……………………………… .</a:t>
            </a:r>
            <a:endParaRPr/>
          </a:p>
          <a:p>
            <a:pPr indent="-176213" lvl="0" marL="176213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Je représente   ............................................................. .</a:t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9" name="Shape 4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0" name="Google Shape;4080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76808" y="21271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4081" name="Google Shape;4081;p71"/>
          <p:cNvSpPr txBox="1"/>
          <p:nvPr/>
        </p:nvSpPr>
        <p:spPr>
          <a:xfrm>
            <a:off x="3603118" y="2850204"/>
            <a:ext cx="438774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Exercices 1 de la page 13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Défi 1 de la page 15</a:t>
            </a:r>
            <a:endParaRPr/>
          </a:p>
        </p:txBody>
      </p:sp>
      <p:sp>
        <p:nvSpPr>
          <p:cNvPr id="4082" name="Google Shape;4082;p71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Bravo à tous ! Révisez dans le livret ce qu’on a vu aujourd'hui et faire l’exercice et le défi suivants: </a:t>
            </a:r>
            <a:endParaRPr/>
          </a:p>
        </p:txBody>
      </p:sp>
      <p:sp>
        <p:nvSpPr>
          <p:cNvPr id="4083" name="Google Shape;4083;p71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incite les élèves à faire les exercices à la maison et clore la séance.</a:t>
            </a:r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7" name="Shape 4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88" name="Google Shape;4088;p72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4089" name="Google Shape;4089;p72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9D7A2"/>
            </a:solidFill>
            <a:ln cap="flat" cmpd="sng" w="12700">
              <a:solidFill>
                <a:srgbClr val="F9D7A2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0" name="Google Shape;4090;p72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91" name="Google Shape;4091;p72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4092" name="Google Shape;4092;p72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6C374"/>
            </a:solidFill>
            <a:ln cap="flat" cmpd="sng" w="12700">
              <a:solidFill>
                <a:srgbClr val="F6C374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3" name="Google Shape;4093;p72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-FR" sz="4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 la prochaine séance!</a:t>
              </a:r>
              <a:endParaRPr/>
            </a:p>
          </p:txBody>
        </p:sp>
      </p:grpSp>
      <p:pic>
        <p:nvPicPr>
          <p:cNvPr id="4094" name="Google Shape;4094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32837" y="1903731"/>
            <a:ext cx="2783680" cy="2783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p8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10 min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1" name="Shape 1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2" name="Google Shape;1972;p9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Bonjour! Prêts pour démarrer notre séance? Allons-y!</a:t>
            </a:r>
            <a:endParaRPr/>
          </a:p>
        </p:txBody>
      </p:sp>
      <p:sp>
        <p:nvSpPr>
          <p:cNvPr id="1973" name="Google Shape;1973;p9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pic>
        <p:nvPicPr>
          <p:cNvPr descr="Une fusée Soyouz décolle vers l'ISS avec un Russe et un Américain à bord, fusée  qui décolle - heartfeltfuneralcompany.co.uk" id="1974" name="Google Shape;1974;p9"/>
          <p:cNvPicPr preferRelativeResize="0"/>
          <p:nvPr/>
        </p:nvPicPr>
        <p:blipFill rotWithShape="1">
          <a:blip r:embed="rId3">
            <a:alphaModFix/>
          </a:blip>
          <a:srcRect b="0" l="12628" r="42945" t="0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8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6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7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3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2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2024-05-28T10:13:00Z</dcterms:created>
  <dc:creator>D_Abdellah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07BCFC6302C549B0B0C2BCAF22236F3C_12</vt:lpwstr>
  </property>
  <property fmtid="{D5CDD505-2E9C-101B-9397-08002B2CF9AE}" pid="3" name="KSOProductBuildVer">
    <vt:lpwstr>1036-12.9.0.21549</vt:lpwstr>
  </property>
</Properties>
</file>