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72" r:id="rId5"/>
    <p:sldMasterId id="214748367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y="6858000" cx="12192000"/>
  <p:notesSz cx="6858000" cy="9144000"/>
  <p:embeddedFontLst>
    <p:embeddedFont>
      <p:font typeface="Dosis"/>
      <p:regular r:id="rId38"/>
      <p:bold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0" roundtripDataSignature="AMtx7midNl+SrQoMz5olt7UIp//UHdP2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D2A8BB1-0303-4078-A482-FD57C6B980C9}">
  <a:tblStyle styleId="{CD2A8BB1-0303-4078-A482-FD57C6B980C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font" Target="fonts/Dosis-bold.fntdata"/><Relationship Id="rId38" Type="http://schemas.openxmlformats.org/officeDocument/2006/relationships/font" Target="fonts/Dosis-regular.fntdata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0" name="Google Shape;62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1" name="Google Shape;63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2" name="Google Shape;68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2" name="Google Shape;75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3" name="Google Shape;76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2" name="Google Shape;83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1" name="Google Shape;84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8" name="Google Shape;89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5" name="Google Shape;96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6" name="Google Shape;96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1" name="Google Shape;1241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1" name="Google Shape;1251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2" name="Google Shape;1252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6" name="Google Shape;1266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7" name="Google Shape;1267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5" name="Google Shape;131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" name="Google Shape;1316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5" name="Google Shape;133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" name="Google Shape;1336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" name="Google Shape;1353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4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7" name="Google Shape;24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56" name="Google Shape;25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5" name="Google Shape;26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4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1" name="Google Shape;91;p4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4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3" name="Google Shape;93;p4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4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7" name="Google Shape;107;p44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4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4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4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4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5" name="Google Shape;115;p4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6" name="Google Shape;116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1" name="Google Shape;121;p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" name="Google Shape;122;p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3" name="Google Shape;123;p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4" name="Google Shape;124;p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7" name="Google Shape;127;p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" name="Google Shape;128;p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" name="Google Shape;129;p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0" name="Google Shape;130;p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3" name="Google Shape;133;p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4" name="Google Shape;134;p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" name="Google Shape;135;p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6" name="Google Shape;136;p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9" name="Google Shape;139;p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" name="Google Shape;140;p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" name="Google Shape;141;p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2" name="Google Shape;142;p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5" name="Google Shape;145;p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" name="Google Shape;146;p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7" name="Google Shape;147;p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8" name="Google Shape;148;p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3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3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33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3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3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3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33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3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3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3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3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3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1" name="Google Shape;151;p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2" name="Google Shape;152;p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3" name="Google Shape;153;p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4" name="Google Shape;154;p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7" name="Google Shape;157;p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8" name="Google Shape;158;p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9" name="Google Shape;159;p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0" name="Google Shape;160;p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5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3" name="Google Shape;163;p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4" name="Google Shape;164;p5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" name="Google Shape;165;p5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6" name="Google Shape;166;p5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5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9" name="Google Shape;169;p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" name="Google Shape;170;p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" name="Google Shape;171;p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2" name="Google Shape;172;p5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er diapos">
  <p:cSld name="1er diapo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34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35" name="Google Shape;35;p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38" name="Google Shape;38;p34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39" name="Google Shape;39;p34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4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41" name="Google Shape;41;p34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eme diapos">
  <p:cSld name="2eme diapo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35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44" name="Google Shape;44;p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" name="Google Shape;45;p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" name="Google Shape;46;p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b="0" i="0" sz="1351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47" name="Google Shape;47;p35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48" name="Google Shape;48;p3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35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50" name="Google Shape;50;p35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1">
  <p:cSld name="P1">
    <p:bg>
      <p:bgPr>
        <a:solidFill>
          <a:srgbClr val="002060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3" name="Google Shape;53;p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" name="Google Shape;54;p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" name="Google Shape;55;p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descr="Image générée" id="56" name="Google Shape;56;p3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2">
  <p:cSld name="1_P2">
    <p:bg>
      <p:bgPr>
        <a:solidFill>
          <a:srgbClr val="002060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3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9" name="Google Shape;59;p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" name="Google Shape;60;p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descr="Image générée" id="62" name="Google Shape;62;p37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P3">
  <p:cSld name="2_P3">
    <p:bg>
      <p:bgPr>
        <a:solidFill>
          <a:srgbClr val="002060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" name="Google Shape;65;p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" name="Google Shape;66;p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7" name="Google Shape;67;p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descr="Image générée" id="68" name="Google Shape;68;p3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2" name="Google Shape;72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24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EFBF1"/>
            </a:gs>
            <a:gs pos="74000">
              <a:srgbClr val="FFE28B"/>
            </a:gs>
            <a:gs pos="83000">
              <a:srgbClr val="FFE28B"/>
            </a:gs>
            <a:gs pos="100000">
              <a:srgbClr val="FEEBB2"/>
            </a:gs>
          </a:gsLst>
          <a:lin ang="5400000" scaled="0"/>
        </a:gra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40" Type="http://schemas.openxmlformats.org/officeDocument/2006/relationships/image" Target="../media/image56.png"/><Relationship Id="rId42" Type="http://schemas.openxmlformats.org/officeDocument/2006/relationships/image" Target="../media/image64.png"/><Relationship Id="rId41" Type="http://schemas.openxmlformats.org/officeDocument/2006/relationships/image" Target="../media/image62.png"/><Relationship Id="rId44" Type="http://schemas.openxmlformats.org/officeDocument/2006/relationships/image" Target="../media/image58.png"/><Relationship Id="rId43" Type="http://schemas.openxmlformats.org/officeDocument/2006/relationships/image" Target="../media/image63.png"/><Relationship Id="rId46" Type="http://schemas.openxmlformats.org/officeDocument/2006/relationships/image" Target="../media/image65.png"/><Relationship Id="rId45" Type="http://schemas.openxmlformats.org/officeDocument/2006/relationships/image" Target="../media/image60.png"/><Relationship Id="rId107" Type="http://schemas.openxmlformats.org/officeDocument/2006/relationships/image" Target="../media/image125.png"/><Relationship Id="rId106" Type="http://schemas.openxmlformats.org/officeDocument/2006/relationships/image" Target="../media/image118.png"/><Relationship Id="rId105" Type="http://schemas.openxmlformats.org/officeDocument/2006/relationships/image" Target="../media/image129.png"/><Relationship Id="rId104" Type="http://schemas.openxmlformats.org/officeDocument/2006/relationships/image" Target="../media/image117.png"/><Relationship Id="rId109" Type="http://schemas.openxmlformats.org/officeDocument/2006/relationships/image" Target="../media/image130.png"/><Relationship Id="rId108" Type="http://schemas.openxmlformats.org/officeDocument/2006/relationships/image" Target="../media/image121.png"/><Relationship Id="rId48" Type="http://schemas.openxmlformats.org/officeDocument/2006/relationships/image" Target="../media/image67.png"/><Relationship Id="rId47" Type="http://schemas.openxmlformats.org/officeDocument/2006/relationships/image" Target="../media/image94.png"/><Relationship Id="rId49" Type="http://schemas.openxmlformats.org/officeDocument/2006/relationships/image" Target="../media/image69.png"/><Relationship Id="rId103" Type="http://schemas.openxmlformats.org/officeDocument/2006/relationships/image" Target="../media/image128.png"/><Relationship Id="rId102" Type="http://schemas.openxmlformats.org/officeDocument/2006/relationships/image" Target="../media/image116.png"/><Relationship Id="rId101" Type="http://schemas.openxmlformats.org/officeDocument/2006/relationships/image" Target="../media/image149.png"/><Relationship Id="rId100" Type="http://schemas.openxmlformats.org/officeDocument/2006/relationships/image" Target="../media/image115.png"/><Relationship Id="rId31" Type="http://schemas.openxmlformats.org/officeDocument/2006/relationships/image" Target="../media/image55.png"/><Relationship Id="rId30" Type="http://schemas.openxmlformats.org/officeDocument/2006/relationships/image" Target="../media/image50.png"/><Relationship Id="rId33" Type="http://schemas.openxmlformats.org/officeDocument/2006/relationships/image" Target="../media/image142.png"/><Relationship Id="rId32" Type="http://schemas.openxmlformats.org/officeDocument/2006/relationships/image" Target="../media/image47.png"/><Relationship Id="rId35" Type="http://schemas.openxmlformats.org/officeDocument/2006/relationships/image" Target="../media/image57.png"/><Relationship Id="rId34" Type="http://schemas.openxmlformats.org/officeDocument/2006/relationships/image" Target="../media/image53.png"/><Relationship Id="rId37" Type="http://schemas.openxmlformats.org/officeDocument/2006/relationships/image" Target="../media/image52.png"/><Relationship Id="rId36" Type="http://schemas.openxmlformats.org/officeDocument/2006/relationships/image" Target="../media/image54.png"/><Relationship Id="rId39" Type="http://schemas.openxmlformats.org/officeDocument/2006/relationships/image" Target="../media/image51.png"/><Relationship Id="rId38" Type="http://schemas.openxmlformats.org/officeDocument/2006/relationships/image" Target="../media/image61.png"/><Relationship Id="rId20" Type="http://schemas.openxmlformats.org/officeDocument/2006/relationships/image" Target="../media/image34.png"/><Relationship Id="rId22" Type="http://schemas.openxmlformats.org/officeDocument/2006/relationships/image" Target="../media/image41.png"/><Relationship Id="rId21" Type="http://schemas.openxmlformats.org/officeDocument/2006/relationships/image" Target="../media/image32.png"/><Relationship Id="rId24" Type="http://schemas.openxmlformats.org/officeDocument/2006/relationships/image" Target="../media/image43.png"/><Relationship Id="rId23" Type="http://schemas.openxmlformats.org/officeDocument/2006/relationships/image" Target="../media/image39.png"/><Relationship Id="rId129" Type="http://schemas.openxmlformats.org/officeDocument/2006/relationships/image" Target="../media/image139.png"/><Relationship Id="rId128" Type="http://schemas.openxmlformats.org/officeDocument/2006/relationships/image" Target="../media/image148.png"/><Relationship Id="rId127" Type="http://schemas.openxmlformats.org/officeDocument/2006/relationships/image" Target="../media/image146.png"/><Relationship Id="rId126" Type="http://schemas.openxmlformats.org/officeDocument/2006/relationships/image" Target="../media/image145.png"/><Relationship Id="rId26" Type="http://schemas.openxmlformats.org/officeDocument/2006/relationships/image" Target="../media/image133.png"/><Relationship Id="rId121" Type="http://schemas.openxmlformats.org/officeDocument/2006/relationships/image" Target="../media/image141.png"/><Relationship Id="rId25" Type="http://schemas.openxmlformats.org/officeDocument/2006/relationships/image" Target="../media/image42.png"/><Relationship Id="rId120" Type="http://schemas.openxmlformats.org/officeDocument/2006/relationships/image" Target="../media/image136.png"/><Relationship Id="rId28" Type="http://schemas.openxmlformats.org/officeDocument/2006/relationships/image" Target="../media/image46.png"/><Relationship Id="rId27" Type="http://schemas.openxmlformats.org/officeDocument/2006/relationships/image" Target="../media/image48.png"/><Relationship Id="rId125" Type="http://schemas.openxmlformats.org/officeDocument/2006/relationships/image" Target="../media/image173.png"/><Relationship Id="rId29" Type="http://schemas.openxmlformats.org/officeDocument/2006/relationships/image" Target="../media/image49.png"/><Relationship Id="rId124" Type="http://schemas.openxmlformats.org/officeDocument/2006/relationships/image" Target="../media/image140.png"/><Relationship Id="rId123" Type="http://schemas.openxmlformats.org/officeDocument/2006/relationships/image" Target="../media/image144.png"/><Relationship Id="rId122" Type="http://schemas.openxmlformats.org/officeDocument/2006/relationships/image" Target="../media/image153.png"/><Relationship Id="rId95" Type="http://schemas.openxmlformats.org/officeDocument/2006/relationships/image" Target="../media/image112.png"/><Relationship Id="rId94" Type="http://schemas.openxmlformats.org/officeDocument/2006/relationships/image" Target="../media/image124.png"/><Relationship Id="rId97" Type="http://schemas.openxmlformats.org/officeDocument/2006/relationships/image" Target="../media/image113.png"/><Relationship Id="rId96" Type="http://schemas.openxmlformats.org/officeDocument/2006/relationships/image" Target="../media/image110.png"/><Relationship Id="rId11" Type="http://schemas.openxmlformats.org/officeDocument/2006/relationships/image" Target="../media/image44.png"/><Relationship Id="rId99" Type="http://schemas.openxmlformats.org/officeDocument/2006/relationships/image" Target="../media/image114.png"/><Relationship Id="rId10" Type="http://schemas.openxmlformats.org/officeDocument/2006/relationships/image" Target="../media/image28.png"/><Relationship Id="rId98" Type="http://schemas.openxmlformats.org/officeDocument/2006/relationships/image" Target="../media/image119.png"/><Relationship Id="rId13" Type="http://schemas.openxmlformats.org/officeDocument/2006/relationships/image" Target="../media/image37.png"/><Relationship Id="rId12" Type="http://schemas.openxmlformats.org/officeDocument/2006/relationships/image" Target="../media/image35.png"/><Relationship Id="rId91" Type="http://schemas.openxmlformats.org/officeDocument/2006/relationships/image" Target="../media/image111.png"/><Relationship Id="rId90" Type="http://schemas.openxmlformats.org/officeDocument/2006/relationships/image" Target="../media/image120.png"/><Relationship Id="rId93" Type="http://schemas.openxmlformats.org/officeDocument/2006/relationships/image" Target="../media/image109.png"/><Relationship Id="rId92" Type="http://schemas.openxmlformats.org/officeDocument/2006/relationships/image" Target="../media/image108.png"/><Relationship Id="rId118" Type="http://schemas.openxmlformats.org/officeDocument/2006/relationships/image" Target="../media/image135.png"/><Relationship Id="rId117" Type="http://schemas.openxmlformats.org/officeDocument/2006/relationships/image" Target="../media/image164.png"/><Relationship Id="rId116" Type="http://schemas.openxmlformats.org/officeDocument/2006/relationships/image" Target="../media/image132.png"/><Relationship Id="rId115" Type="http://schemas.openxmlformats.org/officeDocument/2006/relationships/image" Target="../media/image138.png"/><Relationship Id="rId119" Type="http://schemas.openxmlformats.org/officeDocument/2006/relationships/image" Target="../media/image137.png"/><Relationship Id="rId15" Type="http://schemas.openxmlformats.org/officeDocument/2006/relationships/image" Target="../media/image29.png"/><Relationship Id="rId110" Type="http://schemas.openxmlformats.org/officeDocument/2006/relationships/image" Target="../media/image152.png"/><Relationship Id="rId14" Type="http://schemas.openxmlformats.org/officeDocument/2006/relationships/image" Target="../media/image45.png"/><Relationship Id="rId17" Type="http://schemas.openxmlformats.org/officeDocument/2006/relationships/image" Target="../media/image30.png"/><Relationship Id="rId16" Type="http://schemas.openxmlformats.org/officeDocument/2006/relationships/image" Target="../media/image40.png"/><Relationship Id="rId19" Type="http://schemas.openxmlformats.org/officeDocument/2006/relationships/image" Target="../media/image38.png"/><Relationship Id="rId114" Type="http://schemas.openxmlformats.org/officeDocument/2006/relationships/image" Target="../media/image134.png"/><Relationship Id="rId18" Type="http://schemas.openxmlformats.org/officeDocument/2006/relationships/image" Target="../media/image33.png"/><Relationship Id="rId113" Type="http://schemas.openxmlformats.org/officeDocument/2006/relationships/image" Target="../media/image131.png"/><Relationship Id="rId112" Type="http://schemas.openxmlformats.org/officeDocument/2006/relationships/image" Target="../media/image123.png"/><Relationship Id="rId111" Type="http://schemas.openxmlformats.org/officeDocument/2006/relationships/image" Target="../media/image126.png"/><Relationship Id="rId84" Type="http://schemas.openxmlformats.org/officeDocument/2006/relationships/image" Target="../media/image101.png"/><Relationship Id="rId83" Type="http://schemas.openxmlformats.org/officeDocument/2006/relationships/image" Target="../media/image95.png"/><Relationship Id="rId86" Type="http://schemas.openxmlformats.org/officeDocument/2006/relationships/image" Target="../media/image127.png"/><Relationship Id="rId85" Type="http://schemas.openxmlformats.org/officeDocument/2006/relationships/image" Target="../media/image100.png"/><Relationship Id="rId88" Type="http://schemas.openxmlformats.org/officeDocument/2006/relationships/image" Target="../media/image105.png"/><Relationship Id="rId87" Type="http://schemas.openxmlformats.org/officeDocument/2006/relationships/image" Target="../media/image104.png"/><Relationship Id="rId89" Type="http://schemas.openxmlformats.org/officeDocument/2006/relationships/image" Target="../media/image107.png"/><Relationship Id="rId80" Type="http://schemas.openxmlformats.org/officeDocument/2006/relationships/image" Target="../media/image93.png"/><Relationship Id="rId82" Type="http://schemas.openxmlformats.org/officeDocument/2006/relationships/image" Target="../media/image102.png"/><Relationship Id="rId81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6.png"/><Relationship Id="rId9" Type="http://schemas.openxmlformats.org/officeDocument/2006/relationships/image" Target="../media/image27.png"/><Relationship Id="rId5" Type="http://schemas.openxmlformats.org/officeDocument/2006/relationships/image" Target="../media/image14.png"/><Relationship Id="rId6" Type="http://schemas.openxmlformats.org/officeDocument/2006/relationships/image" Target="../media/image98.png"/><Relationship Id="rId7" Type="http://schemas.openxmlformats.org/officeDocument/2006/relationships/image" Target="../media/image24.png"/><Relationship Id="rId8" Type="http://schemas.openxmlformats.org/officeDocument/2006/relationships/image" Target="../media/image31.png"/><Relationship Id="rId73" Type="http://schemas.openxmlformats.org/officeDocument/2006/relationships/image" Target="../media/image90.png"/><Relationship Id="rId72" Type="http://schemas.openxmlformats.org/officeDocument/2006/relationships/image" Target="../media/image88.png"/><Relationship Id="rId75" Type="http://schemas.openxmlformats.org/officeDocument/2006/relationships/image" Target="../media/image89.png"/><Relationship Id="rId74" Type="http://schemas.openxmlformats.org/officeDocument/2006/relationships/image" Target="../media/image91.png"/><Relationship Id="rId77" Type="http://schemas.openxmlformats.org/officeDocument/2006/relationships/image" Target="../media/image99.png"/><Relationship Id="rId76" Type="http://schemas.openxmlformats.org/officeDocument/2006/relationships/image" Target="../media/image92.png"/><Relationship Id="rId79" Type="http://schemas.openxmlformats.org/officeDocument/2006/relationships/image" Target="../media/image103.png"/><Relationship Id="rId78" Type="http://schemas.openxmlformats.org/officeDocument/2006/relationships/image" Target="../media/image96.png"/><Relationship Id="rId71" Type="http://schemas.openxmlformats.org/officeDocument/2006/relationships/image" Target="../media/image85.png"/><Relationship Id="rId70" Type="http://schemas.openxmlformats.org/officeDocument/2006/relationships/image" Target="../media/image86.png"/><Relationship Id="rId132" Type="http://schemas.openxmlformats.org/officeDocument/2006/relationships/image" Target="../media/image155.png"/><Relationship Id="rId131" Type="http://schemas.openxmlformats.org/officeDocument/2006/relationships/image" Target="../media/image150.png"/><Relationship Id="rId130" Type="http://schemas.openxmlformats.org/officeDocument/2006/relationships/image" Target="../media/image151.png"/><Relationship Id="rId135" Type="http://schemas.openxmlformats.org/officeDocument/2006/relationships/image" Target="../media/image156.png"/><Relationship Id="rId134" Type="http://schemas.openxmlformats.org/officeDocument/2006/relationships/image" Target="../media/image167.png"/><Relationship Id="rId133" Type="http://schemas.openxmlformats.org/officeDocument/2006/relationships/image" Target="../media/image154.png"/><Relationship Id="rId62" Type="http://schemas.openxmlformats.org/officeDocument/2006/relationships/image" Target="../media/image79.png"/><Relationship Id="rId61" Type="http://schemas.openxmlformats.org/officeDocument/2006/relationships/image" Target="../media/image122.png"/><Relationship Id="rId64" Type="http://schemas.openxmlformats.org/officeDocument/2006/relationships/image" Target="../media/image81.png"/><Relationship Id="rId63" Type="http://schemas.openxmlformats.org/officeDocument/2006/relationships/image" Target="../media/image75.png"/><Relationship Id="rId66" Type="http://schemas.openxmlformats.org/officeDocument/2006/relationships/image" Target="../media/image83.png"/><Relationship Id="rId65" Type="http://schemas.openxmlformats.org/officeDocument/2006/relationships/image" Target="../media/image78.png"/><Relationship Id="rId68" Type="http://schemas.openxmlformats.org/officeDocument/2006/relationships/image" Target="../media/image106.png"/><Relationship Id="rId67" Type="http://schemas.openxmlformats.org/officeDocument/2006/relationships/image" Target="../media/image87.png"/><Relationship Id="rId60" Type="http://schemas.openxmlformats.org/officeDocument/2006/relationships/image" Target="../media/image77.png"/><Relationship Id="rId69" Type="http://schemas.openxmlformats.org/officeDocument/2006/relationships/image" Target="../media/image84.png"/><Relationship Id="rId51" Type="http://schemas.openxmlformats.org/officeDocument/2006/relationships/image" Target="../media/image68.png"/><Relationship Id="rId50" Type="http://schemas.openxmlformats.org/officeDocument/2006/relationships/image" Target="../media/image82.png"/><Relationship Id="rId53" Type="http://schemas.openxmlformats.org/officeDocument/2006/relationships/image" Target="../media/image73.png"/><Relationship Id="rId52" Type="http://schemas.openxmlformats.org/officeDocument/2006/relationships/image" Target="../media/image66.png"/><Relationship Id="rId55" Type="http://schemas.openxmlformats.org/officeDocument/2006/relationships/image" Target="../media/image71.png"/><Relationship Id="rId54" Type="http://schemas.openxmlformats.org/officeDocument/2006/relationships/image" Target="../media/image76.png"/><Relationship Id="rId57" Type="http://schemas.openxmlformats.org/officeDocument/2006/relationships/image" Target="../media/image80.png"/><Relationship Id="rId56" Type="http://schemas.openxmlformats.org/officeDocument/2006/relationships/image" Target="../media/image70.png"/><Relationship Id="rId59" Type="http://schemas.openxmlformats.org/officeDocument/2006/relationships/image" Target="../media/image72.png"/><Relationship Id="rId58" Type="http://schemas.openxmlformats.org/officeDocument/2006/relationships/image" Target="../media/image7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16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9.png"/><Relationship Id="rId5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40" Type="http://schemas.openxmlformats.org/officeDocument/2006/relationships/image" Target="../media/image193.png"/><Relationship Id="rId42" Type="http://schemas.openxmlformats.org/officeDocument/2006/relationships/image" Target="../media/image203.png"/><Relationship Id="rId41" Type="http://schemas.openxmlformats.org/officeDocument/2006/relationships/image" Target="../media/image194.png"/><Relationship Id="rId44" Type="http://schemas.openxmlformats.org/officeDocument/2006/relationships/image" Target="../media/image195.png"/><Relationship Id="rId43" Type="http://schemas.openxmlformats.org/officeDocument/2006/relationships/image" Target="../media/image199.png"/><Relationship Id="rId46" Type="http://schemas.openxmlformats.org/officeDocument/2006/relationships/image" Target="../media/image202.png"/><Relationship Id="rId45" Type="http://schemas.openxmlformats.org/officeDocument/2006/relationships/image" Target="../media/image200.png"/><Relationship Id="rId107" Type="http://schemas.openxmlformats.org/officeDocument/2006/relationships/image" Target="../media/image264.png"/><Relationship Id="rId106" Type="http://schemas.openxmlformats.org/officeDocument/2006/relationships/image" Target="../media/image279.png"/><Relationship Id="rId105" Type="http://schemas.openxmlformats.org/officeDocument/2006/relationships/image" Target="../media/image261.png"/><Relationship Id="rId104" Type="http://schemas.openxmlformats.org/officeDocument/2006/relationships/image" Target="../media/image294.png"/><Relationship Id="rId109" Type="http://schemas.openxmlformats.org/officeDocument/2006/relationships/image" Target="../media/image269.png"/><Relationship Id="rId108" Type="http://schemas.openxmlformats.org/officeDocument/2006/relationships/image" Target="../media/image267.png"/><Relationship Id="rId48" Type="http://schemas.openxmlformats.org/officeDocument/2006/relationships/image" Target="../media/image224.png"/><Relationship Id="rId47" Type="http://schemas.openxmlformats.org/officeDocument/2006/relationships/image" Target="../media/image205.png"/><Relationship Id="rId49" Type="http://schemas.openxmlformats.org/officeDocument/2006/relationships/image" Target="../media/image208.png"/><Relationship Id="rId103" Type="http://schemas.openxmlformats.org/officeDocument/2006/relationships/image" Target="../media/image255.png"/><Relationship Id="rId102" Type="http://schemas.openxmlformats.org/officeDocument/2006/relationships/image" Target="../media/image260.png"/><Relationship Id="rId101" Type="http://schemas.openxmlformats.org/officeDocument/2006/relationships/image" Target="../media/image252.png"/><Relationship Id="rId100" Type="http://schemas.openxmlformats.org/officeDocument/2006/relationships/image" Target="../media/image250.png"/><Relationship Id="rId31" Type="http://schemas.openxmlformats.org/officeDocument/2006/relationships/image" Target="../media/image185.png"/><Relationship Id="rId30" Type="http://schemas.openxmlformats.org/officeDocument/2006/relationships/image" Target="../media/image179.png"/><Relationship Id="rId33" Type="http://schemas.openxmlformats.org/officeDocument/2006/relationships/image" Target="../media/image188.png"/><Relationship Id="rId32" Type="http://schemas.openxmlformats.org/officeDocument/2006/relationships/image" Target="../media/image183.png"/><Relationship Id="rId35" Type="http://schemas.openxmlformats.org/officeDocument/2006/relationships/image" Target="../media/image191.png"/><Relationship Id="rId34" Type="http://schemas.openxmlformats.org/officeDocument/2006/relationships/image" Target="../media/image197.png"/><Relationship Id="rId37" Type="http://schemas.openxmlformats.org/officeDocument/2006/relationships/image" Target="../media/image189.png"/><Relationship Id="rId36" Type="http://schemas.openxmlformats.org/officeDocument/2006/relationships/image" Target="../media/image187.png"/><Relationship Id="rId39" Type="http://schemas.openxmlformats.org/officeDocument/2006/relationships/image" Target="../media/image190.png"/><Relationship Id="rId38" Type="http://schemas.openxmlformats.org/officeDocument/2006/relationships/image" Target="../media/image198.png"/><Relationship Id="rId20" Type="http://schemas.openxmlformats.org/officeDocument/2006/relationships/image" Target="../media/image176.png"/><Relationship Id="rId22" Type="http://schemas.openxmlformats.org/officeDocument/2006/relationships/image" Target="../media/image174.png"/><Relationship Id="rId21" Type="http://schemas.openxmlformats.org/officeDocument/2006/relationships/image" Target="../media/image184.png"/><Relationship Id="rId24" Type="http://schemas.openxmlformats.org/officeDocument/2006/relationships/image" Target="../media/image177.png"/><Relationship Id="rId23" Type="http://schemas.openxmlformats.org/officeDocument/2006/relationships/image" Target="../media/image181.png"/><Relationship Id="rId129" Type="http://schemas.openxmlformats.org/officeDocument/2006/relationships/image" Target="../media/image288.png"/><Relationship Id="rId128" Type="http://schemas.openxmlformats.org/officeDocument/2006/relationships/image" Target="../media/image280.png"/><Relationship Id="rId127" Type="http://schemas.openxmlformats.org/officeDocument/2006/relationships/image" Target="../media/image278.png"/><Relationship Id="rId126" Type="http://schemas.openxmlformats.org/officeDocument/2006/relationships/image" Target="../media/image283.png"/><Relationship Id="rId26" Type="http://schemas.openxmlformats.org/officeDocument/2006/relationships/image" Target="../media/image201.png"/><Relationship Id="rId121" Type="http://schemas.openxmlformats.org/officeDocument/2006/relationships/image" Target="../media/image271.png"/><Relationship Id="rId25" Type="http://schemas.openxmlformats.org/officeDocument/2006/relationships/image" Target="../media/image175.png"/><Relationship Id="rId120" Type="http://schemas.openxmlformats.org/officeDocument/2006/relationships/image" Target="../media/image274.png"/><Relationship Id="rId28" Type="http://schemas.openxmlformats.org/officeDocument/2006/relationships/image" Target="../media/image192.png"/><Relationship Id="rId27" Type="http://schemas.openxmlformats.org/officeDocument/2006/relationships/image" Target="../media/image180.png"/><Relationship Id="rId125" Type="http://schemas.openxmlformats.org/officeDocument/2006/relationships/image" Target="../media/image276.png"/><Relationship Id="rId29" Type="http://schemas.openxmlformats.org/officeDocument/2006/relationships/image" Target="../media/image211.png"/><Relationship Id="rId124" Type="http://schemas.openxmlformats.org/officeDocument/2006/relationships/image" Target="../media/image277.png"/><Relationship Id="rId123" Type="http://schemas.openxmlformats.org/officeDocument/2006/relationships/image" Target="../media/image282.png"/><Relationship Id="rId122" Type="http://schemas.openxmlformats.org/officeDocument/2006/relationships/image" Target="../media/image281.png"/><Relationship Id="rId95" Type="http://schemas.openxmlformats.org/officeDocument/2006/relationships/image" Target="../media/image246.png"/><Relationship Id="rId94" Type="http://schemas.openxmlformats.org/officeDocument/2006/relationships/image" Target="../media/image245.png"/><Relationship Id="rId97" Type="http://schemas.openxmlformats.org/officeDocument/2006/relationships/image" Target="../media/image251.png"/><Relationship Id="rId96" Type="http://schemas.openxmlformats.org/officeDocument/2006/relationships/image" Target="../media/image257.png"/><Relationship Id="rId11" Type="http://schemas.openxmlformats.org/officeDocument/2006/relationships/image" Target="../media/image158.png"/><Relationship Id="rId99" Type="http://schemas.openxmlformats.org/officeDocument/2006/relationships/image" Target="../media/image258.png"/><Relationship Id="rId10" Type="http://schemas.openxmlformats.org/officeDocument/2006/relationships/image" Target="../media/image162.png"/><Relationship Id="rId98" Type="http://schemas.openxmlformats.org/officeDocument/2006/relationships/image" Target="../media/image253.png"/><Relationship Id="rId13" Type="http://schemas.openxmlformats.org/officeDocument/2006/relationships/image" Target="../media/image165.png"/><Relationship Id="rId12" Type="http://schemas.openxmlformats.org/officeDocument/2006/relationships/image" Target="../media/image160.png"/><Relationship Id="rId91" Type="http://schemas.openxmlformats.org/officeDocument/2006/relationships/image" Target="../media/image247.png"/><Relationship Id="rId90" Type="http://schemas.openxmlformats.org/officeDocument/2006/relationships/image" Target="../media/image243.png"/><Relationship Id="rId93" Type="http://schemas.openxmlformats.org/officeDocument/2006/relationships/image" Target="../media/image254.png"/><Relationship Id="rId92" Type="http://schemas.openxmlformats.org/officeDocument/2006/relationships/image" Target="../media/image248.png"/><Relationship Id="rId118" Type="http://schemas.openxmlformats.org/officeDocument/2006/relationships/image" Target="../media/image272.png"/><Relationship Id="rId117" Type="http://schemas.openxmlformats.org/officeDocument/2006/relationships/image" Target="../media/image295.png"/><Relationship Id="rId116" Type="http://schemas.openxmlformats.org/officeDocument/2006/relationships/image" Target="../media/image266.png"/><Relationship Id="rId115" Type="http://schemas.openxmlformats.org/officeDocument/2006/relationships/image" Target="../media/image263.png"/><Relationship Id="rId119" Type="http://schemas.openxmlformats.org/officeDocument/2006/relationships/image" Target="../media/image275.png"/><Relationship Id="rId15" Type="http://schemas.openxmlformats.org/officeDocument/2006/relationships/image" Target="../media/image170.png"/><Relationship Id="rId110" Type="http://schemas.openxmlformats.org/officeDocument/2006/relationships/image" Target="../media/image270.png"/><Relationship Id="rId14" Type="http://schemas.openxmlformats.org/officeDocument/2006/relationships/image" Target="../media/image171.png"/><Relationship Id="rId17" Type="http://schemas.openxmlformats.org/officeDocument/2006/relationships/image" Target="../media/image168.png"/><Relationship Id="rId16" Type="http://schemas.openxmlformats.org/officeDocument/2006/relationships/image" Target="../media/image166.png"/><Relationship Id="rId19" Type="http://schemas.openxmlformats.org/officeDocument/2006/relationships/image" Target="../media/image178.png"/><Relationship Id="rId114" Type="http://schemas.openxmlformats.org/officeDocument/2006/relationships/image" Target="../media/image268.png"/><Relationship Id="rId18" Type="http://schemas.openxmlformats.org/officeDocument/2006/relationships/image" Target="../media/image172.png"/><Relationship Id="rId113" Type="http://schemas.openxmlformats.org/officeDocument/2006/relationships/image" Target="../media/image265.png"/><Relationship Id="rId112" Type="http://schemas.openxmlformats.org/officeDocument/2006/relationships/image" Target="../media/image262.png"/><Relationship Id="rId111" Type="http://schemas.openxmlformats.org/officeDocument/2006/relationships/image" Target="../media/image259.png"/><Relationship Id="rId84" Type="http://schemas.openxmlformats.org/officeDocument/2006/relationships/image" Target="../media/image273.png"/><Relationship Id="rId83" Type="http://schemas.openxmlformats.org/officeDocument/2006/relationships/image" Target="../media/image237.png"/><Relationship Id="rId86" Type="http://schemas.openxmlformats.org/officeDocument/2006/relationships/image" Target="../media/image284.png"/><Relationship Id="rId85" Type="http://schemas.openxmlformats.org/officeDocument/2006/relationships/image" Target="../media/image242.png"/><Relationship Id="rId88" Type="http://schemas.openxmlformats.org/officeDocument/2006/relationships/image" Target="../media/image238.png"/><Relationship Id="rId87" Type="http://schemas.openxmlformats.org/officeDocument/2006/relationships/image" Target="../media/image236.png"/><Relationship Id="rId89" Type="http://schemas.openxmlformats.org/officeDocument/2006/relationships/image" Target="../media/image241.png"/><Relationship Id="rId80" Type="http://schemas.openxmlformats.org/officeDocument/2006/relationships/image" Target="../media/image256.png"/><Relationship Id="rId82" Type="http://schemas.openxmlformats.org/officeDocument/2006/relationships/image" Target="../media/image239.png"/><Relationship Id="rId81" Type="http://schemas.openxmlformats.org/officeDocument/2006/relationships/image" Target="../media/image24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png"/><Relationship Id="rId4" Type="http://schemas.openxmlformats.org/officeDocument/2006/relationships/image" Target="../media/image182.png"/><Relationship Id="rId9" Type="http://schemas.openxmlformats.org/officeDocument/2006/relationships/image" Target="../media/image293.png"/><Relationship Id="rId5" Type="http://schemas.openxmlformats.org/officeDocument/2006/relationships/image" Target="../media/image186.png"/><Relationship Id="rId6" Type="http://schemas.openxmlformats.org/officeDocument/2006/relationships/image" Target="../media/image163.png"/><Relationship Id="rId7" Type="http://schemas.openxmlformats.org/officeDocument/2006/relationships/image" Target="../media/image157.png"/><Relationship Id="rId8" Type="http://schemas.openxmlformats.org/officeDocument/2006/relationships/image" Target="../media/image159.png"/><Relationship Id="rId73" Type="http://schemas.openxmlformats.org/officeDocument/2006/relationships/image" Target="../media/image230.png"/><Relationship Id="rId72" Type="http://schemas.openxmlformats.org/officeDocument/2006/relationships/image" Target="../media/image228.png"/><Relationship Id="rId75" Type="http://schemas.openxmlformats.org/officeDocument/2006/relationships/image" Target="../media/image240.png"/><Relationship Id="rId74" Type="http://schemas.openxmlformats.org/officeDocument/2006/relationships/image" Target="../media/image231.png"/><Relationship Id="rId77" Type="http://schemas.openxmlformats.org/officeDocument/2006/relationships/image" Target="../media/image232.png"/><Relationship Id="rId76" Type="http://schemas.openxmlformats.org/officeDocument/2006/relationships/image" Target="../media/image234.png"/><Relationship Id="rId79" Type="http://schemas.openxmlformats.org/officeDocument/2006/relationships/image" Target="../media/image235.png"/><Relationship Id="rId78" Type="http://schemas.openxmlformats.org/officeDocument/2006/relationships/image" Target="../media/image233.png"/><Relationship Id="rId71" Type="http://schemas.openxmlformats.org/officeDocument/2006/relationships/image" Target="../media/image225.png"/><Relationship Id="rId70" Type="http://schemas.openxmlformats.org/officeDocument/2006/relationships/image" Target="../media/image219.png"/><Relationship Id="rId130" Type="http://schemas.openxmlformats.org/officeDocument/2006/relationships/image" Target="../media/image289.png"/><Relationship Id="rId62" Type="http://schemas.openxmlformats.org/officeDocument/2006/relationships/image" Target="../media/image226.png"/><Relationship Id="rId61" Type="http://schemas.openxmlformats.org/officeDocument/2006/relationships/image" Target="../media/image229.png"/><Relationship Id="rId64" Type="http://schemas.openxmlformats.org/officeDocument/2006/relationships/image" Target="../media/image216.png"/><Relationship Id="rId63" Type="http://schemas.openxmlformats.org/officeDocument/2006/relationships/image" Target="../media/image214.png"/><Relationship Id="rId66" Type="http://schemas.openxmlformats.org/officeDocument/2006/relationships/image" Target="../media/image222.png"/><Relationship Id="rId65" Type="http://schemas.openxmlformats.org/officeDocument/2006/relationships/image" Target="../media/image227.png"/><Relationship Id="rId68" Type="http://schemas.openxmlformats.org/officeDocument/2006/relationships/image" Target="../media/image220.png"/><Relationship Id="rId67" Type="http://schemas.openxmlformats.org/officeDocument/2006/relationships/image" Target="../media/image223.png"/><Relationship Id="rId60" Type="http://schemas.openxmlformats.org/officeDocument/2006/relationships/image" Target="../media/image215.png"/><Relationship Id="rId69" Type="http://schemas.openxmlformats.org/officeDocument/2006/relationships/image" Target="../media/image249.png"/><Relationship Id="rId51" Type="http://schemas.openxmlformats.org/officeDocument/2006/relationships/image" Target="../media/image204.png"/><Relationship Id="rId50" Type="http://schemas.openxmlformats.org/officeDocument/2006/relationships/image" Target="../media/image209.png"/><Relationship Id="rId53" Type="http://schemas.openxmlformats.org/officeDocument/2006/relationships/image" Target="../media/image206.png"/><Relationship Id="rId52" Type="http://schemas.openxmlformats.org/officeDocument/2006/relationships/image" Target="../media/image207.png"/><Relationship Id="rId55" Type="http://schemas.openxmlformats.org/officeDocument/2006/relationships/image" Target="../media/image212.png"/><Relationship Id="rId54" Type="http://schemas.openxmlformats.org/officeDocument/2006/relationships/image" Target="../media/image210.png"/><Relationship Id="rId57" Type="http://schemas.openxmlformats.org/officeDocument/2006/relationships/image" Target="../media/image221.png"/><Relationship Id="rId56" Type="http://schemas.openxmlformats.org/officeDocument/2006/relationships/image" Target="../media/image213.png"/><Relationship Id="rId59" Type="http://schemas.openxmlformats.org/officeDocument/2006/relationships/image" Target="../media/image218.png"/><Relationship Id="rId58" Type="http://schemas.openxmlformats.org/officeDocument/2006/relationships/image" Target="../media/image21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Relationship Id="rId4" Type="http://schemas.openxmlformats.org/officeDocument/2006/relationships/image" Target="../media/image28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6.png"/><Relationship Id="rId4" Type="http://schemas.openxmlformats.org/officeDocument/2006/relationships/image" Target="../media/image28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Relationship Id="rId4" Type="http://schemas.openxmlformats.org/officeDocument/2006/relationships/image" Target="../media/image28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6.png"/><Relationship Id="rId4" Type="http://schemas.openxmlformats.org/officeDocument/2006/relationships/image" Target="../media/image29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6.png"/><Relationship Id="rId4" Type="http://schemas.openxmlformats.org/officeDocument/2006/relationships/image" Target="../media/image29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9.jpg"/><Relationship Id="rId7" Type="http://schemas.openxmlformats.org/officeDocument/2006/relationships/image" Target="../media/image25.png"/><Relationship Id="rId8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gif"/><Relationship Id="rId4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"/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7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"/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5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"/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6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"/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>
            <a:noFill/>
          </a:ln>
        </p:spPr>
        <p:txBody>
          <a:bodyPr anchorCtr="1" anchor="t" bIns="45675" lIns="91425" spcFirstLastPara="1" rIns="91425" wrap="square" tIns="456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1AC</a:t>
            </a:r>
            <a:endParaRPr/>
          </a:p>
        </p:txBody>
      </p:sp>
      <p:sp>
        <p:nvSpPr>
          <p:cNvPr id="184" name="Google Shape;184;p1"/>
          <p:cNvSpPr/>
          <p:nvPr/>
        </p:nvSpPr>
        <p:spPr>
          <a:xfrm>
            <a:off x="253513" y="3006388"/>
            <a:ext cx="1907794" cy="509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4</a:t>
            </a:r>
            <a:endParaRPr b="1" i="1" sz="32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5" name="Google Shape;185;p1"/>
          <p:cNvGrpSpPr/>
          <p:nvPr/>
        </p:nvGrpSpPr>
        <p:grpSpPr>
          <a:xfrm>
            <a:off x="308928" y="3627341"/>
            <a:ext cx="5990003" cy="696796"/>
            <a:chOff x="253512" y="3710465"/>
            <a:chExt cx="5990003" cy="696796"/>
          </a:xfrm>
        </p:grpSpPr>
        <p:sp>
          <p:nvSpPr>
            <p:cNvPr id="186" name="Google Shape;186;p1"/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Chapitre 1</a:t>
              </a:r>
              <a:endParaRPr/>
            </a:p>
          </p:txBody>
        </p:sp>
        <p:sp>
          <p:nvSpPr>
            <p:cNvPr id="187" name="Google Shape;187;p1"/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p1"/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189" name="Google Shape;189;p1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rgbClr val="26849C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66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Séances</a:t>
              </a:r>
              <a:endParaRPr/>
            </a:p>
          </p:txBody>
        </p:sp>
        <p:sp>
          <p:nvSpPr>
            <p:cNvPr id="190" name="Google Shape;190;p1"/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rgbClr val="26849C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" name="Google Shape;191;p1"/>
          <p:cNvGrpSpPr/>
          <p:nvPr/>
        </p:nvGrpSpPr>
        <p:grpSpPr>
          <a:xfrm>
            <a:off x="304311" y="5381177"/>
            <a:ext cx="5990003" cy="696796"/>
            <a:chOff x="304312" y="5304657"/>
            <a:chExt cx="5990003" cy="696796"/>
          </a:xfrm>
        </p:grpSpPr>
        <p:sp>
          <p:nvSpPr>
            <p:cNvPr id="192" name="Google Shape;192;p1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6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"/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>
              <a:noFill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الصفحة الرئيسية" id="194" name="Google Shape;19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"/>
          <p:cNvSpPr txBox="1"/>
          <p:nvPr/>
        </p:nvSpPr>
        <p:spPr>
          <a:xfrm>
            <a:off x="2161307" y="3807829"/>
            <a:ext cx="32234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Circuits électriques</a:t>
            </a:r>
            <a:endParaRPr/>
          </a:p>
        </p:txBody>
      </p:sp>
      <p:sp>
        <p:nvSpPr>
          <p:cNvPr id="196" name="Google Shape;196;p1"/>
          <p:cNvSpPr txBox="1"/>
          <p:nvPr/>
        </p:nvSpPr>
        <p:spPr>
          <a:xfrm>
            <a:off x="3103329" y="4693650"/>
            <a:ext cx="15682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2326" y="3453664"/>
            <a:ext cx="3524244" cy="260903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"/>
          <p:cNvSpPr txBox="1"/>
          <p:nvPr/>
        </p:nvSpPr>
        <p:spPr>
          <a:xfrm>
            <a:off x="1992968" y="5514807"/>
            <a:ext cx="2517373" cy="502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6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Consolidation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"/>
          <p:cNvSpPr txBox="1"/>
          <p:nvPr/>
        </p:nvSpPr>
        <p:spPr>
          <a:xfrm>
            <a:off x="886389" y="312551"/>
            <a:ext cx="9200887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Passons maintenant à la correction des exercices correspondant à la première tâche de ce chapitre.</a:t>
            </a:r>
            <a:b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vous rappelle la tâche principale.</a:t>
            </a:r>
            <a:endParaRPr/>
          </a:p>
        </p:txBody>
      </p:sp>
      <p:pic>
        <p:nvPicPr>
          <p:cNvPr descr="Lever la main - Icônes mains et gestes gratuites" id="283" name="Google Shape;28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215230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0"/>
          <p:cNvSpPr txBox="1"/>
          <p:nvPr/>
        </p:nvSpPr>
        <p:spPr>
          <a:xfrm>
            <a:off x="177399" y="3429000"/>
            <a:ext cx="958151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Représenter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schéma d’un circuit électrique</a:t>
            </a:r>
            <a:endParaRPr/>
          </a:p>
        </p:txBody>
      </p:sp>
      <p:sp>
        <p:nvSpPr>
          <p:cNvPr id="285" name="Google Shape;285;p10"/>
          <p:cNvSpPr/>
          <p:nvPr/>
        </p:nvSpPr>
        <p:spPr>
          <a:xfrm>
            <a:off x="1024416" y="3411351"/>
            <a:ext cx="10252666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7975" y="3128074"/>
            <a:ext cx="840751" cy="80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réussir cette tâche, vous devez vous rappeler les étapes à suivre pour représenter le schéma d’un circuit électrique.</a:t>
            </a:r>
            <a:endParaRPr/>
          </a:p>
        </p:txBody>
      </p:sp>
      <p:pic>
        <p:nvPicPr>
          <p:cNvPr id="292" name="Google Shape;29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28293" y="186940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1"/>
          <p:cNvSpPr txBox="1"/>
          <p:nvPr/>
        </p:nvSpPr>
        <p:spPr>
          <a:xfrm>
            <a:off x="524082" y="619961"/>
            <a:ext cx="100884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fait participer les élèves pour compléter les espaces en pointillés.</a:t>
            </a:r>
            <a:endParaRPr/>
          </a:p>
        </p:txBody>
      </p:sp>
      <p:sp>
        <p:nvSpPr>
          <p:cNvPr id="294" name="Google Shape;294;p11"/>
          <p:cNvSpPr/>
          <p:nvPr/>
        </p:nvSpPr>
        <p:spPr>
          <a:xfrm>
            <a:off x="749145" y="1975132"/>
            <a:ext cx="10870733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J’identifie les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dipôles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électriques et le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nombre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fils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trace un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rectangle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pour représenter les fils, en laissant des places pour les dipôles.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représente les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symboles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des dipôles.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2"/>
          <p:cNvSpPr txBox="1"/>
          <p:nvPr/>
        </p:nvSpPr>
        <p:spPr>
          <a:xfrm>
            <a:off x="517525" y="518965"/>
            <a:ext cx="11322050" cy="4581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300" name="Google Shape;300;p12"/>
          <p:cNvSpPr txBox="1"/>
          <p:nvPr/>
        </p:nvSpPr>
        <p:spPr>
          <a:xfrm>
            <a:off x="723356" y="202174"/>
            <a:ext cx="5455194" cy="3167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1 page 13. </a:t>
            </a:r>
            <a:endParaRPr/>
          </a:p>
        </p:txBody>
      </p:sp>
      <p:pic>
        <p:nvPicPr>
          <p:cNvPr id="301" name="Google Shape;30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6818" y="940034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2"/>
          <p:cNvSpPr/>
          <p:nvPr/>
        </p:nvSpPr>
        <p:spPr>
          <a:xfrm>
            <a:off x="530771" y="1031724"/>
            <a:ext cx="10687687" cy="2328302"/>
          </a:xfrm>
          <a:custGeom>
            <a:rect b="b" l="l" r="r" t="t"/>
            <a:pathLst>
              <a:path extrusionOk="0" h="1732026" w="6433146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624025"/>
                </a:lnTo>
                <a:cubicBezTo>
                  <a:pt x="0" y="1683677"/>
                  <a:pt x="48349" y="1732026"/>
                  <a:pt x="108000" y="1732026"/>
                </a:cubicBezTo>
                <a:lnTo>
                  <a:pt x="6325145" y="1732026"/>
                </a:lnTo>
                <a:cubicBezTo>
                  <a:pt x="6384797" y="1732026"/>
                  <a:pt x="6433146" y="1683677"/>
                  <a:pt x="6433146" y="1624025"/>
                </a:cubicBezTo>
                <a:lnTo>
                  <a:pt x="6433146" y="108000"/>
                </a:lnTo>
                <a:cubicBezTo>
                  <a:pt x="6433146" y="48348"/>
                  <a:pt x="6384797" y="0"/>
                  <a:pt x="6325145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3" name="Google Shape;303;p12"/>
          <p:cNvGrpSpPr/>
          <p:nvPr/>
        </p:nvGrpSpPr>
        <p:grpSpPr>
          <a:xfrm>
            <a:off x="6815802" y="1134475"/>
            <a:ext cx="4060999" cy="2075898"/>
            <a:chOff x="6898153" y="1159369"/>
            <a:chExt cx="3643580" cy="1719115"/>
          </a:xfrm>
        </p:grpSpPr>
        <p:sp>
          <p:nvSpPr>
            <p:cNvPr id="304" name="Google Shape;304;p12"/>
            <p:cNvSpPr/>
            <p:nvPr/>
          </p:nvSpPr>
          <p:spPr>
            <a:xfrm>
              <a:off x="6898153" y="1159369"/>
              <a:ext cx="3643580" cy="1719115"/>
            </a:xfrm>
            <a:custGeom>
              <a:rect b="b" l="l" r="r" t="t"/>
              <a:pathLst>
                <a:path extrusionOk="0" h="1278851" w="2923145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1170851"/>
                  </a:lnTo>
                  <a:cubicBezTo>
                    <a:pt x="0" y="1230490"/>
                    <a:pt x="48349" y="1278851"/>
                    <a:pt x="108000" y="1278851"/>
                  </a:cubicBezTo>
                  <a:lnTo>
                    <a:pt x="2815144" y="1278851"/>
                  </a:lnTo>
                  <a:cubicBezTo>
                    <a:pt x="2874796" y="1278851"/>
                    <a:pt x="2923145" y="1230490"/>
                    <a:pt x="2923145" y="1170851"/>
                  </a:cubicBezTo>
                  <a:lnTo>
                    <a:pt x="2923145" y="108000"/>
                  </a:lnTo>
                  <a:cubicBezTo>
                    <a:pt x="2923145" y="48348"/>
                    <a:pt x="2874796" y="0"/>
                    <a:pt x="2815144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2"/>
            <p:cNvSpPr/>
            <p:nvPr/>
          </p:nvSpPr>
          <p:spPr>
            <a:xfrm>
              <a:off x="6898153" y="1159369"/>
              <a:ext cx="3643580" cy="1719115"/>
            </a:xfrm>
            <a:custGeom>
              <a:rect b="b" l="l" r="r" t="t"/>
              <a:pathLst>
                <a:path extrusionOk="0" h="1278851" w="2923145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1170851"/>
                  </a:lnTo>
                  <a:cubicBezTo>
                    <a:pt x="0" y="1230490"/>
                    <a:pt x="48349" y="1278851"/>
                    <a:pt x="108000" y="1278851"/>
                  </a:cubicBezTo>
                  <a:lnTo>
                    <a:pt x="2815144" y="1278851"/>
                  </a:lnTo>
                  <a:cubicBezTo>
                    <a:pt x="2874796" y="1278851"/>
                    <a:pt x="2923145" y="1230490"/>
                    <a:pt x="2923145" y="1170851"/>
                  </a:cubicBezTo>
                  <a:lnTo>
                    <a:pt x="2923145" y="108000"/>
                  </a:lnTo>
                  <a:cubicBezTo>
                    <a:pt x="2923145" y="48348"/>
                    <a:pt x="2874796" y="0"/>
                    <a:pt x="2815144" y="0"/>
                  </a:cubicBezTo>
                  <a:lnTo>
                    <a:pt x="108000" y="0"/>
                  </a:lnTo>
                  <a:close/>
                  <a:moveTo>
                    <a:pt x="108000" y="0"/>
                  </a:moveTo>
                </a:path>
              </a:pathLst>
            </a:custGeom>
            <a:noFill/>
            <a:ln cap="flat" cmpd="sng" w="9525">
              <a:solidFill>
                <a:srgbClr val="6C509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6" name="Google Shape;306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483957" y="2175994"/>
              <a:ext cx="314922" cy="332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486236" y="2178404"/>
              <a:ext cx="310363" cy="328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488516" y="2180800"/>
              <a:ext cx="305804" cy="3232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1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490795" y="2183210"/>
              <a:ext cx="301245" cy="3184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0" name="Google Shape;310;p1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493075" y="2185603"/>
              <a:ext cx="296686" cy="3136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Google Shape;311;p1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495355" y="2188013"/>
              <a:ext cx="292126" cy="308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2" name="Google Shape;312;p12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497633" y="2190407"/>
              <a:ext cx="287568" cy="3040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12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8499913" y="2192819"/>
              <a:ext cx="283008" cy="299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12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8502193" y="2195230"/>
              <a:ext cx="278450" cy="294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12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8504473" y="2197624"/>
              <a:ext cx="273891" cy="2896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6" name="Google Shape;316;p12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8506752" y="2200035"/>
              <a:ext cx="269331" cy="284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7" name="Google Shape;317;p12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8509031" y="2202429"/>
              <a:ext cx="264773" cy="2800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8" name="Google Shape;318;p12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8511311" y="2204838"/>
              <a:ext cx="260213" cy="275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9" name="Google Shape;319;p12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8513591" y="2207235"/>
              <a:ext cx="255655" cy="2704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0" name="Google Shape;320;p12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8515870" y="2209642"/>
              <a:ext cx="251095" cy="265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1" name="Google Shape;321;p12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8518134" y="2212054"/>
              <a:ext cx="246552" cy="2607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2" name="Google Shape;322;p12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8520414" y="2214448"/>
              <a:ext cx="241994" cy="2559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3" name="Google Shape;323;p12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8522693" y="2216860"/>
              <a:ext cx="237434" cy="2511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12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8524973" y="2219252"/>
              <a:ext cx="232875" cy="2463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5" name="Google Shape;325;p12"/>
            <p:cNvSpPr/>
            <p:nvPr/>
          </p:nvSpPr>
          <p:spPr>
            <a:xfrm>
              <a:off x="8543082" y="2238733"/>
              <a:ext cx="196655" cy="207409"/>
            </a:xfrm>
            <a:custGeom>
              <a:rect b="b" l="l" r="r" t="t"/>
              <a:pathLst>
                <a:path extrusionOk="0" h="154292" w="157771">
                  <a:moveTo>
                    <a:pt x="78892" y="0"/>
                  </a:moveTo>
                  <a:cubicBezTo>
                    <a:pt x="35319" y="0"/>
                    <a:pt x="0" y="34544"/>
                    <a:pt x="0" y="77139"/>
                  </a:cubicBezTo>
                  <a:cubicBezTo>
                    <a:pt x="0" y="119748"/>
                    <a:pt x="35319" y="154292"/>
                    <a:pt x="78892" y="154292"/>
                  </a:cubicBezTo>
                  <a:cubicBezTo>
                    <a:pt x="122465" y="154292"/>
                    <a:pt x="157771" y="119748"/>
                    <a:pt x="157771" y="77139"/>
                  </a:cubicBezTo>
                  <a:cubicBezTo>
                    <a:pt x="157771" y="34544"/>
                    <a:pt x="122465" y="0"/>
                    <a:pt x="78892" y="0"/>
                  </a:cubicBezTo>
                </a:path>
              </a:pathLst>
            </a:custGeom>
            <a:solidFill>
              <a:srgbClr val="EFEA5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2"/>
            <p:cNvSpPr/>
            <p:nvPr/>
          </p:nvSpPr>
          <p:spPr>
            <a:xfrm>
              <a:off x="8545369" y="2241132"/>
              <a:ext cx="192097" cy="202610"/>
            </a:xfrm>
            <a:custGeom>
              <a:rect b="b" l="l" r="r" t="t"/>
              <a:pathLst>
                <a:path extrusionOk="0" h="150722" w="154114">
                  <a:moveTo>
                    <a:pt x="154114" y="75361"/>
                  </a:moveTo>
                  <a:cubicBezTo>
                    <a:pt x="154114" y="116978"/>
                    <a:pt x="119621" y="150722"/>
                    <a:pt x="77051" y="150722"/>
                  </a:cubicBezTo>
                  <a:cubicBezTo>
                    <a:pt x="34493" y="150722"/>
                    <a:pt x="0" y="116978"/>
                    <a:pt x="0" y="75361"/>
                  </a:cubicBezTo>
                  <a:cubicBezTo>
                    <a:pt x="0" y="33744"/>
                    <a:pt x="34493" y="0"/>
                    <a:pt x="77051" y="0"/>
                  </a:cubicBezTo>
                  <a:cubicBezTo>
                    <a:pt x="119621" y="0"/>
                    <a:pt x="154114" y="33744"/>
                    <a:pt x="154114" y="75361"/>
                  </a:cubicBezTo>
                </a:path>
              </a:pathLst>
            </a:custGeom>
            <a:solidFill>
              <a:srgbClr val="F0EA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27" name="Google Shape;327;p12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7944233" y="1706656"/>
              <a:ext cx="245697" cy="209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8" name="Google Shape;328;p12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7499356" y="1803198"/>
              <a:ext cx="245697" cy="209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9" name="Google Shape;329;p12"/>
            <p:cNvSpPr/>
            <p:nvPr/>
          </p:nvSpPr>
          <p:spPr>
            <a:xfrm>
              <a:off x="7721803" y="1704801"/>
              <a:ext cx="279763" cy="194468"/>
            </a:xfrm>
            <a:custGeom>
              <a:rect b="b" l="l" r="r" t="t"/>
              <a:pathLst>
                <a:path extrusionOk="0" h="144665" w="224446">
                  <a:moveTo>
                    <a:pt x="217487" y="144665"/>
                  </a:moveTo>
                  <a:lnTo>
                    <a:pt x="0" y="41795"/>
                  </a:lnTo>
                  <a:lnTo>
                    <a:pt x="217626" y="0"/>
                  </a:lnTo>
                  <a:lnTo>
                    <a:pt x="222706" y="41948"/>
                  </a:lnTo>
                  <a:lnTo>
                    <a:pt x="224446" y="141186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0" name="Google Shape;330;p12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7275698" y="1543864"/>
              <a:ext cx="729352" cy="2735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1" name="Google Shape;331;p12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7247313" y="1643992"/>
              <a:ext cx="336055" cy="368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12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7520920" y="1679675"/>
              <a:ext cx="508000" cy="3331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12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7419332" y="1678444"/>
              <a:ext cx="70694" cy="509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4" name="Google Shape;334;p12"/>
            <p:cNvSpPr/>
            <p:nvPr/>
          </p:nvSpPr>
          <p:spPr>
            <a:xfrm>
              <a:off x="7434256" y="1694910"/>
              <a:ext cx="40856" cy="17430"/>
            </a:xfrm>
            <a:custGeom>
              <a:rect b="b" l="l" r="r" t="t"/>
              <a:pathLst>
                <a:path extrusionOk="0" h="12966" w="32778">
                  <a:moveTo>
                    <a:pt x="16586" y="12966"/>
                  </a:moveTo>
                  <a:cubicBezTo>
                    <a:pt x="7582" y="12966"/>
                    <a:pt x="0" y="10477"/>
                    <a:pt x="788" y="2908"/>
                  </a:cubicBezTo>
                  <a:cubicBezTo>
                    <a:pt x="1092" y="0"/>
                    <a:pt x="7874" y="482"/>
                    <a:pt x="16396" y="482"/>
                  </a:cubicBezTo>
                  <a:cubicBezTo>
                    <a:pt x="24904" y="482"/>
                    <a:pt x="31699" y="393"/>
                    <a:pt x="31991" y="3302"/>
                  </a:cubicBezTo>
                  <a:cubicBezTo>
                    <a:pt x="32778" y="10871"/>
                    <a:pt x="25107" y="12966"/>
                    <a:pt x="16586" y="12966"/>
                  </a:cubicBezTo>
                  <a:close/>
                  <a:moveTo>
                    <a:pt x="16586" y="1296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5" name="Google Shape;335;p12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7419640" y="1674107"/>
              <a:ext cx="70095" cy="48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6" name="Google Shape;336;p12"/>
            <p:cNvSpPr/>
            <p:nvPr/>
          </p:nvSpPr>
          <p:spPr>
            <a:xfrm>
              <a:off x="7435467" y="1691169"/>
              <a:ext cx="38433" cy="14255"/>
            </a:xfrm>
            <a:custGeom>
              <a:rect b="b" l="l" r="r" t="t"/>
              <a:pathLst>
                <a:path extrusionOk="0" h="10604" w="30834">
                  <a:moveTo>
                    <a:pt x="15417" y="10604"/>
                  </a:moveTo>
                  <a:cubicBezTo>
                    <a:pt x="6896" y="10604"/>
                    <a:pt x="0" y="8230"/>
                    <a:pt x="0" y="5309"/>
                  </a:cubicBezTo>
                  <a:cubicBezTo>
                    <a:pt x="0" y="2375"/>
                    <a:pt x="6896" y="0"/>
                    <a:pt x="15417" y="0"/>
                  </a:cubicBezTo>
                  <a:cubicBezTo>
                    <a:pt x="23938" y="0"/>
                    <a:pt x="30834" y="2375"/>
                    <a:pt x="30834" y="5309"/>
                  </a:cubicBezTo>
                  <a:cubicBezTo>
                    <a:pt x="30834" y="8230"/>
                    <a:pt x="23938" y="10604"/>
                    <a:pt x="15417" y="10604"/>
                  </a:cubicBezTo>
                  <a:close/>
                  <a:moveTo>
                    <a:pt x="15417" y="1060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7" name="Google Shape;337;p12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7424293" y="1649933"/>
              <a:ext cx="59647" cy="684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8" name="Google Shape;338;p12"/>
            <p:cNvSpPr/>
            <p:nvPr/>
          </p:nvSpPr>
          <p:spPr>
            <a:xfrm>
              <a:off x="7440113" y="1667005"/>
              <a:ext cx="28003" cy="38480"/>
            </a:xfrm>
            <a:custGeom>
              <a:rect b="b" l="l" r="r" t="t"/>
              <a:pathLst>
                <a:path extrusionOk="0" h="28625" w="22466">
                  <a:moveTo>
                    <a:pt x="22466" y="0"/>
                  </a:moveTo>
                  <a:lnTo>
                    <a:pt x="22466" y="23063"/>
                  </a:lnTo>
                  <a:cubicBezTo>
                    <a:pt x="22466" y="23063"/>
                    <a:pt x="13843" y="28625"/>
                    <a:pt x="241" y="23063"/>
                  </a:cubicBezTo>
                  <a:lnTo>
                    <a:pt x="0" y="0"/>
                  </a:lnTo>
                  <a:lnTo>
                    <a:pt x="22466" y="0"/>
                  </a:lnTo>
                  <a:close/>
                  <a:moveTo>
                    <a:pt x="22466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9" name="Google Shape;339;p12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7400232" y="1556174"/>
              <a:ext cx="77282" cy="1002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0" name="Google Shape;340;p12"/>
            <p:cNvSpPr/>
            <p:nvPr/>
          </p:nvSpPr>
          <p:spPr>
            <a:xfrm>
              <a:off x="7415978" y="1569011"/>
              <a:ext cx="45700" cy="70388"/>
            </a:xfrm>
            <a:custGeom>
              <a:rect b="b" l="l" r="r" t="t"/>
              <a:pathLst>
                <a:path extrusionOk="0" h="52362" w="36664">
                  <a:moveTo>
                    <a:pt x="23101" y="52362"/>
                  </a:moveTo>
                  <a:lnTo>
                    <a:pt x="64" y="14745"/>
                  </a:lnTo>
                  <a:cubicBezTo>
                    <a:pt x="64" y="14745"/>
                    <a:pt x="0" y="0"/>
                    <a:pt x="11532" y="3760"/>
                  </a:cubicBezTo>
                  <a:cubicBezTo>
                    <a:pt x="11532" y="3760"/>
                    <a:pt x="20752" y="12472"/>
                    <a:pt x="30670" y="28372"/>
                  </a:cubicBezTo>
                  <a:lnTo>
                    <a:pt x="36664" y="31877"/>
                  </a:lnTo>
                  <a:lnTo>
                    <a:pt x="23101" y="52362"/>
                  </a:lnTo>
                  <a:close/>
                  <a:moveTo>
                    <a:pt x="23101" y="5236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41" name="Google Shape;341;p12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7422726" y="1582414"/>
              <a:ext cx="62765" cy="1265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2" name="Google Shape;342;p12"/>
            <p:cNvSpPr/>
            <p:nvPr/>
          </p:nvSpPr>
          <p:spPr>
            <a:xfrm>
              <a:off x="7438566" y="1599475"/>
              <a:ext cx="31105" cy="98301"/>
            </a:xfrm>
            <a:custGeom>
              <a:rect b="b" l="l" r="r" t="t"/>
              <a:pathLst>
                <a:path extrusionOk="0" h="73126" w="24955">
                  <a:moveTo>
                    <a:pt x="24955" y="0"/>
                  </a:moveTo>
                  <a:lnTo>
                    <a:pt x="24955" y="65290"/>
                  </a:lnTo>
                  <a:cubicBezTo>
                    <a:pt x="24955" y="65290"/>
                    <a:pt x="15557" y="73126"/>
                    <a:pt x="267" y="65290"/>
                  </a:cubicBezTo>
                  <a:lnTo>
                    <a:pt x="0" y="0"/>
                  </a:lnTo>
                  <a:lnTo>
                    <a:pt x="24955" y="0"/>
                  </a:lnTo>
                  <a:close/>
                  <a:moveTo>
                    <a:pt x="24955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43" name="Google Shape;343;p12"/>
            <p:cNvPicPr preferRelativeResize="0"/>
            <p:nvPr/>
          </p:nvPicPr>
          <p:blipFill rotWithShape="1">
            <a:blip r:embed="rId33">
              <a:alphaModFix/>
            </a:blip>
            <a:srcRect b="0" l="0" r="0" t="0"/>
            <a:stretch/>
          </p:blipFill>
          <p:spPr>
            <a:xfrm>
              <a:off x="7422901" y="1575805"/>
              <a:ext cx="62765" cy="441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4" name="Google Shape;344;p12"/>
            <p:cNvSpPr/>
            <p:nvPr/>
          </p:nvSpPr>
          <p:spPr>
            <a:xfrm>
              <a:off x="7438718" y="1592872"/>
              <a:ext cx="31122" cy="10038"/>
            </a:xfrm>
            <a:custGeom>
              <a:rect b="b" l="l" r="r" t="t"/>
              <a:pathLst>
                <a:path extrusionOk="0" h="7467" w="24968">
                  <a:moveTo>
                    <a:pt x="12484" y="7467"/>
                  </a:moveTo>
                  <a:cubicBezTo>
                    <a:pt x="5588" y="7467"/>
                    <a:pt x="0" y="5791"/>
                    <a:pt x="0" y="3734"/>
                  </a:cubicBezTo>
                  <a:cubicBezTo>
                    <a:pt x="0" y="1676"/>
                    <a:pt x="5588" y="0"/>
                    <a:pt x="12484" y="0"/>
                  </a:cubicBezTo>
                  <a:cubicBezTo>
                    <a:pt x="19380" y="0"/>
                    <a:pt x="24968" y="1676"/>
                    <a:pt x="24968" y="3734"/>
                  </a:cubicBezTo>
                  <a:cubicBezTo>
                    <a:pt x="24968" y="5791"/>
                    <a:pt x="19380" y="7467"/>
                    <a:pt x="12484" y="7467"/>
                  </a:cubicBezTo>
                  <a:close/>
                  <a:moveTo>
                    <a:pt x="12484" y="74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2"/>
            <p:cNvSpPr/>
            <p:nvPr/>
          </p:nvSpPr>
          <p:spPr>
            <a:xfrm>
              <a:off x="7444315" y="1595617"/>
              <a:ext cx="19407" cy="3858"/>
            </a:xfrm>
            <a:custGeom>
              <a:rect b="b" l="l" r="r" t="t"/>
              <a:pathLst>
                <a:path extrusionOk="0" h="2870" w="15570">
                  <a:moveTo>
                    <a:pt x="7785" y="2870"/>
                  </a:moveTo>
                  <a:cubicBezTo>
                    <a:pt x="3493" y="2870"/>
                    <a:pt x="0" y="2223"/>
                    <a:pt x="0" y="1435"/>
                  </a:cubicBezTo>
                  <a:cubicBezTo>
                    <a:pt x="0" y="635"/>
                    <a:pt x="3493" y="0"/>
                    <a:pt x="7785" y="0"/>
                  </a:cubicBezTo>
                  <a:cubicBezTo>
                    <a:pt x="12077" y="0"/>
                    <a:pt x="15570" y="635"/>
                    <a:pt x="15570" y="1435"/>
                  </a:cubicBezTo>
                  <a:cubicBezTo>
                    <a:pt x="15570" y="2223"/>
                    <a:pt x="12077" y="2870"/>
                    <a:pt x="7785" y="2870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46" name="Google Shape;346;p12"/>
            <p:cNvPicPr preferRelativeResize="0"/>
            <p:nvPr/>
          </p:nvPicPr>
          <p:blipFill rotWithShape="1">
            <a:blip r:embed="rId34">
              <a:alphaModFix/>
            </a:blip>
            <a:srcRect b="0" l="0" r="0" t="0"/>
            <a:stretch/>
          </p:blipFill>
          <p:spPr>
            <a:xfrm>
              <a:off x="7787001" y="1630369"/>
              <a:ext cx="70693" cy="509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7" name="Google Shape;347;p12"/>
            <p:cNvSpPr/>
            <p:nvPr/>
          </p:nvSpPr>
          <p:spPr>
            <a:xfrm>
              <a:off x="7801919" y="1646823"/>
              <a:ext cx="40856" cy="17430"/>
            </a:xfrm>
            <a:custGeom>
              <a:rect b="b" l="l" r="r" t="t"/>
              <a:pathLst>
                <a:path extrusionOk="0" h="12966" w="32778">
                  <a:moveTo>
                    <a:pt x="16192" y="12966"/>
                  </a:moveTo>
                  <a:cubicBezTo>
                    <a:pt x="25196" y="12966"/>
                    <a:pt x="32778" y="10477"/>
                    <a:pt x="31990" y="2908"/>
                  </a:cubicBezTo>
                  <a:cubicBezTo>
                    <a:pt x="31686" y="0"/>
                    <a:pt x="24904" y="482"/>
                    <a:pt x="16382" y="482"/>
                  </a:cubicBezTo>
                  <a:cubicBezTo>
                    <a:pt x="7874" y="482"/>
                    <a:pt x="1079" y="393"/>
                    <a:pt x="787" y="3302"/>
                  </a:cubicBezTo>
                  <a:cubicBezTo>
                    <a:pt x="0" y="10871"/>
                    <a:pt x="7671" y="12966"/>
                    <a:pt x="16192" y="12966"/>
                  </a:cubicBezTo>
                  <a:close/>
                  <a:moveTo>
                    <a:pt x="16192" y="1296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48" name="Google Shape;348;p12"/>
            <p:cNvPicPr preferRelativeResize="0"/>
            <p:nvPr/>
          </p:nvPicPr>
          <p:blipFill rotWithShape="1">
            <a:blip r:embed="rId35">
              <a:alphaModFix/>
            </a:blip>
            <a:srcRect b="0" l="0" r="0" t="0"/>
            <a:stretch/>
          </p:blipFill>
          <p:spPr>
            <a:xfrm>
              <a:off x="7787292" y="1626016"/>
              <a:ext cx="70095" cy="483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9" name="Google Shape;349;p12"/>
            <p:cNvSpPr/>
            <p:nvPr/>
          </p:nvSpPr>
          <p:spPr>
            <a:xfrm>
              <a:off x="7803129" y="1643080"/>
              <a:ext cx="38433" cy="14255"/>
            </a:xfrm>
            <a:custGeom>
              <a:rect b="b" l="l" r="r" t="t"/>
              <a:pathLst>
                <a:path extrusionOk="0" h="10604" w="30834">
                  <a:moveTo>
                    <a:pt x="15417" y="10604"/>
                  </a:moveTo>
                  <a:cubicBezTo>
                    <a:pt x="23938" y="10604"/>
                    <a:pt x="30834" y="8230"/>
                    <a:pt x="30834" y="5309"/>
                  </a:cubicBezTo>
                  <a:cubicBezTo>
                    <a:pt x="30834" y="2375"/>
                    <a:pt x="23938" y="0"/>
                    <a:pt x="15417" y="0"/>
                  </a:cubicBezTo>
                  <a:cubicBezTo>
                    <a:pt x="6896" y="0"/>
                    <a:pt x="0" y="2375"/>
                    <a:pt x="0" y="5309"/>
                  </a:cubicBezTo>
                  <a:cubicBezTo>
                    <a:pt x="0" y="8230"/>
                    <a:pt x="6896" y="10604"/>
                    <a:pt x="15417" y="10604"/>
                  </a:cubicBezTo>
                  <a:close/>
                  <a:moveTo>
                    <a:pt x="15417" y="1060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50" name="Google Shape;350;p12"/>
            <p:cNvPicPr preferRelativeResize="0"/>
            <p:nvPr/>
          </p:nvPicPr>
          <p:blipFill rotWithShape="1">
            <a:blip r:embed="rId36">
              <a:alphaModFix/>
            </a:blip>
            <a:srcRect b="0" l="0" r="0" t="0"/>
            <a:stretch/>
          </p:blipFill>
          <p:spPr>
            <a:xfrm>
              <a:off x="7793085" y="1601841"/>
              <a:ext cx="59663" cy="684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1" name="Google Shape;351;p12"/>
            <p:cNvSpPr/>
            <p:nvPr/>
          </p:nvSpPr>
          <p:spPr>
            <a:xfrm>
              <a:off x="7808915" y="1618918"/>
              <a:ext cx="28003" cy="38480"/>
            </a:xfrm>
            <a:custGeom>
              <a:rect b="b" l="l" r="r" t="t"/>
              <a:pathLst>
                <a:path extrusionOk="0" h="28625" w="22466">
                  <a:moveTo>
                    <a:pt x="0" y="0"/>
                  </a:moveTo>
                  <a:lnTo>
                    <a:pt x="0" y="23063"/>
                  </a:lnTo>
                  <a:cubicBezTo>
                    <a:pt x="0" y="23063"/>
                    <a:pt x="8623" y="28625"/>
                    <a:pt x="22225" y="23063"/>
                  </a:cubicBezTo>
                  <a:lnTo>
                    <a:pt x="22466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52" name="Google Shape;352;p12"/>
            <p:cNvPicPr preferRelativeResize="0"/>
            <p:nvPr/>
          </p:nvPicPr>
          <p:blipFill rotWithShape="1">
            <a:blip r:embed="rId37">
              <a:alphaModFix/>
            </a:blip>
            <a:srcRect b="0" l="0" r="0" t="0"/>
            <a:stretch/>
          </p:blipFill>
          <p:spPr>
            <a:xfrm>
              <a:off x="7799513" y="1508081"/>
              <a:ext cx="77298" cy="1002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3" name="Google Shape;353;p12"/>
            <p:cNvSpPr/>
            <p:nvPr/>
          </p:nvSpPr>
          <p:spPr>
            <a:xfrm>
              <a:off x="7815352" y="1520922"/>
              <a:ext cx="45700" cy="70388"/>
            </a:xfrm>
            <a:custGeom>
              <a:rect b="b" l="l" r="r" t="t"/>
              <a:pathLst>
                <a:path extrusionOk="0" h="52362" w="36664">
                  <a:moveTo>
                    <a:pt x="13563" y="52362"/>
                  </a:moveTo>
                  <a:lnTo>
                    <a:pt x="36600" y="14745"/>
                  </a:lnTo>
                  <a:cubicBezTo>
                    <a:pt x="36600" y="14745"/>
                    <a:pt x="36664" y="0"/>
                    <a:pt x="25132" y="3760"/>
                  </a:cubicBezTo>
                  <a:cubicBezTo>
                    <a:pt x="25132" y="3760"/>
                    <a:pt x="15912" y="12472"/>
                    <a:pt x="5994" y="28372"/>
                  </a:cubicBezTo>
                  <a:lnTo>
                    <a:pt x="0" y="31877"/>
                  </a:lnTo>
                  <a:lnTo>
                    <a:pt x="13563" y="52362"/>
                  </a:lnTo>
                  <a:close/>
                  <a:moveTo>
                    <a:pt x="13563" y="5236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54" name="Google Shape;354;p12"/>
            <p:cNvPicPr preferRelativeResize="0"/>
            <p:nvPr/>
          </p:nvPicPr>
          <p:blipFill rotWithShape="1">
            <a:blip r:embed="rId38">
              <a:alphaModFix/>
            </a:blip>
            <a:srcRect b="0" l="0" r="0" t="0"/>
            <a:stretch/>
          </p:blipFill>
          <p:spPr>
            <a:xfrm>
              <a:off x="7791518" y="1534320"/>
              <a:ext cx="62782" cy="1265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5" name="Google Shape;355;p12"/>
            <p:cNvSpPr/>
            <p:nvPr/>
          </p:nvSpPr>
          <p:spPr>
            <a:xfrm>
              <a:off x="7807360" y="1551384"/>
              <a:ext cx="31105" cy="98301"/>
            </a:xfrm>
            <a:custGeom>
              <a:rect b="b" l="l" r="r" t="t"/>
              <a:pathLst>
                <a:path extrusionOk="0" h="73126" w="24955">
                  <a:moveTo>
                    <a:pt x="0" y="0"/>
                  </a:moveTo>
                  <a:lnTo>
                    <a:pt x="0" y="65290"/>
                  </a:lnTo>
                  <a:cubicBezTo>
                    <a:pt x="0" y="65290"/>
                    <a:pt x="9398" y="73126"/>
                    <a:pt x="24688" y="65290"/>
                  </a:cubicBezTo>
                  <a:lnTo>
                    <a:pt x="24955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56" name="Google Shape;356;p12"/>
            <p:cNvPicPr preferRelativeResize="0"/>
            <p:nvPr/>
          </p:nvPicPr>
          <p:blipFill rotWithShape="1">
            <a:blip r:embed="rId39">
              <a:alphaModFix/>
            </a:blip>
            <a:srcRect b="0" l="0" r="0" t="0"/>
            <a:stretch/>
          </p:blipFill>
          <p:spPr>
            <a:xfrm>
              <a:off x="7791360" y="1527714"/>
              <a:ext cx="62782" cy="441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7" name="Google Shape;357;p12"/>
            <p:cNvSpPr/>
            <p:nvPr/>
          </p:nvSpPr>
          <p:spPr>
            <a:xfrm>
              <a:off x="7807194" y="1544785"/>
              <a:ext cx="31122" cy="10038"/>
            </a:xfrm>
            <a:custGeom>
              <a:rect b="b" l="l" r="r" t="t"/>
              <a:pathLst>
                <a:path extrusionOk="0" h="7467" w="24968">
                  <a:moveTo>
                    <a:pt x="12484" y="7467"/>
                  </a:moveTo>
                  <a:cubicBezTo>
                    <a:pt x="19380" y="7467"/>
                    <a:pt x="24968" y="5791"/>
                    <a:pt x="24968" y="3734"/>
                  </a:cubicBezTo>
                  <a:cubicBezTo>
                    <a:pt x="24968" y="1676"/>
                    <a:pt x="19380" y="0"/>
                    <a:pt x="12484" y="0"/>
                  </a:cubicBezTo>
                  <a:cubicBezTo>
                    <a:pt x="5588" y="0"/>
                    <a:pt x="0" y="1676"/>
                    <a:pt x="0" y="3734"/>
                  </a:cubicBezTo>
                  <a:cubicBezTo>
                    <a:pt x="0" y="5791"/>
                    <a:pt x="5588" y="7467"/>
                    <a:pt x="12484" y="7467"/>
                  </a:cubicBezTo>
                  <a:close/>
                  <a:moveTo>
                    <a:pt x="12484" y="746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2"/>
            <p:cNvSpPr/>
            <p:nvPr/>
          </p:nvSpPr>
          <p:spPr>
            <a:xfrm>
              <a:off x="7813309" y="1547526"/>
              <a:ext cx="19407" cy="3858"/>
            </a:xfrm>
            <a:custGeom>
              <a:rect b="b" l="l" r="r" t="t"/>
              <a:pathLst>
                <a:path extrusionOk="0" h="2870" w="15570">
                  <a:moveTo>
                    <a:pt x="7785" y="2870"/>
                  </a:moveTo>
                  <a:cubicBezTo>
                    <a:pt x="12077" y="2870"/>
                    <a:pt x="15570" y="2223"/>
                    <a:pt x="15570" y="1435"/>
                  </a:cubicBezTo>
                  <a:cubicBezTo>
                    <a:pt x="15570" y="635"/>
                    <a:pt x="12077" y="0"/>
                    <a:pt x="7785" y="0"/>
                  </a:cubicBezTo>
                  <a:cubicBezTo>
                    <a:pt x="3493" y="0"/>
                    <a:pt x="0" y="635"/>
                    <a:pt x="0" y="1435"/>
                  </a:cubicBezTo>
                  <a:cubicBezTo>
                    <a:pt x="0" y="2223"/>
                    <a:pt x="3493" y="2870"/>
                    <a:pt x="7785" y="2870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59" name="Google Shape;359;p12"/>
            <p:cNvPicPr preferRelativeResize="0"/>
            <p:nvPr/>
          </p:nvPicPr>
          <p:blipFill rotWithShape="1">
            <a:blip r:embed="rId40">
              <a:alphaModFix/>
            </a:blip>
            <a:srcRect b="0" l="0" r="0" t="0"/>
            <a:stretch/>
          </p:blipFill>
          <p:spPr>
            <a:xfrm>
              <a:off x="7566508" y="1659853"/>
              <a:ext cx="87859" cy="603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0" name="Google Shape;360;p12"/>
            <p:cNvSpPr/>
            <p:nvPr/>
          </p:nvSpPr>
          <p:spPr>
            <a:xfrm>
              <a:off x="7582270" y="1676351"/>
              <a:ext cx="56275" cy="27621"/>
            </a:xfrm>
            <a:custGeom>
              <a:rect b="b" l="l" r="r" t="t"/>
              <a:pathLst>
                <a:path extrusionOk="0" h="20547" w="45148">
                  <a:moveTo>
                    <a:pt x="15519" y="507"/>
                  </a:moveTo>
                  <a:cubicBezTo>
                    <a:pt x="15367" y="482"/>
                    <a:pt x="15215" y="469"/>
                    <a:pt x="15062" y="457"/>
                  </a:cubicBezTo>
                  <a:cubicBezTo>
                    <a:pt x="9449" y="0"/>
                    <a:pt x="9144" y="4329"/>
                    <a:pt x="5588" y="7326"/>
                  </a:cubicBezTo>
                  <a:cubicBezTo>
                    <a:pt x="1321" y="10895"/>
                    <a:pt x="3112" y="9663"/>
                    <a:pt x="2058" y="14438"/>
                  </a:cubicBezTo>
                  <a:cubicBezTo>
                    <a:pt x="1651" y="16267"/>
                    <a:pt x="140" y="17296"/>
                    <a:pt x="51" y="18236"/>
                  </a:cubicBezTo>
                  <a:cubicBezTo>
                    <a:pt x="0" y="18756"/>
                    <a:pt x="1537" y="19493"/>
                    <a:pt x="3493" y="19861"/>
                  </a:cubicBezTo>
                  <a:cubicBezTo>
                    <a:pt x="7036" y="20547"/>
                    <a:pt x="18198" y="16064"/>
                    <a:pt x="25310" y="14642"/>
                  </a:cubicBezTo>
                  <a:cubicBezTo>
                    <a:pt x="31927" y="13333"/>
                    <a:pt x="38531" y="12025"/>
                    <a:pt x="45148" y="10705"/>
                  </a:cubicBezTo>
                  <a:cubicBezTo>
                    <a:pt x="38404" y="8673"/>
                    <a:pt x="31419" y="6996"/>
                    <a:pt x="24815" y="4570"/>
                  </a:cubicBezTo>
                  <a:cubicBezTo>
                    <a:pt x="21653" y="3415"/>
                    <a:pt x="18884" y="964"/>
                    <a:pt x="15519" y="507"/>
                  </a:cubicBezTo>
                  <a:close/>
                  <a:moveTo>
                    <a:pt x="15519" y="507"/>
                  </a:move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61" name="Google Shape;361;p12"/>
            <p:cNvPicPr preferRelativeResize="0"/>
            <p:nvPr/>
          </p:nvPicPr>
          <p:blipFill rotWithShape="1">
            <a:blip r:embed="rId41">
              <a:alphaModFix/>
            </a:blip>
            <a:srcRect b="0" l="0" r="0" t="0"/>
            <a:stretch/>
          </p:blipFill>
          <p:spPr>
            <a:xfrm>
              <a:off x="7639327" y="1686860"/>
              <a:ext cx="87874" cy="603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2" name="Google Shape;362;p12"/>
            <p:cNvSpPr/>
            <p:nvPr/>
          </p:nvSpPr>
          <p:spPr>
            <a:xfrm>
              <a:off x="7655098" y="1703368"/>
              <a:ext cx="56275" cy="27621"/>
            </a:xfrm>
            <a:custGeom>
              <a:rect b="b" l="l" r="r" t="t"/>
              <a:pathLst>
                <a:path extrusionOk="0" h="20547" w="45148">
                  <a:moveTo>
                    <a:pt x="15519" y="507"/>
                  </a:moveTo>
                  <a:cubicBezTo>
                    <a:pt x="15367" y="482"/>
                    <a:pt x="15215" y="469"/>
                    <a:pt x="15062" y="457"/>
                  </a:cubicBezTo>
                  <a:cubicBezTo>
                    <a:pt x="9449" y="0"/>
                    <a:pt x="9144" y="4329"/>
                    <a:pt x="5588" y="7326"/>
                  </a:cubicBezTo>
                  <a:cubicBezTo>
                    <a:pt x="1321" y="10895"/>
                    <a:pt x="3112" y="9663"/>
                    <a:pt x="2058" y="14438"/>
                  </a:cubicBezTo>
                  <a:cubicBezTo>
                    <a:pt x="1651" y="16267"/>
                    <a:pt x="140" y="17296"/>
                    <a:pt x="51" y="18236"/>
                  </a:cubicBezTo>
                  <a:cubicBezTo>
                    <a:pt x="0" y="18756"/>
                    <a:pt x="1537" y="19493"/>
                    <a:pt x="3493" y="19861"/>
                  </a:cubicBezTo>
                  <a:cubicBezTo>
                    <a:pt x="7036" y="20547"/>
                    <a:pt x="18198" y="16064"/>
                    <a:pt x="25310" y="14642"/>
                  </a:cubicBezTo>
                  <a:cubicBezTo>
                    <a:pt x="31927" y="13333"/>
                    <a:pt x="38531" y="12025"/>
                    <a:pt x="45148" y="10705"/>
                  </a:cubicBezTo>
                  <a:cubicBezTo>
                    <a:pt x="38404" y="8673"/>
                    <a:pt x="31419" y="6996"/>
                    <a:pt x="24815" y="4570"/>
                  </a:cubicBezTo>
                  <a:cubicBezTo>
                    <a:pt x="21653" y="3415"/>
                    <a:pt x="18884" y="964"/>
                    <a:pt x="15519" y="507"/>
                  </a:cubicBezTo>
                  <a:close/>
                  <a:moveTo>
                    <a:pt x="15519" y="507"/>
                  </a:move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63" name="Google Shape;363;p12"/>
            <p:cNvPicPr preferRelativeResize="0"/>
            <p:nvPr/>
          </p:nvPicPr>
          <p:blipFill rotWithShape="1">
            <a:blip r:embed="rId42">
              <a:alphaModFix/>
            </a:blip>
            <a:srcRect b="0" l="0" r="0" t="0"/>
            <a:stretch/>
          </p:blipFill>
          <p:spPr>
            <a:xfrm>
              <a:off x="7543114" y="1520458"/>
              <a:ext cx="216348" cy="220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4" name="Google Shape;364;p12"/>
            <p:cNvSpPr/>
            <p:nvPr/>
          </p:nvSpPr>
          <p:spPr>
            <a:xfrm>
              <a:off x="7555855" y="1535754"/>
              <a:ext cx="187774" cy="188135"/>
            </a:xfrm>
            <a:custGeom>
              <a:rect b="b" l="l" r="r" t="t"/>
              <a:pathLst>
                <a:path extrusionOk="0" h="139954" w="150646">
                  <a:moveTo>
                    <a:pt x="116382" y="139954"/>
                  </a:moveTo>
                  <a:lnTo>
                    <a:pt x="27978" y="105093"/>
                  </a:lnTo>
                  <a:cubicBezTo>
                    <a:pt x="6172" y="92660"/>
                    <a:pt x="0" y="70320"/>
                    <a:pt x="3302" y="46394"/>
                  </a:cubicBezTo>
                  <a:cubicBezTo>
                    <a:pt x="7645" y="15025"/>
                    <a:pt x="23469" y="0"/>
                    <a:pt x="50215" y="1410"/>
                  </a:cubicBezTo>
                  <a:cubicBezTo>
                    <a:pt x="58775" y="1855"/>
                    <a:pt x="150646" y="34964"/>
                    <a:pt x="150646" y="34964"/>
                  </a:cubicBez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65" name="Google Shape;365;p12"/>
            <p:cNvPicPr preferRelativeResize="0"/>
            <p:nvPr/>
          </p:nvPicPr>
          <p:blipFill rotWithShape="1">
            <a:blip r:embed="rId43">
              <a:alphaModFix/>
            </a:blip>
            <a:srcRect b="0" l="0" r="0" t="0"/>
            <a:stretch/>
          </p:blipFill>
          <p:spPr>
            <a:xfrm>
              <a:off x="7652618" y="1562165"/>
              <a:ext cx="152601" cy="1881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6" name="Google Shape;366;p12"/>
            <p:cNvSpPr/>
            <p:nvPr/>
          </p:nvSpPr>
          <p:spPr>
            <a:xfrm>
              <a:off x="7666500" y="1577426"/>
              <a:ext cx="124834" cy="157642"/>
            </a:xfrm>
            <a:custGeom>
              <a:rect b="b" l="l" r="r" t="t"/>
              <a:pathLst>
                <a:path extrusionOk="0" h="117270" w="100151">
                  <a:moveTo>
                    <a:pt x="47078" y="115874"/>
                  </a:moveTo>
                  <a:cubicBezTo>
                    <a:pt x="20332" y="114478"/>
                    <a:pt x="0" y="87693"/>
                    <a:pt x="1651" y="56096"/>
                  </a:cubicBezTo>
                  <a:cubicBezTo>
                    <a:pt x="3314" y="24485"/>
                    <a:pt x="26327" y="0"/>
                    <a:pt x="53072" y="1397"/>
                  </a:cubicBezTo>
                  <a:cubicBezTo>
                    <a:pt x="79818" y="2806"/>
                    <a:pt x="100151" y="29553"/>
                    <a:pt x="98500" y="61163"/>
                  </a:cubicBezTo>
                  <a:cubicBezTo>
                    <a:pt x="96849" y="92773"/>
                    <a:pt x="73824" y="117270"/>
                    <a:pt x="47078" y="115874"/>
                  </a:cubicBezTo>
                  <a:close/>
                  <a:moveTo>
                    <a:pt x="47078" y="115874"/>
                  </a:move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67" name="Google Shape;367;p12"/>
            <p:cNvPicPr preferRelativeResize="0"/>
            <p:nvPr/>
          </p:nvPicPr>
          <p:blipFill rotWithShape="1">
            <a:blip r:embed="rId44">
              <a:alphaModFix/>
            </a:blip>
            <a:srcRect b="0" l="0" r="0" t="0"/>
            <a:stretch/>
          </p:blipFill>
          <p:spPr>
            <a:xfrm>
              <a:off x="7684996" y="1610361"/>
              <a:ext cx="80862" cy="1014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8" name="Google Shape;368;p12"/>
            <p:cNvSpPr/>
            <p:nvPr/>
          </p:nvSpPr>
          <p:spPr>
            <a:xfrm>
              <a:off x="7700021" y="1626698"/>
              <a:ext cx="50005" cy="68032"/>
            </a:xfrm>
            <a:custGeom>
              <a:rect b="b" l="l" r="r" t="t"/>
              <a:pathLst>
                <a:path extrusionOk="0" h="50609" w="40118">
                  <a:moveTo>
                    <a:pt x="32562" y="50609"/>
                  </a:moveTo>
                  <a:lnTo>
                    <a:pt x="19278" y="47854"/>
                  </a:lnTo>
                  <a:cubicBezTo>
                    <a:pt x="8331" y="47282"/>
                    <a:pt x="0" y="36233"/>
                    <a:pt x="686" y="23165"/>
                  </a:cubicBezTo>
                  <a:cubicBezTo>
                    <a:pt x="1371" y="10122"/>
                    <a:pt x="10807" y="0"/>
                    <a:pt x="21755" y="571"/>
                  </a:cubicBezTo>
                  <a:lnTo>
                    <a:pt x="40118" y="7404"/>
                  </a:ln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69" name="Google Shape;369;p12"/>
            <p:cNvPicPr preferRelativeResize="0"/>
            <p:nvPr/>
          </p:nvPicPr>
          <p:blipFill rotWithShape="1">
            <a:blip r:embed="rId45">
              <a:alphaModFix/>
            </a:blip>
            <a:srcRect b="0" l="0" r="0" t="0"/>
            <a:stretch/>
          </p:blipFill>
          <p:spPr>
            <a:xfrm>
              <a:off x="7706482" y="1619835"/>
              <a:ext cx="76343" cy="916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0" name="Google Shape;370;p12"/>
            <p:cNvSpPr/>
            <p:nvPr/>
          </p:nvSpPr>
          <p:spPr>
            <a:xfrm>
              <a:off x="7721589" y="1636268"/>
              <a:ext cx="46144" cy="58829"/>
            </a:xfrm>
            <a:custGeom>
              <a:rect b="b" l="l" r="r" t="t"/>
              <a:pathLst>
                <a:path extrusionOk="0" h="43763" w="37020">
                  <a:moveTo>
                    <a:pt x="17386" y="43243"/>
                  </a:moveTo>
                  <a:cubicBezTo>
                    <a:pt x="7506" y="42736"/>
                    <a:pt x="0" y="32753"/>
                    <a:pt x="610" y="20942"/>
                  </a:cubicBezTo>
                  <a:cubicBezTo>
                    <a:pt x="1232" y="9144"/>
                    <a:pt x="9741" y="0"/>
                    <a:pt x="19621" y="508"/>
                  </a:cubicBezTo>
                  <a:cubicBezTo>
                    <a:pt x="29501" y="1029"/>
                    <a:pt x="37020" y="11024"/>
                    <a:pt x="36397" y="22822"/>
                  </a:cubicBezTo>
                  <a:cubicBezTo>
                    <a:pt x="35775" y="34620"/>
                    <a:pt x="27266" y="43763"/>
                    <a:pt x="17386" y="43243"/>
                  </a:cubicBezTo>
                  <a:close/>
                  <a:moveTo>
                    <a:pt x="17386" y="43243"/>
                  </a:move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71" name="Google Shape;371;p12"/>
            <p:cNvPicPr preferRelativeResize="0"/>
            <p:nvPr/>
          </p:nvPicPr>
          <p:blipFill rotWithShape="1">
            <a:blip r:embed="rId46">
              <a:alphaModFix/>
            </a:blip>
            <a:srcRect b="0" l="0" r="0" t="0"/>
            <a:stretch/>
          </p:blipFill>
          <p:spPr>
            <a:xfrm>
              <a:off x="7595100" y="1523615"/>
              <a:ext cx="152269" cy="244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2" name="Google Shape;372;p12"/>
            <p:cNvPicPr preferRelativeResize="0"/>
            <p:nvPr/>
          </p:nvPicPr>
          <p:blipFill rotWithShape="1">
            <a:blip r:embed="rId47">
              <a:alphaModFix/>
            </a:blip>
            <a:srcRect b="0" l="0" r="0" t="0"/>
            <a:stretch/>
          </p:blipFill>
          <p:spPr>
            <a:xfrm>
              <a:off x="7721206" y="1515831"/>
              <a:ext cx="63648" cy="175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3" name="Google Shape;373;p12"/>
            <p:cNvSpPr/>
            <p:nvPr/>
          </p:nvSpPr>
          <p:spPr>
            <a:xfrm>
              <a:off x="7725031" y="1526127"/>
              <a:ext cx="55024" cy="148373"/>
            </a:xfrm>
            <a:custGeom>
              <a:rect b="b" l="l" r="r" t="t"/>
              <a:pathLst>
                <a:path extrusionOk="0" h="110375" w="44144">
                  <a:moveTo>
                    <a:pt x="15735" y="109804"/>
                  </a:moveTo>
                  <a:lnTo>
                    <a:pt x="21157" y="110375"/>
                  </a:lnTo>
                  <a:cubicBezTo>
                    <a:pt x="21157" y="110375"/>
                    <a:pt x="44144" y="43168"/>
                    <a:pt x="31495" y="12116"/>
                  </a:cubicBezTo>
                  <a:cubicBezTo>
                    <a:pt x="31495" y="12116"/>
                    <a:pt x="27279" y="0"/>
                    <a:pt x="19659" y="7481"/>
                  </a:cubicBezTo>
                  <a:cubicBezTo>
                    <a:pt x="19659" y="7481"/>
                    <a:pt x="0" y="38532"/>
                    <a:pt x="15735" y="109804"/>
                  </a:cubicBezTo>
                  <a:close/>
                  <a:moveTo>
                    <a:pt x="15735" y="10980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74" name="Google Shape;374;p12"/>
            <p:cNvPicPr preferRelativeResize="0"/>
            <p:nvPr/>
          </p:nvPicPr>
          <p:blipFill rotWithShape="1">
            <a:blip r:embed="rId48">
              <a:alphaModFix/>
            </a:blip>
            <a:srcRect b="0" l="0" r="0" t="0"/>
            <a:stretch/>
          </p:blipFill>
          <p:spPr>
            <a:xfrm>
              <a:off x="7727287" y="1516256"/>
              <a:ext cx="57787" cy="1755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5" name="Google Shape;375;p12"/>
            <p:cNvSpPr/>
            <p:nvPr/>
          </p:nvSpPr>
          <p:spPr>
            <a:xfrm>
              <a:off x="7734174" y="1526484"/>
              <a:ext cx="43610" cy="148220"/>
            </a:xfrm>
            <a:custGeom>
              <a:rect b="b" l="l" r="r" t="t"/>
              <a:pathLst>
                <a:path extrusionOk="0" h="110261" w="34987">
                  <a:moveTo>
                    <a:pt x="10972" y="109804"/>
                  </a:moveTo>
                  <a:lnTo>
                    <a:pt x="15277" y="110261"/>
                  </a:lnTo>
                  <a:cubicBezTo>
                    <a:pt x="15277" y="110261"/>
                    <a:pt x="34987" y="42710"/>
                    <a:pt x="25602" y="11989"/>
                  </a:cubicBezTo>
                  <a:cubicBezTo>
                    <a:pt x="25602" y="11989"/>
                    <a:pt x="22516" y="0"/>
                    <a:pt x="16293" y="7633"/>
                  </a:cubicBezTo>
                  <a:cubicBezTo>
                    <a:pt x="16293" y="7633"/>
                    <a:pt x="0" y="39027"/>
                    <a:pt x="10972" y="109804"/>
                  </a:cubicBezTo>
                  <a:close/>
                  <a:moveTo>
                    <a:pt x="10972" y="10980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76" name="Google Shape;376;p12"/>
            <p:cNvPicPr preferRelativeResize="0"/>
            <p:nvPr/>
          </p:nvPicPr>
          <p:blipFill rotWithShape="1">
            <a:blip r:embed="rId49">
              <a:alphaModFix/>
            </a:blip>
            <a:srcRect b="0" l="0" r="0" t="0"/>
            <a:stretch/>
          </p:blipFill>
          <p:spPr>
            <a:xfrm>
              <a:off x="7730195" y="1630385"/>
              <a:ext cx="157697" cy="698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7" name="Google Shape;377;p12"/>
            <p:cNvSpPr/>
            <p:nvPr/>
          </p:nvSpPr>
          <p:spPr>
            <a:xfrm>
              <a:off x="7746025" y="1633750"/>
              <a:ext cx="132036" cy="61851"/>
            </a:xfrm>
            <a:custGeom>
              <a:rect b="b" l="l" r="r" t="t"/>
              <a:pathLst>
                <a:path extrusionOk="0" h="46011" w="105929">
                  <a:moveTo>
                    <a:pt x="596" y="17005"/>
                  </a:moveTo>
                  <a:lnTo>
                    <a:pt x="0" y="22669"/>
                  </a:lnTo>
                  <a:cubicBezTo>
                    <a:pt x="0" y="22669"/>
                    <a:pt x="64337" y="46011"/>
                    <a:pt x="94258" y="32575"/>
                  </a:cubicBezTo>
                  <a:cubicBezTo>
                    <a:pt x="94258" y="32575"/>
                    <a:pt x="105929" y="28079"/>
                    <a:pt x="98817" y="20205"/>
                  </a:cubicBezTo>
                  <a:cubicBezTo>
                    <a:pt x="98817" y="20205"/>
                    <a:pt x="69163" y="0"/>
                    <a:pt x="596" y="17005"/>
                  </a:cubicBezTo>
                  <a:close/>
                  <a:moveTo>
                    <a:pt x="596" y="1700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78" name="Google Shape;378;p12"/>
            <p:cNvPicPr preferRelativeResize="0"/>
            <p:nvPr/>
          </p:nvPicPr>
          <p:blipFill rotWithShape="1">
            <a:blip r:embed="rId50">
              <a:alphaModFix/>
            </a:blip>
            <a:srcRect b="0" l="0" r="0" t="0"/>
            <a:stretch/>
          </p:blipFill>
          <p:spPr>
            <a:xfrm>
              <a:off x="7730006" y="1637282"/>
              <a:ext cx="157476" cy="631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9" name="Google Shape;379;p12"/>
            <p:cNvSpPr/>
            <p:nvPr/>
          </p:nvSpPr>
          <p:spPr>
            <a:xfrm>
              <a:off x="7745836" y="1644035"/>
              <a:ext cx="131878" cy="49029"/>
            </a:xfrm>
            <a:custGeom>
              <a:rect b="b" l="l" r="r" t="t"/>
              <a:pathLst>
                <a:path extrusionOk="0" h="36473" w="105802">
                  <a:moveTo>
                    <a:pt x="469" y="12039"/>
                  </a:moveTo>
                  <a:lnTo>
                    <a:pt x="0" y="16522"/>
                  </a:lnTo>
                  <a:cubicBezTo>
                    <a:pt x="0" y="16522"/>
                    <a:pt x="64692" y="36473"/>
                    <a:pt x="94258" y="26428"/>
                  </a:cubicBezTo>
                  <a:cubicBezTo>
                    <a:pt x="94258" y="26428"/>
                    <a:pt x="105802" y="23113"/>
                    <a:pt x="98538" y="16699"/>
                  </a:cubicBezTo>
                  <a:cubicBezTo>
                    <a:pt x="98538" y="16699"/>
                    <a:pt x="68515" y="0"/>
                    <a:pt x="469" y="12039"/>
                  </a:cubicBezTo>
                  <a:close/>
                  <a:moveTo>
                    <a:pt x="469" y="1203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0" name="Google Shape;380;p12"/>
            <p:cNvPicPr preferRelativeResize="0"/>
            <p:nvPr/>
          </p:nvPicPr>
          <p:blipFill rotWithShape="1">
            <a:blip r:embed="rId51">
              <a:alphaModFix/>
            </a:blip>
            <a:srcRect b="0" l="0" r="0" t="0"/>
            <a:stretch/>
          </p:blipFill>
          <p:spPr>
            <a:xfrm>
              <a:off x="7704641" y="1639862"/>
              <a:ext cx="67972" cy="1738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1" name="Google Shape;381;p12"/>
            <p:cNvSpPr/>
            <p:nvPr/>
          </p:nvSpPr>
          <p:spPr>
            <a:xfrm>
              <a:off x="7708523" y="1656934"/>
              <a:ext cx="54771" cy="146990"/>
            </a:xfrm>
            <a:custGeom>
              <a:rect b="b" l="l" r="r" t="t"/>
              <a:pathLst>
                <a:path extrusionOk="0" h="109346" w="43941">
                  <a:moveTo>
                    <a:pt x="32410" y="0"/>
                  </a:moveTo>
                  <a:lnTo>
                    <a:pt x="37820" y="774"/>
                  </a:lnTo>
                  <a:cubicBezTo>
                    <a:pt x="37820" y="774"/>
                    <a:pt x="43941" y="71564"/>
                    <a:pt x="24206" y="98615"/>
                  </a:cubicBezTo>
                  <a:cubicBezTo>
                    <a:pt x="24206" y="98615"/>
                    <a:pt x="17196" y="109346"/>
                    <a:pt x="11608" y="100241"/>
                  </a:cubicBezTo>
                  <a:cubicBezTo>
                    <a:pt x="11608" y="100241"/>
                    <a:pt x="0" y="65328"/>
                    <a:pt x="32410" y="0"/>
                  </a:cubicBezTo>
                  <a:close/>
                  <a:moveTo>
                    <a:pt x="3241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2" name="Google Shape;382;p12"/>
            <p:cNvPicPr preferRelativeResize="0"/>
            <p:nvPr/>
          </p:nvPicPr>
          <p:blipFill rotWithShape="1">
            <a:blip r:embed="rId52">
              <a:alphaModFix/>
            </a:blip>
            <a:srcRect b="0" l="0" r="0" t="0"/>
            <a:stretch/>
          </p:blipFill>
          <p:spPr>
            <a:xfrm>
              <a:off x="7710659" y="1640345"/>
              <a:ext cx="62863" cy="1738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3" name="Google Shape;383;p12"/>
            <p:cNvSpPr/>
            <p:nvPr/>
          </p:nvSpPr>
          <p:spPr>
            <a:xfrm>
              <a:off x="7717637" y="1657417"/>
              <a:ext cx="43420" cy="146990"/>
            </a:xfrm>
            <a:custGeom>
              <a:rect b="b" l="l" r="r" t="t"/>
              <a:pathLst>
                <a:path extrusionOk="0" h="109346" w="34835">
                  <a:moveTo>
                    <a:pt x="27660" y="0"/>
                  </a:moveTo>
                  <a:lnTo>
                    <a:pt x="31939" y="609"/>
                  </a:lnTo>
                  <a:cubicBezTo>
                    <a:pt x="31939" y="609"/>
                    <a:pt x="34835" y="70942"/>
                    <a:pt x="18339" y="98463"/>
                  </a:cubicBezTo>
                  <a:cubicBezTo>
                    <a:pt x="18339" y="98463"/>
                    <a:pt x="12446" y="109346"/>
                    <a:pt x="8255" y="100431"/>
                  </a:cubicBezTo>
                  <a:cubicBezTo>
                    <a:pt x="8255" y="100431"/>
                    <a:pt x="0" y="66001"/>
                    <a:pt x="27660" y="0"/>
                  </a:cubicBezTo>
                  <a:close/>
                  <a:moveTo>
                    <a:pt x="2766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4" name="Google Shape;384;p12"/>
            <p:cNvPicPr preferRelativeResize="0"/>
            <p:nvPr/>
          </p:nvPicPr>
          <p:blipFill rotWithShape="1">
            <a:blip r:embed="rId53">
              <a:alphaModFix/>
            </a:blip>
            <a:srcRect b="0" l="0" r="0" t="0"/>
            <a:stretch/>
          </p:blipFill>
          <p:spPr>
            <a:xfrm>
              <a:off x="7621682" y="1613195"/>
              <a:ext cx="155850" cy="742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5" name="Google Shape;385;p12"/>
            <p:cNvSpPr/>
            <p:nvPr/>
          </p:nvSpPr>
          <p:spPr>
            <a:xfrm>
              <a:off x="7630994" y="1616661"/>
              <a:ext cx="130707" cy="61596"/>
            </a:xfrm>
            <a:custGeom>
              <a:rect b="b" l="l" r="r" t="t"/>
              <a:pathLst>
                <a:path extrusionOk="0" h="45821" w="104863">
                  <a:moveTo>
                    <a:pt x="104863" y="33185"/>
                  </a:moveTo>
                  <a:lnTo>
                    <a:pt x="104076" y="38823"/>
                  </a:lnTo>
                  <a:cubicBezTo>
                    <a:pt x="104076" y="38823"/>
                    <a:pt x="36042" y="45821"/>
                    <a:pt x="10236" y="25489"/>
                  </a:cubicBezTo>
                  <a:cubicBezTo>
                    <a:pt x="10236" y="25489"/>
                    <a:pt x="0" y="18288"/>
                    <a:pt x="8801" y="12383"/>
                  </a:cubicBezTo>
                  <a:cubicBezTo>
                    <a:pt x="8801" y="12383"/>
                    <a:pt x="42418" y="0"/>
                    <a:pt x="104863" y="33185"/>
                  </a:cubicBezTo>
                  <a:close/>
                  <a:moveTo>
                    <a:pt x="104863" y="3318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6" name="Google Shape;386;p12"/>
            <p:cNvPicPr preferRelativeResize="0"/>
            <p:nvPr/>
          </p:nvPicPr>
          <p:blipFill rotWithShape="1">
            <a:blip r:embed="rId54">
              <a:alphaModFix/>
            </a:blip>
            <a:srcRect b="0" l="0" r="0" t="0"/>
            <a:stretch/>
          </p:blipFill>
          <p:spPr>
            <a:xfrm>
              <a:off x="7621166" y="1620003"/>
              <a:ext cx="155893" cy="683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7" name="Google Shape;387;p12"/>
            <p:cNvSpPr/>
            <p:nvPr/>
          </p:nvSpPr>
          <p:spPr>
            <a:xfrm>
              <a:off x="7630522" y="1626897"/>
              <a:ext cx="130707" cy="48825"/>
            </a:xfrm>
            <a:custGeom>
              <a:rect b="b" l="l" r="r" t="t"/>
              <a:pathLst>
                <a:path extrusionOk="0" h="36321" w="104863">
                  <a:moveTo>
                    <a:pt x="104863" y="28244"/>
                  </a:moveTo>
                  <a:lnTo>
                    <a:pt x="104241" y="32714"/>
                  </a:lnTo>
                  <a:cubicBezTo>
                    <a:pt x="104241" y="32714"/>
                    <a:pt x="36677" y="36321"/>
                    <a:pt x="10401" y="19380"/>
                  </a:cubicBezTo>
                  <a:cubicBezTo>
                    <a:pt x="10401" y="19380"/>
                    <a:pt x="0" y="13347"/>
                    <a:pt x="8598" y="8902"/>
                  </a:cubicBezTo>
                  <a:cubicBezTo>
                    <a:pt x="8598" y="8902"/>
                    <a:pt x="41732" y="0"/>
                    <a:pt x="104863" y="28244"/>
                  </a:cubicBezTo>
                  <a:close/>
                  <a:moveTo>
                    <a:pt x="104863" y="2824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8" name="Google Shape;388;p12"/>
            <p:cNvPicPr preferRelativeResize="0"/>
            <p:nvPr/>
          </p:nvPicPr>
          <p:blipFill rotWithShape="1">
            <a:blip r:embed="rId55">
              <a:alphaModFix/>
            </a:blip>
            <a:srcRect b="0" l="0" r="0" t="0"/>
            <a:stretch/>
          </p:blipFill>
          <p:spPr>
            <a:xfrm>
              <a:off x="7762676" y="1673799"/>
              <a:ext cx="105728" cy="1140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p12"/>
            <p:cNvPicPr preferRelativeResize="0"/>
            <p:nvPr/>
          </p:nvPicPr>
          <p:blipFill rotWithShape="1">
            <a:blip r:embed="rId56">
              <a:alphaModFix/>
            </a:blip>
            <a:srcRect b="0" l="0" r="0" t="0"/>
            <a:stretch/>
          </p:blipFill>
          <p:spPr>
            <a:xfrm>
              <a:off x="7709915" y="1608670"/>
              <a:ext cx="94980" cy="1024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12"/>
            <p:cNvPicPr preferRelativeResize="0"/>
            <p:nvPr/>
          </p:nvPicPr>
          <p:blipFill rotWithShape="1">
            <a:blip r:embed="rId57">
              <a:alphaModFix/>
            </a:blip>
            <a:srcRect b="0" l="0" r="0" t="0"/>
            <a:stretch/>
          </p:blipFill>
          <p:spPr>
            <a:xfrm>
              <a:off x="7742240" y="1571166"/>
              <a:ext cx="101803" cy="99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1" name="Google Shape;391;p12"/>
            <p:cNvSpPr/>
            <p:nvPr/>
          </p:nvSpPr>
          <p:spPr>
            <a:xfrm>
              <a:off x="7742240" y="1571166"/>
              <a:ext cx="106947" cy="99239"/>
            </a:xfrm>
            <a:custGeom>
              <a:rect b="b" l="l" r="r" t="t"/>
              <a:pathLst>
                <a:path extrusionOk="0" h="73824" w="85801">
                  <a:moveTo>
                    <a:pt x="0" y="69583"/>
                  </a:moveTo>
                  <a:lnTo>
                    <a:pt x="3441" y="73824"/>
                  </a:lnTo>
                  <a:cubicBezTo>
                    <a:pt x="3441" y="73824"/>
                    <a:pt x="67208" y="42558"/>
                    <a:pt x="80213" y="11646"/>
                  </a:cubicBezTo>
                  <a:cubicBezTo>
                    <a:pt x="80213" y="11646"/>
                    <a:pt x="85801" y="102"/>
                    <a:pt x="75120" y="0"/>
                  </a:cubicBezTo>
                  <a:cubicBezTo>
                    <a:pt x="75120" y="0"/>
                    <a:pt x="39268" y="8065"/>
                    <a:pt x="0" y="69583"/>
                  </a:cubicBezTo>
                  <a:close/>
                  <a:moveTo>
                    <a:pt x="0" y="69583"/>
                  </a:moveTo>
                </a:path>
              </a:pathLst>
            </a:custGeom>
            <a:noFill/>
            <a:ln cap="flat" cmpd="sng" w="9525">
              <a:solidFill>
                <a:srgbClr val="373535">
                  <a:alpha val="54117"/>
                </a:srgbClr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2" name="Google Shape;392;p12"/>
            <p:cNvPicPr preferRelativeResize="0"/>
            <p:nvPr/>
          </p:nvPicPr>
          <p:blipFill rotWithShape="1">
            <a:blip r:embed="rId58">
              <a:alphaModFix/>
            </a:blip>
            <a:srcRect b="0" l="0" r="0" t="0"/>
            <a:stretch/>
          </p:blipFill>
          <p:spPr>
            <a:xfrm>
              <a:off x="7744264" y="1575247"/>
              <a:ext cx="101588" cy="96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3" name="Google Shape;393;p12"/>
            <p:cNvSpPr/>
            <p:nvPr/>
          </p:nvSpPr>
          <p:spPr>
            <a:xfrm>
              <a:off x="7744264" y="1574003"/>
              <a:ext cx="106947" cy="97924"/>
            </a:xfrm>
            <a:custGeom>
              <a:rect b="b" l="l" r="r" t="t"/>
              <a:pathLst>
                <a:path extrusionOk="0" h="72846" w="85801">
                  <a:moveTo>
                    <a:pt x="0" y="69481"/>
                  </a:moveTo>
                  <a:lnTo>
                    <a:pt x="2730" y="72846"/>
                  </a:lnTo>
                  <a:cubicBezTo>
                    <a:pt x="2730" y="72846"/>
                    <a:pt x="64427" y="39027"/>
                    <a:pt x="79514" y="10668"/>
                  </a:cubicBezTo>
                  <a:cubicBezTo>
                    <a:pt x="79514" y="10668"/>
                    <a:pt x="85801" y="0"/>
                    <a:pt x="76009" y="990"/>
                  </a:cubicBezTo>
                  <a:cubicBezTo>
                    <a:pt x="76009" y="990"/>
                    <a:pt x="42290" y="11684"/>
                    <a:pt x="0" y="69481"/>
                  </a:cubicBezTo>
                  <a:close/>
                  <a:moveTo>
                    <a:pt x="0" y="69481"/>
                  </a:moveTo>
                </a:path>
              </a:pathLst>
            </a:custGeom>
            <a:noFill/>
            <a:ln cap="flat" cmpd="sng" w="9525">
              <a:solidFill>
                <a:srgbClr val="373535">
                  <a:alpha val="54117"/>
                </a:srgbClr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4" name="Google Shape;394;p12"/>
            <p:cNvPicPr preferRelativeResize="0"/>
            <p:nvPr/>
          </p:nvPicPr>
          <p:blipFill rotWithShape="1">
            <a:blip r:embed="rId59">
              <a:alphaModFix/>
            </a:blip>
            <a:srcRect b="0" l="0" r="0" t="0"/>
            <a:stretch/>
          </p:blipFill>
          <p:spPr>
            <a:xfrm>
              <a:off x="7749465" y="1654208"/>
              <a:ext cx="89249" cy="1054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5" name="Google Shape;395;p12"/>
            <p:cNvSpPr/>
            <p:nvPr/>
          </p:nvSpPr>
          <p:spPr>
            <a:xfrm>
              <a:off x="7749464" y="1654208"/>
              <a:ext cx="89248" cy="110644"/>
            </a:xfrm>
            <a:custGeom>
              <a:rect b="b" l="l" r="r" t="t"/>
              <a:pathLst>
                <a:path extrusionOk="0" h="82308" w="71601">
                  <a:moveTo>
                    <a:pt x="4419" y="0"/>
                  </a:moveTo>
                  <a:lnTo>
                    <a:pt x="0" y="3581"/>
                  </a:lnTo>
                  <a:cubicBezTo>
                    <a:pt x="0" y="3581"/>
                    <a:pt x="28980" y="65582"/>
                    <a:pt x="59638" y="77241"/>
                  </a:cubicBezTo>
                  <a:cubicBezTo>
                    <a:pt x="59638" y="77241"/>
                    <a:pt x="71068" y="82308"/>
                    <a:pt x="71601" y="71716"/>
                  </a:cubicBezTo>
                  <a:cubicBezTo>
                    <a:pt x="71601" y="71716"/>
                    <a:pt x="64934" y="36474"/>
                    <a:pt x="4419" y="0"/>
                  </a:cubicBezTo>
                  <a:close/>
                  <a:moveTo>
                    <a:pt x="4419" y="0"/>
                  </a:moveTo>
                </a:path>
              </a:pathLst>
            </a:custGeom>
            <a:noFill/>
            <a:ln cap="flat" cmpd="sng" w="9525">
              <a:solidFill>
                <a:srgbClr val="373535">
                  <a:alpha val="54117"/>
                </a:srgbClr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6" name="Google Shape;396;p12"/>
            <p:cNvPicPr preferRelativeResize="0"/>
            <p:nvPr/>
          </p:nvPicPr>
          <p:blipFill rotWithShape="1">
            <a:blip r:embed="rId60">
              <a:alphaModFix/>
            </a:blip>
            <a:srcRect b="0" l="0" r="0" t="0"/>
            <a:stretch/>
          </p:blipFill>
          <p:spPr>
            <a:xfrm>
              <a:off x="7747992" y="1656492"/>
              <a:ext cx="86716" cy="1051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7" name="Google Shape;397;p12"/>
            <p:cNvSpPr/>
            <p:nvPr/>
          </p:nvSpPr>
          <p:spPr>
            <a:xfrm>
              <a:off x="7747992" y="1656492"/>
              <a:ext cx="87444" cy="110644"/>
            </a:xfrm>
            <a:custGeom>
              <a:rect b="b" l="l" r="r" t="t"/>
              <a:pathLst>
                <a:path extrusionOk="0" h="82308" w="70154">
                  <a:moveTo>
                    <a:pt x="3505" y="0"/>
                  </a:moveTo>
                  <a:lnTo>
                    <a:pt x="0" y="2844"/>
                  </a:lnTo>
                  <a:cubicBezTo>
                    <a:pt x="0" y="2844"/>
                    <a:pt x="31635" y="62687"/>
                    <a:pt x="59639" y="76492"/>
                  </a:cubicBezTo>
                  <a:cubicBezTo>
                    <a:pt x="59639" y="76492"/>
                    <a:pt x="70154" y="82308"/>
                    <a:pt x="69544" y="72643"/>
                  </a:cubicBezTo>
                  <a:cubicBezTo>
                    <a:pt x="69544" y="72643"/>
                    <a:pt x="60134" y="39611"/>
                    <a:pt x="3505" y="0"/>
                  </a:cubicBezTo>
                  <a:close/>
                  <a:moveTo>
                    <a:pt x="3505" y="0"/>
                  </a:moveTo>
                </a:path>
              </a:pathLst>
            </a:custGeom>
            <a:noFill/>
            <a:ln cap="flat" cmpd="sng" w="9525">
              <a:solidFill>
                <a:srgbClr val="373535">
                  <a:alpha val="54117"/>
                </a:srgbClr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8" name="Google Shape;398;p12"/>
            <p:cNvPicPr preferRelativeResize="0"/>
            <p:nvPr/>
          </p:nvPicPr>
          <p:blipFill rotWithShape="1">
            <a:blip r:embed="rId61">
              <a:alphaModFix/>
            </a:blip>
            <a:srcRect b="0" l="0" r="0" t="0"/>
            <a:stretch/>
          </p:blipFill>
          <p:spPr>
            <a:xfrm>
              <a:off x="7649198" y="1656090"/>
              <a:ext cx="111170" cy="863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9" name="Google Shape;399;p12"/>
            <p:cNvSpPr/>
            <p:nvPr/>
          </p:nvSpPr>
          <p:spPr>
            <a:xfrm>
              <a:off x="7646503" y="1656090"/>
              <a:ext cx="113864" cy="89474"/>
            </a:xfrm>
            <a:custGeom>
              <a:rect b="b" l="l" r="r" t="t"/>
              <a:pathLst>
                <a:path extrusionOk="0" h="66560" w="91350">
                  <a:moveTo>
                    <a:pt x="88074" y="0"/>
                  </a:moveTo>
                  <a:lnTo>
                    <a:pt x="91350" y="4368"/>
                  </a:lnTo>
                  <a:cubicBezTo>
                    <a:pt x="91350" y="4368"/>
                    <a:pt x="45631" y="58762"/>
                    <a:pt x="12535" y="63931"/>
                  </a:cubicBezTo>
                  <a:cubicBezTo>
                    <a:pt x="12535" y="63931"/>
                    <a:pt x="0" y="66560"/>
                    <a:pt x="2489" y="56159"/>
                  </a:cubicBezTo>
                  <a:cubicBezTo>
                    <a:pt x="2489" y="56159"/>
                    <a:pt x="18974" y="23279"/>
                    <a:pt x="88074" y="0"/>
                  </a:cubicBezTo>
                  <a:close/>
                  <a:moveTo>
                    <a:pt x="88074" y="0"/>
                  </a:moveTo>
                </a:path>
              </a:pathLst>
            </a:custGeom>
            <a:noFill/>
            <a:ln cap="flat" cmpd="sng" w="9525">
              <a:solidFill>
                <a:srgbClr val="373535">
                  <a:alpha val="54117"/>
                </a:srgbClr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0" name="Google Shape;400;p12"/>
            <p:cNvPicPr preferRelativeResize="0"/>
            <p:nvPr/>
          </p:nvPicPr>
          <p:blipFill rotWithShape="1">
            <a:blip r:embed="rId62">
              <a:alphaModFix/>
            </a:blip>
            <a:srcRect b="0" l="0" r="0" t="0"/>
            <a:stretch/>
          </p:blipFill>
          <p:spPr>
            <a:xfrm>
              <a:off x="7651856" y="1658869"/>
              <a:ext cx="109612" cy="856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1" name="Google Shape;401;p12"/>
            <p:cNvSpPr/>
            <p:nvPr/>
          </p:nvSpPr>
          <p:spPr>
            <a:xfrm>
              <a:off x="7648443" y="1658869"/>
              <a:ext cx="113025" cy="89474"/>
            </a:xfrm>
            <a:custGeom>
              <a:rect b="b" l="l" r="r" t="t"/>
              <a:pathLst>
                <a:path extrusionOk="0" h="66560" w="90677">
                  <a:moveTo>
                    <a:pt x="88074" y="0"/>
                  </a:moveTo>
                  <a:lnTo>
                    <a:pt x="90677" y="3454"/>
                  </a:lnTo>
                  <a:cubicBezTo>
                    <a:pt x="90677" y="3454"/>
                    <a:pt x="42977" y="55232"/>
                    <a:pt x="11849" y="63030"/>
                  </a:cubicBezTo>
                  <a:cubicBezTo>
                    <a:pt x="11849" y="63030"/>
                    <a:pt x="0" y="66560"/>
                    <a:pt x="3327" y="57289"/>
                  </a:cubicBezTo>
                  <a:cubicBezTo>
                    <a:pt x="3327" y="57289"/>
                    <a:pt x="21844" y="27101"/>
                    <a:pt x="88074" y="0"/>
                  </a:cubicBezTo>
                  <a:close/>
                  <a:moveTo>
                    <a:pt x="88074" y="0"/>
                  </a:moveTo>
                </a:path>
              </a:pathLst>
            </a:custGeom>
            <a:noFill/>
            <a:ln cap="flat" cmpd="sng" w="9525">
              <a:solidFill>
                <a:srgbClr val="373535">
                  <a:alpha val="54117"/>
                </a:srgbClr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2" name="Google Shape;402;p12"/>
            <p:cNvPicPr preferRelativeResize="0"/>
            <p:nvPr/>
          </p:nvPicPr>
          <p:blipFill rotWithShape="1">
            <a:blip r:embed="rId63">
              <a:alphaModFix/>
            </a:blip>
            <a:srcRect b="0" l="0" r="0" t="0"/>
            <a:stretch/>
          </p:blipFill>
          <p:spPr>
            <a:xfrm>
              <a:off x="7685622" y="1557495"/>
              <a:ext cx="76844" cy="1160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3" name="Google Shape;403;p12"/>
            <p:cNvSpPr/>
            <p:nvPr/>
          </p:nvSpPr>
          <p:spPr>
            <a:xfrm>
              <a:off x="7683175" y="1555069"/>
              <a:ext cx="79292" cy="118428"/>
            </a:xfrm>
            <a:custGeom>
              <a:rect b="b" l="l" r="r" t="t"/>
              <a:pathLst>
                <a:path extrusionOk="0" h="88099" w="63614">
                  <a:moveTo>
                    <a:pt x="63614" y="84670"/>
                  </a:moveTo>
                  <a:lnTo>
                    <a:pt x="59081" y="88099"/>
                  </a:lnTo>
                  <a:cubicBezTo>
                    <a:pt x="59081" y="88099"/>
                    <a:pt x="6020" y="44945"/>
                    <a:pt x="2146" y="12319"/>
                  </a:cubicBezTo>
                  <a:cubicBezTo>
                    <a:pt x="2146" y="12319"/>
                    <a:pt x="0" y="0"/>
                    <a:pt x="10401" y="2032"/>
                  </a:cubicBezTo>
                  <a:cubicBezTo>
                    <a:pt x="10401" y="2032"/>
                    <a:pt x="42926" y="17043"/>
                    <a:pt x="63614" y="84670"/>
                  </a:cubicBezTo>
                  <a:close/>
                  <a:moveTo>
                    <a:pt x="63614" y="84670"/>
                  </a:moveTo>
                </a:path>
              </a:pathLst>
            </a:custGeom>
            <a:noFill/>
            <a:ln cap="flat" cmpd="sng" w="9525">
              <a:solidFill>
                <a:srgbClr val="373535">
                  <a:alpha val="54117"/>
                </a:srgbClr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4" name="Google Shape;404;p12"/>
            <p:cNvPicPr preferRelativeResize="0"/>
            <p:nvPr/>
          </p:nvPicPr>
          <p:blipFill rotWithShape="1">
            <a:blip r:embed="rId64">
              <a:alphaModFix/>
            </a:blip>
            <a:srcRect b="0" l="0" r="0" t="0"/>
            <a:stretch/>
          </p:blipFill>
          <p:spPr>
            <a:xfrm>
              <a:off x="7683718" y="1560545"/>
              <a:ext cx="76074" cy="1141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5" name="Google Shape;405;p12"/>
            <p:cNvSpPr/>
            <p:nvPr/>
          </p:nvSpPr>
          <p:spPr>
            <a:xfrm>
              <a:off x="7680501" y="1557252"/>
              <a:ext cx="79292" cy="117471"/>
            </a:xfrm>
            <a:custGeom>
              <a:rect b="b" l="l" r="r" t="t"/>
              <a:pathLst>
                <a:path extrusionOk="0" h="87387" w="63614">
                  <a:moveTo>
                    <a:pt x="63614" y="84670"/>
                  </a:moveTo>
                  <a:lnTo>
                    <a:pt x="60008" y="87387"/>
                  </a:lnTo>
                  <a:cubicBezTo>
                    <a:pt x="60008" y="87387"/>
                    <a:pt x="9678" y="42176"/>
                    <a:pt x="3074" y="11620"/>
                  </a:cubicBezTo>
                  <a:cubicBezTo>
                    <a:pt x="3074" y="11620"/>
                    <a:pt x="0" y="0"/>
                    <a:pt x="9220" y="2921"/>
                  </a:cubicBezTo>
                  <a:cubicBezTo>
                    <a:pt x="9220" y="2921"/>
                    <a:pt x="38951" y="20066"/>
                    <a:pt x="63614" y="84670"/>
                  </a:cubicBezTo>
                  <a:close/>
                  <a:moveTo>
                    <a:pt x="63614" y="84670"/>
                  </a:moveTo>
                </a:path>
              </a:pathLst>
            </a:custGeom>
            <a:noFill/>
            <a:ln cap="flat" cmpd="sng" w="9525">
              <a:solidFill>
                <a:srgbClr val="373535">
                  <a:alpha val="54117"/>
                </a:srgbClr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6" name="Google Shape;406;p12"/>
            <p:cNvPicPr preferRelativeResize="0"/>
            <p:nvPr/>
          </p:nvPicPr>
          <p:blipFill rotWithShape="1">
            <a:blip r:embed="rId65">
              <a:alphaModFix/>
            </a:blip>
            <a:srcRect b="0" l="0" r="0" t="0"/>
            <a:stretch/>
          </p:blipFill>
          <p:spPr>
            <a:xfrm>
              <a:off x="8763593" y="1581576"/>
              <a:ext cx="515393" cy="535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Google Shape;407;p12"/>
            <p:cNvPicPr preferRelativeResize="0"/>
            <p:nvPr/>
          </p:nvPicPr>
          <p:blipFill rotWithShape="1">
            <a:blip r:embed="rId66">
              <a:alphaModFix/>
            </a:blip>
            <a:srcRect b="0" l="0" r="0" t="0"/>
            <a:stretch/>
          </p:blipFill>
          <p:spPr>
            <a:xfrm>
              <a:off x="8763593" y="1515216"/>
              <a:ext cx="515747" cy="261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8" name="Google Shape;408;p12"/>
            <p:cNvSpPr/>
            <p:nvPr/>
          </p:nvSpPr>
          <p:spPr>
            <a:xfrm>
              <a:off x="8779812" y="1598529"/>
              <a:ext cx="481026" cy="497772"/>
            </a:xfrm>
            <a:custGeom>
              <a:rect b="b" l="l" r="r" t="t"/>
              <a:pathLst>
                <a:path extrusionOk="0" h="370293" w="385914">
                  <a:moveTo>
                    <a:pt x="0" y="333108"/>
                  </a:moveTo>
                  <a:lnTo>
                    <a:pt x="0" y="0"/>
                  </a:lnTo>
                  <a:lnTo>
                    <a:pt x="385914" y="0"/>
                  </a:lnTo>
                  <a:lnTo>
                    <a:pt x="385914" y="333108"/>
                  </a:lnTo>
                  <a:cubicBezTo>
                    <a:pt x="385914" y="333108"/>
                    <a:pt x="381330" y="366420"/>
                    <a:pt x="318668" y="370293"/>
                  </a:cubicBezTo>
                  <a:lnTo>
                    <a:pt x="61137" y="370293"/>
                  </a:lnTo>
                  <a:cubicBezTo>
                    <a:pt x="61137" y="370293"/>
                    <a:pt x="2298" y="367194"/>
                    <a:pt x="0" y="333108"/>
                  </a:cubicBezTo>
                  <a:close/>
                  <a:moveTo>
                    <a:pt x="0" y="33310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9" name="Google Shape;409;p12"/>
            <p:cNvPicPr preferRelativeResize="0"/>
            <p:nvPr/>
          </p:nvPicPr>
          <p:blipFill rotWithShape="1">
            <a:blip r:embed="rId67">
              <a:alphaModFix/>
            </a:blip>
            <a:srcRect b="0" l="0" r="0" t="0"/>
            <a:stretch/>
          </p:blipFill>
          <p:spPr>
            <a:xfrm>
              <a:off x="8762411" y="1514487"/>
              <a:ext cx="516257" cy="1498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0" name="Google Shape;410;p12"/>
            <p:cNvSpPr/>
            <p:nvPr/>
          </p:nvSpPr>
          <p:spPr>
            <a:xfrm>
              <a:off x="8773788" y="1528690"/>
              <a:ext cx="492091" cy="118583"/>
            </a:xfrm>
            <a:custGeom>
              <a:rect b="b" l="l" r="r" t="t"/>
              <a:pathLst>
                <a:path extrusionOk="0" h="88214" w="394791">
                  <a:moveTo>
                    <a:pt x="45719" y="88214"/>
                  </a:moveTo>
                  <a:cubicBezTo>
                    <a:pt x="45719" y="88214"/>
                    <a:pt x="0" y="87414"/>
                    <a:pt x="3797" y="42215"/>
                  </a:cubicBezTo>
                  <a:cubicBezTo>
                    <a:pt x="3797" y="42215"/>
                    <a:pt x="3797" y="2972"/>
                    <a:pt x="78459" y="2147"/>
                  </a:cubicBezTo>
                  <a:lnTo>
                    <a:pt x="341654" y="2147"/>
                  </a:lnTo>
                  <a:cubicBezTo>
                    <a:pt x="341654" y="2147"/>
                    <a:pt x="394791" y="0"/>
                    <a:pt x="392263" y="52604"/>
                  </a:cubicBezTo>
                  <a:cubicBezTo>
                    <a:pt x="392263" y="52604"/>
                    <a:pt x="393495" y="85497"/>
                    <a:pt x="364107" y="87414"/>
                  </a:cubicBezTo>
                  <a:lnTo>
                    <a:pt x="45719" y="88214"/>
                  </a:lnTo>
                  <a:close/>
                  <a:moveTo>
                    <a:pt x="45719" y="8821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11" name="Google Shape;411;p12"/>
            <p:cNvPicPr preferRelativeResize="0"/>
            <p:nvPr/>
          </p:nvPicPr>
          <p:blipFill rotWithShape="1">
            <a:blip r:embed="rId68">
              <a:alphaModFix/>
            </a:blip>
            <a:srcRect b="0" l="0" r="0" t="0"/>
            <a:stretch/>
          </p:blipFill>
          <p:spPr>
            <a:xfrm>
              <a:off x="8609772" y="1358733"/>
              <a:ext cx="123378" cy="603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2" name="Google Shape;412;p12"/>
            <p:cNvSpPr/>
            <p:nvPr/>
          </p:nvSpPr>
          <p:spPr>
            <a:xfrm>
              <a:off x="8625595" y="1375799"/>
              <a:ext cx="91718" cy="28493"/>
            </a:xfrm>
            <a:custGeom>
              <a:rect b="b" l="l" r="r" t="t"/>
              <a:pathLst>
                <a:path extrusionOk="0" h="21196" w="73583">
                  <a:moveTo>
                    <a:pt x="49060" y="0"/>
                  </a:moveTo>
                  <a:cubicBezTo>
                    <a:pt x="49060" y="0"/>
                    <a:pt x="7671" y="9080"/>
                    <a:pt x="0" y="6057"/>
                  </a:cubicBezTo>
                  <a:lnTo>
                    <a:pt x="3074" y="18173"/>
                  </a:lnTo>
                  <a:cubicBezTo>
                    <a:pt x="3074" y="18173"/>
                    <a:pt x="55194" y="21196"/>
                    <a:pt x="73583" y="18173"/>
                  </a:cubicBezTo>
                  <a:lnTo>
                    <a:pt x="49060" y="0"/>
                  </a:lnTo>
                  <a:close/>
                  <a:moveTo>
                    <a:pt x="4906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13" name="Google Shape;413;p12"/>
            <p:cNvPicPr preferRelativeResize="0"/>
            <p:nvPr/>
          </p:nvPicPr>
          <p:blipFill rotWithShape="1">
            <a:blip r:embed="rId69">
              <a:alphaModFix/>
            </a:blip>
            <a:srcRect b="0" l="0" r="0" t="0"/>
            <a:stretch/>
          </p:blipFill>
          <p:spPr>
            <a:xfrm>
              <a:off x="9268174" y="1316447"/>
              <a:ext cx="123378" cy="603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4" name="Google Shape;414;p12"/>
            <p:cNvSpPr/>
            <p:nvPr/>
          </p:nvSpPr>
          <p:spPr>
            <a:xfrm>
              <a:off x="9284008" y="1333514"/>
              <a:ext cx="91718" cy="28493"/>
            </a:xfrm>
            <a:custGeom>
              <a:rect b="b" l="l" r="r" t="t"/>
              <a:pathLst>
                <a:path extrusionOk="0" h="21196" w="73583">
                  <a:moveTo>
                    <a:pt x="24523" y="0"/>
                  </a:moveTo>
                  <a:cubicBezTo>
                    <a:pt x="24523" y="0"/>
                    <a:pt x="65912" y="9093"/>
                    <a:pt x="73583" y="6057"/>
                  </a:cubicBezTo>
                  <a:lnTo>
                    <a:pt x="70509" y="18173"/>
                  </a:lnTo>
                  <a:cubicBezTo>
                    <a:pt x="70509" y="18173"/>
                    <a:pt x="18389" y="21196"/>
                    <a:pt x="0" y="18173"/>
                  </a:cubicBezTo>
                  <a:lnTo>
                    <a:pt x="24523" y="0"/>
                  </a:lnTo>
                  <a:close/>
                  <a:moveTo>
                    <a:pt x="24523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15" name="Google Shape;415;p12"/>
            <p:cNvPicPr preferRelativeResize="0"/>
            <p:nvPr/>
          </p:nvPicPr>
          <p:blipFill rotWithShape="1">
            <a:blip r:embed="rId70">
              <a:alphaModFix/>
            </a:blip>
            <a:srcRect b="0" l="0" r="0" t="0"/>
            <a:stretch/>
          </p:blipFill>
          <p:spPr>
            <a:xfrm>
              <a:off x="8631064" y="1308712"/>
              <a:ext cx="135362" cy="1292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6" name="Google Shape;416;p12"/>
            <p:cNvSpPr/>
            <p:nvPr/>
          </p:nvSpPr>
          <p:spPr>
            <a:xfrm>
              <a:off x="8646891" y="1325791"/>
              <a:ext cx="103702" cy="95143"/>
            </a:xfrm>
            <a:custGeom>
              <a:rect b="b" l="l" r="r" t="t"/>
              <a:pathLst>
                <a:path extrusionOk="0" h="70777" w="83197">
                  <a:moveTo>
                    <a:pt x="69329" y="70777"/>
                  </a:moveTo>
                  <a:lnTo>
                    <a:pt x="83197" y="52312"/>
                  </a:lnTo>
                  <a:lnTo>
                    <a:pt x="15405" y="0"/>
                  </a:lnTo>
                  <a:lnTo>
                    <a:pt x="0" y="19228"/>
                  </a:lnTo>
                  <a:lnTo>
                    <a:pt x="69329" y="70777"/>
                  </a:lnTo>
                  <a:close/>
                  <a:moveTo>
                    <a:pt x="69329" y="7077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17" name="Google Shape;417;p12"/>
            <p:cNvPicPr preferRelativeResize="0"/>
            <p:nvPr/>
          </p:nvPicPr>
          <p:blipFill rotWithShape="1">
            <a:blip r:embed="rId71">
              <a:alphaModFix/>
            </a:blip>
            <a:srcRect b="0" l="0" r="0" t="0"/>
            <a:stretch/>
          </p:blipFill>
          <p:spPr>
            <a:xfrm>
              <a:off x="9234900" y="1266424"/>
              <a:ext cx="135362" cy="1293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8" name="Google Shape;418;p12"/>
            <p:cNvSpPr/>
            <p:nvPr/>
          </p:nvSpPr>
          <p:spPr>
            <a:xfrm>
              <a:off x="9250729" y="1283507"/>
              <a:ext cx="103702" cy="95143"/>
            </a:xfrm>
            <a:custGeom>
              <a:rect b="b" l="l" r="r" t="t"/>
              <a:pathLst>
                <a:path extrusionOk="0" h="70777" w="83197">
                  <a:moveTo>
                    <a:pt x="13868" y="70777"/>
                  </a:moveTo>
                  <a:lnTo>
                    <a:pt x="0" y="52312"/>
                  </a:lnTo>
                  <a:lnTo>
                    <a:pt x="67792" y="0"/>
                  </a:lnTo>
                  <a:lnTo>
                    <a:pt x="83197" y="19228"/>
                  </a:lnTo>
                  <a:lnTo>
                    <a:pt x="13868" y="70777"/>
                  </a:lnTo>
                  <a:close/>
                  <a:moveTo>
                    <a:pt x="13868" y="7077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19" name="Google Shape;419;p12"/>
            <p:cNvPicPr preferRelativeResize="0"/>
            <p:nvPr/>
          </p:nvPicPr>
          <p:blipFill rotWithShape="1">
            <a:blip r:embed="rId72">
              <a:alphaModFix/>
            </a:blip>
            <a:srcRect b="0" l="0" r="0" t="0"/>
            <a:stretch/>
          </p:blipFill>
          <p:spPr>
            <a:xfrm>
              <a:off x="8630554" y="1308456"/>
              <a:ext cx="51090" cy="591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0" name="Google Shape;420;p12"/>
            <p:cNvSpPr/>
            <p:nvPr/>
          </p:nvSpPr>
          <p:spPr>
            <a:xfrm>
              <a:off x="8645882" y="1325061"/>
              <a:ext cx="20436" cy="25966"/>
            </a:xfrm>
            <a:custGeom>
              <a:rect b="b" l="l" r="r" t="t"/>
              <a:pathLst>
                <a:path extrusionOk="0" h="19316" w="16395">
                  <a:moveTo>
                    <a:pt x="444" y="18948"/>
                  </a:moveTo>
                  <a:cubicBezTo>
                    <a:pt x="0" y="18568"/>
                    <a:pt x="3110" y="14110"/>
                    <a:pt x="7390" y="8992"/>
                  </a:cubicBezTo>
                  <a:cubicBezTo>
                    <a:pt x="11683" y="3861"/>
                    <a:pt x="15506" y="0"/>
                    <a:pt x="15950" y="381"/>
                  </a:cubicBezTo>
                  <a:cubicBezTo>
                    <a:pt x="16395" y="749"/>
                    <a:pt x="13283" y="5207"/>
                    <a:pt x="9003" y="10338"/>
                  </a:cubicBezTo>
                  <a:cubicBezTo>
                    <a:pt x="4723" y="15469"/>
                    <a:pt x="888" y="19316"/>
                    <a:pt x="444" y="18948"/>
                  </a:cubicBezTo>
                  <a:close/>
                  <a:moveTo>
                    <a:pt x="444" y="1894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21" name="Google Shape;421;p12"/>
            <p:cNvPicPr preferRelativeResize="0"/>
            <p:nvPr/>
          </p:nvPicPr>
          <p:blipFill rotWithShape="1">
            <a:blip r:embed="rId73">
              <a:alphaModFix/>
            </a:blip>
            <a:srcRect b="0" l="0" r="0" t="0"/>
            <a:stretch/>
          </p:blipFill>
          <p:spPr>
            <a:xfrm>
              <a:off x="9319678" y="1266185"/>
              <a:ext cx="51081" cy="59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2" name="Google Shape;422;p12"/>
            <p:cNvSpPr/>
            <p:nvPr/>
          </p:nvSpPr>
          <p:spPr>
            <a:xfrm>
              <a:off x="9334994" y="1282773"/>
              <a:ext cx="20436" cy="25982"/>
            </a:xfrm>
            <a:custGeom>
              <a:rect b="b" l="l" r="r" t="t"/>
              <a:pathLst>
                <a:path extrusionOk="0" h="19328" w="16395">
                  <a:moveTo>
                    <a:pt x="15951" y="18948"/>
                  </a:moveTo>
                  <a:cubicBezTo>
                    <a:pt x="16395" y="18568"/>
                    <a:pt x="13285" y="14110"/>
                    <a:pt x="9005" y="8979"/>
                  </a:cubicBezTo>
                  <a:cubicBezTo>
                    <a:pt x="4725" y="3861"/>
                    <a:pt x="889" y="0"/>
                    <a:pt x="445" y="381"/>
                  </a:cubicBezTo>
                  <a:cubicBezTo>
                    <a:pt x="0" y="749"/>
                    <a:pt x="3112" y="5220"/>
                    <a:pt x="7392" y="10338"/>
                  </a:cubicBezTo>
                  <a:cubicBezTo>
                    <a:pt x="11672" y="15469"/>
                    <a:pt x="15507" y="19328"/>
                    <a:pt x="15951" y="18948"/>
                  </a:cubicBezTo>
                  <a:close/>
                  <a:moveTo>
                    <a:pt x="15951" y="1894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23" name="Google Shape;423;p12"/>
            <p:cNvPicPr preferRelativeResize="0"/>
            <p:nvPr/>
          </p:nvPicPr>
          <p:blipFill rotWithShape="1">
            <a:blip r:embed="rId74">
              <a:alphaModFix/>
            </a:blip>
            <a:srcRect b="0" l="0" r="0" t="0"/>
            <a:stretch/>
          </p:blipFill>
          <p:spPr>
            <a:xfrm>
              <a:off x="8717648" y="1380073"/>
              <a:ext cx="49971" cy="576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4" name="Google Shape;424;p12"/>
            <p:cNvSpPr/>
            <p:nvPr/>
          </p:nvSpPr>
          <p:spPr>
            <a:xfrm>
              <a:off x="8732735" y="1396441"/>
              <a:ext cx="19802" cy="24907"/>
            </a:xfrm>
            <a:custGeom>
              <a:rect b="b" l="l" r="r" t="t"/>
              <a:pathLst>
                <a:path extrusionOk="0" h="18528" w="15887">
                  <a:moveTo>
                    <a:pt x="711" y="17919"/>
                  </a:moveTo>
                  <a:cubicBezTo>
                    <a:pt x="0" y="17310"/>
                    <a:pt x="2654" y="12954"/>
                    <a:pt x="6641" y="8166"/>
                  </a:cubicBezTo>
                  <a:cubicBezTo>
                    <a:pt x="10629" y="3378"/>
                    <a:pt x="14452" y="0"/>
                    <a:pt x="15176" y="597"/>
                  </a:cubicBezTo>
                  <a:cubicBezTo>
                    <a:pt x="15887" y="1206"/>
                    <a:pt x="13233" y="5575"/>
                    <a:pt x="9245" y="10363"/>
                  </a:cubicBezTo>
                  <a:cubicBezTo>
                    <a:pt x="5244" y="15138"/>
                    <a:pt x="1434" y="18528"/>
                    <a:pt x="711" y="17919"/>
                  </a:cubicBezTo>
                  <a:close/>
                  <a:moveTo>
                    <a:pt x="711" y="1791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25" name="Google Shape;425;p12"/>
            <p:cNvPicPr preferRelativeResize="0"/>
            <p:nvPr/>
          </p:nvPicPr>
          <p:blipFill rotWithShape="1">
            <a:blip r:embed="rId75">
              <a:alphaModFix/>
            </a:blip>
            <a:srcRect b="0" l="0" r="0" t="0"/>
            <a:stretch/>
          </p:blipFill>
          <p:spPr>
            <a:xfrm>
              <a:off x="9233706" y="1337803"/>
              <a:ext cx="49971" cy="576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6" name="Google Shape;426;p12"/>
            <p:cNvSpPr/>
            <p:nvPr/>
          </p:nvSpPr>
          <p:spPr>
            <a:xfrm>
              <a:off x="9248778" y="1354153"/>
              <a:ext cx="19817" cy="24907"/>
            </a:xfrm>
            <a:custGeom>
              <a:rect b="b" l="l" r="r" t="t"/>
              <a:pathLst>
                <a:path extrusionOk="0" h="18528" w="15899">
                  <a:moveTo>
                    <a:pt x="15176" y="17919"/>
                  </a:moveTo>
                  <a:cubicBezTo>
                    <a:pt x="15899" y="17310"/>
                    <a:pt x="13233" y="12941"/>
                    <a:pt x="9246" y="8166"/>
                  </a:cubicBezTo>
                  <a:cubicBezTo>
                    <a:pt x="5258" y="3378"/>
                    <a:pt x="1435" y="0"/>
                    <a:pt x="724" y="597"/>
                  </a:cubicBezTo>
                  <a:cubicBezTo>
                    <a:pt x="0" y="1206"/>
                    <a:pt x="2654" y="5575"/>
                    <a:pt x="6655" y="10363"/>
                  </a:cubicBezTo>
                  <a:cubicBezTo>
                    <a:pt x="10643" y="15138"/>
                    <a:pt x="14465" y="18528"/>
                    <a:pt x="15176" y="17919"/>
                  </a:cubicBezTo>
                  <a:close/>
                  <a:moveTo>
                    <a:pt x="15176" y="1791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27" name="Google Shape;427;p12"/>
            <p:cNvPicPr preferRelativeResize="0"/>
            <p:nvPr/>
          </p:nvPicPr>
          <p:blipFill rotWithShape="1">
            <a:blip r:embed="rId76">
              <a:alphaModFix/>
            </a:blip>
            <a:srcRect b="0" l="0" r="0" t="0"/>
            <a:stretch/>
          </p:blipFill>
          <p:spPr>
            <a:xfrm>
              <a:off x="8609319" y="1367150"/>
              <a:ext cx="35163" cy="500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8" name="Google Shape;428;p12"/>
            <p:cNvSpPr/>
            <p:nvPr/>
          </p:nvSpPr>
          <p:spPr>
            <a:xfrm>
              <a:off x="8624914" y="1384081"/>
              <a:ext cx="3972" cy="16149"/>
            </a:xfrm>
            <a:custGeom>
              <a:rect b="b" l="l" r="r" t="t"/>
              <a:pathLst>
                <a:path extrusionOk="0" h="12013" w="3187">
                  <a:moveTo>
                    <a:pt x="2705" y="11899"/>
                  </a:moveTo>
                  <a:cubicBezTo>
                    <a:pt x="3187" y="11785"/>
                    <a:pt x="3073" y="9055"/>
                    <a:pt x="2452" y="5804"/>
                  </a:cubicBezTo>
                  <a:cubicBezTo>
                    <a:pt x="1842" y="2552"/>
                    <a:pt x="966" y="0"/>
                    <a:pt x="483" y="114"/>
                  </a:cubicBezTo>
                  <a:cubicBezTo>
                    <a:pt x="0" y="228"/>
                    <a:pt x="115" y="2959"/>
                    <a:pt x="724" y="6210"/>
                  </a:cubicBezTo>
                  <a:cubicBezTo>
                    <a:pt x="1347" y="9474"/>
                    <a:pt x="2223" y="12013"/>
                    <a:pt x="2705" y="11899"/>
                  </a:cubicBezTo>
                  <a:close/>
                  <a:moveTo>
                    <a:pt x="2705" y="1189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29" name="Google Shape;429;p12"/>
            <p:cNvPicPr preferRelativeResize="0"/>
            <p:nvPr/>
          </p:nvPicPr>
          <p:blipFill rotWithShape="1">
            <a:blip r:embed="rId77">
              <a:alphaModFix/>
            </a:blip>
            <a:srcRect b="0" l="0" r="0" t="0"/>
            <a:stretch/>
          </p:blipFill>
          <p:spPr>
            <a:xfrm>
              <a:off x="9356845" y="1324862"/>
              <a:ext cx="35160" cy="500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0" name="Google Shape;430;p12"/>
            <p:cNvSpPr/>
            <p:nvPr/>
          </p:nvSpPr>
          <p:spPr>
            <a:xfrm>
              <a:off x="9372438" y="1341787"/>
              <a:ext cx="3972" cy="16149"/>
            </a:xfrm>
            <a:custGeom>
              <a:rect b="b" l="l" r="r" t="t"/>
              <a:pathLst>
                <a:path extrusionOk="0" h="12013" w="3187">
                  <a:moveTo>
                    <a:pt x="482" y="11899"/>
                  </a:moveTo>
                  <a:cubicBezTo>
                    <a:pt x="0" y="11785"/>
                    <a:pt x="114" y="9055"/>
                    <a:pt x="723" y="5804"/>
                  </a:cubicBezTo>
                  <a:cubicBezTo>
                    <a:pt x="1345" y="2552"/>
                    <a:pt x="2221" y="0"/>
                    <a:pt x="2704" y="127"/>
                  </a:cubicBezTo>
                  <a:cubicBezTo>
                    <a:pt x="3187" y="241"/>
                    <a:pt x="3072" y="2959"/>
                    <a:pt x="2463" y="6210"/>
                  </a:cubicBezTo>
                  <a:cubicBezTo>
                    <a:pt x="1840" y="9474"/>
                    <a:pt x="951" y="12013"/>
                    <a:pt x="482" y="11899"/>
                  </a:cubicBezTo>
                  <a:close/>
                  <a:moveTo>
                    <a:pt x="482" y="1189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31" name="Google Shape;431;p12"/>
            <p:cNvPicPr preferRelativeResize="0"/>
            <p:nvPr/>
          </p:nvPicPr>
          <p:blipFill rotWithShape="1">
            <a:blip r:embed="rId78">
              <a:alphaModFix/>
            </a:blip>
            <a:srcRect b="0" l="0" r="0" t="0"/>
            <a:stretch/>
          </p:blipFill>
          <p:spPr>
            <a:xfrm>
              <a:off x="8772572" y="1525886"/>
              <a:ext cx="492239" cy="1275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2" name="Google Shape;432;p12"/>
            <p:cNvSpPr/>
            <p:nvPr/>
          </p:nvSpPr>
          <p:spPr>
            <a:xfrm>
              <a:off x="8784177" y="1540655"/>
              <a:ext cx="467712" cy="95671"/>
            </a:xfrm>
            <a:custGeom>
              <a:rect b="b" l="l" r="r" t="t"/>
              <a:pathLst>
                <a:path extrusionOk="0" h="71170" w="375233">
                  <a:moveTo>
                    <a:pt x="43446" y="71170"/>
                  </a:moveTo>
                  <a:cubicBezTo>
                    <a:pt x="43446" y="71170"/>
                    <a:pt x="0" y="70523"/>
                    <a:pt x="3607" y="34048"/>
                  </a:cubicBezTo>
                  <a:cubicBezTo>
                    <a:pt x="3607" y="34048"/>
                    <a:pt x="3607" y="2387"/>
                    <a:pt x="74561" y="1714"/>
                  </a:cubicBezTo>
                  <a:lnTo>
                    <a:pt x="324712" y="1714"/>
                  </a:lnTo>
                  <a:cubicBezTo>
                    <a:pt x="324712" y="1714"/>
                    <a:pt x="375233" y="0"/>
                    <a:pt x="372820" y="42430"/>
                  </a:cubicBezTo>
                  <a:cubicBezTo>
                    <a:pt x="372820" y="42430"/>
                    <a:pt x="373988" y="68986"/>
                    <a:pt x="346048" y="70523"/>
                  </a:cubicBezTo>
                  <a:lnTo>
                    <a:pt x="43446" y="71170"/>
                  </a:lnTo>
                  <a:close/>
                  <a:moveTo>
                    <a:pt x="43446" y="7117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33" name="Google Shape;433;p12"/>
            <p:cNvPicPr preferRelativeResize="0"/>
            <p:nvPr/>
          </p:nvPicPr>
          <p:blipFill rotWithShape="1">
            <a:blip r:embed="rId79">
              <a:alphaModFix amt="72999"/>
            </a:blip>
            <a:srcRect b="0" l="0" r="0" t="0"/>
            <a:stretch/>
          </p:blipFill>
          <p:spPr>
            <a:xfrm>
              <a:off x="9057715" y="1572962"/>
              <a:ext cx="150888" cy="28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12"/>
            <p:cNvPicPr preferRelativeResize="0"/>
            <p:nvPr/>
          </p:nvPicPr>
          <p:blipFill rotWithShape="1">
            <a:blip r:embed="rId80">
              <a:alphaModFix amt="72999"/>
            </a:blip>
            <a:srcRect b="0" l="0" r="0" t="0"/>
            <a:stretch/>
          </p:blipFill>
          <p:spPr>
            <a:xfrm>
              <a:off x="8821001" y="1572962"/>
              <a:ext cx="96486" cy="28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Google Shape;435;p12"/>
            <p:cNvPicPr preferRelativeResize="0"/>
            <p:nvPr/>
          </p:nvPicPr>
          <p:blipFill rotWithShape="1">
            <a:blip r:embed="rId81">
              <a:alphaModFix/>
            </a:blip>
            <a:srcRect b="0" l="0" r="0" t="0"/>
            <a:stretch/>
          </p:blipFill>
          <p:spPr>
            <a:xfrm>
              <a:off x="8824727" y="1442817"/>
              <a:ext cx="97797" cy="122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" name="Google Shape;436;p12"/>
            <p:cNvPicPr preferRelativeResize="0"/>
            <p:nvPr/>
          </p:nvPicPr>
          <p:blipFill rotWithShape="1">
            <a:blip r:embed="rId82">
              <a:alphaModFix/>
            </a:blip>
            <a:srcRect b="0" l="0" r="0" t="0"/>
            <a:stretch/>
          </p:blipFill>
          <p:spPr>
            <a:xfrm>
              <a:off x="9077642" y="1398962"/>
              <a:ext cx="97797" cy="122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7" name="Google Shape;437;p12"/>
            <p:cNvPicPr preferRelativeResize="0"/>
            <p:nvPr/>
          </p:nvPicPr>
          <p:blipFill rotWithShape="1">
            <a:blip r:embed="rId83">
              <a:alphaModFix/>
            </a:blip>
            <a:srcRect b="0" l="0" r="0" t="0"/>
            <a:stretch/>
          </p:blipFill>
          <p:spPr>
            <a:xfrm>
              <a:off x="8812555" y="1384957"/>
              <a:ext cx="127435" cy="1867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8" name="Google Shape;438;p12"/>
            <p:cNvSpPr/>
            <p:nvPr/>
          </p:nvSpPr>
          <p:spPr>
            <a:xfrm>
              <a:off x="8828385" y="1389315"/>
              <a:ext cx="105427" cy="165308"/>
            </a:xfrm>
            <a:custGeom>
              <a:rect b="b" l="l" r="r" t="t"/>
              <a:pathLst>
                <a:path extrusionOk="0" h="122973" w="84581">
                  <a:moveTo>
                    <a:pt x="3390" y="67614"/>
                  </a:moveTo>
                  <a:cubicBezTo>
                    <a:pt x="3390" y="67614"/>
                    <a:pt x="10032" y="57975"/>
                    <a:pt x="10032" y="48704"/>
                  </a:cubicBezTo>
                  <a:cubicBezTo>
                    <a:pt x="10032" y="48704"/>
                    <a:pt x="15429" y="38646"/>
                    <a:pt x="11568" y="35560"/>
                  </a:cubicBezTo>
                  <a:cubicBezTo>
                    <a:pt x="11568" y="35560"/>
                    <a:pt x="0" y="34010"/>
                    <a:pt x="0" y="26289"/>
                  </a:cubicBezTo>
                  <a:cubicBezTo>
                    <a:pt x="0" y="26289"/>
                    <a:pt x="762" y="0"/>
                    <a:pt x="18515" y="13144"/>
                  </a:cubicBezTo>
                  <a:cubicBezTo>
                    <a:pt x="18515" y="13144"/>
                    <a:pt x="29323" y="27051"/>
                    <a:pt x="31634" y="38646"/>
                  </a:cubicBezTo>
                  <a:cubicBezTo>
                    <a:pt x="31634" y="38646"/>
                    <a:pt x="36270" y="61074"/>
                    <a:pt x="45528" y="66484"/>
                  </a:cubicBezTo>
                  <a:cubicBezTo>
                    <a:pt x="45528" y="66484"/>
                    <a:pt x="58647" y="80402"/>
                    <a:pt x="63283" y="88124"/>
                  </a:cubicBezTo>
                  <a:cubicBezTo>
                    <a:pt x="63283" y="88124"/>
                    <a:pt x="84581" y="105967"/>
                    <a:pt x="73773" y="122973"/>
                  </a:cubicBezTo>
                  <a:cubicBezTo>
                    <a:pt x="73773" y="122973"/>
                    <a:pt x="60197" y="119061"/>
                    <a:pt x="56336" y="111327"/>
                  </a:cubicBezTo>
                  <a:cubicBezTo>
                    <a:pt x="52475" y="103593"/>
                    <a:pt x="61733" y="105142"/>
                    <a:pt x="59422" y="103593"/>
                  </a:cubicBezTo>
                  <a:cubicBezTo>
                    <a:pt x="57111" y="102043"/>
                    <a:pt x="51700" y="100506"/>
                    <a:pt x="49389" y="94322"/>
                  </a:cubicBezTo>
                  <a:cubicBezTo>
                    <a:pt x="47078" y="88124"/>
                    <a:pt x="48614" y="87362"/>
                    <a:pt x="46303" y="87362"/>
                  </a:cubicBezTo>
                  <a:cubicBezTo>
                    <a:pt x="43991" y="87362"/>
                    <a:pt x="47078" y="78853"/>
                    <a:pt x="40905" y="78853"/>
                  </a:cubicBezTo>
                  <a:cubicBezTo>
                    <a:pt x="34720" y="78853"/>
                    <a:pt x="33184" y="72668"/>
                    <a:pt x="33184" y="69582"/>
                  </a:cubicBezTo>
                  <a:cubicBezTo>
                    <a:pt x="33184" y="66484"/>
                    <a:pt x="23151" y="70344"/>
                    <a:pt x="23151" y="70344"/>
                  </a:cubicBezTo>
                  <a:cubicBezTo>
                    <a:pt x="23151" y="70344"/>
                    <a:pt x="25462" y="57975"/>
                    <a:pt x="20065" y="57975"/>
                  </a:cubicBezTo>
                  <a:cubicBezTo>
                    <a:pt x="14654" y="57975"/>
                    <a:pt x="21601" y="76529"/>
                    <a:pt x="11568" y="73443"/>
                  </a:cubicBezTo>
                  <a:cubicBezTo>
                    <a:pt x="1536" y="70344"/>
                    <a:pt x="3390" y="67614"/>
                    <a:pt x="3390" y="67614"/>
                  </a:cubicBezTo>
                  <a:close/>
                  <a:moveTo>
                    <a:pt x="3390" y="6761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39" name="Google Shape;439;p12"/>
            <p:cNvPicPr preferRelativeResize="0"/>
            <p:nvPr/>
          </p:nvPicPr>
          <p:blipFill rotWithShape="1">
            <a:blip r:embed="rId84">
              <a:alphaModFix/>
            </a:blip>
            <a:srcRect b="0" l="0" r="0" t="0"/>
            <a:stretch/>
          </p:blipFill>
          <p:spPr>
            <a:xfrm>
              <a:off x="9060171" y="1341114"/>
              <a:ext cx="127444" cy="1867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0" name="Google Shape;440;p12"/>
            <p:cNvSpPr/>
            <p:nvPr/>
          </p:nvSpPr>
          <p:spPr>
            <a:xfrm>
              <a:off x="9066353" y="1345472"/>
              <a:ext cx="105427" cy="165308"/>
            </a:xfrm>
            <a:custGeom>
              <a:rect b="b" l="l" r="r" t="t"/>
              <a:pathLst>
                <a:path extrusionOk="0" h="122973" w="84581">
                  <a:moveTo>
                    <a:pt x="81191" y="67614"/>
                  </a:moveTo>
                  <a:cubicBezTo>
                    <a:pt x="81191" y="67614"/>
                    <a:pt x="74549" y="57975"/>
                    <a:pt x="74549" y="48704"/>
                  </a:cubicBezTo>
                  <a:cubicBezTo>
                    <a:pt x="74549" y="48704"/>
                    <a:pt x="69152" y="38659"/>
                    <a:pt x="73013" y="35560"/>
                  </a:cubicBezTo>
                  <a:cubicBezTo>
                    <a:pt x="73013" y="35560"/>
                    <a:pt x="84581" y="34010"/>
                    <a:pt x="84581" y="26289"/>
                  </a:cubicBezTo>
                  <a:cubicBezTo>
                    <a:pt x="84581" y="26289"/>
                    <a:pt x="83819" y="0"/>
                    <a:pt x="66066" y="13144"/>
                  </a:cubicBezTo>
                  <a:cubicBezTo>
                    <a:pt x="66066" y="13144"/>
                    <a:pt x="55258" y="27051"/>
                    <a:pt x="52947" y="38659"/>
                  </a:cubicBezTo>
                  <a:cubicBezTo>
                    <a:pt x="52947" y="38659"/>
                    <a:pt x="48311" y="61074"/>
                    <a:pt x="39053" y="66484"/>
                  </a:cubicBezTo>
                  <a:cubicBezTo>
                    <a:pt x="39053" y="66484"/>
                    <a:pt x="25934" y="80402"/>
                    <a:pt x="21298" y="88124"/>
                  </a:cubicBezTo>
                  <a:cubicBezTo>
                    <a:pt x="21298" y="88124"/>
                    <a:pt x="0" y="105967"/>
                    <a:pt x="10808" y="122973"/>
                  </a:cubicBezTo>
                  <a:cubicBezTo>
                    <a:pt x="10808" y="122973"/>
                    <a:pt x="24384" y="119061"/>
                    <a:pt x="28245" y="111327"/>
                  </a:cubicBezTo>
                  <a:cubicBezTo>
                    <a:pt x="32106" y="103593"/>
                    <a:pt x="22848" y="105142"/>
                    <a:pt x="25159" y="103593"/>
                  </a:cubicBezTo>
                  <a:cubicBezTo>
                    <a:pt x="27470" y="102043"/>
                    <a:pt x="32881" y="100506"/>
                    <a:pt x="35192" y="94322"/>
                  </a:cubicBezTo>
                  <a:cubicBezTo>
                    <a:pt x="37503" y="88124"/>
                    <a:pt x="35967" y="87362"/>
                    <a:pt x="38278" y="87362"/>
                  </a:cubicBezTo>
                  <a:cubicBezTo>
                    <a:pt x="40590" y="87362"/>
                    <a:pt x="37503" y="78853"/>
                    <a:pt x="43676" y="78853"/>
                  </a:cubicBezTo>
                  <a:cubicBezTo>
                    <a:pt x="49861" y="78853"/>
                    <a:pt x="51397" y="72668"/>
                    <a:pt x="51397" y="69582"/>
                  </a:cubicBezTo>
                  <a:cubicBezTo>
                    <a:pt x="51397" y="66484"/>
                    <a:pt x="61430" y="70357"/>
                    <a:pt x="61430" y="70357"/>
                  </a:cubicBezTo>
                  <a:cubicBezTo>
                    <a:pt x="61430" y="70357"/>
                    <a:pt x="59119" y="57975"/>
                    <a:pt x="64516" y="57975"/>
                  </a:cubicBezTo>
                  <a:cubicBezTo>
                    <a:pt x="69927" y="57975"/>
                    <a:pt x="62980" y="76529"/>
                    <a:pt x="73013" y="73443"/>
                  </a:cubicBezTo>
                  <a:cubicBezTo>
                    <a:pt x="83045" y="70357"/>
                    <a:pt x="81191" y="67614"/>
                    <a:pt x="81191" y="67614"/>
                  </a:cubicBezTo>
                  <a:close/>
                  <a:moveTo>
                    <a:pt x="81191" y="6761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1" name="Google Shape;441;p12"/>
            <p:cNvPicPr preferRelativeResize="0"/>
            <p:nvPr/>
          </p:nvPicPr>
          <p:blipFill rotWithShape="1">
            <a:blip r:embed="rId85">
              <a:alphaModFix/>
            </a:blip>
            <a:srcRect b="0" l="0" r="0" t="0"/>
            <a:stretch/>
          </p:blipFill>
          <p:spPr>
            <a:xfrm>
              <a:off x="8804371" y="1485340"/>
              <a:ext cx="157241" cy="1321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2" name="Google Shape;442;p12"/>
            <p:cNvSpPr/>
            <p:nvPr/>
          </p:nvSpPr>
          <p:spPr>
            <a:xfrm>
              <a:off x="8820211" y="1502398"/>
              <a:ext cx="140506" cy="98010"/>
            </a:xfrm>
            <a:custGeom>
              <a:rect b="b" l="l" r="r" t="t"/>
              <a:pathLst>
                <a:path extrusionOk="0" h="72910" w="112724">
                  <a:moveTo>
                    <a:pt x="1193" y="49606"/>
                  </a:moveTo>
                  <a:lnTo>
                    <a:pt x="0" y="72910"/>
                  </a:lnTo>
                  <a:lnTo>
                    <a:pt x="87540" y="23902"/>
                  </a:lnTo>
                  <a:cubicBezTo>
                    <a:pt x="87540" y="23902"/>
                    <a:pt x="112724" y="5969"/>
                    <a:pt x="93534" y="0"/>
                  </a:cubicBezTo>
                  <a:cubicBezTo>
                    <a:pt x="93534" y="0"/>
                    <a:pt x="82739" y="0"/>
                    <a:pt x="68350" y="8370"/>
                  </a:cubicBezTo>
                  <a:lnTo>
                    <a:pt x="1193" y="49606"/>
                  </a:lnTo>
                  <a:close/>
                  <a:moveTo>
                    <a:pt x="1193" y="49606"/>
                  </a:moveTo>
                </a:path>
              </a:pathLst>
            </a:custGeom>
            <a:noFill/>
            <a:ln cap="flat" cmpd="sng" w="9525">
              <a:solidFill>
                <a:srgbClr val="78652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3" name="Google Shape;443;p12"/>
            <p:cNvPicPr preferRelativeResize="0"/>
            <p:nvPr/>
          </p:nvPicPr>
          <p:blipFill rotWithShape="1">
            <a:blip r:embed="rId86">
              <a:alphaModFix/>
            </a:blip>
            <a:srcRect b="0" l="0" r="0" t="0"/>
            <a:stretch/>
          </p:blipFill>
          <p:spPr>
            <a:xfrm>
              <a:off x="8722832" y="1388780"/>
              <a:ext cx="217117" cy="1991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4" name="Google Shape;444;p12"/>
            <p:cNvSpPr/>
            <p:nvPr/>
          </p:nvSpPr>
          <p:spPr>
            <a:xfrm>
              <a:off x="8728702" y="1396589"/>
              <a:ext cx="197812" cy="176798"/>
            </a:xfrm>
            <a:custGeom>
              <a:rect b="b" l="l" r="r" t="t"/>
              <a:pathLst>
                <a:path extrusionOk="0" h="131520" w="158699">
                  <a:moveTo>
                    <a:pt x="151422" y="119456"/>
                  </a:moveTo>
                  <a:cubicBezTo>
                    <a:pt x="151422" y="119456"/>
                    <a:pt x="145542" y="109868"/>
                    <a:pt x="140894" y="111405"/>
                  </a:cubicBezTo>
                  <a:cubicBezTo>
                    <a:pt x="136246" y="112954"/>
                    <a:pt x="134697" y="105220"/>
                    <a:pt x="134697" y="105220"/>
                  </a:cubicBezTo>
                  <a:lnTo>
                    <a:pt x="128512" y="97485"/>
                  </a:lnTo>
                  <a:lnTo>
                    <a:pt x="120765" y="88202"/>
                  </a:lnTo>
                  <a:lnTo>
                    <a:pt x="114567" y="82017"/>
                  </a:lnTo>
                  <a:lnTo>
                    <a:pt x="106833" y="74283"/>
                  </a:lnTo>
                  <a:lnTo>
                    <a:pt x="102185" y="64999"/>
                  </a:lnTo>
                  <a:lnTo>
                    <a:pt x="97536" y="57252"/>
                  </a:lnTo>
                  <a:cubicBezTo>
                    <a:pt x="97536" y="57252"/>
                    <a:pt x="91351" y="40234"/>
                    <a:pt x="78956" y="41783"/>
                  </a:cubicBezTo>
                  <a:lnTo>
                    <a:pt x="65024" y="43333"/>
                  </a:lnTo>
                  <a:cubicBezTo>
                    <a:pt x="65024" y="43333"/>
                    <a:pt x="38697" y="27864"/>
                    <a:pt x="30963" y="20117"/>
                  </a:cubicBezTo>
                  <a:cubicBezTo>
                    <a:pt x="10834" y="0"/>
                    <a:pt x="11011" y="8789"/>
                    <a:pt x="9983" y="8789"/>
                  </a:cubicBezTo>
                  <a:cubicBezTo>
                    <a:pt x="9983" y="8789"/>
                    <a:pt x="0" y="12383"/>
                    <a:pt x="24765" y="32500"/>
                  </a:cubicBezTo>
                  <a:cubicBezTo>
                    <a:pt x="24765" y="32500"/>
                    <a:pt x="54191" y="61900"/>
                    <a:pt x="66574" y="68085"/>
                  </a:cubicBezTo>
                  <a:cubicBezTo>
                    <a:pt x="66574" y="68085"/>
                    <a:pt x="89802" y="78918"/>
                    <a:pt x="102185" y="91301"/>
                  </a:cubicBezTo>
                  <a:cubicBezTo>
                    <a:pt x="102185" y="91301"/>
                    <a:pt x="119215" y="109868"/>
                    <a:pt x="130061" y="119152"/>
                  </a:cubicBezTo>
                  <a:cubicBezTo>
                    <a:pt x="130061" y="119152"/>
                    <a:pt x="140894" y="129361"/>
                    <a:pt x="150178" y="129361"/>
                  </a:cubicBezTo>
                  <a:cubicBezTo>
                    <a:pt x="150178" y="129361"/>
                    <a:pt x="158699" y="131520"/>
                    <a:pt x="156374" y="124091"/>
                  </a:cubicBezTo>
                  <a:lnTo>
                    <a:pt x="151422" y="119456"/>
                  </a:lnTo>
                  <a:close/>
                  <a:moveTo>
                    <a:pt x="151422" y="11945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2"/>
            <p:cNvSpPr/>
            <p:nvPr/>
          </p:nvSpPr>
          <p:spPr>
            <a:xfrm>
              <a:off x="8837949" y="1473695"/>
              <a:ext cx="8326" cy="8996"/>
            </a:xfrm>
            <a:custGeom>
              <a:rect b="b" l="l" r="r" t="t"/>
              <a:pathLst>
                <a:path extrusionOk="0" h="6692" w="6680">
                  <a:moveTo>
                    <a:pt x="3340" y="6692"/>
                  </a:moveTo>
                  <a:cubicBezTo>
                    <a:pt x="1499" y="6692"/>
                    <a:pt x="0" y="5194"/>
                    <a:pt x="0" y="3352"/>
                  </a:cubicBezTo>
                  <a:cubicBezTo>
                    <a:pt x="0" y="1498"/>
                    <a:pt x="1499" y="0"/>
                    <a:pt x="3340" y="0"/>
                  </a:cubicBezTo>
                  <a:cubicBezTo>
                    <a:pt x="5181" y="0"/>
                    <a:pt x="6680" y="1498"/>
                    <a:pt x="6680" y="3352"/>
                  </a:cubicBezTo>
                  <a:cubicBezTo>
                    <a:pt x="6680" y="5194"/>
                    <a:pt x="5181" y="6692"/>
                    <a:pt x="3340" y="6692"/>
                  </a:cubicBezTo>
                </a:path>
              </a:pathLst>
            </a:custGeom>
            <a:solidFill>
              <a:srgbClr val="B1AC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2"/>
            <p:cNvSpPr/>
            <p:nvPr/>
          </p:nvSpPr>
          <p:spPr>
            <a:xfrm>
              <a:off x="8837949" y="1473695"/>
              <a:ext cx="8326" cy="8996"/>
            </a:xfrm>
            <a:custGeom>
              <a:rect b="b" l="l" r="r" t="t"/>
              <a:pathLst>
                <a:path extrusionOk="0" h="6692" w="6680">
                  <a:moveTo>
                    <a:pt x="3340" y="6692"/>
                  </a:moveTo>
                  <a:cubicBezTo>
                    <a:pt x="1499" y="6692"/>
                    <a:pt x="0" y="5194"/>
                    <a:pt x="0" y="3352"/>
                  </a:cubicBezTo>
                  <a:cubicBezTo>
                    <a:pt x="0" y="1498"/>
                    <a:pt x="1499" y="0"/>
                    <a:pt x="3340" y="0"/>
                  </a:cubicBezTo>
                  <a:cubicBezTo>
                    <a:pt x="5181" y="0"/>
                    <a:pt x="6680" y="1498"/>
                    <a:pt x="6680" y="3352"/>
                  </a:cubicBezTo>
                  <a:cubicBezTo>
                    <a:pt x="6680" y="5194"/>
                    <a:pt x="5181" y="6692"/>
                    <a:pt x="3340" y="6692"/>
                  </a:cubicBezTo>
                  <a:close/>
                  <a:moveTo>
                    <a:pt x="3340" y="669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7" name="Google Shape;447;p12"/>
            <p:cNvPicPr preferRelativeResize="0"/>
            <p:nvPr/>
          </p:nvPicPr>
          <p:blipFill rotWithShape="1">
            <a:blip r:embed="rId87">
              <a:alphaModFix/>
            </a:blip>
            <a:srcRect b="0" l="0" r="0" t="0"/>
            <a:stretch/>
          </p:blipFill>
          <p:spPr>
            <a:xfrm>
              <a:off x="9025658" y="1398256"/>
              <a:ext cx="206011" cy="2216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8" name="Google Shape;448;p12"/>
            <p:cNvSpPr/>
            <p:nvPr/>
          </p:nvSpPr>
          <p:spPr>
            <a:xfrm>
              <a:off x="9034785" y="1403719"/>
              <a:ext cx="181062" cy="199095"/>
            </a:xfrm>
            <a:custGeom>
              <a:rect b="b" l="l" r="r" t="t"/>
              <a:pathLst>
                <a:path extrusionOk="0" h="148107" w="145261">
                  <a:moveTo>
                    <a:pt x="138658" y="148107"/>
                  </a:moveTo>
                  <a:lnTo>
                    <a:pt x="145261" y="118732"/>
                  </a:lnTo>
                  <a:lnTo>
                    <a:pt x="37224" y="23990"/>
                  </a:lnTo>
                  <a:cubicBezTo>
                    <a:pt x="37224" y="23990"/>
                    <a:pt x="12001" y="0"/>
                    <a:pt x="6007" y="11989"/>
                  </a:cubicBezTo>
                  <a:cubicBezTo>
                    <a:pt x="6007" y="11989"/>
                    <a:pt x="0" y="27585"/>
                    <a:pt x="25209" y="46774"/>
                  </a:cubicBezTo>
                  <a:lnTo>
                    <a:pt x="138658" y="148107"/>
                  </a:lnTo>
                  <a:close/>
                  <a:moveTo>
                    <a:pt x="138658" y="148107"/>
                  </a:moveTo>
                </a:path>
              </a:pathLst>
            </a:custGeom>
            <a:noFill/>
            <a:ln cap="flat" cmpd="sng" w="9525">
              <a:solidFill>
                <a:srgbClr val="78652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9" name="Google Shape;449;p12"/>
            <p:cNvPicPr preferRelativeResize="0"/>
            <p:nvPr/>
          </p:nvPicPr>
          <p:blipFill rotWithShape="1">
            <a:blip r:embed="rId88">
              <a:alphaModFix/>
            </a:blip>
            <a:srcRect b="0" l="0" r="0" t="0"/>
            <a:stretch/>
          </p:blipFill>
          <p:spPr>
            <a:xfrm>
              <a:off x="9060223" y="1347893"/>
              <a:ext cx="216025" cy="1962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0" name="Google Shape;450;p12"/>
            <p:cNvSpPr/>
            <p:nvPr/>
          </p:nvSpPr>
          <p:spPr>
            <a:xfrm>
              <a:off x="9073654" y="1361985"/>
              <a:ext cx="197812" cy="167561"/>
            </a:xfrm>
            <a:custGeom>
              <a:rect b="b" l="l" r="r" t="t"/>
              <a:pathLst>
                <a:path extrusionOk="0" h="124649" w="158699">
                  <a:moveTo>
                    <a:pt x="7277" y="112585"/>
                  </a:moveTo>
                  <a:cubicBezTo>
                    <a:pt x="7277" y="112585"/>
                    <a:pt x="13157" y="102997"/>
                    <a:pt x="17805" y="104534"/>
                  </a:cubicBezTo>
                  <a:cubicBezTo>
                    <a:pt x="22453" y="106083"/>
                    <a:pt x="24002" y="98349"/>
                    <a:pt x="24002" y="98349"/>
                  </a:cubicBezTo>
                  <a:lnTo>
                    <a:pt x="30187" y="90614"/>
                  </a:lnTo>
                  <a:lnTo>
                    <a:pt x="37934" y="81331"/>
                  </a:lnTo>
                  <a:lnTo>
                    <a:pt x="44132" y="75146"/>
                  </a:lnTo>
                  <a:lnTo>
                    <a:pt x="51866" y="67412"/>
                  </a:lnTo>
                  <a:lnTo>
                    <a:pt x="56514" y="58128"/>
                  </a:lnTo>
                  <a:lnTo>
                    <a:pt x="61163" y="50394"/>
                  </a:lnTo>
                  <a:cubicBezTo>
                    <a:pt x="61163" y="50394"/>
                    <a:pt x="67348" y="33363"/>
                    <a:pt x="79743" y="34912"/>
                  </a:cubicBezTo>
                  <a:lnTo>
                    <a:pt x="93675" y="36462"/>
                  </a:lnTo>
                  <a:cubicBezTo>
                    <a:pt x="93675" y="36462"/>
                    <a:pt x="119989" y="20993"/>
                    <a:pt x="127736" y="13259"/>
                  </a:cubicBezTo>
                  <a:cubicBezTo>
                    <a:pt x="135483" y="5524"/>
                    <a:pt x="146748" y="0"/>
                    <a:pt x="147142" y="3086"/>
                  </a:cubicBezTo>
                  <a:cubicBezTo>
                    <a:pt x="147142" y="3086"/>
                    <a:pt x="158699" y="5524"/>
                    <a:pt x="133934" y="25629"/>
                  </a:cubicBezTo>
                  <a:cubicBezTo>
                    <a:pt x="133934" y="25629"/>
                    <a:pt x="104508" y="55029"/>
                    <a:pt x="92125" y="61214"/>
                  </a:cubicBezTo>
                  <a:cubicBezTo>
                    <a:pt x="92125" y="61214"/>
                    <a:pt x="68897" y="72047"/>
                    <a:pt x="56514" y="84430"/>
                  </a:cubicBezTo>
                  <a:cubicBezTo>
                    <a:pt x="56514" y="84430"/>
                    <a:pt x="39484" y="102997"/>
                    <a:pt x="28638" y="112281"/>
                  </a:cubicBezTo>
                  <a:cubicBezTo>
                    <a:pt x="28638" y="112281"/>
                    <a:pt x="17805" y="122490"/>
                    <a:pt x="8521" y="122490"/>
                  </a:cubicBezTo>
                  <a:cubicBezTo>
                    <a:pt x="8521" y="122490"/>
                    <a:pt x="0" y="124649"/>
                    <a:pt x="2325" y="117220"/>
                  </a:cubicBezTo>
                  <a:lnTo>
                    <a:pt x="7277" y="112585"/>
                  </a:lnTo>
                  <a:close/>
                  <a:moveTo>
                    <a:pt x="7277" y="112585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2"/>
            <p:cNvSpPr/>
            <p:nvPr/>
          </p:nvSpPr>
          <p:spPr>
            <a:xfrm>
              <a:off x="9153890" y="1429852"/>
              <a:ext cx="8326" cy="8996"/>
            </a:xfrm>
            <a:custGeom>
              <a:rect b="b" l="l" r="r" t="t"/>
              <a:pathLst>
                <a:path extrusionOk="0" h="6692" w="6680">
                  <a:moveTo>
                    <a:pt x="3340" y="6692"/>
                  </a:moveTo>
                  <a:cubicBezTo>
                    <a:pt x="5181" y="6692"/>
                    <a:pt x="6680" y="5194"/>
                    <a:pt x="6680" y="3352"/>
                  </a:cubicBezTo>
                  <a:cubicBezTo>
                    <a:pt x="6680" y="1498"/>
                    <a:pt x="5181" y="0"/>
                    <a:pt x="3340" y="0"/>
                  </a:cubicBezTo>
                  <a:cubicBezTo>
                    <a:pt x="1499" y="0"/>
                    <a:pt x="0" y="1498"/>
                    <a:pt x="0" y="3352"/>
                  </a:cubicBezTo>
                  <a:cubicBezTo>
                    <a:pt x="0" y="5194"/>
                    <a:pt x="1499" y="6692"/>
                    <a:pt x="3340" y="6692"/>
                  </a:cubicBezTo>
                </a:path>
              </a:pathLst>
            </a:custGeom>
            <a:solidFill>
              <a:srgbClr val="B1AC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2"/>
            <p:cNvSpPr/>
            <p:nvPr/>
          </p:nvSpPr>
          <p:spPr>
            <a:xfrm>
              <a:off x="9153890" y="1429852"/>
              <a:ext cx="8326" cy="8996"/>
            </a:xfrm>
            <a:custGeom>
              <a:rect b="b" l="l" r="r" t="t"/>
              <a:pathLst>
                <a:path extrusionOk="0" h="6692" w="6680">
                  <a:moveTo>
                    <a:pt x="3340" y="6692"/>
                  </a:moveTo>
                  <a:cubicBezTo>
                    <a:pt x="5181" y="6692"/>
                    <a:pt x="6680" y="5194"/>
                    <a:pt x="6680" y="3352"/>
                  </a:cubicBezTo>
                  <a:cubicBezTo>
                    <a:pt x="6680" y="1498"/>
                    <a:pt x="5181" y="0"/>
                    <a:pt x="3340" y="0"/>
                  </a:cubicBezTo>
                  <a:cubicBezTo>
                    <a:pt x="1499" y="0"/>
                    <a:pt x="0" y="1498"/>
                    <a:pt x="0" y="3352"/>
                  </a:cubicBezTo>
                  <a:cubicBezTo>
                    <a:pt x="0" y="5194"/>
                    <a:pt x="1499" y="6692"/>
                    <a:pt x="3340" y="6692"/>
                  </a:cubicBezTo>
                  <a:close/>
                  <a:moveTo>
                    <a:pt x="3340" y="669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2"/>
            <p:cNvSpPr/>
            <p:nvPr/>
          </p:nvSpPr>
          <p:spPr>
            <a:xfrm>
              <a:off x="8871697" y="1678258"/>
              <a:ext cx="45193" cy="48791"/>
            </a:xfrm>
            <a:custGeom>
              <a:rect b="b" l="l" r="r" t="t"/>
              <a:pathLst>
                <a:path extrusionOk="0" h="36296" w="36257">
                  <a:moveTo>
                    <a:pt x="14947" y="36296"/>
                  </a:moveTo>
                  <a:lnTo>
                    <a:pt x="14947" y="21234"/>
                  </a:lnTo>
                  <a:lnTo>
                    <a:pt x="0" y="21234"/>
                  </a:lnTo>
                  <a:lnTo>
                    <a:pt x="0" y="14948"/>
                  </a:lnTo>
                  <a:lnTo>
                    <a:pt x="14947" y="14948"/>
                  </a:lnTo>
                  <a:lnTo>
                    <a:pt x="14947" y="0"/>
                  </a:lnTo>
                  <a:lnTo>
                    <a:pt x="21309" y="0"/>
                  </a:lnTo>
                  <a:lnTo>
                    <a:pt x="21309" y="14948"/>
                  </a:lnTo>
                  <a:lnTo>
                    <a:pt x="36257" y="14948"/>
                  </a:lnTo>
                  <a:lnTo>
                    <a:pt x="36257" y="21234"/>
                  </a:lnTo>
                  <a:lnTo>
                    <a:pt x="21309" y="21234"/>
                  </a:lnTo>
                  <a:lnTo>
                    <a:pt x="21309" y="36296"/>
                  </a:lnTo>
                  <a:close/>
                  <a:moveTo>
                    <a:pt x="14947" y="36296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12"/>
            <p:cNvSpPr/>
            <p:nvPr/>
          </p:nvSpPr>
          <p:spPr>
            <a:xfrm>
              <a:off x="9145555" y="1702482"/>
              <a:ext cx="38736" cy="9133"/>
            </a:xfrm>
            <a:custGeom>
              <a:rect b="b" l="l" r="r" t="t"/>
              <a:pathLst>
                <a:path extrusionOk="0" h="6794" w="31077">
                  <a:moveTo>
                    <a:pt x="0" y="6794"/>
                  </a:moveTo>
                  <a:lnTo>
                    <a:pt x="31077" y="6794"/>
                  </a:lnTo>
                  <a:lnTo>
                    <a:pt x="31077" y="0"/>
                  </a:lnTo>
                  <a:lnTo>
                    <a:pt x="0" y="0"/>
                  </a:lnTo>
                  <a:lnTo>
                    <a:pt x="0" y="67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55" name="Google Shape;455;p12"/>
            <p:cNvPicPr preferRelativeResize="0"/>
            <p:nvPr/>
          </p:nvPicPr>
          <p:blipFill rotWithShape="1">
            <a:blip r:embed="rId89">
              <a:alphaModFix/>
            </a:blip>
            <a:srcRect b="0" l="0" r="0" t="0"/>
            <a:stretch/>
          </p:blipFill>
          <p:spPr>
            <a:xfrm>
              <a:off x="8923923" y="2506002"/>
              <a:ext cx="229756" cy="196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6" name="Google Shape;456;p12"/>
            <p:cNvPicPr preferRelativeResize="0"/>
            <p:nvPr/>
          </p:nvPicPr>
          <p:blipFill rotWithShape="1">
            <a:blip r:embed="rId90">
              <a:alphaModFix/>
            </a:blip>
            <a:srcRect b="0" l="0" r="0" t="0"/>
            <a:stretch/>
          </p:blipFill>
          <p:spPr>
            <a:xfrm>
              <a:off x="8512161" y="2595364"/>
              <a:ext cx="229756" cy="196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7" name="Google Shape;457;p12"/>
            <p:cNvSpPr/>
            <p:nvPr/>
          </p:nvSpPr>
          <p:spPr>
            <a:xfrm>
              <a:off x="8719230" y="2505570"/>
              <a:ext cx="258947" cy="179974"/>
            </a:xfrm>
            <a:custGeom>
              <a:rect b="b" l="l" r="r" t="t"/>
              <a:pathLst>
                <a:path extrusionOk="0" h="133883" w="207746">
                  <a:moveTo>
                    <a:pt x="201295" y="133883"/>
                  </a:moveTo>
                  <a:lnTo>
                    <a:pt x="0" y="38672"/>
                  </a:lnTo>
                  <a:lnTo>
                    <a:pt x="201434" y="0"/>
                  </a:lnTo>
                  <a:lnTo>
                    <a:pt x="206133" y="38811"/>
                  </a:lnTo>
                  <a:lnTo>
                    <a:pt x="207746" y="130658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58" name="Google Shape;458;p12"/>
            <p:cNvPicPr preferRelativeResize="0"/>
            <p:nvPr/>
          </p:nvPicPr>
          <p:blipFill rotWithShape="1">
            <a:blip r:embed="rId91">
              <a:alphaModFix/>
            </a:blip>
            <a:srcRect b="0" l="0" r="0" t="0"/>
            <a:stretch/>
          </p:blipFill>
          <p:spPr>
            <a:xfrm>
              <a:off x="8305139" y="2355338"/>
              <a:ext cx="677429" cy="255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Google Shape;459;p12"/>
            <p:cNvPicPr preferRelativeResize="0"/>
            <p:nvPr/>
          </p:nvPicPr>
          <p:blipFill rotWithShape="1">
            <a:blip r:embed="rId92">
              <a:alphaModFix/>
            </a:blip>
            <a:srcRect b="0" l="0" r="0" t="0"/>
            <a:stretch/>
          </p:blipFill>
          <p:spPr>
            <a:xfrm>
              <a:off x="8278860" y="2447988"/>
              <a:ext cx="313420" cy="3439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0" name="Google Shape;460;p12"/>
            <p:cNvPicPr preferRelativeResize="0"/>
            <p:nvPr/>
          </p:nvPicPr>
          <p:blipFill rotWithShape="1">
            <a:blip r:embed="rId93">
              <a:alphaModFix/>
            </a:blip>
            <a:srcRect b="0" l="0" r="0" t="0"/>
            <a:stretch/>
          </p:blipFill>
          <p:spPr>
            <a:xfrm>
              <a:off x="8532114" y="2481014"/>
              <a:ext cx="472541" cy="310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1" name="Google Shape;461;p12"/>
            <p:cNvPicPr preferRelativeResize="0"/>
            <p:nvPr/>
          </p:nvPicPr>
          <p:blipFill rotWithShape="1">
            <a:blip r:embed="rId94">
              <a:alphaModFix/>
            </a:blip>
            <a:srcRect b="0" l="0" r="0" t="0"/>
            <a:stretch/>
          </p:blipFill>
          <p:spPr>
            <a:xfrm>
              <a:off x="8452671" y="2481570"/>
              <a:ext cx="79841" cy="549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2" name="Google Shape;462;p12"/>
            <p:cNvSpPr/>
            <p:nvPr/>
          </p:nvSpPr>
          <p:spPr>
            <a:xfrm>
              <a:off x="8467389" y="2497894"/>
              <a:ext cx="50402" cy="21510"/>
            </a:xfrm>
            <a:custGeom>
              <a:rect b="b" l="l" r="r" t="t"/>
              <a:pathLst>
                <a:path extrusionOk="0" h="16001" w="40436">
                  <a:moveTo>
                    <a:pt x="20459" y="16001"/>
                  </a:moveTo>
                  <a:cubicBezTo>
                    <a:pt x="9334" y="16001"/>
                    <a:pt x="0" y="12941"/>
                    <a:pt x="965" y="3594"/>
                  </a:cubicBezTo>
                  <a:cubicBezTo>
                    <a:pt x="1333" y="0"/>
                    <a:pt x="9703" y="596"/>
                    <a:pt x="20218" y="596"/>
                  </a:cubicBezTo>
                  <a:cubicBezTo>
                    <a:pt x="30733" y="596"/>
                    <a:pt x="39102" y="482"/>
                    <a:pt x="39470" y="4076"/>
                  </a:cubicBezTo>
                  <a:cubicBezTo>
                    <a:pt x="40436" y="13423"/>
                    <a:pt x="30974" y="16001"/>
                    <a:pt x="20459" y="16001"/>
                  </a:cubicBezTo>
                  <a:close/>
                  <a:moveTo>
                    <a:pt x="20459" y="1600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3" name="Google Shape;463;p12"/>
            <p:cNvPicPr preferRelativeResize="0"/>
            <p:nvPr/>
          </p:nvPicPr>
          <p:blipFill rotWithShape="1">
            <a:blip r:embed="rId95">
              <a:alphaModFix/>
            </a:blip>
            <a:srcRect b="0" l="0" r="0" t="0"/>
            <a:stretch/>
          </p:blipFill>
          <p:spPr>
            <a:xfrm>
              <a:off x="8747218" y="2424770"/>
              <a:ext cx="79841" cy="548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4" name="Google Shape;464;p12"/>
            <p:cNvSpPr/>
            <p:nvPr/>
          </p:nvSpPr>
          <p:spPr>
            <a:xfrm>
              <a:off x="8761932" y="2441083"/>
              <a:ext cx="50402" cy="21510"/>
            </a:xfrm>
            <a:custGeom>
              <a:rect b="b" l="l" r="r" t="t"/>
              <a:pathLst>
                <a:path extrusionOk="0" h="16001" w="40436">
                  <a:moveTo>
                    <a:pt x="19977" y="16001"/>
                  </a:moveTo>
                  <a:cubicBezTo>
                    <a:pt x="31102" y="16001"/>
                    <a:pt x="40436" y="12941"/>
                    <a:pt x="39471" y="3594"/>
                  </a:cubicBezTo>
                  <a:cubicBezTo>
                    <a:pt x="39103" y="0"/>
                    <a:pt x="30733" y="596"/>
                    <a:pt x="20218" y="596"/>
                  </a:cubicBezTo>
                  <a:cubicBezTo>
                    <a:pt x="9703" y="596"/>
                    <a:pt x="1334" y="482"/>
                    <a:pt x="966" y="4076"/>
                  </a:cubicBezTo>
                  <a:cubicBezTo>
                    <a:pt x="0" y="13423"/>
                    <a:pt x="9462" y="16001"/>
                    <a:pt x="19977" y="16001"/>
                  </a:cubicBezTo>
                  <a:close/>
                  <a:moveTo>
                    <a:pt x="19977" y="1600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5" name="Google Shape;465;p12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8453040" y="2476209"/>
              <a:ext cx="79102" cy="517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6" name="Google Shape;466;p12"/>
            <p:cNvSpPr/>
            <p:nvPr/>
          </p:nvSpPr>
          <p:spPr>
            <a:xfrm>
              <a:off x="8468878" y="2493279"/>
              <a:ext cx="47425" cy="17583"/>
            </a:xfrm>
            <a:custGeom>
              <a:rect b="b" l="l" r="r" t="t"/>
              <a:pathLst>
                <a:path extrusionOk="0" h="13080" w="38048">
                  <a:moveTo>
                    <a:pt x="19024" y="13080"/>
                  </a:moveTo>
                  <a:cubicBezTo>
                    <a:pt x="8509" y="13080"/>
                    <a:pt x="0" y="10159"/>
                    <a:pt x="0" y="6540"/>
                  </a:cubicBezTo>
                  <a:cubicBezTo>
                    <a:pt x="0" y="2933"/>
                    <a:pt x="8509" y="0"/>
                    <a:pt x="19024" y="0"/>
                  </a:cubicBezTo>
                  <a:cubicBezTo>
                    <a:pt x="29539" y="0"/>
                    <a:pt x="38048" y="2933"/>
                    <a:pt x="38048" y="6540"/>
                  </a:cubicBezTo>
                  <a:cubicBezTo>
                    <a:pt x="38048" y="10159"/>
                    <a:pt x="29539" y="13080"/>
                    <a:pt x="19024" y="13080"/>
                  </a:cubicBezTo>
                  <a:close/>
                  <a:moveTo>
                    <a:pt x="19024" y="1308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7" name="Google Shape;467;p12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8747588" y="2419409"/>
              <a:ext cx="79103" cy="517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8" name="Google Shape;468;p12"/>
            <p:cNvSpPr/>
            <p:nvPr/>
          </p:nvSpPr>
          <p:spPr>
            <a:xfrm>
              <a:off x="8763421" y="2436479"/>
              <a:ext cx="47425" cy="17583"/>
            </a:xfrm>
            <a:custGeom>
              <a:rect b="b" l="l" r="r" t="t"/>
              <a:pathLst>
                <a:path extrusionOk="0" h="13080" w="38048">
                  <a:moveTo>
                    <a:pt x="19024" y="13080"/>
                  </a:moveTo>
                  <a:cubicBezTo>
                    <a:pt x="29539" y="13080"/>
                    <a:pt x="38048" y="10159"/>
                    <a:pt x="38048" y="6540"/>
                  </a:cubicBezTo>
                  <a:cubicBezTo>
                    <a:pt x="38048" y="2933"/>
                    <a:pt x="29539" y="0"/>
                    <a:pt x="19024" y="0"/>
                  </a:cubicBezTo>
                  <a:cubicBezTo>
                    <a:pt x="8509" y="0"/>
                    <a:pt x="0" y="2933"/>
                    <a:pt x="0" y="6540"/>
                  </a:cubicBezTo>
                  <a:cubicBezTo>
                    <a:pt x="0" y="10159"/>
                    <a:pt x="8509" y="13080"/>
                    <a:pt x="19024" y="13080"/>
                  </a:cubicBezTo>
                  <a:close/>
                  <a:moveTo>
                    <a:pt x="19024" y="1308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9" name="Google Shape;469;p12"/>
            <p:cNvPicPr preferRelativeResize="0"/>
            <p:nvPr/>
          </p:nvPicPr>
          <p:blipFill rotWithShape="1">
            <a:blip r:embed="rId98">
              <a:alphaModFix/>
            </a:blip>
            <a:srcRect b="0" l="0" r="0" t="0"/>
            <a:stretch/>
          </p:blipFill>
          <p:spPr>
            <a:xfrm>
              <a:off x="8458786" y="2446383"/>
              <a:ext cx="66201" cy="765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0" name="Google Shape;470;p12"/>
            <p:cNvSpPr/>
            <p:nvPr/>
          </p:nvSpPr>
          <p:spPr>
            <a:xfrm>
              <a:off x="8474609" y="2463458"/>
              <a:ext cx="34557" cy="47494"/>
            </a:xfrm>
            <a:custGeom>
              <a:rect b="b" l="l" r="r" t="t"/>
              <a:pathLst>
                <a:path extrusionOk="0" h="35331" w="27724">
                  <a:moveTo>
                    <a:pt x="27724" y="0"/>
                  </a:moveTo>
                  <a:lnTo>
                    <a:pt x="27724" y="28460"/>
                  </a:lnTo>
                  <a:cubicBezTo>
                    <a:pt x="27724" y="28460"/>
                    <a:pt x="17082" y="35331"/>
                    <a:pt x="305" y="28460"/>
                  </a:cubicBezTo>
                  <a:lnTo>
                    <a:pt x="0" y="0"/>
                  </a:lnTo>
                  <a:lnTo>
                    <a:pt x="27724" y="0"/>
                  </a:lnTo>
                  <a:close/>
                  <a:moveTo>
                    <a:pt x="27724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71" name="Google Shape;471;p12"/>
            <p:cNvPicPr preferRelativeResize="0"/>
            <p:nvPr/>
          </p:nvPicPr>
          <p:blipFill rotWithShape="1">
            <a:blip r:embed="rId99">
              <a:alphaModFix/>
            </a:blip>
            <a:srcRect b="0" l="0" r="0" t="0"/>
            <a:stretch/>
          </p:blipFill>
          <p:spPr>
            <a:xfrm>
              <a:off x="8754728" y="2389584"/>
              <a:ext cx="66217" cy="76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2" name="Google Shape;472;p12"/>
            <p:cNvSpPr/>
            <p:nvPr/>
          </p:nvSpPr>
          <p:spPr>
            <a:xfrm>
              <a:off x="8770559" y="2406655"/>
              <a:ext cx="34557" cy="47494"/>
            </a:xfrm>
            <a:custGeom>
              <a:rect b="b" l="l" r="r" t="t"/>
              <a:pathLst>
                <a:path extrusionOk="0" h="35331" w="27724">
                  <a:moveTo>
                    <a:pt x="0" y="0"/>
                  </a:moveTo>
                  <a:lnTo>
                    <a:pt x="0" y="28460"/>
                  </a:lnTo>
                  <a:cubicBezTo>
                    <a:pt x="0" y="28460"/>
                    <a:pt x="10642" y="35331"/>
                    <a:pt x="27419" y="28460"/>
                  </a:cubicBezTo>
                  <a:lnTo>
                    <a:pt x="27724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73" name="Google Shape;473;p12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8438333" y="2334084"/>
              <a:ext cx="78754" cy="112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4" name="Google Shape;474;p12"/>
            <p:cNvSpPr/>
            <p:nvPr/>
          </p:nvSpPr>
          <p:spPr>
            <a:xfrm>
              <a:off x="8454173" y="2346206"/>
              <a:ext cx="47092" cy="83106"/>
            </a:xfrm>
            <a:custGeom>
              <a:rect b="b" l="l" r="r" t="t"/>
              <a:pathLst>
                <a:path extrusionOk="0" h="61823" w="37781">
                  <a:moveTo>
                    <a:pt x="23634" y="61823"/>
                  </a:moveTo>
                  <a:lnTo>
                    <a:pt x="0" y="17437"/>
                  </a:lnTo>
                  <a:cubicBezTo>
                    <a:pt x="0" y="17437"/>
                    <a:pt x="12" y="0"/>
                    <a:pt x="11912" y="4381"/>
                  </a:cubicBezTo>
                  <a:cubicBezTo>
                    <a:pt x="11912" y="4381"/>
                    <a:pt x="21412" y="14643"/>
                    <a:pt x="31584" y="33401"/>
                  </a:cubicBezTo>
                  <a:lnTo>
                    <a:pt x="37781" y="37516"/>
                  </a:lnTo>
                  <a:lnTo>
                    <a:pt x="23634" y="61823"/>
                  </a:lnTo>
                  <a:close/>
                  <a:moveTo>
                    <a:pt x="23634" y="6182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75" name="Google Shape;475;p12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8762674" y="2273870"/>
              <a:ext cx="87966" cy="1157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6" name="Google Shape;476;p12"/>
            <p:cNvSpPr/>
            <p:nvPr/>
          </p:nvSpPr>
          <p:spPr>
            <a:xfrm>
              <a:off x="8778488" y="2285714"/>
              <a:ext cx="56401" cy="86862"/>
            </a:xfrm>
            <a:custGeom>
              <a:rect b="b" l="l" r="r" t="t"/>
              <a:pathLst>
                <a:path extrusionOk="0" h="64617" w="45249">
                  <a:moveTo>
                    <a:pt x="16751" y="64617"/>
                  </a:moveTo>
                  <a:lnTo>
                    <a:pt x="45173" y="18199"/>
                  </a:lnTo>
                  <a:cubicBezTo>
                    <a:pt x="45173" y="18199"/>
                    <a:pt x="45249" y="0"/>
                    <a:pt x="31038" y="4648"/>
                  </a:cubicBezTo>
                  <a:cubicBezTo>
                    <a:pt x="31038" y="4648"/>
                    <a:pt x="19659" y="15392"/>
                    <a:pt x="7417" y="35014"/>
                  </a:cubicBezTo>
                  <a:lnTo>
                    <a:pt x="0" y="39344"/>
                  </a:lnTo>
                  <a:lnTo>
                    <a:pt x="16751" y="64617"/>
                  </a:lnTo>
                  <a:close/>
                  <a:moveTo>
                    <a:pt x="16751" y="6461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77" name="Google Shape;477;p12"/>
            <p:cNvPicPr preferRelativeResize="0"/>
            <p:nvPr/>
          </p:nvPicPr>
          <p:blipFill rotWithShape="1">
            <a:blip r:embed="rId102">
              <a:alphaModFix/>
            </a:blip>
            <a:srcRect b="0" l="0" r="0" t="0"/>
            <a:stretch/>
          </p:blipFill>
          <p:spPr>
            <a:xfrm>
              <a:off x="8456854" y="2363038"/>
              <a:ext cx="70063" cy="1482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8" name="Google Shape;478;p12"/>
            <p:cNvSpPr/>
            <p:nvPr/>
          </p:nvSpPr>
          <p:spPr>
            <a:xfrm>
              <a:off x="8472683" y="2380114"/>
              <a:ext cx="38403" cy="121315"/>
            </a:xfrm>
            <a:custGeom>
              <a:rect b="b" l="l" r="r" t="t"/>
              <a:pathLst>
                <a:path extrusionOk="0" h="90246" w="30810">
                  <a:moveTo>
                    <a:pt x="30810" y="0"/>
                  </a:moveTo>
                  <a:lnTo>
                    <a:pt x="30810" y="80568"/>
                  </a:lnTo>
                  <a:cubicBezTo>
                    <a:pt x="30810" y="80568"/>
                    <a:pt x="19215" y="90246"/>
                    <a:pt x="343" y="80568"/>
                  </a:cubicBezTo>
                  <a:lnTo>
                    <a:pt x="0" y="0"/>
                  </a:lnTo>
                  <a:lnTo>
                    <a:pt x="30810" y="0"/>
                  </a:lnTo>
                  <a:close/>
                  <a:moveTo>
                    <a:pt x="3081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79" name="Google Shape;479;p12"/>
            <p:cNvPicPr preferRelativeResize="0"/>
            <p:nvPr/>
          </p:nvPicPr>
          <p:blipFill rotWithShape="1">
            <a:blip r:embed="rId103">
              <a:alphaModFix/>
            </a:blip>
            <a:srcRect b="0" l="0" r="0" t="0"/>
            <a:stretch/>
          </p:blipFill>
          <p:spPr>
            <a:xfrm>
              <a:off x="8752812" y="2306238"/>
              <a:ext cx="70047" cy="1482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0" name="Google Shape;480;p12"/>
            <p:cNvSpPr/>
            <p:nvPr/>
          </p:nvSpPr>
          <p:spPr>
            <a:xfrm>
              <a:off x="8768640" y="2323312"/>
              <a:ext cx="38403" cy="121315"/>
            </a:xfrm>
            <a:custGeom>
              <a:rect b="b" l="l" r="r" t="t"/>
              <a:pathLst>
                <a:path extrusionOk="0" h="90246" w="30810">
                  <a:moveTo>
                    <a:pt x="0" y="0"/>
                  </a:moveTo>
                  <a:lnTo>
                    <a:pt x="0" y="80568"/>
                  </a:lnTo>
                  <a:cubicBezTo>
                    <a:pt x="0" y="80568"/>
                    <a:pt x="11595" y="90246"/>
                    <a:pt x="30467" y="80568"/>
                  </a:cubicBezTo>
                  <a:lnTo>
                    <a:pt x="3081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12"/>
            <p:cNvSpPr/>
            <p:nvPr/>
          </p:nvSpPr>
          <p:spPr>
            <a:xfrm>
              <a:off x="8472887" y="2371966"/>
              <a:ext cx="38403" cy="12394"/>
            </a:xfrm>
            <a:custGeom>
              <a:rect b="b" l="l" r="r" t="t"/>
              <a:pathLst>
                <a:path extrusionOk="0" h="9220" w="30810">
                  <a:moveTo>
                    <a:pt x="15405" y="9220"/>
                  </a:moveTo>
                  <a:cubicBezTo>
                    <a:pt x="6896" y="9220"/>
                    <a:pt x="0" y="7163"/>
                    <a:pt x="0" y="4610"/>
                  </a:cubicBezTo>
                  <a:cubicBezTo>
                    <a:pt x="0" y="2070"/>
                    <a:pt x="6896" y="0"/>
                    <a:pt x="15405" y="0"/>
                  </a:cubicBezTo>
                  <a:cubicBezTo>
                    <a:pt x="23914" y="0"/>
                    <a:pt x="30810" y="2070"/>
                    <a:pt x="30810" y="4610"/>
                  </a:cubicBezTo>
                  <a:cubicBezTo>
                    <a:pt x="30810" y="7163"/>
                    <a:pt x="23914" y="9220"/>
                    <a:pt x="15405" y="9220"/>
                  </a:cubicBezTo>
                </a:path>
              </a:pathLst>
            </a:custGeom>
            <a:solidFill>
              <a:srgbClr val="B6B8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12"/>
            <p:cNvSpPr/>
            <p:nvPr/>
          </p:nvSpPr>
          <p:spPr>
            <a:xfrm>
              <a:off x="8472887" y="2371966"/>
              <a:ext cx="38403" cy="12394"/>
            </a:xfrm>
            <a:custGeom>
              <a:rect b="b" l="l" r="r" t="t"/>
              <a:pathLst>
                <a:path extrusionOk="0" h="9220" w="30810">
                  <a:moveTo>
                    <a:pt x="15405" y="9220"/>
                  </a:moveTo>
                  <a:cubicBezTo>
                    <a:pt x="6896" y="9220"/>
                    <a:pt x="0" y="7163"/>
                    <a:pt x="0" y="4610"/>
                  </a:cubicBezTo>
                  <a:cubicBezTo>
                    <a:pt x="0" y="2070"/>
                    <a:pt x="6896" y="0"/>
                    <a:pt x="15405" y="0"/>
                  </a:cubicBezTo>
                  <a:cubicBezTo>
                    <a:pt x="23914" y="0"/>
                    <a:pt x="30810" y="2070"/>
                    <a:pt x="30810" y="4610"/>
                  </a:cubicBezTo>
                  <a:cubicBezTo>
                    <a:pt x="30810" y="7163"/>
                    <a:pt x="23914" y="9220"/>
                    <a:pt x="15405" y="9220"/>
                  </a:cubicBezTo>
                  <a:close/>
                  <a:moveTo>
                    <a:pt x="15405" y="922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83" name="Google Shape;483;p12"/>
            <p:cNvPicPr preferRelativeResize="0"/>
            <p:nvPr/>
          </p:nvPicPr>
          <p:blipFill rotWithShape="1">
            <a:blip r:embed="rId104">
              <a:alphaModFix/>
            </a:blip>
            <a:srcRect b="0" l="0" r="0" t="0"/>
            <a:stretch/>
          </p:blipFill>
          <p:spPr>
            <a:xfrm>
              <a:off x="8752606" y="2298112"/>
              <a:ext cx="70063" cy="465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4" name="Google Shape;484;p12"/>
            <p:cNvSpPr/>
            <p:nvPr/>
          </p:nvSpPr>
          <p:spPr>
            <a:xfrm>
              <a:off x="8768435" y="2315166"/>
              <a:ext cx="38403" cy="12394"/>
            </a:xfrm>
            <a:custGeom>
              <a:rect b="b" l="l" r="r" t="t"/>
              <a:pathLst>
                <a:path extrusionOk="0" h="9220" w="30810">
                  <a:moveTo>
                    <a:pt x="15405" y="9220"/>
                  </a:moveTo>
                  <a:cubicBezTo>
                    <a:pt x="23914" y="9220"/>
                    <a:pt x="30810" y="7163"/>
                    <a:pt x="30810" y="4610"/>
                  </a:cubicBezTo>
                  <a:cubicBezTo>
                    <a:pt x="30810" y="2070"/>
                    <a:pt x="23914" y="0"/>
                    <a:pt x="15405" y="0"/>
                  </a:cubicBezTo>
                  <a:cubicBezTo>
                    <a:pt x="6896" y="0"/>
                    <a:pt x="0" y="2070"/>
                    <a:pt x="0" y="4610"/>
                  </a:cubicBezTo>
                  <a:cubicBezTo>
                    <a:pt x="0" y="7163"/>
                    <a:pt x="6896" y="9220"/>
                    <a:pt x="15405" y="9220"/>
                  </a:cubicBezTo>
                  <a:close/>
                  <a:moveTo>
                    <a:pt x="15405" y="922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85" name="Google Shape;485;p12"/>
            <p:cNvPicPr preferRelativeResize="0"/>
            <p:nvPr/>
          </p:nvPicPr>
          <p:blipFill rotWithShape="1">
            <a:blip r:embed="rId105">
              <a:alphaModFix/>
            </a:blip>
            <a:srcRect b="0" l="0" r="0" t="0"/>
            <a:stretch/>
          </p:blipFill>
          <p:spPr>
            <a:xfrm>
              <a:off x="8463963" y="2358275"/>
              <a:ext cx="55595" cy="3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6" name="Google Shape;486;p12"/>
            <p:cNvSpPr/>
            <p:nvPr/>
          </p:nvSpPr>
          <p:spPr>
            <a:xfrm>
              <a:off x="8479802" y="2375346"/>
              <a:ext cx="23935" cy="4763"/>
            </a:xfrm>
            <a:custGeom>
              <a:rect b="b" l="l" r="r" t="t"/>
              <a:pathLst>
                <a:path extrusionOk="0" h="3543" w="19202">
                  <a:moveTo>
                    <a:pt x="9601" y="3543"/>
                  </a:moveTo>
                  <a:cubicBezTo>
                    <a:pt x="4293" y="3543"/>
                    <a:pt x="0" y="2756"/>
                    <a:pt x="0" y="1778"/>
                  </a:cubicBezTo>
                  <a:cubicBezTo>
                    <a:pt x="0" y="788"/>
                    <a:pt x="4293" y="0"/>
                    <a:pt x="9601" y="0"/>
                  </a:cubicBezTo>
                  <a:cubicBezTo>
                    <a:pt x="14909" y="0"/>
                    <a:pt x="19202" y="788"/>
                    <a:pt x="19202" y="1778"/>
                  </a:cubicBezTo>
                  <a:cubicBezTo>
                    <a:pt x="19202" y="2756"/>
                    <a:pt x="14909" y="3543"/>
                    <a:pt x="9601" y="3543"/>
                  </a:cubicBezTo>
                  <a:close/>
                  <a:moveTo>
                    <a:pt x="9601" y="354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12"/>
            <p:cNvSpPr/>
            <p:nvPr/>
          </p:nvSpPr>
          <p:spPr>
            <a:xfrm>
              <a:off x="8775990" y="2318544"/>
              <a:ext cx="23935" cy="4763"/>
            </a:xfrm>
            <a:custGeom>
              <a:rect b="b" l="l" r="r" t="t"/>
              <a:pathLst>
                <a:path extrusionOk="0" h="3543" w="19202">
                  <a:moveTo>
                    <a:pt x="9601" y="3543"/>
                  </a:moveTo>
                  <a:cubicBezTo>
                    <a:pt x="14909" y="3543"/>
                    <a:pt x="19202" y="2756"/>
                    <a:pt x="19202" y="1778"/>
                  </a:cubicBezTo>
                  <a:cubicBezTo>
                    <a:pt x="19202" y="788"/>
                    <a:pt x="14909" y="0"/>
                    <a:pt x="9601" y="0"/>
                  </a:cubicBezTo>
                  <a:cubicBezTo>
                    <a:pt x="4293" y="0"/>
                    <a:pt x="0" y="788"/>
                    <a:pt x="0" y="1778"/>
                  </a:cubicBezTo>
                  <a:cubicBezTo>
                    <a:pt x="0" y="2756"/>
                    <a:pt x="4293" y="3543"/>
                    <a:pt x="9601" y="3543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2"/>
            <p:cNvSpPr/>
            <p:nvPr/>
          </p:nvSpPr>
          <p:spPr>
            <a:xfrm>
              <a:off x="8524217" y="2418714"/>
              <a:ext cx="229660" cy="102108"/>
            </a:xfrm>
            <a:custGeom>
              <a:rect b="b" l="l" r="r" t="t"/>
              <a:pathLst>
                <a:path extrusionOk="0" h="75958" w="184250">
                  <a:moveTo>
                    <a:pt x="92125" y="75958"/>
                  </a:moveTo>
                  <a:cubicBezTo>
                    <a:pt x="41249" y="75958"/>
                    <a:pt x="0" y="58953"/>
                    <a:pt x="0" y="37973"/>
                  </a:cubicBezTo>
                  <a:cubicBezTo>
                    <a:pt x="0" y="17005"/>
                    <a:pt x="41249" y="0"/>
                    <a:pt x="92125" y="0"/>
                  </a:cubicBezTo>
                  <a:cubicBezTo>
                    <a:pt x="143001" y="0"/>
                    <a:pt x="184250" y="17005"/>
                    <a:pt x="184250" y="37973"/>
                  </a:cubicBezTo>
                  <a:cubicBezTo>
                    <a:pt x="184250" y="58953"/>
                    <a:pt x="143001" y="75958"/>
                    <a:pt x="92125" y="75958"/>
                  </a:cubicBezTo>
                </a:path>
              </a:pathLst>
            </a:custGeom>
            <a:solidFill>
              <a:srgbClr val="353633">
                <a:alpha val="4196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89" name="Google Shape;489;p12"/>
            <p:cNvPicPr preferRelativeResize="0"/>
            <p:nvPr/>
          </p:nvPicPr>
          <p:blipFill rotWithShape="1">
            <a:blip r:embed="rId106">
              <a:alphaModFix/>
            </a:blip>
            <a:srcRect b="0" l="0" r="0" t="0"/>
            <a:stretch/>
          </p:blipFill>
          <p:spPr>
            <a:xfrm>
              <a:off x="8483132" y="2360665"/>
              <a:ext cx="367889" cy="273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0" name="Google Shape;490;p12"/>
            <p:cNvPicPr preferRelativeResize="0"/>
            <p:nvPr/>
          </p:nvPicPr>
          <p:blipFill rotWithShape="1">
            <a:blip r:embed="rId107">
              <a:alphaModFix/>
            </a:blip>
            <a:srcRect b="0" l="0" r="0" t="0"/>
            <a:stretch/>
          </p:blipFill>
          <p:spPr>
            <a:xfrm>
              <a:off x="8533055" y="2420656"/>
              <a:ext cx="216140" cy="10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1" name="Google Shape;491;p12"/>
            <p:cNvPicPr preferRelativeResize="0"/>
            <p:nvPr/>
          </p:nvPicPr>
          <p:blipFill rotWithShape="1">
            <a:blip r:embed="rId108">
              <a:alphaModFix/>
            </a:blip>
            <a:srcRect b="0" l="0" r="0" t="0"/>
            <a:stretch/>
          </p:blipFill>
          <p:spPr>
            <a:xfrm>
              <a:off x="8533361" y="2399641"/>
              <a:ext cx="215762" cy="1015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2" name="Google Shape;492;p12"/>
            <p:cNvPicPr preferRelativeResize="0"/>
            <p:nvPr/>
          </p:nvPicPr>
          <p:blipFill rotWithShape="1">
            <a:blip r:embed="rId109">
              <a:alphaModFix/>
            </a:blip>
            <a:srcRect b="0" l="0" r="0" t="0"/>
            <a:stretch/>
          </p:blipFill>
          <p:spPr>
            <a:xfrm>
              <a:off x="8566889" y="2460202"/>
              <a:ext cx="159043" cy="569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3" name="Google Shape;493;p12"/>
            <p:cNvPicPr preferRelativeResize="0"/>
            <p:nvPr/>
          </p:nvPicPr>
          <p:blipFill rotWithShape="1">
            <a:blip r:embed="rId110">
              <a:alphaModFix/>
            </a:blip>
            <a:srcRect b="0" l="0" r="0" t="0"/>
            <a:stretch/>
          </p:blipFill>
          <p:spPr>
            <a:xfrm>
              <a:off x="8590935" y="2419034"/>
              <a:ext cx="103274" cy="588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12"/>
            <p:cNvSpPr/>
            <p:nvPr/>
          </p:nvSpPr>
          <p:spPr>
            <a:xfrm>
              <a:off x="8606765" y="2436106"/>
              <a:ext cx="71615" cy="24686"/>
            </a:xfrm>
            <a:custGeom>
              <a:rect b="b" l="l" r="r" t="t"/>
              <a:pathLst>
                <a:path extrusionOk="0" h="18364" w="57455">
                  <a:moveTo>
                    <a:pt x="57455" y="18364"/>
                  </a:moveTo>
                  <a:lnTo>
                    <a:pt x="0" y="18364"/>
                  </a:lnTo>
                  <a:lnTo>
                    <a:pt x="0" y="0"/>
                  </a:lnTo>
                  <a:lnTo>
                    <a:pt x="57455" y="0"/>
                  </a:lnTo>
                  <a:lnTo>
                    <a:pt x="57455" y="18364"/>
                  </a:lnTo>
                  <a:close/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5" name="Google Shape;495;p12"/>
            <p:cNvPicPr preferRelativeResize="0"/>
            <p:nvPr/>
          </p:nvPicPr>
          <p:blipFill rotWithShape="1">
            <a:blip r:embed="rId111">
              <a:alphaModFix/>
            </a:blip>
            <a:srcRect b="0" l="0" r="0" t="0"/>
            <a:stretch/>
          </p:blipFill>
          <p:spPr>
            <a:xfrm>
              <a:off x="8590935" y="2414612"/>
              <a:ext cx="103274" cy="42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12"/>
            <p:cNvSpPr/>
            <p:nvPr/>
          </p:nvSpPr>
          <p:spPr>
            <a:xfrm>
              <a:off x="8606768" y="2431700"/>
              <a:ext cx="71614" cy="8142"/>
            </a:xfrm>
            <a:custGeom>
              <a:rect b="b" l="l" r="r" t="t"/>
              <a:pathLst>
                <a:path extrusionOk="0" h="6057" w="57454">
                  <a:moveTo>
                    <a:pt x="28727" y="6057"/>
                  </a:moveTo>
                  <a:cubicBezTo>
                    <a:pt x="12865" y="6057"/>
                    <a:pt x="0" y="4699"/>
                    <a:pt x="0" y="3022"/>
                  </a:cubicBezTo>
                  <a:cubicBezTo>
                    <a:pt x="0" y="1358"/>
                    <a:pt x="12865" y="0"/>
                    <a:pt x="28727" y="0"/>
                  </a:cubicBezTo>
                  <a:cubicBezTo>
                    <a:pt x="44589" y="0"/>
                    <a:pt x="57454" y="1358"/>
                    <a:pt x="57454" y="3022"/>
                  </a:cubicBezTo>
                  <a:cubicBezTo>
                    <a:pt x="57454" y="4699"/>
                    <a:pt x="44589" y="6057"/>
                    <a:pt x="28727" y="6057"/>
                  </a:cubicBezTo>
                  <a:close/>
                  <a:moveTo>
                    <a:pt x="28727" y="605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7" name="Google Shape;497;p12"/>
            <p:cNvPicPr preferRelativeResize="0"/>
            <p:nvPr/>
          </p:nvPicPr>
          <p:blipFill rotWithShape="1">
            <a:blip r:embed="rId112">
              <a:alphaModFix amt="77999"/>
            </a:blip>
            <a:srcRect b="0" l="0" r="0" t="0"/>
            <a:stretch/>
          </p:blipFill>
          <p:spPr>
            <a:xfrm>
              <a:off x="8553006" y="2241382"/>
              <a:ext cx="179147" cy="1938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8" name="Google Shape;498;p12"/>
            <p:cNvSpPr/>
            <p:nvPr/>
          </p:nvSpPr>
          <p:spPr>
            <a:xfrm>
              <a:off x="8552535" y="2241208"/>
              <a:ext cx="180081" cy="194229"/>
            </a:xfrm>
            <a:custGeom>
              <a:rect b="b" l="l" r="r" t="t"/>
              <a:pathLst>
                <a:path extrusionOk="0" h="144487" w="144474">
                  <a:moveTo>
                    <a:pt x="72237" y="144487"/>
                  </a:moveTo>
                  <a:cubicBezTo>
                    <a:pt x="32334" y="144487"/>
                    <a:pt x="0" y="112141"/>
                    <a:pt x="0" y="72250"/>
                  </a:cubicBezTo>
                  <a:cubicBezTo>
                    <a:pt x="0" y="32347"/>
                    <a:pt x="32334" y="0"/>
                    <a:pt x="72237" y="0"/>
                  </a:cubicBezTo>
                  <a:cubicBezTo>
                    <a:pt x="112140" y="0"/>
                    <a:pt x="144474" y="32347"/>
                    <a:pt x="144474" y="72250"/>
                  </a:cubicBezTo>
                  <a:cubicBezTo>
                    <a:pt x="144474" y="112141"/>
                    <a:pt x="112140" y="144487"/>
                    <a:pt x="72237" y="144487"/>
                  </a:cubicBezTo>
                  <a:close/>
                  <a:moveTo>
                    <a:pt x="72237" y="14448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12"/>
            <p:cNvSpPr/>
            <p:nvPr/>
          </p:nvSpPr>
          <p:spPr>
            <a:xfrm>
              <a:off x="8595053" y="2320713"/>
              <a:ext cx="96515" cy="113000"/>
            </a:xfrm>
            <a:custGeom>
              <a:rect b="b" l="l" r="r" t="t"/>
              <a:pathLst>
                <a:path extrusionOk="0" h="84061" w="77431">
                  <a:moveTo>
                    <a:pt x="54533" y="84061"/>
                  </a:moveTo>
                  <a:lnTo>
                    <a:pt x="77431" y="11608"/>
                  </a:lnTo>
                  <a:cubicBezTo>
                    <a:pt x="65620" y="34201"/>
                    <a:pt x="54330" y="17691"/>
                    <a:pt x="54330" y="17691"/>
                  </a:cubicBezTo>
                  <a:cubicBezTo>
                    <a:pt x="53238" y="16193"/>
                    <a:pt x="52476" y="13005"/>
                    <a:pt x="52476" y="9309"/>
                  </a:cubicBezTo>
                  <a:cubicBezTo>
                    <a:pt x="52476" y="4166"/>
                    <a:pt x="53937" y="0"/>
                    <a:pt x="55739" y="0"/>
                  </a:cubicBezTo>
                  <a:cubicBezTo>
                    <a:pt x="57542" y="0"/>
                    <a:pt x="59003" y="4166"/>
                    <a:pt x="59003" y="9309"/>
                  </a:cubicBezTo>
                  <a:cubicBezTo>
                    <a:pt x="59003" y="12865"/>
                    <a:pt x="58304" y="15951"/>
                    <a:pt x="57263" y="17514"/>
                  </a:cubicBezTo>
                  <a:cubicBezTo>
                    <a:pt x="57263" y="17514"/>
                    <a:pt x="54318" y="22467"/>
                    <a:pt x="47612" y="24651"/>
                  </a:cubicBezTo>
                  <a:cubicBezTo>
                    <a:pt x="39293" y="24359"/>
                    <a:pt x="36182" y="17691"/>
                    <a:pt x="36182" y="17691"/>
                  </a:cubicBezTo>
                  <a:cubicBezTo>
                    <a:pt x="35090" y="16193"/>
                    <a:pt x="34328" y="13005"/>
                    <a:pt x="34328" y="9309"/>
                  </a:cubicBezTo>
                  <a:cubicBezTo>
                    <a:pt x="34328" y="4166"/>
                    <a:pt x="35788" y="0"/>
                    <a:pt x="37592" y="0"/>
                  </a:cubicBezTo>
                  <a:cubicBezTo>
                    <a:pt x="39395" y="0"/>
                    <a:pt x="40856" y="4166"/>
                    <a:pt x="40856" y="9309"/>
                  </a:cubicBezTo>
                  <a:cubicBezTo>
                    <a:pt x="40856" y="12865"/>
                    <a:pt x="40144" y="15951"/>
                    <a:pt x="39116" y="17514"/>
                  </a:cubicBezTo>
                  <a:cubicBezTo>
                    <a:pt x="39116" y="17514"/>
                    <a:pt x="31940" y="30709"/>
                    <a:pt x="20993" y="20943"/>
                  </a:cubicBezTo>
                  <a:cubicBezTo>
                    <a:pt x="17526" y="17844"/>
                    <a:pt x="17767" y="9309"/>
                    <a:pt x="17767" y="9309"/>
                  </a:cubicBezTo>
                  <a:cubicBezTo>
                    <a:pt x="17767" y="4166"/>
                    <a:pt x="19228" y="0"/>
                    <a:pt x="21031" y="0"/>
                  </a:cubicBezTo>
                  <a:cubicBezTo>
                    <a:pt x="22834" y="0"/>
                    <a:pt x="24295" y="4166"/>
                    <a:pt x="24295" y="9309"/>
                  </a:cubicBezTo>
                  <a:cubicBezTo>
                    <a:pt x="24295" y="12865"/>
                    <a:pt x="23584" y="15951"/>
                    <a:pt x="22555" y="17514"/>
                  </a:cubicBezTo>
                  <a:cubicBezTo>
                    <a:pt x="22555" y="17514"/>
                    <a:pt x="11366" y="36830"/>
                    <a:pt x="0" y="12192"/>
                  </a:cubicBezTo>
                  <a:lnTo>
                    <a:pt x="20993" y="82969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0" name="Google Shape;500;p12"/>
            <p:cNvPicPr preferRelativeResize="0"/>
            <p:nvPr/>
          </p:nvPicPr>
          <p:blipFill rotWithShape="1">
            <a:blip r:embed="rId113">
              <a:alphaModFix/>
            </a:blip>
            <a:srcRect b="0" l="0" r="0" t="0"/>
            <a:stretch/>
          </p:blipFill>
          <p:spPr>
            <a:xfrm>
              <a:off x="9962823" y="2127280"/>
              <a:ext cx="229756" cy="196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1" name="Google Shape;501;p12"/>
            <p:cNvPicPr preferRelativeResize="0"/>
            <p:nvPr/>
          </p:nvPicPr>
          <p:blipFill rotWithShape="1">
            <a:blip r:embed="rId114">
              <a:alphaModFix/>
            </a:blip>
            <a:srcRect b="0" l="0" r="0" t="0"/>
            <a:stretch/>
          </p:blipFill>
          <p:spPr>
            <a:xfrm>
              <a:off x="9551060" y="2216636"/>
              <a:ext cx="229756" cy="196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2" name="Google Shape;502;p12"/>
            <p:cNvSpPr/>
            <p:nvPr/>
          </p:nvSpPr>
          <p:spPr>
            <a:xfrm>
              <a:off x="9758128" y="2126850"/>
              <a:ext cx="258947" cy="179974"/>
            </a:xfrm>
            <a:custGeom>
              <a:rect b="b" l="l" r="r" t="t"/>
              <a:pathLst>
                <a:path extrusionOk="0" h="133883" w="207746">
                  <a:moveTo>
                    <a:pt x="201295" y="133883"/>
                  </a:moveTo>
                  <a:lnTo>
                    <a:pt x="0" y="38672"/>
                  </a:lnTo>
                  <a:lnTo>
                    <a:pt x="201434" y="0"/>
                  </a:lnTo>
                  <a:lnTo>
                    <a:pt x="206133" y="38811"/>
                  </a:lnTo>
                  <a:lnTo>
                    <a:pt x="207746" y="130658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3" name="Google Shape;503;p12"/>
            <p:cNvPicPr preferRelativeResize="0"/>
            <p:nvPr/>
          </p:nvPicPr>
          <p:blipFill rotWithShape="1">
            <a:blip r:embed="rId115">
              <a:alphaModFix/>
            </a:blip>
            <a:srcRect b="0" l="0" r="0" t="0"/>
            <a:stretch/>
          </p:blipFill>
          <p:spPr>
            <a:xfrm>
              <a:off x="9344047" y="1976609"/>
              <a:ext cx="677429" cy="2556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4" name="Google Shape;504;p12"/>
            <p:cNvPicPr preferRelativeResize="0"/>
            <p:nvPr/>
          </p:nvPicPr>
          <p:blipFill rotWithShape="1">
            <a:blip r:embed="rId116">
              <a:alphaModFix/>
            </a:blip>
            <a:srcRect b="0" l="0" r="0" t="0"/>
            <a:stretch/>
          </p:blipFill>
          <p:spPr>
            <a:xfrm>
              <a:off x="9317770" y="2069277"/>
              <a:ext cx="313403" cy="3439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5" name="Google Shape;505;p12"/>
            <p:cNvPicPr preferRelativeResize="0"/>
            <p:nvPr/>
          </p:nvPicPr>
          <p:blipFill rotWithShape="1">
            <a:blip r:embed="rId117">
              <a:alphaModFix/>
            </a:blip>
            <a:srcRect b="0" l="0" r="0" t="0"/>
            <a:stretch/>
          </p:blipFill>
          <p:spPr>
            <a:xfrm>
              <a:off x="9571013" y="2102293"/>
              <a:ext cx="472541" cy="310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6" name="Google Shape;506;p12"/>
            <p:cNvPicPr preferRelativeResize="0"/>
            <p:nvPr/>
          </p:nvPicPr>
          <p:blipFill rotWithShape="1">
            <a:blip r:embed="rId118">
              <a:alphaModFix/>
            </a:blip>
            <a:srcRect b="0" l="0" r="0" t="0"/>
            <a:stretch/>
          </p:blipFill>
          <p:spPr>
            <a:xfrm>
              <a:off x="9491576" y="2102840"/>
              <a:ext cx="79831" cy="549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7" name="Google Shape;507;p12"/>
            <p:cNvSpPr/>
            <p:nvPr/>
          </p:nvSpPr>
          <p:spPr>
            <a:xfrm>
              <a:off x="9506289" y="2119168"/>
              <a:ext cx="50402" cy="21510"/>
            </a:xfrm>
            <a:custGeom>
              <a:rect b="b" l="l" r="r" t="t"/>
              <a:pathLst>
                <a:path extrusionOk="0" h="16001" w="40436">
                  <a:moveTo>
                    <a:pt x="20459" y="16001"/>
                  </a:moveTo>
                  <a:cubicBezTo>
                    <a:pt x="9334" y="16001"/>
                    <a:pt x="0" y="12941"/>
                    <a:pt x="965" y="3594"/>
                  </a:cubicBezTo>
                  <a:cubicBezTo>
                    <a:pt x="1333" y="0"/>
                    <a:pt x="9703" y="596"/>
                    <a:pt x="20218" y="596"/>
                  </a:cubicBezTo>
                  <a:cubicBezTo>
                    <a:pt x="30733" y="596"/>
                    <a:pt x="39102" y="482"/>
                    <a:pt x="39470" y="4076"/>
                  </a:cubicBezTo>
                  <a:cubicBezTo>
                    <a:pt x="40436" y="13423"/>
                    <a:pt x="30974" y="16001"/>
                    <a:pt x="20459" y="16001"/>
                  </a:cubicBezTo>
                  <a:close/>
                  <a:moveTo>
                    <a:pt x="20459" y="1600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8" name="Google Shape;508;p12"/>
            <p:cNvPicPr preferRelativeResize="0"/>
            <p:nvPr/>
          </p:nvPicPr>
          <p:blipFill rotWithShape="1">
            <a:blip r:embed="rId119">
              <a:alphaModFix/>
            </a:blip>
            <a:srcRect b="0" l="0" r="0" t="0"/>
            <a:stretch/>
          </p:blipFill>
          <p:spPr>
            <a:xfrm>
              <a:off x="9786126" y="2046041"/>
              <a:ext cx="79828" cy="549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9" name="Google Shape;509;p12"/>
            <p:cNvSpPr/>
            <p:nvPr/>
          </p:nvSpPr>
          <p:spPr>
            <a:xfrm>
              <a:off x="9800831" y="2062362"/>
              <a:ext cx="50402" cy="21510"/>
            </a:xfrm>
            <a:custGeom>
              <a:rect b="b" l="l" r="r" t="t"/>
              <a:pathLst>
                <a:path extrusionOk="0" h="16001" w="40436">
                  <a:moveTo>
                    <a:pt x="19977" y="16001"/>
                  </a:moveTo>
                  <a:cubicBezTo>
                    <a:pt x="31102" y="16001"/>
                    <a:pt x="40436" y="12941"/>
                    <a:pt x="39471" y="3594"/>
                  </a:cubicBezTo>
                  <a:cubicBezTo>
                    <a:pt x="39103" y="0"/>
                    <a:pt x="30733" y="596"/>
                    <a:pt x="20218" y="596"/>
                  </a:cubicBezTo>
                  <a:cubicBezTo>
                    <a:pt x="9703" y="596"/>
                    <a:pt x="1334" y="482"/>
                    <a:pt x="966" y="4076"/>
                  </a:cubicBezTo>
                  <a:cubicBezTo>
                    <a:pt x="0" y="13423"/>
                    <a:pt x="9462" y="16001"/>
                    <a:pt x="19977" y="16001"/>
                  </a:cubicBezTo>
                  <a:close/>
                  <a:moveTo>
                    <a:pt x="19977" y="1600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10" name="Google Shape;510;p12"/>
            <p:cNvPicPr preferRelativeResize="0"/>
            <p:nvPr/>
          </p:nvPicPr>
          <p:blipFill rotWithShape="1">
            <a:blip r:embed="rId120">
              <a:alphaModFix/>
            </a:blip>
            <a:srcRect b="0" l="0" r="0" t="0"/>
            <a:stretch/>
          </p:blipFill>
          <p:spPr>
            <a:xfrm>
              <a:off x="9491932" y="2097479"/>
              <a:ext cx="79103" cy="517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1" name="Google Shape;511;p12"/>
            <p:cNvSpPr/>
            <p:nvPr/>
          </p:nvSpPr>
          <p:spPr>
            <a:xfrm>
              <a:off x="9507776" y="2114553"/>
              <a:ext cx="47425" cy="17583"/>
            </a:xfrm>
            <a:custGeom>
              <a:rect b="b" l="l" r="r" t="t"/>
              <a:pathLst>
                <a:path extrusionOk="0" h="13080" w="38048">
                  <a:moveTo>
                    <a:pt x="19024" y="13080"/>
                  </a:moveTo>
                  <a:cubicBezTo>
                    <a:pt x="8509" y="13080"/>
                    <a:pt x="0" y="10159"/>
                    <a:pt x="0" y="6540"/>
                  </a:cubicBezTo>
                  <a:cubicBezTo>
                    <a:pt x="0" y="2933"/>
                    <a:pt x="8509" y="0"/>
                    <a:pt x="19024" y="0"/>
                  </a:cubicBezTo>
                  <a:cubicBezTo>
                    <a:pt x="29539" y="0"/>
                    <a:pt x="38048" y="2933"/>
                    <a:pt x="38048" y="6540"/>
                  </a:cubicBezTo>
                  <a:cubicBezTo>
                    <a:pt x="38048" y="10159"/>
                    <a:pt x="29539" y="13080"/>
                    <a:pt x="19024" y="13080"/>
                  </a:cubicBezTo>
                  <a:close/>
                  <a:moveTo>
                    <a:pt x="19024" y="1308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12" name="Google Shape;512;p12"/>
            <p:cNvPicPr preferRelativeResize="0"/>
            <p:nvPr/>
          </p:nvPicPr>
          <p:blipFill rotWithShape="1">
            <a:blip r:embed="rId121">
              <a:alphaModFix/>
            </a:blip>
            <a:srcRect b="0" l="0" r="0" t="0"/>
            <a:stretch/>
          </p:blipFill>
          <p:spPr>
            <a:xfrm>
              <a:off x="9786482" y="2040682"/>
              <a:ext cx="79103" cy="517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3" name="Google Shape;513;p12"/>
            <p:cNvSpPr/>
            <p:nvPr/>
          </p:nvSpPr>
          <p:spPr>
            <a:xfrm>
              <a:off x="9802319" y="2057752"/>
              <a:ext cx="47425" cy="17583"/>
            </a:xfrm>
            <a:custGeom>
              <a:rect b="b" l="l" r="r" t="t"/>
              <a:pathLst>
                <a:path extrusionOk="0" h="13080" w="38048">
                  <a:moveTo>
                    <a:pt x="19024" y="13080"/>
                  </a:moveTo>
                  <a:cubicBezTo>
                    <a:pt x="29539" y="13080"/>
                    <a:pt x="38048" y="10159"/>
                    <a:pt x="38048" y="6540"/>
                  </a:cubicBezTo>
                  <a:cubicBezTo>
                    <a:pt x="38048" y="2933"/>
                    <a:pt x="29539" y="0"/>
                    <a:pt x="19024" y="0"/>
                  </a:cubicBezTo>
                  <a:cubicBezTo>
                    <a:pt x="8509" y="0"/>
                    <a:pt x="0" y="2933"/>
                    <a:pt x="0" y="6540"/>
                  </a:cubicBezTo>
                  <a:cubicBezTo>
                    <a:pt x="0" y="10159"/>
                    <a:pt x="8509" y="13080"/>
                    <a:pt x="19024" y="13080"/>
                  </a:cubicBezTo>
                  <a:close/>
                  <a:moveTo>
                    <a:pt x="19024" y="1308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14" name="Google Shape;514;p12"/>
            <p:cNvPicPr preferRelativeResize="0"/>
            <p:nvPr/>
          </p:nvPicPr>
          <p:blipFill rotWithShape="1">
            <a:blip r:embed="rId122">
              <a:alphaModFix/>
            </a:blip>
            <a:srcRect b="0" l="0" r="0" t="0"/>
            <a:stretch/>
          </p:blipFill>
          <p:spPr>
            <a:xfrm>
              <a:off x="9497695" y="2067673"/>
              <a:ext cx="66201" cy="76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5" name="Google Shape;515;p12"/>
            <p:cNvSpPr/>
            <p:nvPr/>
          </p:nvSpPr>
          <p:spPr>
            <a:xfrm>
              <a:off x="9513508" y="2084730"/>
              <a:ext cx="34557" cy="47494"/>
            </a:xfrm>
            <a:custGeom>
              <a:rect b="b" l="l" r="r" t="t"/>
              <a:pathLst>
                <a:path extrusionOk="0" h="35331" w="27724">
                  <a:moveTo>
                    <a:pt x="27724" y="0"/>
                  </a:moveTo>
                  <a:lnTo>
                    <a:pt x="27724" y="28460"/>
                  </a:lnTo>
                  <a:cubicBezTo>
                    <a:pt x="27724" y="28460"/>
                    <a:pt x="17082" y="35331"/>
                    <a:pt x="305" y="28460"/>
                  </a:cubicBezTo>
                  <a:lnTo>
                    <a:pt x="0" y="0"/>
                  </a:lnTo>
                  <a:lnTo>
                    <a:pt x="27724" y="0"/>
                  </a:lnTo>
                  <a:close/>
                  <a:moveTo>
                    <a:pt x="27724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16" name="Google Shape;516;p12"/>
            <p:cNvPicPr preferRelativeResize="0"/>
            <p:nvPr/>
          </p:nvPicPr>
          <p:blipFill rotWithShape="1">
            <a:blip r:embed="rId123">
              <a:alphaModFix/>
            </a:blip>
            <a:srcRect b="0" l="0" r="0" t="0"/>
            <a:stretch/>
          </p:blipFill>
          <p:spPr>
            <a:xfrm>
              <a:off x="9793636" y="2010856"/>
              <a:ext cx="66201" cy="765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7" name="Google Shape;517;p12"/>
            <p:cNvSpPr/>
            <p:nvPr/>
          </p:nvSpPr>
          <p:spPr>
            <a:xfrm>
              <a:off x="9809459" y="2027930"/>
              <a:ext cx="34557" cy="47494"/>
            </a:xfrm>
            <a:custGeom>
              <a:rect b="b" l="l" r="r" t="t"/>
              <a:pathLst>
                <a:path extrusionOk="0" h="35331" w="27724">
                  <a:moveTo>
                    <a:pt x="0" y="0"/>
                  </a:moveTo>
                  <a:lnTo>
                    <a:pt x="0" y="28460"/>
                  </a:lnTo>
                  <a:cubicBezTo>
                    <a:pt x="0" y="28460"/>
                    <a:pt x="10642" y="35331"/>
                    <a:pt x="27419" y="28460"/>
                  </a:cubicBezTo>
                  <a:lnTo>
                    <a:pt x="27724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18" name="Google Shape;518;p12"/>
            <p:cNvPicPr preferRelativeResize="0"/>
            <p:nvPr/>
          </p:nvPicPr>
          <p:blipFill rotWithShape="1">
            <a:blip r:embed="rId124">
              <a:alphaModFix/>
            </a:blip>
            <a:srcRect b="0" l="0" r="0" t="0"/>
            <a:stretch/>
          </p:blipFill>
          <p:spPr>
            <a:xfrm>
              <a:off x="9477241" y="1955354"/>
              <a:ext cx="78754" cy="112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9" name="Google Shape;519;p12"/>
            <p:cNvSpPr/>
            <p:nvPr/>
          </p:nvSpPr>
          <p:spPr>
            <a:xfrm>
              <a:off x="9493073" y="1967485"/>
              <a:ext cx="47092" cy="83106"/>
            </a:xfrm>
            <a:custGeom>
              <a:rect b="b" l="l" r="r" t="t"/>
              <a:pathLst>
                <a:path extrusionOk="0" h="61823" w="37781">
                  <a:moveTo>
                    <a:pt x="23634" y="61823"/>
                  </a:moveTo>
                  <a:lnTo>
                    <a:pt x="0" y="17437"/>
                  </a:lnTo>
                  <a:cubicBezTo>
                    <a:pt x="0" y="17437"/>
                    <a:pt x="12" y="0"/>
                    <a:pt x="11912" y="4381"/>
                  </a:cubicBezTo>
                  <a:cubicBezTo>
                    <a:pt x="11912" y="4381"/>
                    <a:pt x="21412" y="14643"/>
                    <a:pt x="31584" y="33401"/>
                  </a:cubicBezTo>
                  <a:lnTo>
                    <a:pt x="37781" y="37516"/>
                  </a:lnTo>
                  <a:lnTo>
                    <a:pt x="23634" y="61823"/>
                  </a:lnTo>
                  <a:close/>
                  <a:moveTo>
                    <a:pt x="23634" y="6182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20" name="Google Shape;520;p12"/>
            <p:cNvPicPr preferRelativeResize="0"/>
            <p:nvPr/>
          </p:nvPicPr>
          <p:blipFill rotWithShape="1">
            <a:blip r:embed="rId125">
              <a:alphaModFix/>
            </a:blip>
            <a:srcRect b="0" l="0" r="0" t="0"/>
            <a:stretch/>
          </p:blipFill>
          <p:spPr>
            <a:xfrm>
              <a:off x="9801568" y="1895141"/>
              <a:ext cx="87966" cy="1157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1" name="Google Shape;521;p12"/>
            <p:cNvSpPr/>
            <p:nvPr/>
          </p:nvSpPr>
          <p:spPr>
            <a:xfrm>
              <a:off x="9817386" y="1906993"/>
              <a:ext cx="56401" cy="86862"/>
            </a:xfrm>
            <a:custGeom>
              <a:rect b="b" l="l" r="r" t="t"/>
              <a:pathLst>
                <a:path extrusionOk="0" h="64617" w="45249">
                  <a:moveTo>
                    <a:pt x="16751" y="64617"/>
                  </a:moveTo>
                  <a:lnTo>
                    <a:pt x="45173" y="18199"/>
                  </a:lnTo>
                  <a:cubicBezTo>
                    <a:pt x="45173" y="18199"/>
                    <a:pt x="45249" y="0"/>
                    <a:pt x="31038" y="4648"/>
                  </a:cubicBezTo>
                  <a:cubicBezTo>
                    <a:pt x="31038" y="4648"/>
                    <a:pt x="19659" y="15392"/>
                    <a:pt x="7417" y="35014"/>
                  </a:cubicBezTo>
                  <a:lnTo>
                    <a:pt x="0" y="39344"/>
                  </a:lnTo>
                  <a:lnTo>
                    <a:pt x="16751" y="64617"/>
                  </a:lnTo>
                  <a:close/>
                  <a:moveTo>
                    <a:pt x="16751" y="6461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22" name="Google Shape;522;p12"/>
            <p:cNvPicPr preferRelativeResize="0"/>
            <p:nvPr/>
          </p:nvPicPr>
          <p:blipFill rotWithShape="1">
            <a:blip r:embed="rId126">
              <a:alphaModFix/>
            </a:blip>
            <a:srcRect b="0" l="0" r="0" t="0"/>
            <a:stretch/>
          </p:blipFill>
          <p:spPr>
            <a:xfrm>
              <a:off x="9495748" y="1984308"/>
              <a:ext cx="70078" cy="1482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3" name="Google Shape;523;p12"/>
            <p:cNvSpPr/>
            <p:nvPr/>
          </p:nvSpPr>
          <p:spPr>
            <a:xfrm>
              <a:off x="9511581" y="2001387"/>
              <a:ext cx="38403" cy="121315"/>
            </a:xfrm>
            <a:custGeom>
              <a:rect b="b" l="l" r="r" t="t"/>
              <a:pathLst>
                <a:path extrusionOk="0" h="90246" w="30810">
                  <a:moveTo>
                    <a:pt x="30810" y="0"/>
                  </a:moveTo>
                  <a:lnTo>
                    <a:pt x="30810" y="80568"/>
                  </a:lnTo>
                  <a:cubicBezTo>
                    <a:pt x="30810" y="80568"/>
                    <a:pt x="19215" y="90246"/>
                    <a:pt x="343" y="80568"/>
                  </a:cubicBezTo>
                  <a:lnTo>
                    <a:pt x="0" y="0"/>
                  </a:lnTo>
                  <a:lnTo>
                    <a:pt x="30810" y="0"/>
                  </a:lnTo>
                  <a:close/>
                  <a:moveTo>
                    <a:pt x="3081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24" name="Google Shape;524;p12"/>
            <p:cNvPicPr preferRelativeResize="0"/>
            <p:nvPr/>
          </p:nvPicPr>
          <p:blipFill rotWithShape="1">
            <a:blip r:embed="rId127">
              <a:alphaModFix/>
            </a:blip>
            <a:srcRect b="0" l="0" r="0" t="0"/>
            <a:stretch/>
          </p:blipFill>
          <p:spPr>
            <a:xfrm>
              <a:off x="9791706" y="1927527"/>
              <a:ext cx="70047" cy="148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5" name="Google Shape;525;p12"/>
            <p:cNvSpPr/>
            <p:nvPr/>
          </p:nvSpPr>
          <p:spPr>
            <a:xfrm>
              <a:off x="9807538" y="1944585"/>
              <a:ext cx="38403" cy="121315"/>
            </a:xfrm>
            <a:custGeom>
              <a:rect b="b" l="l" r="r" t="t"/>
              <a:pathLst>
                <a:path extrusionOk="0" h="90246" w="30810">
                  <a:moveTo>
                    <a:pt x="0" y="0"/>
                  </a:moveTo>
                  <a:lnTo>
                    <a:pt x="0" y="80568"/>
                  </a:lnTo>
                  <a:cubicBezTo>
                    <a:pt x="0" y="80568"/>
                    <a:pt x="11595" y="90246"/>
                    <a:pt x="30467" y="80568"/>
                  </a:cubicBezTo>
                  <a:lnTo>
                    <a:pt x="30810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2"/>
            <p:cNvSpPr/>
            <p:nvPr/>
          </p:nvSpPr>
          <p:spPr>
            <a:xfrm>
              <a:off x="9511786" y="1993241"/>
              <a:ext cx="38403" cy="12394"/>
            </a:xfrm>
            <a:custGeom>
              <a:rect b="b" l="l" r="r" t="t"/>
              <a:pathLst>
                <a:path extrusionOk="0" h="9220" w="30810">
                  <a:moveTo>
                    <a:pt x="15405" y="9220"/>
                  </a:moveTo>
                  <a:cubicBezTo>
                    <a:pt x="6896" y="9220"/>
                    <a:pt x="0" y="7163"/>
                    <a:pt x="0" y="4610"/>
                  </a:cubicBezTo>
                  <a:cubicBezTo>
                    <a:pt x="0" y="2070"/>
                    <a:pt x="6896" y="0"/>
                    <a:pt x="15405" y="0"/>
                  </a:cubicBezTo>
                  <a:cubicBezTo>
                    <a:pt x="23914" y="0"/>
                    <a:pt x="30810" y="2070"/>
                    <a:pt x="30810" y="4610"/>
                  </a:cubicBezTo>
                  <a:cubicBezTo>
                    <a:pt x="30810" y="7163"/>
                    <a:pt x="23914" y="9220"/>
                    <a:pt x="15405" y="9220"/>
                  </a:cubicBezTo>
                </a:path>
              </a:pathLst>
            </a:custGeom>
            <a:solidFill>
              <a:srgbClr val="B6B8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2"/>
            <p:cNvSpPr/>
            <p:nvPr/>
          </p:nvSpPr>
          <p:spPr>
            <a:xfrm>
              <a:off x="9511786" y="1993241"/>
              <a:ext cx="38403" cy="12394"/>
            </a:xfrm>
            <a:custGeom>
              <a:rect b="b" l="l" r="r" t="t"/>
              <a:pathLst>
                <a:path extrusionOk="0" h="9220" w="30810">
                  <a:moveTo>
                    <a:pt x="15405" y="9220"/>
                  </a:moveTo>
                  <a:cubicBezTo>
                    <a:pt x="6896" y="9220"/>
                    <a:pt x="0" y="7163"/>
                    <a:pt x="0" y="4610"/>
                  </a:cubicBezTo>
                  <a:cubicBezTo>
                    <a:pt x="0" y="2070"/>
                    <a:pt x="6896" y="0"/>
                    <a:pt x="15405" y="0"/>
                  </a:cubicBezTo>
                  <a:cubicBezTo>
                    <a:pt x="23914" y="0"/>
                    <a:pt x="30810" y="2070"/>
                    <a:pt x="30810" y="4610"/>
                  </a:cubicBezTo>
                  <a:cubicBezTo>
                    <a:pt x="30810" y="7163"/>
                    <a:pt x="23914" y="9220"/>
                    <a:pt x="15405" y="9220"/>
                  </a:cubicBezTo>
                  <a:close/>
                  <a:moveTo>
                    <a:pt x="15405" y="922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28" name="Google Shape;528;p12"/>
            <p:cNvPicPr preferRelativeResize="0"/>
            <p:nvPr/>
          </p:nvPicPr>
          <p:blipFill rotWithShape="1">
            <a:blip r:embed="rId128">
              <a:alphaModFix/>
            </a:blip>
            <a:srcRect b="0" l="0" r="0" t="0"/>
            <a:stretch/>
          </p:blipFill>
          <p:spPr>
            <a:xfrm>
              <a:off x="9791500" y="1919383"/>
              <a:ext cx="70063" cy="465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9" name="Google Shape;529;p12"/>
            <p:cNvSpPr/>
            <p:nvPr/>
          </p:nvSpPr>
          <p:spPr>
            <a:xfrm>
              <a:off x="9807335" y="1936439"/>
              <a:ext cx="38403" cy="12394"/>
            </a:xfrm>
            <a:custGeom>
              <a:rect b="b" l="l" r="r" t="t"/>
              <a:pathLst>
                <a:path extrusionOk="0" h="9220" w="30810">
                  <a:moveTo>
                    <a:pt x="15405" y="9220"/>
                  </a:moveTo>
                  <a:cubicBezTo>
                    <a:pt x="23914" y="9220"/>
                    <a:pt x="30810" y="7163"/>
                    <a:pt x="30810" y="4610"/>
                  </a:cubicBezTo>
                  <a:cubicBezTo>
                    <a:pt x="30810" y="2070"/>
                    <a:pt x="23914" y="0"/>
                    <a:pt x="15405" y="0"/>
                  </a:cubicBezTo>
                  <a:cubicBezTo>
                    <a:pt x="6896" y="0"/>
                    <a:pt x="0" y="2070"/>
                    <a:pt x="0" y="4610"/>
                  </a:cubicBezTo>
                  <a:cubicBezTo>
                    <a:pt x="0" y="7163"/>
                    <a:pt x="6896" y="9220"/>
                    <a:pt x="15405" y="9220"/>
                  </a:cubicBezTo>
                  <a:close/>
                  <a:moveTo>
                    <a:pt x="15405" y="922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30" name="Google Shape;530;p12"/>
            <p:cNvPicPr preferRelativeResize="0"/>
            <p:nvPr/>
          </p:nvPicPr>
          <p:blipFill rotWithShape="1">
            <a:blip r:embed="rId129">
              <a:alphaModFix/>
            </a:blip>
            <a:srcRect b="0" l="0" r="0" t="0"/>
            <a:stretch/>
          </p:blipFill>
          <p:spPr>
            <a:xfrm>
              <a:off x="9502871" y="1979546"/>
              <a:ext cx="55595" cy="38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1" name="Google Shape;531;p12"/>
            <p:cNvSpPr/>
            <p:nvPr/>
          </p:nvSpPr>
          <p:spPr>
            <a:xfrm>
              <a:off x="9518702" y="1996625"/>
              <a:ext cx="23935" cy="4763"/>
            </a:xfrm>
            <a:custGeom>
              <a:rect b="b" l="l" r="r" t="t"/>
              <a:pathLst>
                <a:path extrusionOk="0" h="3543" w="19202">
                  <a:moveTo>
                    <a:pt x="9601" y="3543"/>
                  </a:moveTo>
                  <a:cubicBezTo>
                    <a:pt x="4293" y="3543"/>
                    <a:pt x="0" y="2756"/>
                    <a:pt x="0" y="1778"/>
                  </a:cubicBezTo>
                  <a:cubicBezTo>
                    <a:pt x="0" y="788"/>
                    <a:pt x="4293" y="0"/>
                    <a:pt x="9601" y="0"/>
                  </a:cubicBezTo>
                  <a:cubicBezTo>
                    <a:pt x="14909" y="0"/>
                    <a:pt x="19202" y="788"/>
                    <a:pt x="19202" y="1778"/>
                  </a:cubicBezTo>
                  <a:cubicBezTo>
                    <a:pt x="19202" y="2756"/>
                    <a:pt x="14909" y="3543"/>
                    <a:pt x="9601" y="3543"/>
                  </a:cubicBezTo>
                  <a:close/>
                  <a:moveTo>
                    <a:pt x="9601" y="354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2"/>
            <p:cNvSpPr/>
            <p:nvPr/>
          </p:nvSpPr>
          <p:spPr>
            <a:xfrm>
              <a:off x="9814887" y="1939821"/>
              <a:ext cx="23935" cy="4763"/>
            </a:xfrm>
            <a:custGeom>
              <a:rect b="b" l="l" r="r" t="t"/>
              <a:pathLst>
                <a:path extrusionOk="0" h="3543" w="19202">
                  <a:moveTo>
                    <a:pt x="9601" y="3543"/>
                  </a:moveTo>
                  <a:cubicBezTo>
                    <a:pt x="14909" y="3543"/>
                    <a:pt x="19202" y="2756"/>
                    <a:pt x="19202" y="1778"/>
                  </a:cubicBezTo>
                  <a:cubicBezTo>
                    <a:pt x="19202" y="788"/>
                    <a:pt x="14909" y="0"/>
                    <a:pt x="9601" y="0"/>
                  </a:cubicBezTo>
                  <a:cubicBezTo>
                    <a:pt x="4293" y="0"/>
                    <a:pt x="0" y="788"/>
                    <a:pt x="0" y="1778"/>
                  </a:cubicBezTo>
                  <a:cubicBezTo>
                    <a:pt x="0" y="2756"/>
                    <a:pt x="4293" y="3543"/>
                    <a:pt x="9601" y="3543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2"/>
            <p:cNvSpPr/>
            <p:nvPr/>
          </p:nvSpPr>
          <p:spPr>
            <a:xfrm>
              <a:off x="9563115" y="2039991"/>
              <a:ext cx="229660" cy="102108"/>
            </a:xfrm>
            <a:custGeom>
              <a:rect b="b" l="l" r="r" t="t"/>
              <a:pathLst>
                <a:path extrusionOk="0" h="75958" w="184250">
                  <a:moveTo>
                    <a:pt x="92125" y="75958"/>
                  </a:moveTo>
                  <a:cubicBezTo>
                    <a:pt x="41249" y="75958"/>
                    <a:pt x="0" y="58953"/>
                    <a:pt x="0" y="37973"/>
                  </a:cubicBezTo>
                  <a:cubicBezTo>
                    <a:pt x="0" y="17005"/>
                    <a:pt x="41249" y="0"/>
                    <a:pt x="92125" y="0"/>
                  </a:cubicBezTo>
                  <a:cubicBezTo>
                    <a:pt x="143001" y="0"/>
                    <a:pt x="184250" y="17005"/>
                    <a:pt x="184250" y="37973"/>
                  </a:cubicBezTo>
                  <a:cubicBezTo>
                    <a:pt x="184250" y="58953"/>
                    <a:pt x="143001" y="75958"/>
                    <a:pt x="92125" y="75958"/>
                  </a:cubicBezTo>
                </a:path>
              </a:pathLst>
            </a:custGeom>
            <a:solidFill>
              <a:srgbClr val="353633">
                <a:alpha val="4196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34" name="Google Shape;534;p12"/>
            <p:cNvPicPr preferRelativeResize="0"/>
            <p:nvPr/>
          </p:nvPicPr>
          <p:blipFill rotWithShape="1">
            <a:blip r:embed="rId130">
              <a:alphaModFix/>
            </a:blip>
            <a:srcRect b="0" l="0" r="0" t="0"/>
            <a:stretch/>
          </p:blipFill>
          <p:spPr>
            <a:xfrm>
              <a:off x="9522025" y="1981936"/>
              <a:ext cx="367889" cy="273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5" name="Google Shape;535;p12"/>
            <p:cNvPicPr preferRelativeResize="0"/>
            <p:nvPr/>
          </p:nvPicPr>
          <p:blipFill rotWithShape="1">
            <a:blip r:embed="rId131">
              <a:alphaModFix/>
            </a:blip>
            <a:srcRect b="0" l="0" r="0" t="0"/>
            <a:stretch/>
          </p:blipFill>
          <p:spPr>
            <a:xfrm>
              <a:off x="9571949" y="2041928"/>
              <a:ext cx="216141" cy="1023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6" name="Google Shape;536;p12"/>
            <p:cNvPicPr preferRelativeResize="0"/>
            <p:nvPr/>
          </p:nvPicPr>
          <p:blipFill rotWithShape="1">
            <a:blip r:embed="rId132">
              <a:alphaModFix/>
            </a:blip>
            <a:srcRect b="0" l="0" r="0" t="0"/>
            <a:stretch/>
          </p:blipFill>
          <p:spPr>
            <a:xfrm>
              <a:off x="9572254" y="2020911"/>
              <a:ext cx="215763" cy="1015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12"/>
            <p:cNvPicPr preferRelativeResize="0"/>
            <p:nvPr/>
          </p:nvPicPr>
          <p:blipFill rotWithShape="1">
            <a:blip r:embed="rId133">
              <a:alphaModFix/>
            </a:blip>
            <a:srcRect b="0" l="0" r="0" t="0"/>
            <a:stretch/>
          </p:blipFill>
          <p:spPr>
            <a:xfrm>
              <a:off x="9605789" y="2081472"/>
              <a:ext cx="159043" cy="569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8" name="Google Shape;538;p12"/>
            <p:cNvPicPr preferRelativeResize="0"/>
            <p:nvPr/>
          </p:nvPicPr>
          <p:blipFill rotWithShape="1">
            <a:blip r:embed="rId134">
              <a:alphaModFix/>
            </a:blip>
            <a:srcRect b="0" l="0" r="0" t="0"/>
            <a:stretch/>
          </p:blipFill>
          <p:spPr>
            <a:xfrm>
              <a:off x="9629843" y="2040305"/>
              <a:ext cx="103274" cy="588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9" name="Google Shape;539;p12"/>
            <p:cNvSpPr/>
            <p:nvPr/>
          </p:nvSpPr>
          <p:spPr>
            <a:xfrm>
              <a:off x="9645673" y="2057377"/>
              <a:ext cx="71615" cy="24686"/>
            </a:xfrm>
            <a:custGeom>
              <a:rect b="b" l="l" r="r" t="t"/>
              <a:pathLst>
                <a:path extrusionOk="0" h="18364" w="57455">
                  <a:moveTo>
                    <a:pt x="57455" y="18364"/>
                  </a:moveTo>
                  <a:lnTo>
                    <a:pt x="0" y="18364"/>
                  </a:lnTo>
                  <a:lnTo>
                    <a:pt x="0" y="0"/>
                  </a:lnTo>
                  <a:lnTo>
                    <a:pt x="57455" y="0"/>
                  </a:lnTo>
                  <a:lnTo>
                    <a:pt x="57455" y="18364"/>
                  </a:lnTo>
                  <a:close/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40" name="Google Shape;540;p12"/>
            <p:cNvPicPr preferRelativeResize="0"/>
            <p:nvPr/>
          </p:nvPicPr>
          <p:blipFill rotWithShape="1">
            <a:blip r:embed="rId135">
              <a:alphaModFix/>
            </a:blip>
            <a:srcRect b="0" l="0" r="0" t="0"/>
            <a:stretch/>
          </p:blipFill>
          <p:spPr>
            <a:xfrm>
              <a:off x="9629828" y="2035901"/>
              <a:ext cx="103290" cy="422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1" name="Google Shape;541;p12"/>
            <p:cNvSpPr/>
            <p:nvPr/>
          </p:nvSpPr>
          <p:spPr>
            <a:xfrm>
              <a:off x="9645667" y="2052972"/>
              <a:ext cx="71614" cy="8142"/>
            </a:xfrm>
            <a:custGeom>
              <a:rect b="b" l="l" r="r" t="t"/>
              <a:pathLst>
                <a:path extrusionOk="0" h="6057" w="57454">
                  <a:moveTo>
                    <a:pt x="28727" y="6057"/>
                  </a:moveTo>
                  <a:cubicBezTo>
                    <a:pt x="12865" y="6057"/>
                    <a:pt x="0" y="4699"/>
                    <a:pt x="0" y="3022"/>
                  </a:cubicBezTo>
                  <a:cubicBezTo>
                    <a:pt x="0" y="1358"/>
                    <a:pt x="12865" y="0"/>
                    <a:pt x="28727" y="0"/>
                  </a:cubicBezTo>
                  <a:cubicBezTo>
                    <a:pt x="44589" y="0"/>
                    <a:pt x="57454" y="1358"/>
                    <a:pt x="57454" y="3022"/>
                  </a:cubicBezTo>
                  <a:cubicBezTo>
                    <a:pt x="57454" y="4699"/>
                    <a:pt x="44589" y="6057"/>
                    <a:pt x="28727" y="6057"/>
                  </a:cubicBezTo>
                  <a:close/>
                  <a:moveTo>
                    <a:pt x="28727" y="605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12"/>
            <p:cNvSpPr/>
            <p:nvPr/>
          </p:nvSpPr>
          <p:spPr>
            <a:xfrm>
              <a:off x="7352082" y="1228029"/>
              <a:ext cx="1310250" cy="385113"/>
            </a:xfrm>
            <a:custGeom>
              <a:rect b="b" l="l" r="r" t="t"/>
              <a:pathLst>
                <a:path extrusionOk="0" h="286486" w="1051178">
                  <a:moveTo>
                    <a:pt x="1051178" y="88392"/>
                  </a:moveTo>
                  <a:cubicBezTo>
                    <a:pt x="1047699" y="80379"/>
                    <a:pt x="1036434" y="77902"/>
                    <a:pt x="1028484" y="74219"/>
                  </a:cubicBezTo>
                  <a:cubicBezTo>
                    <a:pt x="1008316" y="64885"/>
                    <a:pt x="984351" y="63043"/>
                    <a:pt x="962520" y="57227"/>
                  </a:cubicBezTo>
                  <a:cubicBezTo>
                    <a:pt x="916825" y="45035"/>
                    <a:pt x="866736" y="51778"/>
                    <a:pt x="820165" y="45352"/>
                  </a:cubicBezTo>
                  <a:cubicBezTo>
                    <a:pt x="785304" y="40539"/>
                    <a:pt x="746480" y="41098"/>
                    <a:pt x="711187" y="39955"/>
                  </a:cubicBezTo>
                  <a:cubicBezTo>
                    <a:pt x="660806" y="38329"/>
                    <a:pt x="610488" y="29033"/>
                    <a:pt x="559904" y="25680"/>
                  </a:cubicBezTo>
                  <a:cubicBezTo>
                    <a:pt x="451738" y="18530"/>
                    <a:pt x="344614" y="17958"/>
                    <a:pt x="236118" y="17958"/>
                  </a:cubicBezTo>
                  <a:cubicBezTo>
                    <a:pt x="177253" y="17958"/>
                    <a:pt x="84239" y="0"/>
                    <a:pt x="39141" y="52121"/>
                  </a:cubicBezTo>
                  <a:cubicBezTo>
                    <a:pt x="9334" y="86576"/>
                    <a:pt x="0" y="132321"/>
                    <a:pt x="3378" y="176441"/>
                  </a:cubicBezTo>
                  <a:cubicBezTo>
                    <a:pt x="5219" y="200380"/>
                    <a:pt x="13957" y="234467"/>
                    <a:pt x="30987" y="250037"/>
                  </a:cubicBezTo>
                  <a:cubicBezTo>
                    <a:pt x="38544" y="256933"/>
                    <a:pt x="43751" y="263067"/>
                    <a:pt x="50685" y="270090"/>
                  </a:cubicBezTo>
                  <a:cubicBezTo>
                    <a:pt x="56311" y="275793"/>
                    <a:pt x="61937" y="284848"/>
                    <a:pt x="69507" y="286486"/>
                  </a:cubicBezTo>
                </a:path>
              </a:pathLst>
            </a:custGeom>
            <a:noFill/>
            <a:ln cap="flat" cmpd="sng" w="9525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2"/>
            <p:cNvSpPr/>
            <p:nvPr/>
          </p:nvSpPr>
          <p:spPr>
            <a:xfrm>
              <a:off x="9320776" y="1285803"/>
              <a:ext cx="282408" cy="729732"/>
            </a:xfrm>
            <a:custGeom>
              <a:rect b="b" l="l" r="r" t="t"/>
              <a:pathLst>
                <a:path extrusionOk="0" h="542848" w="226568">
                  <a:moveTo>
                    <a:pt x="0" y="23406"/>
                  </a:moveTo>
                  <a:cubicBezTo>
                    <a:pt x="6959" y="19368"/>
                    <a:pt x="15798" y="9335"/>
                    <a:pt x="22656" y="6681"/>
                  </a:cubicBezTo>
                  <a:cubicBezTo>
                    <a:pt x="34709" y="2007"/>
                    <a:pt x="54965" y="5792"/>
                    <a:pt x="67906" y="5792"/>
                  </a:cubicBezTo>
                  <a:cubicBezTo>
                    <a:pt x="93967" y="5792"/>
                    <a:pt x="129120" y="0"/>
                    <a:pt x="153733" y="8789"/>
                  </a:cubicBezTo>
                  <a:cubicBezTo>
                    <a:pt x="167932" y="13869"/>
                    <a:pt x="177164" y="22695"/>
                    <a:pt x="186613" y="32842"/>
                  </a:cubicBezTo>
                  <a:cubicBezTo>
                    <a:pt x="200050" y="47281"/>
                    <a:pt x="211251" y="55943"/>
                    <a:pt x="216801" y="74891"/>
                  </a:cubicBezTo>
                  <a:cubicBezTo>
                    <a:pt x="226568" y="108203"/>
                    <a:pt x="226313" y="140245"/>
                    <a:pt x="211518" y="172224"/>
                  </a:cubicBezTo>
                  <a:cubicBezTo>
                    <a:pt x="206247" y="183591"/>
                    <a:pt x="194335" y="191249"/>
                    <a:pt x="187477" y="199554"/>
                  </a:cubicBezTo>
                  <a:cubicBezTo>
                    <a:pt x="170179" y="220522"/>
                    <a:pt x="154178" y="253149"/>
                    <a:pt x="145186" y="279704"/>
                  </a:cubicBezTo>
                  <a:cubicBezTo>
                    <a:pt x="140296" y="294131"/>
                    <a:pt x="134353" y="312140"/>
                    <a:pt x="131610" y="327253"/>
                  </a:cubicBezTo>
                  <a:cubicBezTo>
                    <a:pt x="130251" y="334708"/>
                    <a:pt x="133070" y="343103"/>
                    <a:pt x="132168" y="350697"/>
                  </a:cubicBezTo>
                  <a:cubicBezTo>
                    <a:pt x="131305" y="357809"/>
                    <a:pt x="128206" y="361226"/>
                    <a:pt x="127431" y="367271"/>
                  </a:cubicBezTo>
                  <a:cubicBezTo>
                    <a:pt x="121869" y="410476"/>
                    <a:pt x="129679" y="454266"/>
                    <a:pt x="140970" y="494614"/>
                  </a:cubicBezTo>
                  <a:cubicBezTo>
                    <a:pt x="144322" y="506590"/>
                    <a:pt x="149707" y="538594"/>
                    <a:pt x="162877" y="542848"/>
                  </a:cubicBezTo>
                </a:path>
              </a:pathLst>
            </a:custGeom>
            <a:noFill/>
            <a:ln cap="flat" cmpd="sng" w="9525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2"/>
            <p:cNvSpPr/>
            <p:nvPr/>
          </p:nvSpPr>
          <p:spPr>
            <a:xfrm>
              <a:off x="8804991" y="1918087"/>
              <a:ext cx="1315046" cy="598190"/>
            </a:xfrm>
            <a:custGeom>
              <a:rect b="b" l="l" r="r" t="t"/>
              <a:pathLst>
                <a:path extrusionOk="0" h="444994" w="1055026">
                  <a:moveTo>
                    <a:pt x="840803" y="15265"/>
                  </a:moveTo>
                  <a:cubicBezTo>
                    <a:pt x="854709" y="11532"/>
                    <a:pt x="863726" y="3035"/>
                    <a:pt x="877975" y="1854"/>
                  </a:cubicBezTo>
                  <a:cubicBezTo>
                    <a:pt x="900454" y="0"/>
                    <a:pt x="919746" y="3226"/>
                    <a:pt x="941171" y="8814"/>
                  </a:cubicBezTo>
                  <a:cubicBezTo>
                    <a:pt x="965555" y="15177"/>
                    <a:pt x="978001" y="18300"/>
                    <a:pt x="995450" y="38861"/>
                  </a:cubicBezTo>
                  <a:cubicBezTo>
                    <a:pt x="1008100" y="53784"/>
                    <a:pt x="1018196" y="70471"/>
                    <a:pt x="1024698" y="89039"/>
                  </a:cubicBezTo>
                  <a:cubicBezTo>
                    <a:pt x="1034681" y="117576"/>
                    <a:pt x="1044815" y="145033"/>
                    <a:pt x="1048981" y="175081"/>
                  </a:cubicBezTo>
                  <a:cubicBezTo>
                    <a:pt x="1055026" y="218642"/>
                    <a:pt x="1042783" y="244258"/>
                    <a:pt x="1022501" y="283019"/>
                  </a:cubicBezTo>
                  <a:cubicBezTo>
                    <a:pt x="1000048" y="325906"/>
                    <a:pt x="970762" y="363333"/>
                    <a:pt x="929334" y="389470"/>
                  </a:cubicBezTo>
                  <a:cubicBezTo>
                    <a:pt x="871968" y="425652"/>
                    <a:pt x="803465" y="430605"/>
                    <a:pt x="737565" y="434707"/>
                  </a:cubicBezTo>
                  <a:cubicBezTo>
                    <a:pt x="680847" y="438238"/>
                    <a:pt x="619011" y="444994"/>
                    <a:pt x="565429" y="421893"/>
                  </a:cubicBezTo>
                  <a:cubicBezTo>
                    <a:pt x="545744" y="413397"/>
                    <a:pt x="524866" y="405459"/>
                    <a:pt x="505790" y="395731"/>
                  </a:cubicBezTo>
                  <a:cubicBezTo>
                    <a:pt x="461772" y="373290"/>
                    <a:pt x="424167" y="336155"/>
                    <a:pt x="380022" y="314426"/>
                  </a:cubicBezTo>
                  <a:cubicBezTo>
                    <a:pt x="345440" y="297395"/>
                    <a:pt x="301231" y="280796"/>
                    <a:pt x="262687" y="275653"/>
                  </a:cubicBezTo>
                  <a:cubicBezTo>
                    <a:pt x="233909" y="271817"/>
                    <a:pt x="202895" y="274992"/>
                    <a:pt x="173850" y="274992"/>
                  </a:cubicBezTo>
                  <a:cubicBezTo>
                    <a:pt x="134302" y="274992"/>
                    <a:pt x="89891" y="250202"/>
                    <a:pt x="52832" y="265099"/>
                  </a:cubicBezTo>
                  <a:cubicBezTo>
                    <a:pt x="41707" y="269569"/>
                    <a:pt x="29464" y="273328"/>
                    <a:pt x="19698" y="280479"/>
                  </a:cubicBezTo>
                  <a:cubicBezTo>
                    <a:pt x="13132" y="285279"/>
                    <a:pt x="9385" y="309866"/>
                    <a:pt x="851" y="311060"/>
                  </a:cubicBezTo>
                  <a:cubicBezTo>
                    <a:pt x="571" y="312241"/>
                    <a:pt x="292" y="313422"/>
                    <a:pt x="0" y="314603"/>
                  </a:cubicBezTo>
                </a:path>
              </a:pathLst>
            </a:custGeom>
            <a:noFill/>
            <a:ln cap="flat" cmpd="sng" w="9525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2"/>
            <p:cNvSpPr/>
            <p:nvPr/>
          </p:nvSpPr>
          <p:spPr>
            <a:xfrm>
              <a:off x="7822819" y="1482703"/>
              <a:ext cx="636493" cy="876057"/>
            </a:xfrm>
            <a:custGeom>
              <a:rect b="b" l="l" r="r" t="t"/>
              <a:pathLst>
                <a:path extrusionOk="0" h="651700" w="510641">
                  <a:moveTo>
                    <a:pt x="510641" y="651700"/>
                  </a:moveTo>
                  <a:cubicBezTo>
                    <a:pt x="479006" y="629577"/>
                    <a:pt x="461886" y="592620"/>
                    <a:pt x="433819" y="566077"/>
                  </a:cubicBezTo>
                  <a:cubicBezTo>
                    <a:pt x="384683" y="519608"/>
                    <a:pt x="343129" y="457810"/>
                    <a:pt x="319951" y="393992"/>
                  </a:cubicBezTo>
                  <a:cubicBezTo>
                    <a:pt x="304203" y="350596"/>
                    <a:pt x="303746" y="311798"/>
                    <a:pt x="303746" y="266306"/>
                  </a:cubicBezTo>
                  <a:cubicBezTo>
                    <a:pt x="303746" y="248323"/>
                    <a:pt x="304597" y="230060"/>
                    <a:pt x="303708" y="212103"/>
                  </a:cubicBezTo>
                  <a:cubicBezTo>
                    <a:pt x="302831" y="194196"/>
                    <a:pt x="296431" y="183553"/>
                    <a:pt x="290423" y="166611"/>
                  </a:cubicBezTo>
                  <a:cubicBezTo>
                    <a:pt x="261163" y="84201"/>
                    <a:pt x="198120" y="18542"/>
                    <a:pt x="108788" y="3543"/>
                  </a:cubicBezTo>
                  <a:cubicBezTo>
                    <a:pt x="87668" y="0"/>
                    <a:pt x="64389" y="19520"/>
                    <a:pt x="44158" y="28677"/>
                  </a:cubicBezTo>
                  <a:cubicBezTo>
                    <a:pt x="25794" y="36982"/>
                    <a:pt x="15240" y="50698"/>
                    <a:pt x="0" y="61824"/>
                  </a:cubicBezTo>
                </a:path>
              </a:pathLst>
            </a:custGeom>
            <a:noFill/>
            <a:ln cap="flat" cmpd="sng" w="9525">
              <a:solidFill>
                <a:srgbClr val="EE3338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2"/>
            <p:cNvSpPr/>
            <p:nvPr/>
          </p:nvSpPr>
          <p:spPr>
            <a:xfrm>
              <a:off x="7327892" y="1304960"/>
              <a:ext cx="98113" cy="116107"/>
            </a:xfrm>
            <a:custGeom>
              <a:rect b="b" l="l" r="r" t="t"/>
              <a:pathLst>
                <a:path extrusionOk="0" h="86372" w="78713">
                  <a:moveTo>
                    <a:pt x="24053" y="86372"/>
                  </a:moveTo>
                  <a:lnTo>
                    <a:pt x="78713" y="15303"/>
                  </a:lnTo>
                  <a:lnTo>
                    <a:pt x="0" y="0"/>
                  </a:lnTo>
                  <a:close/>
                  <a:moveTo>
                    <a:pt x="24053" y="86372"/>
                  </a:moveTo>
                </a:path>
              </a:pathLst>
            </a:custGeom>
            <a:solidFill>
              <a:srgbClr val="EE33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12"/>
            <p:cNvSpPr/>
            <p:nvPr/>
          </p:nvSpPr>
          <p:spPr>
            <a:xfrm>
              <a:off x="8417547" y="1249240"/>
              <a:ext cx="103940" cy="107383"/>
            </a:xfrm>
            <a:custGeom>
              <a:rect b="b" l="l" r="r" t="t"/>
              <a:pathLst>
                <a:path extrusionOk="0" h="79882" w="83388">
                  <a:moveTo>
                    <a:pt x="0" y="32956"/>
                  </a:moveTo>
                  <a:lnTo>
                    <a:pt x="76390" y="79882"/>
                  </a:lnTo>
                  <a:lnTo>
                    <a:pt x="83388" y="0"/>
                  </a:lnTo>
                  <a:close/>
                  <a:moveTo>
                    <a:pt x="0" y="32956"/>
                  </a:moveTo>
                </a:path>
              </a:pathLst>
            </a:custGeom>
            <a:solidFill>
              <a:srgbClr val="EE33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2"/>
            <p:cNvSpPr/>
            <p:nvPr/>
          </p:nvSpPr>
          <p:spPr>
            <a:xfrm>
              <a:off x="8150132" y="1891628"/>
              <a:ext cx="98716" cy="114896"/>
            </a:xfrm>
            <a:custGeom>
              <a:rect b="b" l="l" r="r" t="t"/>
              <a:pathLst>
                <a:path extrusionOk="0" h="85471" w="79197">
                  <a:moveTo>
                    <a:pt x="52146" y="85471"/>
                  </a:moveTo>
                  <a:lnTo>
                    <a:pt x="79197" y="0"/>
                  </a:lnTo>
                  <a:lnTo>
                    <a:pt x="0" y="12535"/>
                  </a:lnTo>
                  <a:close/>
                  <a:moveTo>
                    <a:pt x="52146" y="85471"/>
                  </a:moveTo>
                </a:path>
              </a:pathLst>
            </a:custGeom>
            <a:solidFill>
              <a:srgbClr val="EE33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2"/>
            <p:cNvSpPr/>
            <p:nvPr/>
          </p:nvSpPr>
          <p:spPr>
            <a:xfrm>
              <a:off x="9193485" y="2254616"/>
              <a:ext cx="110810" cy="104959"/>
            </a:xfrm>
            <a:custGeom>
              <a:rect b="b" l="l" r="r" t="t"/>
              <a:pathLst>
                <a:path extrusionOk="0" h="78079" w="88900">
                  <a:moveTo>
                    <a:pt x="88900" y="78079"/>
                  </a:moveTo>
                  <a:lnTo>
                    <a:pt x="44844" y="0"/>
                  </a:lnTo>
                  <a:lnTo>
                    <a:pt x="0" y="66472"/>
                  </a:lnTo>
                  <a:close/>
                  <a:moveTo>
                    <a:pt x="88900" y="78079"/>
                  </a:moveTo>
                </a:path>
              </a:pathLst>
            </a:custGeom>
            <a:solidFill>
              <a:srgbClr val="EE33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2"/>
            <p:cNvSpPr/>
            <p:nvPr/>
          </p:nvSpPr>
          <p:spPr>
            <a:xfrm>
              <a:off x="10045944" y="1980981"/>
              <a:ext cx="93918" cy="119727"/>
            </a:xfrm>
            <a:custGeom>
              <a:rect b="b" l="l" r="r" t="t"/>
              <a:pathLst>
                <a:path extrusionOk="0" h="89065" w="75348">
                  <a:moveTo>
                    <a:pt x="10248" y="0"/>
                  </a:moveTo>
                  <a:lnTo>
                    <a:pt x="0" y="89065"/>
                  </a:lnTo>
                  <a:lnTo>
                    <a:pt x="75348" y="61645"/>
                  </a:lnTo>
                  <a:close/>
                  <a:moveTo>
                    <a:pt x="10248" y="0"/>
                  </a:moveTo>
                </a:path>
              </a:pathLst>
            </a:custGeom>
            <a:solidFill>
              <a:srgbClr val="EE33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2"/>
            <p:cNvSpPr/>
            <p:nvPr/>
          </p:nvSpPr>
          <p:spPr>
            <a:xfrm>
              <a:off x="9547280" y="1319161"/>
              <a:ext cx="91054" cy="120495"/>
            </a:xfrm>
            <a:custGeom>
              <a:rect b="b" l="l" r="r" t="t"/>
              <a:pathLst>
                <a:path extrusionOk="0" h="89636" w="73050">
                  <a:moveTo>
                    <a:pt x="0" y="0"/>
                  </a:moveTo>
                  <a:lnTo>
                    <a:pt x="2247" y="89636"/>
                  </a:lnTo>
                  <a:lnTo>
                    <a:pt x="73050" y="51981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EE33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2" name="Google Shape;552;p12"/>
          <p:cNvSpPr/>
          <p:nvPr/>
        </p:nvSpPr>
        <p:spPr>
          <a:xfrm>
            <a:off x="6009094" y="4322278"/>
            <a:ext cx="5209365" cy="337607"/>
          </a:xfrm>
          <a:custGeom>
            <a:rect b="b" l="l" r="r" t="t"/>
            <a:pathLst>
              <a:path extrusionOk="0" h="208800" w="3226193">
                <a:moveTo>
                  <a:pt x="0" y="0"/>
                </a:moveTo>
                <a:lnTo>
                  <a:pt x="0" y="208800"/>
                </a:lnTo>
                <a:lnTo>
                  <a:pt x="3190201" y="208800"/>
                </a:lnTo>
                <a:cubicBezTo>
                  <a:pt x="3210077" y="208800"/>
                  <a:pt x="3226193" y="192684"/>
                  <a:pt x="3226193" y="172796"/>
                </a:cubicBezTo>
                <a:lnTo>
                  <a:pt x="3226193" y="35991"/>
                </a:lnTo>
                <a:cubicBezTo>
                  <a:pt x="3226193" y="16116"/>
                  <a:pt x="3210077" y="0"/>
                  <a:pt x="3190201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2"/>
          <p:cNvSpPr/>
          <p:nvPr/>
        </p:nvSpPr>
        <p:spPr>
          <a:xfrm>
            <a:off x="604490" y="4387019"/>
            <a:ext cx="5264050" cy="605715"/>
          </a:xfrm>
          <a:custGeom>
            <a:rect b="b" l="l" r="r" t="t"/>
            <a:pathLst>
              <a:path extrusionOk="0" h="426173" w="2938195">
                <a:moveTo>
                  <a:pt x="0" y="0"/>
                </a:moveTo>
                <a:lnTo>
                  <a:pt x="0" y="426173"/>
                </a:lnTo>
                <a:lnTo>
                  <a:pt x="2902204" y="426173"/>
                </a:lnTo>
                <a:cubicBezTo>
                  <a:pt x="2922079" y="426173"/>
                  <a:pt x="2938195" y="410057"/>
                  <a:pt x="2938195" y="390169"/>
                </a:cubicBezTo>
                <a:lnTo>
                  <a:pt x="2938195" y="35991"/>
                </a:lnTo>
                <a:cubicBezTo>
                  <a:pt x="2938195" y="16116"/>
                  <a:pt x="2922079" y="0"/>
                  <a:pt x="290220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2"/>
          <p:cNvSpPr/>
          <p:nvPr/>
        </p:nvSpPr>
        <p:spPr>
          <a:xfrm>
            <a:off x="598898" y="5023376"/>
            <a:ext cx="5133162" cy="1600243"/>
          </a:xfrm>
          <a:custGeom>
            <a:rect b="b" l="l" r="r" t="t"/>
            <a:pathLst>
              <a:path extrusionOk="0" h="1145654" w="2923145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037653"/>
                </a:lnTo>
                <a:cubicBezTo>
                  <a:pt x="0" y="1097292"/>
                  <a:pt x="48349" y="1145654"/>
                  <a:pt x="108000" y="1145654"/>
                </a:cubicBezTo>
                <a:lnTo>
                  <a:pt x="2815144" y="1145654"/>
                </a:lnTo>
                <a:cubicBezTo>
                  <a:pt x="2874796" y="1145654"/>
                  <a:pt x="2923145" y="1097292"/>
                  <a:pt x="2923145" y="1037653"/>
                </a:cubicBezTo>
                <a:lnTo>
                  <a:pt x="2923145" y="108000"/>
                </a:lnTo>
                <a:cubicBezTo>
                  <a:pt x="2923145" y="48348"/>
                  <a:pt x="2874796" y="0"/>
                  <a:pt x="2815144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6C509E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2"/>
          <p:cNvSpPr/>
          <p:nvPr/>
        </p:nvSpPr>
        <p:spPr>
          <a:xfrm>
            <a:off x="5993600" y="4712714"/>
            <a:ext cx="5224859" cy="1910906"/>
          </a:xfrm>
          <a:custGeom>
            <a:rect b="b" l="l" r="r" t="t"/>
            <a:pathLst>
              <a:path extrusionOk="0" h="1392847" w="3193147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284846"/>
                </a:lnTo>
                <a:cubicBezTo>
                  <a:pt x="0" y="1344498"/>
                  <a:pt x="48349" y="1392847"/>
                  <a:pt x="108000" y="1392847"/>
                </a:cubicBezTo>
                <a:lnTo>
                  <a:pt x="3085146" y="1392847"/>
                </a:lnTo>
                <a:cubicBezTo>
                  <a:pt x="3144798" y="1392847"/>
                  <a:pt x="3193147" y="1344498"/>
                  <a:pt x="3193147" y="1284846"/>
                </a:cubicBezTo>
                <a:lnTo>
                  <a:pt x="3193147" y="108000"/>
                </a:lnTo>
                <a:cubicBezTo>
                  <a:pt x="3193147" y="48348"/>
                  <a:pt x="3144798" y="0"/>
                  <a:pt x="3085146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cap="flat" cmpd="sng" w="9525">
            <a:solidFill>
              <a:srgbClr val="6C509E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2"/>
          <p:cNvSpPr/>
          <p:nvPr/>
        </p:nvSpPr>
        <p:spPr>
          <a:xfrm>
            <a:off x="6029317" y="4306415"/>
            <a:ext cx="42191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Représenter les symboles des dipôles.</a:t>
            </a:r>
            <a:endParaRPr/>
          </a:p>
        </p:txBody>
      </p:sp>
      <p:sp>
        <p:nvSpPr>
          <p:cNvPr id="557" name="Google Shape;557;p12"/>
          <p:cNvSpPr/>
          <p:nvPr/>
        </p:nvSpPr>
        <p:spPr>
          <a:xfrm>
            <a:off x="939059" y="3691499"/>
            <a:ext cx="9244326" cy="643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1600"/>
              <a:buFont typeface="Calibri"/>
              <a:buNone/>
            </a:pPr>
            <a:r>
              <a:rPr b="0" i="0" lang="fr-FR" sz="16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16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1600"/>
              <a:buFont typeface="Calibri"/>
              <a:buNone/>
            </a:pPr>
            <a:r>
              <a:rPr b="0" i="0" lang="fr-FR" sz="16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fr-FR" sz="16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99625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1600"/>
              <a:buFont typeface="Calibri"/>
              <a:buNone/>
            </a:pPr>
            <a:r>
              <a:rPr b="0" i="0" lang="fr-FR" sz="16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558" name="Google Shape;558;p12"/>
          <p:cNvSpPr/>
          <p:nvPr/>
        </p:nvSpPr>
        <p:spPr>
          <a:xfrm>
            <a:off x="679221" y="3035690"/>
            <a:ext cx="49725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Représenter le schéma de ce circuit électrique.</a:t>
            </a:r>
            <a:endParaRPr/>
          </a:p>
        </p:txBody>
      </p:sp>
      <p:sp>
        <p:nvSpPr>
          <p:cNvPr id="559" name="Google Shape;559;p12"/>
          <p:cNvSpPr/>
          <p:nvPr/>
        </p:nvSpPr>
        <p:spPr>
          <a:xfrm>
            <a:off x="522241" y="1042792"/>
            <a:ext cx="5114221" cy="352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84325" marR="0" rtl="0" algn="l">
              <a:lnSpc>
                <a:spcPct val="9785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560" name="Google Shape;560;p12"/>
          <p:cNvSpPr/>
          <p:nvPr/>
        </p:nvSpPr>
        <p:spPr>
          <a:xfrm>
            <a:off x="450897" y="4294600"/>
            <a:ext cx="5521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1150" lvl="0" marL="355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Tracer un rectangle, en laissant des places pour les dipôles.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2"/>
          <p:cNvSpPr/>
          <p:nvPr/>
        </p:nvSpPr>
        <p:spPr>
          <a:xfrm>
            <a:off x="-2157722" y="3171309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2"/>
          <p:cNvSpPr/>
          <p:nvPr/>
        </p:nvSpPr>
        <p:spPr>
          <a:xfrm>
            <a:off x="598898" y="3417822"/>
            <a:ext cx="6029495" cy="337607"/>
          </a:xfrm>
          <a:custGeom>
            <a:rect b="b" l="l" r="r" t="t"/>
            <a:pathLst>
              <a:path extrusionOk="0" h="208800" w="3226193">
                <a:moveTo>
                  <a:pt x="0" y="0"/>
                </a:moveTo>
                <a:lnTo>
                  <a:pt x="0" y="208800"/>
                </a:lnTo>
                <a:lnTo>
                  <a:pt x="3190201" y="208800"/>
                </a:lnTo>
                <a:cubicBezTo>
                  <a:pt x="3210077" y="208800"/>
                  <a:pt x="3226193" y="192684"/>
                  <a:pt x="3226193" y="172796"/>
                </a:cubicBezTo>
                <a:lnTo>
                  <a:pt x="3226193" y="35991"/>
                </a:lnTo>
                <a:cubicBezTo>
                  <a:pt x="3226193" y="16116"/>
                  <a:pt x="3210077" y="0"/>
                  <a:pt x="3190201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2"/>
          <p:cNvSpPr/>
          <p:nvPr/>
        </p:nvSpPr>
        <p:spPr>
          <a:xfrm>
            <a:off x="586395" y="3402670"/>
            <a:ext cx="57307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Identifier les dipôles électriques et le nombre de fils.</a:t>
            </a:r>
            <a:endParaRPr/>
          </a:p>
        </p:txBody>
      </p:sp>
      <p:sp>
        <p:nvSpPr>
          <p:cNvPr id="564" name="Google Shape;564;p12"/>
          <p:cNvSpPr/>
          <p:nvPr/>
        </p:nvSpPr>
        <p:spPr>
          <a:xfrm>
            <a:off x="1127999" y="3565824"/>
            <a:ext cx="10695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Une pile</a:t>
            </a:r>
            <a:endParaRPr/>
          </a:p>
        </p:txBody>
      </p:sp>
      <p:sp>
        <p:nvSpPr>
          <p:cNvPr id="565" name="Google Shape;565;p12"/>
          <p:cNvSpPr/>
          <p:nvPr/>
        </p:nvSpPr>
        <p:spPr>
          <a:xfrm>
            <a:off x="1127999" y="3781260"/>
            <a:ext cx="13420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Une lampe</a:t>
            </a:r>
            <a:endParaRPr/>
          </a:p>
        </p:txBody>
      </p:sp>
      <p:sp>
        <p:nvSpPr>
          <p:cNvPr id="566" name="Google Shape;566;p12"/>
          <p:cNvSpPr/>
          <p:nvPr/>
        </p:nvSpPr>
        <p:spPr>
          <a:xfrm>
            <a:off x="1127999" y="3986005"/>
            <a:ext cx="133728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moteur</a:t>
            </a:r>
            <a:endParaRPr/>
          </a:p>
        </p:txBody>
      </p:sp>
      <p:sp>
        <p:nvSpPr>
          <p:cNvPr id="567" name="Google Shape;567;p12"/>
          <p:cNvSpPr/>
          <p:nvPr/>
        </p:nvSpPr>
        <p:spPr>
          <a:xfrm>
            <a:off x="5746367" y="3585830"/>
            <a:ext cx="186134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interrupteur</a:t>
            </a:r>
            <a:endParaRPr/>
          </a:p>
        </p:txBody>
      </p:sp>
      <p:sp>
        <p:nvSpPr>
          <p:cNvPr id="568" name="Google Shape;568;p12"/>
          <p:cNvSpPr/>
          <p:nvPr/>
        </p:nvSpPr>
        <p:spPr>
          <a:xfrm>
            <a:off x="5735434" y="3770754"/>
            <a:ext cx="191911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 fils électriques</a:t>
            </a:r>
            <a:endParaRPr/>
          </a:p>
        </p:txBody>
      </p:sp>
      <p:grpSp>
        <p:nvGrpSpPr>
          <p:cNvPr id="569" name="Google Shape;569;p12"/>
          <p:cNvGrpSpPr/>
          <p:nvPr/>
        </p:nvGrpSpPr>
        <p:grpSpPr>
          <a:xfrm>
            <a:off x="8756205" y="6062647"/>
            <a:ext cx="407363" cy="408392"/>
            <a:chOff x="5275236" y="4088788"/>
            <a:chExt cx="239153" cy="239140"/>
          </a:xfrm>
        </p:grpSpPr>
        <p:sp>
          <p:nvSpPr>
            <p:cNvPr id="570" name="Google Shape;570;p12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</a:path>
              </a:pathLst>
            </a:custGeom>
            <a:solidFill>
              <a:srgbClr val="FFF215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2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  <a:close/>
                  <a:moveTo>
                    <a:pt x="239153" y="119570"/>
                  </a:moveTo>
                </a:path>
              </a:pathLst>
            </a:custGeom>
            <a:noFill/>
            <a:ln cap="flat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2"/>
            <p:cNvSpPr/>
            <p:nvPr/>
          </p:nvSpPr>
          <p:spPr>
            <a:xfrm>
              <a:off x="5301682" y="4133341"/>
              <a:ext cx="180394" cy="161109"/>
            </a:xfrm>
            <a:custGeom>
              <a:rect b="b" l="l" r="r" t="t"/>
              <a:pathLst>
                <a:path extrusionOk="0" h="150037" w="186258">
                  <a:moveTo>
                    <a:pt x="0" y="150037"/>
                  </a:moveTo>
                  <a:lnTo>
                    <a:pt x="186258" y="0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2"/>
            <p:cNvSpPr/>
            <p:nvPr/>
          </p:nvSpPr>
          <p:spPr>
            <a:xfrm>
              <a:off x="5301682" y="4133341"/>
              <a:ext cx="186258" cy="150037"/>
            </a:xfrm>
            <a:custGeom>
              <a:rect b="b" l="l" r="r" t="t"/>
              <a:pathLst>
                <a:path extrusionOk="0" h="150037" w="186258">
                  <a:moveTo>
                    <a:pt x="0" y="0"/>
                  </a:moveTo>
                  <a:lnTo>
                    <a:pt x="186258" y="150037"/>
                  </a:lnTo>
                </a:path>
              </a:pathLst>
            </a:custGeom>
            <a:noFill/>
            <a:ln cap="flat" cmpd="sng" w="19050">
              <a:solidFill>
                <a:srgbClr val="384C92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4" name="Google Shape;574;p12"/>
          <p:cNvGrpSpPr/>
          <p:nvPr/>
        </p:nvGrpSpPr>
        <p:grpSpPr>
          <a:xfrm rot="-5400000">
            <a:off x="8301193" y="4912477"/>
            <a:ext cx="540000" cy="179696"/>
            <a:chOff x="3163877" y="4581880"/>
            <a:chExt cx="540000" cy="179696"/>
          </a:xfrm>
        </p:grpSpPr>
        <p:cxnSp>
          <p:nvCxnSpPr>
            <p:cNvPr id="575" name="Google Shape;575;p12"/>
            <p:cNvCxnSpPr/>
            <p:nvPr/>
          </p:nvCxnSpPr>
          <p:spPr>
            <a:xfrm>
              <a:off x="3163877" y="4581880"/>
              <a:ext cx="540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76" name="Google Shape;576;p12"/>
            <p:cNvCxnSpPr/>
            <p:nvPr/>
          </p:nvCxnSpPr>
          <p:spPr>
            <a:xfrm>
              <a:off x="3271877" y="4761576"/>
              <a:ext cx="324000" cy="0"/>
            </a:xfrm>
            <a:prstGeom prst="straightConnector1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577" name="Google Shape;577;p12"/>
            <p:cNvSpPr/>
            <p:nvPr/>
          </p:nvSpPr>
          <p:spPr>
            <a:xfrm>
              <a:off x="3316581" y="4598039"/>
              <a:ext cx="252000" cy="151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8" name="Google Shape;578;p12"/>
          <p:cNvSpPr txBox="1"/>
          <p:nvPr/>
        </p:nvSpPr>
        <p:spPr>
          <a:xfrm>
            <a:off x="8165679" y="4659885"/>
            <a:ext cx="4778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grpSp>
        <p:nvGrpSpPr>
          <p:cNvPr id="579" name="Google Shape;579;p12"/>
          <p:cNvGrpSpPr/>
          <p:nvPr/>
        </p:nvGrpSpPr>
        <p:grpSpPr>
          <a:xfrm>
            <a:off x="7078452" y="5213555"/>
            <a:ext cx="3074135" cy="896928"/>
            <a:chOff x="2197523" y="-1935035"/>
            <a:chExt cx="3074135" cy="1029573"/>
          </a:xfrm>
        </p:grpSpPr>
        <p:sp>
          <p:nvSpPr>
            <p:cNvPr id="580" name="Google Shape;580;p12"/>
            <p:cNvSpPr/>
            <p:nvPr/>
          </p:nvSpPr>
          <p:spPr>
            <a:xfrm>
              <a:off x="2197523" y="-1935035"/>
              <a:ext cx="0" cy="1029573"/>
            </a:xfrm>
            <a:custGeom>
              <a:rect b="b" l="l" r="r" t="t"/>
              <a:pathLst>
                <a:path extrusionOk="0" h="677621" w="120000">
                  <a:moveTo>
                    <a:pt x="0" y="677621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2"/>
            <p:cNvSpPr/>
            <p:nvPr/>
          </p:nvSpPr>
          <p:spPr>
            <a:xfrm>
              <a:off x="2197523" y="-1935035"/>
              <a:ext cx="3074135" cy="0"/>
            </a:xfrm>
            <a:custGeom>
              <a:rect b="b" l="l" r="r" t="t"/>
              <a:pathLst>
                <a:path extrusionOk="0" h="120000" w="1513751">
                  <a:moveTo>
                    <a:pt x="0" y="0"/>
                  </a:moveTo>
                  <a:lnTo>
                    <a:pt x="1513751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2"/>
            <p:cNvSpPr/>
            <p:nvPr/>
          </p:nvSpPr>
          <p:spPr>
            <a:xfrm>
              <a:off x="5271658" y="-1924281"/>
              <a:ext cx="0" cy="931509"/>
            </a:xfrm>
            <a:custGeom>
              <a:rect b="b" l="l" r="r" t="t"/>
              <a:pathLst>
                <a:path extrusionOk="0" h="613079" w="120000">
                  <a:moveTo>
                    <a:pt x="0" y="0"/>
                  </a:moveTo>
                  <a:lnTo>
                    <a:pt x="0" y="613079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2"/>
            <p:cNvSpPr/>
            <p:nvPr/>
          </p:nvSpPr>
          <p:spPr>
            <a:xfrm>
              <a:off x="2197523" y="-905462"/>
              <a:ext cx="3074135" cy="0"/>
            </a:xfrm>
            <a:custGeom>
              <a:rect b="b" l="l" r="r" t="t"/>
              <a:pathLst>
                <a:path extrusionOk="0" h="120000" w="1513751">
                  <a:moveTo>
                    <a:pt x="1513751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8575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4" name="Google Shape;584;p12"/>
          <p:cNvGrpSpPr/>
          <p:nvPr/>
        </p:nvGrpSpPr>
        <p:grpSpPr>
          <a:xfrm>
            <a:off x="1160304" y="5164175"/>
            <a:ext cx="3797986" cy="1318643"/>
            <a:chOff x="1288364" y="5162167"/>
            <a:chExt cx="3510469" cy="1048953"/>
          </a:xfrm>
        </p:grpSpPr>
        <p:cxnSp>
          <p:nvCxnSpPr>
            <p:cNvPr id="585" name="Google Shape;585;p12"/>
            <p:cNvCxnSpPr/>
            <p:nvPr/>
          </p:nvCxnSpPr>
          <p:spPr>
            <a:xfrm>
              <a:off x="1290131" y="5180834"/>
              <a:ext cx="1439872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86" name="Google Shape;586;p12"/>
            <p:cNvCxnSpPr/>
            <p:nvPr/>
          </p:nvCxnSpPr>
          <p:spPr>
            <a:xfrm>
              <a:off x="3358961" y="5162167"/>
              <a:ext cx="1439872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87" name="Google Shape;587;p12"/>
            <p:cNvCxnSpPr/>
            <p:nvPr/>
          </p:nvCxnSpPr>
          <p:spPr>
            <a:xfrm>
              <a:off x="4798833" y="5180834"/>
              <a:ext cx="0" cy="350665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88" name="Google Shape;588;p12"/>
            <p:cNvCxnSpPr/>
            <p:nvPr/>
          </p:nvCxnSpPr>
          <p:spPr>
            <a:xfrm>
              <a:off x="4798833" y="5847064"/>
              <a:ext cx="0" cy="350665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89" name="Google Shape;589;p12"/>
            <p:cNvCxnSpPr/>
            <p:nvPr/>
          </p:nvCxnSpPr>
          <p:spPr>
            <a:xfrm>
              <a:off x="4078897" y="6211120"/>
              <a:ext cx="719936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0" name="Google Shape;590;p12"/>
            <p:cNvCxnSpPr/>
            <p:nvPr/>
          </p:nvCxnSpPr>
          <p:spPr>
            <a:xfrm>
              <a:off x="1288364" y="6197729"/>
              <a:ext cx="1877114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1" name="Google Shape;591;p12"/>
            <p:cNvCxnSpPr/>
            <p:nvPr/>
          </p:nvCxnSpPr>
          <p:spPr>
            <a:xfrm>
              <a:off x="1290131" y="5180834"/>
              <a:ext cx="0" cy="350665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2" name="Google Shape;592;p12"/>
            <p:cNvCxnSpPr/>
            <p:nvPr/>
          </p:nvCxnSpPr>
          <p:spPr>
            <a:xfrm>
              <a:off x="1288364" y="5817445"/>
              <a:ext cx="0" cy="350665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593" name="Google Shape;593;p12"/>
          <p:cNvGrpSpPr/>
          <p:nvPr/>
        </p:nvGrpSpPr>
        <p:grpSpPr>
          <a:xfrm>
            <a:off x="6714783" y="4962815"/>
            <a:ext cx="3797986" cy="1318643"/>
            <a:chOff x="1288364" y="5162167"/>
            <a:chExt cx="3510469" cy="1048953"/>
          </a:xfrm>
        </p:grpSpPr>
        <p:cxnSp>
          <p:nvCxnSpPr>
            <p:cNvPr id="594" name="Google Shape;594;p12"/>
            <p:cNvCxnSpPr/>
            <p:nvPr/>
          </p:nvCxnSpPr>
          <p:spPr>
            <a:xfrm>
              <a:off x="1290131" y="5180834"/>
              <a:ext cx="1615705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5" name="Google Shape;595;p12"/>
            <p:cNvCxnSpPr/>
            <p:nvPr/>
          </p:nvCxnSpPr>
          <p:spPr>
            <a:xfrm>
              <a:off x="3131217" y="5162167"/>
              <a:ext cx="1667616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6" name="Google Shape;596;p12"/>
            <p:cNvCxnSpPr/>
            <p:nvPr/>
          </p:nvCxnSpPr>
          <p:spPr>
            <a:xfrm>
              <a:off x="4798833" y="5180834"/>
              <a:ext cx="0" cy="350665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7" name="Google Shape;597;p12"/>
            <p:cNvCxnSpPr/>
            <p:nvPr/>
          </p:nvCxnSpPr>
          <p:spPr>
            <a:xfrm>
              <a:off x="4798833" y="5847064"/>
              <a:ext cx="0" cy="350665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8" name="Google Shape;598;p12"/>
            <p:cNvCxnSpPr/>
            <p:nvPr/>
          </p:nvCxnSpPr>
          <p:spPr>
            <a:xfrm>
              <a:off x="3589287" y="6211120"/>
              <a:ext cx="1209546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9" name="Google Shape;599;p12"/>
            <p:cNvCxnSpPr/>
            <p:nvPr/>
          </p:nvCxnSpPr>
          <p:spPr>
            <a:xfrm>
              <a:off x="1288364" y="6197729"/>
              <a:ext cx="1877114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00" name="Google Shape;600;p12"/>
            <p:cNvCxnSpPr/>
            <p:nvPr/>
          </p:nvCxnSpPr>
          <p:spPr>
            <a:xfrm>
              <a:off x="1290131" y="5180834"/>
              <a:ext cx="0" cy="350665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01" name="Google Shape;601;p12"/>
            <p:cNvCxnSpPr/>
            <p:nvPr/>
          </p:nvCxnSpPr>
          <p:spPr>
            <a:xfrm>
              <a:off x="1288364" y="5817445"/>
              <a:ext cx="0" cy="388887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02" name="Google Shape;602;p12"/>
          <p:cNvSpPr txBox="1"/>
          <p:nvPr/>
        </p:nvSpPr>
        <p:spPr>
          <a:xfrm>
            <a:off x="8636918" y="4658362"/>
            <a:ext cx="4778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/>
          </a:p>
        </p:txBody>
      </p:sp>
      <p:cxnSp>
        <p:nvCxnSpPr>
          <p:cNvPr id="603" name="Google Shape;603;p12"/>
          <p:cNvCxnSpPr/>
          <p:nvPr/>
        </p:nvCxnSpPr>
        <p:spPr>
          <a:xfrm>
            <a:off x="10510942" y="5338916"/>
            <a:ext cx="0" cy="484581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04" name="Google Shape;604;p12"/>
          <p:cNvSpPr/>
          <p:nvPr/>
        </p:nvSpPr>
        <p:spPr>
          <a:xfrm>
            <a:off x="10441858" y="5213555"/>
            <a:ext cx="125361" cy="125361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2"/>
          <p:cNvSpPr/>
          <p:nvPr/>
        </p:nvSpPr>
        <p:spPr>
          <a:xfrm>
            <a:off x="10448261" y="5716365"/>
            <a:ext cx="125361" cy="125361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6" name="Google Shape;606;p12"/>
          <p:cNvGrpSpPr/>
          <p:nvPr/>
        </p:nvGrpSpPr>
        <p:grpSpPr>
          <a:xfrm>
            <a:off x="6526759" y="5372248"/>
            <a:ext cx="407363" cy="408392"/>
            <a:chOff x="5275236" y="4088788"/>
            <a:chExt cx="239153" cy="239140"/>
          </a:xfrm>
        </p:grpSpPr>
        <p:sp>
          <p:nvSpPr>
            <p:cNvPr id="607" name="Google Shape;607;p12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</a:path>
              </a:pathLst>
            </a:custGeom>
            <a:solidFill>
              <a:srgbClr val="FFF215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12"/>
            <p:cNvSpPr/>
            <p:nvPr/>
          </p:nvSpPr>
          <p:spPr>
            <a:xfrm>
              <a:off x="5275236" y="4088788"/>
              <a:ext cx="239153" cy="239140"/>
            </a:xfrm>
            <a:custGeom>
              <a:rect b="b" l="l" r="r" t="t"/>
              <a:pathLst>
                <a:path extrusionOk="0" h="239140" w="239153">
                  <a:moveTo>
                    <a:pt x="239153" y="119570"/>
                  </a:moveTo>
                  <a:cubicBezTo>
                    <a:pt x="239153" y="53531"/>
                    <a:pt x="185623" y="0"/>
                    <a:pt x="119570" y="0"/>
                  </a:cubicBezTo>
                  <a:cubicBezTo>
                    <a:pt x="53543" y="0"/>
                    <a:pt x="0" y="53531"/>
                    <a:pt x="0" y="119570"/>
                  </a:cubicBezTo>
                  <a:cubicBezTo>
                    <a:pt x="0" y="185609"/>
                    <a:pt x="53543" y="239140"/>
                    <a:pt x="119570" y="239140"/>
                  </a:cubicBezTo>
                  <a:cubicBezTo>
                    <a:pt x="185623" y="239140"/>
                    <a:pt x="239153" y="185609"/>
                    <a:pt x="239153" y="119570"/>
                  </a:cubicBezTo>
                  <a:close/>
                  <a:moveTo>
                    <a:pt x="239153" y="119570"/>
                  </a:moveTo>
                </a:path>
              </a:pathLst>
            </a:custGeom>
            <a:solidFill>
              <a:schemeClr val="lt1"/>
            </a:solidFill>
            <a:ln cap="flat" cmpd="sng" w="19050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9" name="Google Shape;609;p12"/>
          <p:cNvSpPr txBox="1"/>
          <p:nvPr/>
        </p:nvSpPr>
        <p:spPr>
          <a:xfrm>
            <a:off x="6531527" y="5378935"/>
            <a:ext cx="4778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610" name="Google Shape;610;p12"/>
          <p:cNvSpPr/>
          <p:nvPr/>
        </p:nvSpPr>
        <p:spPr>
          <a:xfrm>
            <a:off x="6317131" y="5378935"/>
            <a:ext cx="151717" cy="444562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Google Shape;615;p13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616" name="Google Shape;616;p1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2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4"/>
          <p:cNvSpPr txBox="1"/>
          <p:nvPr/>
        </p:nvSpPr>
        <p:spPr>
          <a:xfrm>
            <a:off x="1074703" y="333318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arrivons à la correction des exercices correspondant à la deuxième tâche de ce chapitre.</a:t>
            </a:r>
            <a:b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vous rappelle la tâche principale.</a:t>
            </a:r>
            <a:endParaRPr/>
          </a:p>
        </p:txBody>
      </p:sp>
      <p:pic>
        <p:nvPicPr>
          <p:cNvPr descr="Lever la main - Icônes mains et gestes gratuites" id="624" name="Google Shape;62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201426"/>
            <a:ext cx="702642" cy="70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5" name="Google Shape;625;p14"/>
          <p:cNvGrpSpPr/>
          <p:nvPr/>
        </p:nvGrpSpPr>
        <p:grpSpPr>
          <a:xfrm>
            <a:off x="1385455" y="3061920"/>
            <a:ext cx="8788450" cy="1048261"/>
            <a:chOff x="1385455" y="3061920"/>
            <a:chExt cx="8788450" cy="1048261"/>
          </a:xfrm>
        </p:grpSpPr>
        <p:sp>
          <p:nvSpPr>
            <p:cNvPr id="626" name="Google Shape;626;p14"/>
            <p:cNvSpPr/>
            <p:nvPr/>
          </p:nvSpPr>
          <p:spPr>
            <a:xfrm>
              <a:off x="1746851" y="3345196"/>
              <a:ext cx="8427054" cy="764985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rgbClr val="72B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27" name="Google Shape;627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385455" y="3061920"/>
              <a:ext cx="860500" cy="8705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8" name="Google Shape;628;p14"/>
            <p:cNvSpPr txBox="1"/>
            <p:nvPr/>
          </p:nvSpPr>
          <p:spPr>
            <a:xfrm>
              <a:off x="2343661" y="3433537"/>
              <a:ext cx="7252922" cy="498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Identifier</a:t>
              </a: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à partir du nombre de boucles, si un circuit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électrique, est monté en série ou en dérivation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 txBox="1"/>
          <p:nvPr/>
        </p:nvSpPr>
        <p:spPr>
          <a:xfrm>
            <a:off x="546501" y="612884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fait participer les élèves pour compléter les espaces en pointillés.</a:t>
            </a:r>
            <a:endParaRPr/>
          </a:p>
        </p:txBody>
      </p:sp>
      <p:sp>
        <p:nvSpPr>
          <p:cNvPr id="635" name="Google Shape;635;p15"/>
          <p:cNvSpPr txBox="1"/>
          <p:nvPr/>
        </p:nvSpPr>
        <p:spPr>
          <a:xfrm>
            <a:off x="835936" y="246520"/>
            <a:ext cx="10553700" cy="3454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résumé : Pour identifier, à partir du nombre de boucles, si un circuit électrique, est monté en série ou en dérivation, je suis les étapes suivantes :</a:t>
            </a:r>
            <a:endParaRPr/>
          </a:p>
        </p:txBody>
      </p:sp>
      <p:pic>
        <p:nvPicPr>
          <p:cNvPr descr="Lever la main - Icônes mains et gestes gratuites" id="636" name="Google Shape;63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4178" y="215042"/>
            <a:ext cx="702642" cy="70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7" name="Google Shape;637;p15"/>
          <p:cNvGrpSpPr/>
          <p:nvPr/>
        </p:nvGrpSpPr>
        <p:grpSpPr>
          <a:xfrm>
            <a:off x="926630" y="4278524"/>
            <a:ext cx="10949140" cy="2153146"/>
            <a:chOff x="926631" y="4278524"/>
            <a:chExt cx="10560391" cy="2153146"/>
          </a:xfrm>
        </p:grpSpPr>
        <p:grpSp>
          <p:nvGrpSpPr>
            <p:cNvPr id="638" name="Google Shape;638;p15"/>
            <p:cNvGrpSpPr/>
            <p:nvPr/>
          </p:nvGrpSpPr>
          <p:grpSpPr>
            <a:xfrm>
              <a:off x="1563227" y="4746933"/>
              <a:ext cx="9923795" cy="461665"/>
              <a:chOff x="686610" y="3012356"/>
              <a:chExt cx="9923795" cy="461665"/>
            </a:xfrm>
          </p:grpSpPr>
          <p:sp>
            <p:nvSpPr>
              <p:cNvPr id="639" name="Google Shape;639;p15"/>
              <p:cNvSpPr txBox="1"/>
              <p:nvPr/>
            </p:nvSpPr>
            <p:spPr>
              <a:xfrm>
                <a:off x="686610" y="3012356"/>
                <a:ext cx="2961987" cy="461665"/>
              </a:xfrm>
              <a:prstGeom prst="rect">
                <a:avLst/>
              </a:prstGeom>
              <a:solidFill>
                <a:srgbClr val="D6EFF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Une seule boucle </a:t>
                </a:r>
                <a:endParaRPr/>
              </a:p>
            </p:txBody>
          </p:sp>
          <p:sp>
            <p:nvSpPr>
              <p:cNvPr id="640" name="Google Shape;640;p15"/>
              <p:cNvSpPr txBox="1"/>
              <p:nvPr/>
            </p:nvSpPr>
            <p:spPr>
              <a:xfrm>
                <a:off x="6112785" y="3012356"/>
                <a:ext cx="4497620" cy="461665"/>
              </a:xfrm>
              <a:prstGeom prst="rect">
                <a:avLst/>
              </a:prstGeom>
              <a:solidFill>
                <a:srgbClr val="D6EFF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 circuit est monté en série</a:t>
                </a:r>
                <a:endParaRPr b="1" baseline="30000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15"/>
              <p:cNvSpPr/>
              <p:nvPr/>
            </p:nvSpPr>
            <p:spPr>
              <a:xfrm>
                <a:off x="3883986" y="3012356"/>
                <a:ext cx="1708507" cy="447031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rgbClr val="D6EF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2" name="Google Shape;642;p15"/>
            <p:cNvSpPr/>
            <p:nvPr/>
          </p:nvSpPr>
          <p:spPr>
            <a:xfrm>
              <a:off x="926631" y="4278524"/>
              <a:ext cx="936666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2. </a:t>
              </a:r>
              <a:r>
                <a:rPr b="1" lang="fr-FR" sz="2400">
                  <a:solidFill>
                    <a:srgbClr val="0040C0"/>
                  </a:solidFill>
                  <a:latin typeface="Calibri"/>
                  <a:ea typeface="Calibri"/>
                  <a:cs typeface="Calibri"/>
                  <a:sym typeface="Calibri"/>
                </a:rPr>
                <a:t>J’identifie</a:t>
              </a:r>
              <a:r>
                <a:rPr b="1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si le circuit électrique est monté </a:t>
              </a:r>
              <a:r>
                <a:rPr b="1" lang="fr-FR" sz="2400">
                  <a:solidFill>
                    <a:srgbClr val="0040C0"/>
                  </a:solidFill>
                  <a:latin typeface="Calibri"/>
                  <a:ea typeface="Calibri"/>
                  <a:cs typeface="Calibri"/>
                  <a:sym typeface="Calibri"/>
                </a:rPr>
                <a:t>en série </a:t>
              </a:r>
              <a:r>
                <a:rPr b="1" lang="fr-FR" sz="24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ou </a:t>
              </a:r>
              <a:r>
                <a:rPr b="1" lang="fr-FR" sz="2400">
                  <a:solidFill>
                    <a:srgbClr val="0040C0"/>
                  </a:solidFill>
                  <a:latin typeface="Calibri"/>
                  <a:ea typeface="Calibri"/>
                  <a:cs typeface="Calibri"/>
                  <a:sym typeface="Calibri"/>
                </a:rPr>
                <a:t>en dérivation</a:t>
              </a:r>
              <a:r>
                <a:rPr b="0" i="0" lang="fr-FR" sz="24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643" name="Google Shape;643;p15"/>
            <p:cNvGrpSpPr/>
            <p:nvPr/>
          </p:nvGrpSpPr>
          <p:grpSpPr>
            <a:xfrm>
              <a:off x="1504987" y="5339428"/>
              <a:ext cx="9982034" cy="461665"/>
              <a:chOff x="686611" y="3012356"/>
              <a:chExt cx="9982034" cy="461665"/>
            </a:xfrm>
          </p:grpSpPr>
          <p:sp>
            <p:nvSpPr>
              <p:cNvPr id="644" name="Google Shape;644;p15"/>
              <p:cNvSpPr txBox="1"/>
              <p:nvPr/>
            </p:nvSpPr>
            <p:spPr>
              <a:xfrm>
                <a:off x="686611" y="3012356"/>
                <a:ext cx="2971770" cy="461665"/>
              </a:xfrm>
              <a:prstGeom prst="rect">
                <a:avLst/>
              </a:prstGeom>
              <a:solidFill>
                <a:srgbClr val="D6EFF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Deux boucles ou plus  </a:t>
                </a:r>
                <a:endParaRPr/>
              </a:p>
            </p:txBody>
          </p:sp>
          <p:sp>
            <p:nvSpPr>
              <p:cNvPr id="645" name="Google Shape;645;p15"/>
              <p:cNvSpPr txBox="1"/>
              <p:nvPr/>
            </p:nvSpPr>
            <p:spPr>
              <a:xfrm>
                <a:off x="6112785" y="3012356"/>
                <a:ext cx="4555860" cy="461665"/>
              </a:xfrm>
              <a:prstGeom prst="rect">
                <a:avLst/>
              </a:prstGeom>
              <a:solidFill>
                <a:srgbClr val="D6EFF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 circuit est monté en dérivation</a:t>
                </a:r>
                <a:endParaRPr b="1" baseline="30000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15"/>
              <p:cNvSpPr/>
              <p:nvPr/>
            </p:nvSpPr>
            <p:spPr>
              <a:xfrm>
                <a:off x="3893770" y="3012356"/>
                <a:ext cx="1698723" cy="447031"/>
              </a:xfrm>
              <a:prstGeom prst="rightArrow">
                <a:avLst>
                  <a:gd fmla="val 50000" name="adj1"/>
                  <a:gd fmla="val 50000" name="adj2"/>
                </a:avLst>
              </a:prstGeom>
              <a:solidFill>
                <a:srgbClr val="D6EF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7" name="Google Shape;647;p15"/>
            <p:cNvSpPr/>
            <p:nvPr/>
          </p:nvSpPr>
          <p:spPr>
            <a:xfrm>
              <a:off x="1563227" y="5946287"/>
              <a:ext cx="94342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circuit en haut contient </a:t>
              </a: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une seule boucle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alors c’est un </a:t>
              </a: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circuit en série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  <a:endParaRPr/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4871313" y="6123893"/>
              <a:ext cx="22493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………………………….……………….</a:t>
              </a:r>
              <a:endParaRPr/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8710572" y="6114679"/>
              <a:ext cx="22493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………………………….……………….</a:t>
              </a:r>
              <a:endParaRPr/>
            </a:p>
          </p:txBody>
        </p:sp>
      </p:grpSp>
      <p:grpSp>
        <p:nvGrpSpPr>
          <p:cNvPr id="650" name="Google Shape;650;p15"/>
          <p:cNvGrpSpPr/>
          <p:nvPr/>
        </p:nvGrpSpPr>
        <p:grpSpPr>
          <a:xfrm>
            <a:off x="974536" y="1276622"/>
            <a:ext cx="9905276" cy="2843787"/>
            <a:chOff x="974536" y="1276622"/>
            <a:chExt cx="9905276" cy="2843787"/>
          </a:xfrm>
        </p:grpSpPr>
        <p:sp>
          <p:nvSpPr>
            <p:cNvPr id="651" name="Google Shape;651;p15"/>
            <p:cNvSpPr/>
            <p:nvPr/>
          </p:nvSpPr>
          <p:spPr>
            <a:xfrm>
              <a:off x="974536" y="1276622"/>
              <a:ext cx="99052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400"/>
                <a:buFont typeface="Calibri"/>
                <a:buNone/>
              </a:pPr>
              <a:r>
                <a:rPr b="1" i="0" lang="fr-FR" sz="24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1. </a:t>
              </a:r>
              <a:r>
                <a:rPr b="1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Je s</a:t>
              </a:r>
              <a:r>
                <a:rPr b="1" i="0" lang="fr-FR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chématise </a:t>
              </a:r>
              <a:r>
                <a:rPr b="1" i="0" lang="fr-FR" sz="24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 circuit électrique en </a:t>
              </a:r>
              <a:r>
                <a:rPr b="1" lang="fr-FR" sz="2400">
                  <a:solidFill>
                    <a:srgbClr val="0040C0"/>
                  </a:solidFill>
                  <a:latin typeface="Calibri"/>
                  <a:ea typeface="Calibri"/>
                  <a:cs typeface="Calibri"/>
                  <a:sym typeface="Calibri"/>
                </a:rPr>
                <a:t>indiquant</a:t>
              </a:r>
              <a:r>
                <a:rPr b="1" i="0" lang="fr-FR" sz="24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les </a:t>
              </a:r>
              <a:r>
                <a:rPr b="1" lang="fr-FR" sz="2400">
                  <a:solidFill>
                    <a:srgbClr val="0040C0"/>
                  </a:solidFill>
                  <a:latin typeface="Calibri"/>
                  <a:ea typeface="Calibri"/>
                  <a:cs typeface="Calibri"/>
                  <a:sym typeface="Calibri"/>
                </a:rPr>
                <a:t>boucles</a:t>
              </a:r>
              <a:r>
                <a:rPr b="1" i="0" lang="fr-FR" sz="24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qu’il contient.</a:t>
              </a:r>
              <a:endParaRPr/>
            </a:p>
          </p:txBody>
        </p:sp>
        <p:grpSp>
          <p:nvGrpSpPr>
            <p:cNvPr id="652" name="Google Shape;652;p15"/>
            <p:cNvGrpSpPr/>
            <p:nvPr/>
          </p:nvGrpSpPr>
          <p:grpSpPr>
            <a:xfrm>
              <a:off x="2225160" y="1852513"/>
              <a:ext cx="6834410" cy="2267896"/>
              <a:chOff x="1283051" y="1839006"/>
              <a:chExt cx="6834410" cy="2267896"/>
            </a:xfrm>
          </p:grpSpPr>
          <p:grpSp>
            <p:nvGrpSpPr>
              <p:cNvPr id="653" name="Google Shape;653;p15"/>
              <p:cNvGrpSpPr/>
              <p:nvPr/>
            </p:nvGrpSpPr>
            <p:grpSpPr>
              <a:xfrm>
                <a:off x="3710219" y="1839006"/>
                <a:ext cx="2954642" cy="2267896"/>
                <a:chOff x="3372296" y="4448548"/>
                <a:chExt cx="1368374" cy="1124176"/>
              </a:xfrm>
            </p:grpSpPr>
            <p:sp>
              <p:nvSpPr>
                <p:cNvPr id="654" name="Google Shape;654;p15"/>
                <p:cNvSpPr/>
                <p:nvPr/>
              </p:nvSpPr>
              <p:spPr>
                <a:xfrm>
                  <a:off x="4060973" y="4617140"/>
                  <a:ext cx="0" cy="142214"/>
                </a:xfrm>
                <a:custGeom>
                  <a:rect b="b" l="l" r="r" t="t"/>
                  <a:pathLst>
                    <a:path extrusionOk="0" h="142214" w="120000">
                      <a:moveTo>
                        <a:pt x="0" y="14221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rnd" cmpd="sng" w="2857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5" name="Google Shape;655;p15"/>
                <p:cNvSpPr/>
                <p:nvPr/>
              </p:nvSpPr>
              <p:spPr>
                <a:xfrm>
                  <a:off x="3959423" y="4565445"/>
                  <a:ext cx="0" cy="246075"/>
                </a:xfrm>
                <a:custGeom>
                  <a:rect b="b" l="l" r="r" t="t"/>
                  <a:pathLst>
                    <a:path extrusionOk="0" h="246075" w="120000">
                      <a:moveTo>
                        <a:pt x="0" y="24607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rnd" cmpd="sng" w="2857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6" name="Google Shape;656;p15"/>
                <p:cNvSpPr/>
                <p:nvPr/>
              </p:nvSpPr>
              <p:spPr>
                <a:xfrm>
                  <a:off x="3398218" y="4688603"/>
                  <a:ext cx="561378" cy="226644"/>
                </a:xfrm>
                <a:custGeom>
                  <a:rect b="b" l="l" r="r" t="t"/>
                  <a:pathLst>
                    <a:path extrusionOk="0" h="226644" w="561378">
                      <a:moveTo>
                        <a:pt x="561378" y="0"/>
                      </a:moveTo>
                      <a:lnTo>
                        <a:pt x="0" y="0"/>
                      </a:lnTo>
                      <a:lnTo>
                        <a:pt x="0" y="226644"/>
                      </a:lnTo>
                    </a:path>
                  </a:pathLst>
                </a:custGeom>
                <a:noFill/>
                <a:ln cap="rnd" cmpd="sng" w="2857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7" name="Google Shape;657;p15"/>
                <p:cNvSpPr/>
                <p:nvPr/>
              </p:nvSpPr>
              <p:spPr>
                <a:xfrm>
                  <a:off x="3398217" y="4688598"/>
                  <a:ext cx="1342453" cy="701051"/>
                </a:xfrm>
                <a:custGeom>
                  <a:rect b="b" l="l" r="r" t="t"/>
                  <a:pathLst>
                    <a:path extrusionOk="0" h="701051" w="1342453">
                      <a:moveTo>
                        <a:pt x="0" y="462203"/>
                      </a:moveTo>
                      <a:lnTo>
                        <a:pt x="0" y="701051"/>
                      </a:lnTo>
                      <a:lnTo>
                        <a:pt x="1342453" y="701051"/>
                      </a:lnTo>
                      <a:lnTo>
                        <a:pt x="1338033" y="0"/>
                      </a:lnTo>
                      <a:lnTo>
                        <a:pt x="662762" y="0"/>
                      </a:lnTo>
                    </a:path>
                  </a:pathLst>
                </a:custGeom>
                <a:noFill/>
                <a:ln cap="rnd" cmpd="sng" w="2857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8" name="Google Shape;658;p15"/>
                <p:cNvSpPr/>
                <p:nvPr/>
              </p:nvSpPr>
              <p:spPr>
                <a:xfrm>
                  <a:off x="3372296" y="4916608"/>
                  <a:ext cx="25793" cy="244386"/>
                </a:xfrm>
                <a:custGeom>
                  <a:rect b="b" l="l" r="r" t="t"/>
                  <a:pathLst>
                    <a:path extrusionOk="0" h="244386" w="25793">
                      <a:moveTo>
                        <a:pt x="0" y="244386"/>
                      </a:moveTo>
                      <a:lnTo>
                        <a:pt x="25793" y="0"/>
                      </a:lnTo>
                    </a:path>
                  </a:pathLst>
                </a:custGeom>
                <a:noFill/>
                <a:ln cap="rnd" cmpd="sng" w="19175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9" name="Google Shape;659;p15"/>
                <p:cNvSpPr/>
                <p:nvPr/>
              </p:nvSpPr>
              <p:spPr>
                <a:xfrm>
                  <a:off x="3373940" y="5131423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FF0000"/>
                </a:solidFill>
                <a:ln cap="flat" cmpd="sng" w="19175">
                  <a:solidFill>
                    <a:srgbClr val="FF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0" name="Google Shape;660;p15"/>
                <p:cNvSpPr/>
                <p:nvPr/>
              </p:nvSpPr>
              <p:spPr>
                <a:xfrm>
                  <a:off x="3373940" y="4894983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FF0000"/>
                </a:solidFill>
                <a:ln cap="flat" cmpd="sng" w="19175">
                  <a:solidFill>
                    <a:srgbClr val="FF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1" name="Google Shape;661;p15"/>
                <p:cNvSpPr/>
                <p:nvPr/>
              </p:nvSpPr>
              <p:spPr>
                <a:xfrm>
                  <a:off x="3618678" y="5275181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</a:path>
                  </a:pathLst>
                </a:custGeom>
                <a:solidFill>
                  <a:srgbClr val="FFF9AE"/>
                </a:solidFill>
                <a:ln cap="flat" cmpd="sng" w="19050">
                  <a:solidFill>
                    <a:srgbClr val="FF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15"/>
                <p:cNvSpPr/>
                <p:nvPr/>
              </p:nvSpPr>
              <p:spPr>
                <a:xfrm>
                  <a:off x="3618678" y="5275181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  <a:close/>
                      <a:moveTo>
                        <a:pt x="122516" y="245021"/>
                      </a:move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3" name="Google Shape;663;p15"/>
                <p:cNvSpPr/>
                <p:nvPr/>
              </p:nvSpPr>
              <p:spPr>
                <a:xfrm>
                  <a:off x="3663990" y="5296402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154406" y="0"/>
                      </a:moveTo>
                      <a:lnTo>
                        <a:pt x="0" y="193179"/>
                      </a:lnTo>
                    </a:path>
                  </a:pathLst>
                </a:custGeom>
                <a:noFill/>
                <a:ln cap="flat" cmpd="sng" w="19050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4" name="Google Shape;664;p15"/>
                <p:cNvSpPr/>
                <p:nvPr/>
              </p:nvSpPr>
              <p:spPr>
                <a:xfrm>
                  <a:off x="3663990" y="5301101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0" y="0"/>
                      </a:moveTo>
                      <a:lnTo>
                        <a:pt x="154406" y="193179"/>
                      </a:lnTo>
                    </a:path>
                  </a:pathLst>
                </a:custGeom>
                <a:noFill/>
                <a:ln cap="flat" cmpd="sng" w="19050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5" name="Google Shape;665;p15"/>
                <p:cNvSpPr/>
                <p:nvPr/>
              </p:nvSpPr>
              <p:spPr>
                <a:xfrm>
                  <a:off x="4173079" y="5275181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</a:path>
                  </a:pathLst>
                </a:custGeom>
                <a:solidFill>
                  <a:srgbClr val="FFF9AE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6" name="Google Shape;666;p15"/>
                <p:cNvSpPr/>
                <p:nvPr/>
              </p:nvSpPr>
              <p:spPr>
                <a:xfrm>
                  <a:off x="4173079" y="5275181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  <a:close/>
                      <a:moveTo>
                        <a:pt x="122516" y="245021"/>
                      </a:moveTo>
                    </a:path>
                  </a:pathLst>
                </a:custGeom>
                <a:noFill/>
                <a:ln cap="flat" cmpd="sng" w="19050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7" name="Google Shape;667;p15"/>
                <p:cNvSpPr/>
                <p:nvPr/>
              </p:nvSpPr>
              <p:spPr>
                <a:xfrm>
                  <a:off x="4218392" y="5301101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154406" y="0"/>
                      </a:moveTo>
                      <a:lnTo>
                        <a:pt x="0" y="193179"/>
                      </a:lnTo>
                    </a:path>
                  </a:pathLst>
                </a:custGeom>
                <a:noFill/>
                <a:ln cap="flat" cmpd="sng" w="19050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8" name="Google Shape;668;p15"/>
                <p:cNvSpPr/>
                <p:nvPr/>
              </p:nvSpPr>
              <p:spPr>
                <a:xfrm>
                  <a:off x="4218391" y="5301101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0" y="0"/>
                      </a:moveTo>
                      <a:lnTo>
                        <a:pt x="154406" y="193179"/>
                      </a:lnTo>
                    </a:path>
                  </a:pathLst>
                </a:custGeom>
                <a:noFill/>
                <a:ln cap="flat" cmpd="sng" w="19050">
                  <a:solidFill>
                    <a:srgbClr val="FF0000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r>
                    <a:t/>
                  </a:r>
                  <a:endParaRPr b="0" i="0" sz="24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9" name="Google Shape;669;p15"/>
                <p:cNvSpPr/>
                <p:nvPr/>
              </p:nvSpPr>
              <p:spPr>
                <a:xfrm flipH="1" rot="-5400000">
                  <a:off x="3856134" y="4504111"/>
                  <a:ext cx="88994" cy="17104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0000"/>
                    </a:buClr>
                    <a:buSzPts val="2400"/>
                    <a:buFont typeface="Calibri"/>
                    <a:buNone/>
                  </a:pPr>
                  <a:r>
                    <a:rPr b="1" i="0" lang="fr-FR" sz="2400" u="none" cap="none" strike="noStrike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+</a:t>
                  </a:r>
                  <a:endParaRPr/>
                </a:p>
              </p:txBody>
            </p:sp>
            <p:sp>
              <p:nvSpPr>
                <p:cNvPr id="670" name="Google Shape;670;p15"/>
                <p:cNvSpPr/>
                <p:nvPr/>
              </p:nvSpPr>
              <p:spPr>
                <a:xfrm flipH="1">
                  <a:off x="4086560" y="4448548"/>
                  <a:ext cx="79436" cy="1830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0000"/>
                    </a:buClr>
                    <a:buSzPts val="2400"/>
                    <a:buFont typeface="Calibri"/>
                    <a:buNone/>
                  </a:pPr>
                  <a:r>
                    <a:rPr b="1" i="0" lang="fr-FR" sz="2400" u="none" cap="none" strike="noStrike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_</a:t>
                  </a:r>
                  <a:endParaRPr/>
                </a:p>
              </p:txBody>
            </p:sp>
            <p:sp>
              <p:nvSpPr>
                <p:cNvPr id="671" name="Google Shape;671;p15"/>
                <p:cNvSpPr/>
                <p:nvPr/>
              </p:nvSpPr>
              <p:spPr>
                <a:xfrm>
                  <a:off x="4442388" y="5376907"/>
                  <a:ext cx="108389" cy="1830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4408F"/>
                    </a:buClr>
                    <a:buSzPts val="2400"/>
                    <a:buFont typeface="Calibri"/>
                    <a:buNone/>
                  </a:pPr>
                  <a:r>
                    <a:rPr b="0" i="0" lang="fr-FR" sz="24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</a:t>
                  </a:r>
                  <a:r>
                    <a:rPr b="0" baseline="-25000" i="0" lang="fr-FR" sz="24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</a:t>
                  </a:r>
                  <a:endParaRPr/>
                </a:p>
              </p:txBody>
            </p:sp>
            <p:sp>
              <p:nvSpPr>
                <p:cNvPr id="672" name="Google Shape;672;p15"/>
                <p:cNvSpPr/>
                <p:nvPr/>
              </p:nvSpPr>
              <p:spPr>
                <a:xfrm>
                  <a:off x="3880943" y="5389649"/>
                  <a:ext cx="108389" cy="1830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4408F"/>
                    </a:buClr>
                    <a:buSzPts val="2400"/>
                    <a:buFont typeface="Calibri"/>
                    <a:buNone/>
                  </a:pPr>
                  <a:r>
                    <a:rPr b="0" i="0" lang="fr-FR" sz="24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</a:t>
                  </a:r>
                  <a:r>
                    <a:rPr b="0" baseline="-25000" i="0" lang="fr-FR" sz="24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/>
                </a:p>
              </p:txBody>
            </p:sp>
          </p:grpSp>
          <p:sp>
            <p:nvSpPr>
              <p:cNvPr id="673" name="Google Shape;673;p15"/>
              <p:cNvSpPr/>
              <p:nvPr/>
            </p:nvSpPr>
            <p:spPr>
              <a:xfrm>
                <a:off x="3929204" y="2602247"/>
                <a:ext cx="2587811" cy="871250"/>
              </a:xfrm>
              <a:prstGeom prst="roundRect">
                <a:avLst>
                  <a:gd fmla="val 16667" name="adj"/>
                </a:avLst>
              </a:prstGeom>
              <a:noFill/>
              <a:ln cap="flat" cmpd="sng" w="12700">
                <a:solidFill>
                  <a:srgbClr val="FF0000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15"/>
              <p:cNvSpPr/>
              <p:nvPr/>
            </p:nvSpPr>
            <p:spPr>
              <a:xfrm>
                <a:off x="1286510" y="1852513"/>
                <a:ext cx="139967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Par exemple:</a:t>
                </a:r>
                <a:endParaRPr/>
              </a:p>
            </p:txBody>
          </p:sp>
          <p:sp>
            <p:nvSpPr>
              <p:cNvPr id="675" name="Google Shape;675;p15"/>
              <p:cNvSpPr/>
              <p:nvPr/>
            </p:nvSpPr>
            <p:spPr>
              <a:xfrm>
                <a:off x="7248312" y="2722318"/>
                <a:ext cx="86914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Boucle</a:t>
                </a:r>
                <a:endParaRPr/>
              </a:p>
            </p:txBody>
          </p:sp>
          <p:cxnSp>
            <p:nvCxnSpPr>
              <p:cNvPr id="676" name="Google Shape;676;p15"/>
              <p:cNvCxnSpPr/>
              <p:nvPr/>
            </p:nvCxnSpPr>
            <p:spPr>
              <a:xfrm rot="10800000">
                <a:off x="6517015" y="2985205"/>
                <a:ext cx="713212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  <p:sp>
            <p:nvSpPr>
              <p:cNvPr id="677" name="Google Shape;677;p15"/>
              <p:cNvSpPr/>
              <p:nvPr/>
            </p:nvSpPr>
            <p:spPr>
              <a:xfrm>
                <a:off x="1283051" y="2358092"/>
                <a:ext cx="189968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Schéma du circuit</a:t>
                </a:r>
                <a:endParaRPr/>
              </a:p>
            </p:txBody>
          </p:sp>
          <p:cxnSp>
            <p:nvCxnSpPr>
              <p:cNvPr id="678" name="Google Shape;678;p15"/>
              <p:cNvCxnSpPr/>
              <p:nvPr/>
            </p:nvCxnSpPr>
            <p:spPr>
              <a:xfrm>
                <a:off x="3087235" y="2571260"/>
                <a:ext cx="65083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</p:grpSp>
        <p:sp>
          <p:nvSpPr>
            <p:cNvPr id="679" name="Google Shape;679;p15"/>
            <p:cNvSpPr/>
            <p:nvPr/>
          </p:nvSpPr>
          <p:spPr>
            <a:xfrm>
              <a:off x="8163787" y="2823777"/>
              <a:ext cx="10935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………………….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6"/>
          <p:cNvSpPr txBox="1"/>
          <p:nvPr/>
        </p:nvSpPr>
        <p:spPr>
          <a:xfrm>
            <a:off x="476526" y="632619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686" name="Google Shape;686;p16"/>
          <p:cNvSpPr txBox="1"/>
          <p:nvPr/>
        </p:nvSpPr>
        <p:spPr>
          <a:xfrm>
            <a:off x="761260" y="186940"/>
            <a:ext cx="10553700" cy="388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2 page 13. </a:t>
            </a:r>
            <a:endParaRPr/>
          </a:p>
        </p:txBody>
      </p:sp>
      <p:pic>
        <p:nvPicPr>
          <p:cNvPr descr="Lever la main - Icônes mains et gestes gratuites" id="687" name="Google Shape;68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4960" y="224177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26782" y="1056953"/>
            <a:ext cx="9302562" cy="55626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9" name="Google Shape;689;p16"/>
          <p:cNvGrpSpPr/>
          <p:nvPr/>
        </p:nvGrpSpPr>
        <p:grpSpPr>
          <a:xfrm>
            <a:off x="4839063" y="4229915"/>
            <a:ext cx="2854962" cy="1650059"/>
            <a:chOff x="-2209766" y="1663514"/>
            <a:chExt cx="4186497" cy="2727731"/>
          </a:xfrm>
        </p:grpSpPr>
        <p:cxnSp>
          <p:nvCxnSpPr>
            <p:cNvPr id="690" name="Google Shape;690;p16"/>
            <p:cNvCxnSpPr/>
            <p:nvPr/>
          </p:nvCxnSpPr>
          <p:spPr>
            <a:xfrm rot="10800000">
              <a:off x="673808" y="2070545"/>
              <a:ext cx="0" cy="2275200"/>
            </a:xfrm>
            <a:prstGeom prst="straightConnector1">
              <a:avLst/>
            </a:prstGeom>
            <a:noFill/>
            <a:ln cap="rnd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</p:cxnSp>
        <p:sp>
          <p:nvSpPr>
            <p:cNvPr id="691" name="Google Shape;691;p16"/>
            <p:cNvSpPr/>
            <p:nvPr/>
          </p:nvSpPr>
          <p:spPr>
            <a:xfrm>
              <a:off x="-1560768" y="2081252"/>
              <a:ext cx="3151368" cy="2271511"/>
            </a:xfrm>
            <a:custGeom>
              <a:rect b="b" l="l" r="r" t="t"/>
              <a:pathLst>
                <a:path extrusionOk="0" h="1778101" w="1953703">
                  <a:moveTo>
                    <a:pt x="924305" y="0"/>
                  </a:moveTo>
                  <a:lnTo>
                    <a:pt x="0" y="0"/>
                  </a:lnTo>
                  <a:lnTo>
                    <a:pt x="0" y="1778101"/>
                  </a:lnTo>
                  <a:lnTo>
                    <a:pt x="1953703" y="1772246"/>
                  </a:lnTo>
                  <a:lnTo>
                    <a:pt x="1953703" y="877836"/>
                  </a:lnTo>
                </a:path>
              </a:pathLst>
            </a:custGeom>
            <a:noFill/>
            <a:ln cap="rnd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6"/>
            <p:cNvSpPr/>
            <p:nvPr/>
          </p:nvSpPr>
          <p:spPr>
            <a:xfrm flipH="1" rot="10800000">
              <a:off x="-1177706" y="4310231"/>
              <a:ext cx="420138" cy="81014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6"/>
            <p:cNvSpPr/>
            <p:nvPr/>
          </p:nvSpPr>
          <p:spPr>
            <a:xfrm>
              <a:off x="133620" y="2081251"/>
              <a:ext cx="1456980" cy="1291544"/>
            </a:xfrm>
            <a:custGeom>
              <a:rect b="b" l="l" r="r" t="t"/>
              <a:pathLst>
                <a:path extrusionOk="0" h="743546" w="717410">
                  <a:moveTo>
                    <a:pt x="717410" y="743546"/>
                  </a:moveTo>
                  <a:lnTo>
                    <a:pt x="717410" y="0"/>
                  </a:lnTo>
                  <a:lnTo>
                    <a:pt x="0" y="0"/>
                  </a:lnTo>
                </a:path>
              </a:pathLst>
            </a:custGeom>
            <a:noFill/>
            <a:ln cap="rnd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4" name="Google Shape;694;p16"/>
            <p:cNvGrpSpPr/>
            <p:nvPr/>
          </p:nvGrpSpPr>
          <p:grpSpPr>
            <a:xfrm>
              <a:off x="-1214782" y="4265435"/>
              <a:ext cx="480852" cy="88508"/>
              <a:chOff x="-949877" y="1859271"/>
              <a:chExt cx="597241" cy="73088"/>
            </a:xfrm>
          </p:grpSpPr>
          <p:sp>
            <p:nvSpPr>
              <p:cNvPr id="695" name="Google Shape;695;p16"/>
              <p:cNvSpPr/>
              <p:nvPr/>
            </p:nvSpPr>
            <p:spPr>
              <a:xfrm>
                <a:off x="-903827" y="1859271"/>
                <a:ext cx="522131" cy="43658"/>
              </a:xfrm>
              <a:custGeom>
                <a:rect b="b" l="l" r="r" t="t"/>
                <a:pathLst>
                  <a:path extrusionOk="0" h="34175" w="323697">
                    <a:moveTo>
                      <a:pt x="0" y="0"/>
                    </a:moveTo>
                    <a:lnTo>
                      <a:pt x="323697" y="34175"/>
                    </a:lnTo>
                  </a:path>
                </a:pathLst>
              </a:custGeom>
              <a:noFill/>
              <a:ln cap="rnd" cmpd="sng" w="2540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16"/>
              <p:cNvSpPr/>
              <p:nvPr/>
            </p:nvSpPr>
            <p:spPr>
              <a:xfrm>
                <a:off x="-949877" y="1859415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16"/>
              <p:cNvSpPr/>
              <p:nvPr/>
            </p:nvSpPr>
            <p:spPr>
              <a:xfrm>
                <a:off x="-444736" y="1859415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8" name="Google Shape;698;p16"/>
            <p:cNvGrpSpPr/>
            <p:nvPr/>
          </p:nvGrpSpPr>
          <p:grpSpPr>
            <a:xfrm>
              <a:off x="-1841408" y="2932653"/>
              <a:ext cx="540000" cy="540000"/>
              <a:chOff x="1130221" y="2662297"/>
              <a:chExt cx="523463" cy="414590"/>
            </a:xfrm>
          </p:grpSpPr>
          <p:sp>
            <p:nvSpPr>
              <p:cNvPr id="699" name="Google Shape;699;p16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</a:path>
                </a:pathLst>
              </a:custGeom>
              <a:solidFill>
                <a:srgbClr val="FFF21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16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  <a:close/>
                    <a:moveTo>
                      <a:pt x="0" y="162267"/>
                    </a:moveTo>
                  </a:path>
                </a:pathLst>
              </a:custGeom>
              <a:noFill/>
              <a:ln cap="flat" cmpd="sng" w="10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16"/>
              <p:cNvSpPr/>
              <p:nvPr/>
            </p:nvSpPr>
            <p:spPr>
              <a:xfrm>
                <a:off x="1185605" y="2738955"/>
                <a:ext cx="412698" cy="261273"/>
              </a:xfrm>
              <a:custGeom>
                <a:rect b="b" l="l" r="r" t="t"/>
                <a:pathLst>
                  <a:path extrusionOk="0" h="204520" w="255854">
                    <a:moveTo>
                      <a:pt x="255854" y="20452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16"/>
              <p:cNvSpPr/>
              <p:nvPr/>
            </p:nvSpPr>
            <p:spPr>
              <a:xfrm>
                <a:off x="1185605" y="2738962"/>
                <a:ext cx="412698" cy="261258"/>
              </a:xfrm>
              <a:custGeom>
                <a:rect b="b" l="l" r="r" t="t"/>
                <a:pathLst>
                  <a:path extrusionOk="0" h="204508" w="255854">
                    <a:moveTo>
                      <a:pt x="255854" y="0"/>
                    </a:moveTo>
                    <a:lnTo>
                      <a:pt x="0" y="204508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3" name="Google Shape;703;p16"/>
            <p:cNvSpPr/>
            <p:nvPr/>
          </p:nvSpPr>
          <p:spPr>
            <a:xfrm>
              <a:off x="-1382852" y="1700912"/>
              <a:ext cx="325253" cy="4070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0" baseline="-2500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cxnSp>
          <p:nvCxnSpPr>
            <p:cNvPr id="704" name="Google Shape;704;p16"/>
            <p:cNvCxnSpPr/>
            <p:nvPr/>
          </p:nvCxnSpPr>
          <p:spPr>
            <a:xfrm rot="10800000">
              <a:off x="-64503" y="1814428"/>
              <a:ext cx="0" cy="540000"/>
            </a:xfrm>
            <a:prstGeom prst="straightConnector1">
              <a:avLst/>
            </a:prstGeom>
            <a:noFill/>
            <a:ln cap="rnd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</p:cxnSp>
        <p:cxnSp>
          <p:nvCxnSpPr>
            <p:cNvPr id="705" name="Google Shape;705;p16"/>
            <p:cNvCxnSpPr/>
            <p:nvPr/>
          </p:nvCxnSpPr>
          <p:spPr>
            <a:xfrm rot="10800000">
              <a:off x="119795" y="1904428"/>
              <a:ext cx="0" cy="360000"/>
            </a:xfrm>
            <a:prstGeom prst="straightConnector1">
              <a:avLst/>
            </a:prstGeom>
            <a:noFill/>
            <a:ln cap="rnd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</p:cxnSp>
        <p:grpSp>
          <p:nvGrpSpPr>
            <p:cNvPr id="706" name="Google Shape;706;p16"/>
            <p:cNvGrpSpPr/>
            <p:nvPr/>
          </p:nvGrpSpPr>
          <p:grpSpPr>
            <a:xfrm>
              <a:off x="-1057597" y="1811180"/>
              <a:ext cx="540000" cy="540000"/>
              <a:chOff x="1130221" y="2662297"/>
              <a:chExt cx="523463" cy="414590"/>
            </a:xfrm>
          </p:grpSpPr>
          <p:sp>
            <p:nvSpPr>
              <p:cNvPr id="707" name="Google Shape;707;p16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</a:path>
                </a:pathLst>
              </a:custGeom>
              <a:solidFill>
                <a:srgbClr val="FFF21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16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  <a:close/>
                    <a:moveTo>
                      <a:pt x="0" y="162267"/>
                    </a:moveTo>
                  </a:path>
                </a:pathLst>
              </a:custGeom>
              <a:noFill/>
              <a:ln cap="flat" cmpd="sng" w="10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16"/>
              <p:cNvSpPr/>
              <p:nvPr/>
            </p:nvSpPr>
            <p:spPr>
              <a:xfrm>
                <a:off x="1185605" y="2738955"/>
                <a:ext cx="412698" cy="261273"/>
              </a:xfrm>
              <a:custGeom>
                <a:rect b="b" l="l" r="r" t="t"/>
                <a:pathLst>
                  <a:path extrusionOk="0" h="204520" w="255854">
                    <a:moveTo>
                      <a:pt x="255854" y="20452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16"/>
              <p:cNvSpPr/>
              <p:nvPr/>
            </p:nvSpPr>
            <p:spPr>
              <a:xfrm>
                <a:off x="1185605" y="2738962"/>
                <a:ext cx="412698" cy="261258"/>
              </a:xfrm>
              <a:custGeom>
                <a:rect b="b" l="l" r="r" t="t"/>
                <a:pathLst>
                  <a:path extrusionOk="0" h="204508" w="255854">
                    <a:moveTo>
                      <a:pt x="255854" y="0"/>
                    </a:moveTo>
                    <a:lnTo>
                      <a:pt x="0" y="204508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1" name="Google Shape;711;p16"/>
            <p:cNvGrpSpPr/>
            <p:nvPr/>
          </p:nvGrpSpPr>
          <p:grpSpPr>
            <a:xfrm>
              <a:off x="403808" y="2932652"/>
              <a:ext cx="540000" cy="540000"/>
              <a:chOff x="1130221" y="2662297"/>
              <a:chExt cx="523463" cy="414590"/>
            </a:xfrm>
          </p:grpSpPr>
          <p:sp>
            <p:nvSpPr>
              <p:cNvPr id="712" name="Google Shape;712;p16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</a:path>
                </a:pathLst>
              </a:custGeom>
              <a:solidFill>
                <a:srgbClr val="FFF21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16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  <a:close/>
                    <a:moveTo>
                      <a:pt x="0" y="162267"/>
                    </a:moveTo>
                  </a:path>
                </a:pathLst>
              </a:custGeom>
              <a:solidFill>
                <a:srgbClr val="FCEAD0"/>
              </a:solidFill>
              <a:ln cap="flat" cmpd="sng" w="10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16"/>
              <p:cNvSpPr/>
              <p:nvPr/>
            </p:nvSpPr>
            <p:spPr>
              <a:xfrm>
                <a:off x="1185605" y="2738955"/>
                <a:ext cx="412698" cy="261273"/>
              </a:xfrm>
              <a:custGeom>
                <a:rect b="b" l="l" r="r" t="t"/>
                <a:pathLst>
                  <a:path extrusionOk="0" h="204520" w="255854">
                    <a:moveTo>
                      <a:pt x="255854" y="20452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16"/>
              <p:cNvSpPr/>
              <p:nvPr/>
            </p:nvSpPr>
            <p:spPr>
              <a:xfrm>
                <a:off x="1185605" y="2738962"/>
                <a:ext cx="412698" cy="261258"/>
              </a:xfrm>
              <a:custGeom>
                <a:rect b="b" l="l" r="r" t="t"/>
                <a:pathLst>
                  <a:path extrusionOk="0" h="204508" w="255854">
                    <a:moveTo>
                      <a:pt x="255854" y="0"/>
                    </a:moveTo>
                    <a:lnTo>
                      <a:pt x="0" y="204508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6" name="Google Shape;716;p16"/>
            <p:cNvGrpSpPr/>
            <p:nvPr/>
          </p:nvGrpSpPr>
          <p:grpSpPr>
            <a:xfrm>
              <a:off x="1320788" y="2932652"/>
              <a:ext cx="540000" cy="540000"/>
              <a:chOff x="1130221" y="2662297"/>
              <a:chExt cx="523463" cy="414590"/>
            </a:xfrm>
          </p:grpSpPr>
          <p:sp>
            <p:nvSpPr>
              <p:cNvPr id="717" name="Google Shape;717;p16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</a:path>
                </a:pathLst>
              </a:custGeom>
              <a:solidFill>
                <a:srgbClr val="FCEAD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16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  <a:close/>
                    <a:moveTo>
                      <a:pt x="0" y="162267"/>
                    </a:moveTo>
                  </a:path>
                </a:pathLst>
              </a:custGeom>
              <a:noFill/>
              <a:ln cap="flat" cmpd="sng" w="10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16"/>
              <p:cNvSpPr/>
              <p:nvPr/>
            </p:nvSpPr>
            <p:spPr>
              <a:xfrm>
                <a:off x="1185605" y="2738955"/>
                <a:ext cx="412698" cy="261273"/>
              </a:xfrm>
              <a:custGeom>
                <a:rect b="b" l="l" r="r" t="t"/>
                <a:pathLst>
                  <a:path extrusionOk="0" h="204520" w="255854">
                    <a:moveTo>
                      <a:pt x="255854" y="20452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16"/>
              <p:cNvSpPr/>
              <p:nvPr/>
            </p:nvSpPr>
            <p:spPr>
              <a:xfrm>
                <a:off x="1185605" y="2738962"/>
                <a:ext cx="412698" cy="261258"/>
              </a:xfrm>
              <a:custGeom>
                <a:rect b="b" l="l" r="r" t="t"/>
                <a:pathLst>
                  <a:path extrusionOk="0" h="204508" w="255854">
                    <a:moveTo>
                      <a:pt x="255854" y="0"/>
                    </a:moveTo>
                    <a:lnTo>
                      <a:pt x="0" y="204508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1" name="Google Shape;721;p16"/>
            <p:cNvSpPr/>
            <p:nvPr/>
          </p:nvSpPr>
          <p:spPr>
            <a:xfrm>
              <a:off x="-2209766" y="2944822"/>
              <a:ext cx="325253" cy="4070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0" baseline="-2500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716701" y="2605163"/>
              <a:ext cx="325253" cy="4070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0" baseline="-2500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723" name="Google Shape;723;p16"/>
            <p:cNvSpPr/>
            <p:nvPr/>
          </p:nvSpPr>
          <p:spPr>
            <a:xfrm>
              <a:off x="1651478" y="2529728"/>
              <a:ext cx="325253" cy="4070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0" baseline="-2500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  <p:sp>
          <p:nvSpPr>
            <p:cNvPr id="724" name="Google Shape;724;p16"/>
            <p:cNvSpPr/>
            <p:nvPr/>
          </p:nvSpPr>
          <p:spPr>
            <a:xfrm>
              <a:off x="-354063" y="1663514"/>
              <a:ext cx="325253" cy="4070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 b="0" baseline="-25000" i="0" sz="16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16"/>
            <p:cNvSpPr/>
            <p:nvPr/>
          </p:nvSpPr>
          <p:spPr>
            <a:xfrm>
              <a:off x="63340" y="1699732"/>
              <a:ext cx="325253" cy="4070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1600"/>
                <a:buFont typeface="Calibri"/>
                <a:buNone/>
              </a:pPr>
              <a:r>
                <a:rPr b="0" i="0" lang="fr-FR" sz="16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 b="0" baseline="-25000" i="0" sz="16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6" name="Google Shape;726;p16"/>
          <p:cNvSpPr/>
          <p:nvPr/>
        </p:nvSpPr>
        <p:spPr>
          <a:xfrm>
            <a:off x="4341268" y="6207997"/>
            <a:ext cx="207877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contient deux boucles</a:t>
            </a:r>
            <a:endParaRPr/>
          </a:p>
        </p:txBody>
      </p:sp>
      <p:sp>
        <p:nvSpPr>
          <p:cNvPr id="727" name="Google Shape;727;p16"/>
          <p:cNvSpPr/>
          <p:nvPr/>
        </p:nvSpPr>
        <p:spPr>
          <a:xfrm>
            <a:off x="7985052" y="6207997"/>
            <a:ext cx="128580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 dérivation</a:t>
            </a:r>
            <a:endParaRPr/>
          </a:p>
        </p:txBody>
      </p:sp>
      <p:grpSp>
        <p:nvGrpSpPr>
          <p:cNvPr id="728" name="Google Shape;728;p16"/>
          <p:cNvGrpSpPr/>
          <p:nvPr/>
        </p:nvGrpSpPr>
        <p:grpSpPr>
          <a:xfrm>
            <a:off x="5525251" y="4712098"/>
            <a:ext cx="1070808" cy="866618"/>
            <a:chOff x="8587269" y="4184139"/>
            <a:chExt cx="1690652" cy="824940"/>
          </a:xfrm>
        </p:grpSpPr>
        <p:sp>
          <p:nvSpPr>
            <p:cNvPr id="729" name="Google Shape;729;p16"/>
            <p:cNvSpPr/>
            <p:nvPr/>
          </p:nvSpPr>
          <p:spPr>
            <a:xfrm>
              <a:off x="8587269" y="4243070"/>
              <a:ext cx="0" cy="677621"/>
            </a:xfrm>
            <a:custGeom>
              <a:rect b="b" l="l" r="r" t="t"/>
              <a:pathLst>
                <a:path extrusionOk="0" h="677621" w="120000">
                  <a:moveTo>
                    <a:pt x="0" y="677621"/>
                  </a:moveTo>
                  <a:lnTo>
                    <a:pt x="0" y="0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6"/>
            <p:cNvSpPr/>
            <p:nvPr/>
          </p:nvSpPr>
          <p:spPr>
            <a:xfrm>
              <a:off x="8669837" y="4184141"/>
              <a:ext cx="1513751" cy="0"/>
            </a:xfrm>
            <a:custGeom>
              <a:rect b="b" l="l" r="r" t="t"/>
              <a:pathLst>
                <a:path extrusionOk="0" h="120000" w="1513751">
                  <a:moveTo>
                    <a:pt x="0" y="0"/>
                  </a:moveTo>
                  <a:lnTo>
                    <a:pt x="1513751" y="0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16"/>
            <p:cNvSpPr/>
            <p:nvPr/>
          </p:nvSpPr>
          <p:spPr>
            <a:xfrm>
              <a:off x="10277921" y="4303395"/>
              <a:ext cx="0" cy="613079"/>
            </a:xfrm>
            <a:custGeom>
              <a:rect b="b" l="l" r="r" t="t"/>
              <a:pathLst>
                <a:path extrusionOk="0" h="613079" w="120000">
                  <a:moveTo>
                    <a:pt x="0" y="0"/>
                  </a:moveTo>
                  <a:lnTo>
                    <a:pt x="0" y="613079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16"/>
            <p:cNvSpPr/>
            <p:nvPr/>
          </p:nvSpPr>
          <p:spPr>
            <a:xfrm>
              <a:off x="8642311" y="5009076"/>
              <a:ext cx="1513751" cy="0"/>
            </a:xfrm>
            <a:custGeom>
              <a:rect b="b" l="l" r="r" t="t"/>
              <a:pathLst>
                <a:path extrusionOk="0" h="120000" w="1513751">
                  <a:moveTo>
                    <a:pt x="1513751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8587269" y="4184139"/>
              <a:ext cx="1690649" cy="824940"/>
            </a:xfrm>
            <a:custGeom>
              <a:rect b="b" l="l" r="r" t="t"/>
              <a:pathLst>
                <a:path extrusionOk="0" h="824940" w="1690649">
                  <a:moveTo>
                    <a:pt x="0" y="29463"/>
                  </a:moveTo>
                  <a:lnTo>
                    <a:pt x="0" y="0"/>
                  </a:lnTo>
                  <a:lnTo>
                    <a:pt x="27520" y="0"/>
                  </a:lnTo>
                  <a:moveTo>
                    <a:pt x="1623834" y="0"/>
                  </a:moveTo>
                  <a:lnTo>
                    <a:pt x="1651355" y="0"/>
                  </a:lnTo>
                  <a:cubicBezTo>
                    <a:pt x="1656689" y="0"/>
                    <a:pt x="1661769" y="1054"/>
                    <a:pt x="1666405" y="2984"/>
                  </a:cubicBezTo>
                  <a:moveTo>
                    <a:pt x="1687677" y="24257"/>
                  </a:moveTo>
                  <a:cubicBezTo>
                    <a:pt x="1689595" y="28892"/>
                    <a:pt x="1690649" y="33958"/>
                    <a:pt x="1690649" y="39292"/>
                  </a:cubicBezTo>
                  <a:lnTo>
                    <a:pt x="1690649" y="65950"/>
                  </a:lnTo>
                  <a:moveTo>
                    <a:pt x="1690649" y="758989"/>
                  </a:moveTo>
                  <a:lnTo>
                    <a:pt x="1690649" y="785646"/>
                  </a:lnTo>
                  <a:cubicBezTo>
                    <a:pt x="1690649" y="790967"/>
                    <a:pt x="1689595" y="796047"/>
                    <a:pt x="1687677" y="800683"/>
                  </a:cubicBezTo>
                  <a:moveTo>
                    <a:pt x="1666405" y="821955"/>
                  </a:moveTo>
                  <a:cubicBezTo>
                    <a:pt x="1661769" y="823873"/>
                    <a:pt x="1656689" y="824940"/>
                    <a:pt x="1651355" y="824940"/>
                  </a:cubicBezTo>
                  <a:lnTo>
                    <a:pt x="1623834" y="824940"/>
                  </a:lnTo>
                  <a:moveTo>
                    <a:pt x="27520" y="824940"/>
                  </a:moveTo>
                  <a:lnTo>
                    <a:pt x="0" y="824940"/>
                  </a:lnTo>
                  <a:lnTo>
                    <a:pt x="0" y="795476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4" name="Google Shape;734;p16"/>
          <p:cNvGrpSpPr/>
          <p:nvPr/>
        </p:nvGrpSpPr>
        <p:grpSpPr>
          <a:xfrm>
            <a:off x="5458513" y="4632897"/>
            <a:ext cx="1863874" cy="1029342"/>
            <a:chOff x="8587269" y="4184139"/>
            <a:chExt cx="1690652" cy="824940"/>
          </a:xfrm>
        </p:grpSpPr>
        <p:sp>
          <p:nvSpPr>
            <p:cNvPr id="735" name="Google Shape;735;p16"/>
            <p:cNvSpPr/>
            <p:nvPr/>
          </p:nvSpPr>
          <p:spPr>
            <a:xfrm>
              <a:off x="8587269" y="4243070"/>
              <a:ext cx="0" cy="677621"/>
            </a:xfrm>
            <a:custGeom>
              <a:rect b="b" l="l" r="r" t="t"/>
              <a:pathLst>
                <a:path extrusionOk="0" h="677621" w="120000">
                  <a:moveTo>
                    <a:pt x="0" y="677621"/>
                  </a:moveTo>
                  <a:lnTo>
                    <a:pt x="0" y="0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16"/>
            <p:cNvSpPr/>
            <p:nvPr/>
          </p:nvSpPr>
          <p:spPr>
            <a:xfrm>
              <a:off x="8669837" y="4184141"/>
              <a:ext cx="1513751" cy="0"/>
            </a:xfrm>
            <a:custGeom>
              <a:rect b="b" l="l" r="r" t="t"/>
              <a:pathLst>
                <a:path extrusionOk="0" h="120000" w="1513751">
                  <a:moveTo>
                    <a:pt x="0" y="0"/>
                  </a:moveTo>
                  <a:lnTo>
                    <a:pt x="1513751" y="0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16"/>
            <p:cNvSpPr/>
            <p:nvPr/>
          </p:nvSpPr>
          <p:spPr>
            <a:xfrm>
              <a:off x="10277921" y="4303395"/>
              <a:ext cx="0" cy="613079"/>
            </a:xfrm>
            <a:custGeom>
              <a:rect b="b" l="l" r="r" t="t"/>
              <a:pathLst>
                <a:path extrusionOk="0" h="613079" w="120000">
                  <a:moveTo>
                    <a:pt x="0" y="0"/>
                  </a:moveTo>
                  <a:lnTo>
                    <a:pt x="0" y="613079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16"/>
            <p:cNvSpPr/>
            <p:nvPr/>
          </p:nvSpPr>
          <p:spPr>
            <a:xfrm>
              <a:off x="8642311" y="5009076"/>
              <a:ext cx="1513751" cy="0"/>
            </a:xfrm>
            <a:custGeom>
              <a:rect b="b" l="l" r="r" t="t"/>
              <a:pathLst>
                <a:path extrusionOk="0" h="120000" w="1513751">
                  <a:moveTo>
                    <a:pt x="1513751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dashDot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16"/>
            <p:cNvSpPr/>
            <p:nvPr/>
          </p:nvSpPr>
          <p:spPr>
            <a:xfrm>
              <a:off x="8587269" y="4184139"/>
              <a:ext cx="1690649" cy="824940"/>
            </a:xfrm>
            <a:custGeom>
              <a:rect b="b" l="l" r="r" t="t"/>
              <a:pathLst>
                <a:path extrusionOk="0" h="824940" w="1690649">
                  <a:moveTo>
                    <a:pt x="0" y="29463"/>
                  </a:moveTo>
                  <a:lnTo>
                    <a:pt x="0" y="0"/>
                  </a:lnTo>
                  <a:lnTo>
                    <a:pt x="27520" y="0"/>
                  </a:lnTo>
                  <a:moveTo>
                    <a:pt x="1623834" y="0"/>
                  </a:moveTo>
                  <a:lnTo>
                    <a:pt x="1651355" y="0"/>
                  </a:lnTo>
                  <a:cubicBezTo>
                    <a:pt x="1656689" y="0"/>
                    <a:pt x="1661769" y="1054"/>
                    <a:pt x="1666405" y="2984"/>
                  </a:cubicBezTo>
                  <a:moveTo>
                    <a:pt x="1687677" y="24257"/>
                  </a:moveTo>
                  <a:cubicBezTo>
                    <a:pt x="1689595" y="28892"/>
                    <a:pt x="1690649" y="33958"/>
                    <a:pt x="1690649" y="39292"/>
                  </a:cubicBezTo>
                  <a:lnTo>
                    <a:pt x="1690649" y="65950"/>
                  </a:lnTo>
                  <a:moveTo>
                    <a:pt x="1690649" y="758989"/>
                  </a:moveTo>
                  <a:lnTo>
                    <a:pt x="1690649" y="785646"/>
                  </a:lnTo>
                  <a:cubicBezTo>
                    <a:pt x="1690649" y="790967"/>
                    <a:pt x="1689595" y="796047"/>
                    <a:pt x="1687677" y="800683"/>
                  </a:cubicBezTo>
                  <a:moveTo>
                    <a:pt x="1666405" y="821955"/>
                  </a:moveTo>
                  <a:cubicBezTo>
                    <a:pt x="1661769" y="823873"/>
                    <a:pt x="1656689" y="824940"/>
                    <a:pt x="1651355" y="824940"/>
                  </a:cubicBezTo>
                  <a:lnTo>
                    <a:pt x="1623834" y="824940"/>
                  </a:lnTo>
                  <a:moveTo>
                    <a:pt x="27520" y="824940"/>
                  </a:moveTo>
                  <a:lnTo>
                    <a:pt x="0" y="824940"/>
                  </a:lnTo>
                  <a:lnTo>
                    <a:pt x="0" y="795476"/>
                  </a:lnTo>
                </a:path>
              </a:pathLst>
            </a:custGeom>
            <a:noFill/>
            <a:ln cap="flat" cmpd="sng" w="19050">
              <a:solidFill>
                <a:srgbClr val="FF000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0" name="Google Shape;740;p16"/>
          <p:cNvSpPr txBox="1"/>
          <p:nvPr/>
        </p:nvSpPr>
        <p:spPr>
          <a:xfrm>
            <a:off x="5578839" y="5114799"/>
            <a:ext cx="89960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Boucle 1</a:t>
            </a:r>
            <a:endParaRPr/>
          </a:p>
        </p:txBody>
      </p:sp>
      <p:sp>
        <p:nvSpPr>
          <p:cNvPr id="741" name="Google Shape;741;p16"/>
          <p:cNvSpPr txBox="1"/>
          <p:nvPr/>
        </p:nvSpPr>
        <p:spPr>
          <a:xfrm>
            <a:off x="7694025" y="5377412"/>
            <a:ext cx="89960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Boucle 2</a:t>
            </a:r>
            <a:endParaRPr/>
          </a:p>
        </p:txBody>
      </p:sp>
      <p:cxnSp>
        <p:nvCxnSpPr>
          <p:cNvPr id="742" name="Google Shape;742;p16"/>
          <p:cNvCxnSpPr>
            <a:stCxn id="741" idx="1"/>
          </p:cNvCxnSpPr>
          <p:nvPr/>
        </p:nvCxnSpPr>
        <p:spPr>
          <a:xfrm rot="10800000">
            <a:off x="7224525" y="5431789"/>
            <a:ext cx="469500" cy="114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" name="Google Shape;747;p17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48" name="Google Shape;748;p1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3</a:t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8"/>
          <p:cNvSpPr txBox="1"/>
          <p:nvPr/>
        </p:nvSpPr>
        <p:spPr>
          <a:xfrm>
            <a:off x="1074703" y="333318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arrivons à la correction des exercices correspondant à la troisième tâche de ce chapitre.</a:t>
            </a:r>
            <a:b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vous rappelle la tâche principale.</a:t>
            </a:r>
            <a:endParaRPr/>
          </a:p>
        </p:txBody>
      </p:sp>
      <p:pic>
        <p:nvPicPr>
          <p:cNvPr descr="Lever la main - Icônes mains et gestes gratuites" id="756" name="Google Shape;75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7082" y="235997"/>
            <a:ext cx="702642" cy="70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7" name="Google Shape;757;p18"/>
          <p:cNvGrpSpPr/>
          <p:nvPr/>
        </p:nvGrpSpPr>
        <p:grpSpPr>
          <a:xfrm>
            <a:off x="1197533" y="3198398"/>
            <a:ext cx="9488664" cy="1048261"/>
            <a:chOff x="1385455" y="3061920"/>
            <a:chExt cx="9488664" cy="1048261"/>
          </a:xfrm>
        </p:grpSpPr>
        <p:sp>
          <p:nvSpPr>
            <p:cNvPr id="758" name="Google Shape;758;p18"/>
            <p:cNvSpPr/>
            <p:nvPr/>
          </p:nvSpPr>
          <p:spPr>
            <a:xfrm>
              <a:off x="1746851" y="3345196"/>
              <a:ext cx="9127268" cy="764985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rgbClr val="72B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59" name="Google Shape;759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385455" y="3061920"/>
              <a:ext cx="860500" cy="8705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0" name="Google Shape;760;p18"/>
            <p:cNvSpPr txBox="1"/>
            <p:nvPr/>
          </p:nvSpPr>
          <p:spPr>
            <a:xfrm>
              <a:off x="1815705" y="3478236"/>
              <a:ext cx="9058414" cy="498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Déterminer</a:t>
              </a: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expérimentalement, les caractéristiques du circuit électrique en série</a:t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19"/>
          <p:cNvSpPr txBox="1"/>
          <p:nvPr/>
        </p:nvSpPr>
        <p:spPr>
          <a:xfrm>
            <a:off x="546501" y="612884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fait participer les élèves pour compléter les espaces en pointillés.</a:t>
            </a:r>
            <a:endParaRPr/>
          </a:p>
        </p:txBody>
      </p:sp>
      <p:sp>
        <p:nvSpPr>
          <p:cNvPr id="767" name="Google Shape;767;p19"/>
          <p:cNvSpPr txBox="1"/>
          <p:nvPr/>
        </p:nvSpPr>
        <p:spPr>
          <a:xfrm>
            <a:off x="835936" y="246520"/>
            <a:ext cx="11024104" cy="3454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résumé : pour déterminer, expérimentalement, les caractéristiques du circuit électrique en dérivation, je suis les étapes suivantes :</a:t>
            </a:r>
            <a:endParaRPr/>
          </a:p>
        </p:txBody>
      </p:sp>
      <p:pic>
        <p:nvPicPr>
          <p:cNvPr descr="Lever la main - Icônes mains et gestes gratuites" id="768" name="Google Shape;76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82357" y="495817"/>
            <a:ext cx="538933" cy="53893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69" name="Google Shape;769;p19"/>
          <p:cNvGraphicFramePr/>
          <p:nvPr/>
        </p:nvGraphicFramePr>
        <p:xfrm>
          <a:off x="2027142" y="36697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{CD2A8BB1-0303-4078-A482-FD57C6B980C9}</a:tableStyleId>
              </a:tblPr>
              <a:tblGrid>
                <a:gridCol w="2715575"/>
                <a:gridCol w="992075"/>
                <a:gridCol w="3351650"/>
              </a:tblGrid>
              <a:tr h="563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/>
                        <a:t>Circuit</a:t>
                      </a:r>
                      <a:endParaRPr b="1"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/>
                        <a:t>F/NF</a:t>
                      </a:r>
                      <a:endParaRPr b="1"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/>
                        <a:t>Éclat observé de la lampe L</a:t>
                      </a:r>
                      <a:r>
                        <a:rPr b="1" baseline="-25000" lang="fr-FR" sz="1800"/>
                        <a:t>1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563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Une seule lampe (L</a:t>
                      </a:r>
                      <a:r>
                        <a:rPr baseline="-25000" lang="fr-FR" sz="1800"/>
                        <a:t>1</a:t>
                      </a:r>
                      <a:r>
                        <a:rPr lang="fr-FR" sz="1800"/>
                        <a:t>)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50"/>
                        <a:t>…………….…..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50"/>
                        <a:t>………………………………………………………….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563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Deux lampes (L</a:t>
                      </a:r>
                      <a:r>
                        <a:rPr baseline="-25000" lang="fr-FR" sz="1800"/>
                        <a:t>1</a:t>
                      </a:r>
                      <a:r>
                        <a:rPr lang="fr-FR" sz="1800"/>
                        <a:t> et L</a:t>
                      </a:r>
                      <a:r>
                        <a:rPr baseline="-25000" lang="fr-FR" sz="1800"/>
                        <a:t>2</a:t>
                      </a:r>
                      <a:r>
                        <a:rPr lang="fr-FR" sz="1800"/>
                        <a:t>)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50"/>
                        <a:t>…………….…..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50"/>
                        <a:t>………………………………………………………….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563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Lampe L</a:t>
                      </a:r>
                      <a:r>
                        <a:rPr baseline="-25000" lang="fr-FR" sz="1800"/>
                        <a:t>2</a:t>
                      </a:r>
                      <a:r>
                        <a:rPr lang="fr-FR" sz="1800"/>
                        <a:t> dévissée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50"/>
                        <a:t>…………….…..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050"/>
                        <a:t>………………………………………………………….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770" name="Google Shape;770;p19"/>
          <p:cNvSpPr/>
          <p:nvPr/>
        </p:nvSpPr>
        <p:spPr>
          <a:xfrm>
            <a:off x="6870796" y="5284714"/>
            <a:ext cx="1943400" cy="3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Fort</a:t>
            </a:r>
            <a:endParaRPr/>
          </a:p>
        </p:txBody>
      </p:sp>
      <p:sp>
        <p:nvSpPr>
          <p:cNvPr id="771" name="Google Shape;771;p19"/>
          <p:cNvSpPr/>
          <p:nvPr/>
        </p:nvSpPr>
        <p:spPr>
          <a:xfrm>
            <a:off x="6983074" y="4223690"/>
            <a:ext cx="7034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Fort</a:t>
            </a:r>
            <a:endParaRPr/>
          </a:p>
        </p:txBody>
      </p:sp>
      <p:sp>
        <p:nvSpPr>
          <p:cNvPr id="772" name="Google Shape;772;p19"/>
          <p:cNvSpPr/>
          <p:nvPr/>
        </p:nvSpPr>
        <p:spPr>
          <a:xfrm>
            <a:off x="5058102" y="4231525"/>
            <a:ext cx="3257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/>
          </a:p>
        </p:txBody>
      </p:sp>
      <p:sp>
        <p:nvSpPr>
          <p:cNvPr id="773" name="Google Shape;773;p19"/>
          <p:cNvSpPr/>
          <p:nvPr/>
        </p:nvSpPr>
        <p:spPr>
          <a:xfrm>
            <a:off x="6870789" y="4715625"/>
            <a:ext cx="1698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Fort</a:t>
            </a:r>
            <a:endParaRPr/>
          </a:p>
        </p:txBody>
      </p:sp>
      <p:sp>
        <p:nvSpPr>
          <p:cNvPr id="774" name="Google Shape;774;p19"/>
          <p:cNvSpPr/>
          <p:nvPr/>
        </p:nvSpPr>
        <p:spPr>
          <a:xfrm>
            <a:off x="5070236" y="4796858"/>
            <a:ext cx="3257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/>
          </a:p>
        </p:txBody>
      </p:sp>
      <p:sp>
        <p:nvSpPr>
          <p:cNvPr id="775" name="Google Shape;775;p19"/>
          <p:cNvSpPr/>
          <p:nvPr/>
        </p:nvSpPr>
        <p:spPr>
          <a:xfrm>
            <a:off x="5070236" y="5354357"/>
            <a:ext cx="5277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/>
          </a:p>
        </p:txBody>
      </p:sp>
      <p:grpSp>
        <p:nvGrpSpPr>
          <p:cNvPr id="776" name="Google Shape;776;p19"/>
          <p:cNvGrpSpPr/>
          <p:nvPr/>
        </p:nvGrpSpPr>
        <p:grpSpPr>
          <a:xfrm>
            <a:off x="1340924" y="1248383"/>
            <a:ext cx="8405177" cy="2249488"/>
            <a:chOff x="1346391" y="1364703"/>
            <a:chExt cx="8405177" cy="2249488"/>
          </a:xfrm>
        </p:grpSpPr>
        <p:sp>
          <p:nvSpPr>
            <p:cNvPr id="777" name="Google Shape;777;p19"/>
            <p:cNvSpPr/>
            <p:nvPr/>
          </p:nvSpPr>
          <p:spPr>
            <a:xfrm>
              <a:off x="4959298" y="2181778"/>
              <a:ext cx="1184665" cy="67768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92C8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8" name="Google Shape;778;p19"/>
            <p:cNvGrpSpPr/>
            <p:nvPr/>
          </p:nvGrpSpPr>
          <p:grpSpPr>
            <a:xfrm>
              <a:off x="6687823" y="1364703"/>
              <a:ext cx="3063745" cy="2249488"/>
              <a:chOff x="884323" y="1261133"/>
              <a:chExt cx="3063745" cy="2249488"/>
            </a:xfrm>
          </p:grpSpPr>
          <p:grpSp>
            <p:nvGrpSpPr>
              <p:cNvPr id="779" name="Google Shape;779;p19"/>
              <p:cNvGrpSpPr/>
              <p:nvPr/>
            </p:nvGrpSpPr>
            <p:grpSpPr>
              <a:xfrm>
                <a:off x="884323" y="1261133"/>
                <a:ext cx="3063745" cy="2249488"/>
                <a:chOff x="1690661" y="1316618"/>
                <a:chExt cx="1553775" cy="1193011"/>
              </a:xfrm>
            </p:grpSpPr>
            <p:sp>
              <p:nvSpPr>
                <p:cNvPr id="780" name="Google Shape;780;p19"/>
                <p:cNvSpPr/>
                <p:nvPr/>
              </p:nvSpPr>
              <p:spPr>
                <a:xfrm>
                  <a:off x="2462315" y="1408085"/>
                  <a:ext cx="0" cy="142214"/>
                </a:xfrm>
                <a:custGeom>
                  <a:rect b="b" l="l" r="r" t="t"/>
                  <a:pathLst>
                    <a:path extrusionOk="0" h="142214" w="120000">
                      <a:moveTo>
                        <a:pt x="0" y="14221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rnd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1" name="Google Shape;781;p19"/>
                <p:cNvSpPr/>
                <p:nvPr/>
              </p:nvSpPr>
              <p:spPr>
                <a:xfrm>
                  <a:off x="2356596" y="1349601"/>
                  <a:ext cx="0" cy="246075"/>
                </a:xfrm>
                <a:custGeom>
                  <a:rect b="b" l="l" r="r" t="t"/>
                  <a:pathLst>
                    <a:path extrusionOk="0" h="246075" w="120000">
                      <a:moveTo>
                        <a:pt x="0" y="24607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rnd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2" name="Google Shape;782;p19"/>
                <p:cNvSpPr/>
                <p:nvPr/>
              </p:nvSpPr>
              <p:spPr>
                <a:xfrm>
                  <a:off x="1799584" y="1477244"/>
                  <a:ext cx="550619" cy="101848"/>
                </a:xfrm>
                <a:custGeom>
                  <a:rect b="b" l="l" r="r" t="t"/>
                  <a:pathLst>
                    <a:path extrusionOk="0" h="115582" w="561378">
                      <a:moveTo>
                        <a:pt x="561378" y="0"/>
                      </a:moveTo>
                      <a:lnTo>
                        <a:pt x="0" y="0"/>
                      </a:lnTo>
                      <a:lnTo>
                        <a:pt x="0" y="115582"/>
                      </a:lnTo>
                    </a:path>
                  </a:pathLst>
                </a:custGeom>
                <a:noFill/>
                <a:ln cap="rnd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3" name="Google Shape;783;p19"/>
                <p:cNvSpPr/>
                <p:nvPr/>
              </p:nvSpPr>
              <p:spPr>
                <a:xfrm>
                  <a:off x="1799583" y="1477243"/>
                  <a:ext cx="1342453" cy="913587"/>
                </a:xfrm>
                <a:custGeom>
                  <a:rect b="b" l="l" r="r" t="t"/>
                  <a:pathLst>
                    <a:path extrusionOk="0" h="913587" w="1342453">
                      <a:moveTo>
                        <a:pt x="0" y="259588"/>
                      </a:moveTo>
                      <a:lnTo>
                        <a:pt x="0" y="913587"/>
                      </a:lnTo>
                      <a:lnTo>
                        <a:pt x="1342453" y="913587"/>
                      </a:lnTo>
                      <a:lnTo>
                        <a:pt x="1338033" y="0"/>
                      </a:lnTo>
                      <a:lnTo>
                        <a:pt x="662762" y="0"/>
                      </a:lnTo>
                    </a:path>
                  </a:pathLst>
                </a:custGeom>
                <a:noFill/>
                <a:ln cap="rnd" cmpd="sng" w="19050">
                  <a:solidFill>
                    <a:schemeClr val="dk1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4" name="Google Shape;784;p19"/>
                <p:cNvSpPr/>
                <p:nvPr/>
              </p:nvSpPr>
              <p:spPr>
                <a:xfrm>
                  <a:off x="1780656" y="1589226"/>
                  <a:ext cx="18796" cy="151206"/>
                </a:xfrm>
                <a:custGeom>
                  <a:rect b="b" l="l" r="r" t="t"/>
                  <a:pathLst>
                    <a:path extrusionOk="0" h="151206" w="18796">
                      <a:moveTo>
                        <a:pt x="0" y="151206"/>
                      </a:moveTo>
                      <a:lnTo>
                        <a:pt x="18796" y="0"/>
                      </a:lnTo>
                    </a:path>
                  </a:pathLst>
                </a:custGeom>
                <a:noFill/>
                <a:ln cap="rnd" cmpd="sng" w="1917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5" name="Google Shape;785;p19"/>
                <p:cNvSpPr/>
                <p:nvPr/>
              </p:nvSpPr>
              <p:spPr>
                <a:xfrm>
                  <a:off x="1775299" y="1726035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6" name="Google Shape;786;p19"/>
                <p:cNvSpPr/>
                <p:nvPr/>
              </p:nvSpPr>
              <p:spPr>
                <a:xfrm>
                  <a:off x="1775299" y="1571235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7" name="Google Shape;787;p19"/>
                <p:cNvSpPr/>
                <p:nvPr/>
              </p:nvSpPr>
              <p:spPr>
                <a:xfrm>
                  <a:off x="2304891" y="2264608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</a:path>
                  </a:pathLst>
                </a:custGeom>
                <a:solidFill>
                  <a:srgbClr val="FFF21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788;p19"/>
                <p:cNvSpPr/>
                <p:nvPr/>
              </p:nvSpPr>
              <p:spPr>
                <a:xfrm>
                  <a:off x="2304891" y="2264608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  <a:close/>
                      <a:moveTo>
                        <a:pt x="122516" y="245021"/>
                      </a:move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p19"/>
                <p:cNvSpPr/>
                <p:nvPr/>
              </p:nvSpPr>
              <p:spPr>
                <a:xfrm>
                  <a:off x="2350205" y="2290529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154406" y="0"/>
                      </a:moveTo>
                      <a:lnTo>
                        <a:pt x="0" y="193179"/>
                      </a:ln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p19"/>
                <p:cNvSpPr/>
                <p:nvPr/>
              </p:nvSpPr>
              <p:spPr>
                <a:xfrm>
                  <a:off x="2350203" y="2290529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0" y="0"/>
                      </a:moveTo>
                      <a:lnTo>
                        <a:pt x="154406" y="193179"/>
                      </a:ln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1" name="Google Shape;791;p19"/>
                <p:cNvSpPr/>
                <p:nvPr/>
              </p:nvSpPr>
              <p:spPr>
                <a:xfrm>
                  <a:off x="1802262" y="1960032"/>
                  <a:ext cx="1335595" cy="0"/>
                </a:xfrm>
                <a:custGeom>
                  <a:rect b="b" l="l" r="r" t="t"/>
                  <a:pathLst>
                    <a:path extrusionOk="0" h="120000" w="1335595">
                      <a:moveTo>
                        <a:pt x="0" y="0"/>
                      </a:moveTo>
                      <a:lnTo>
                        <a:pt x="1335595" y="0"/>
                      </a:lnTo>
                    </a:path>
                  </a:pathLst>
                </a:custGeom>
                <a:noFill/>
                <a:ln cap="rnd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2" name="Google Shape;792;p19"/>
                <p:cNvSpPr/>
                <p:nvPr/>
              </p:nvSpPr>
              <p:spPr>
                <a:xfrm>
                  <a:off x="2304891" y="1834408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</a:path>
                  </a:pathLst>
                </a:custGeom>
                <a:solidFill>
                  <a:srgbClr val="FFF21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p19"/>
                <p:cNvSpPr/>
                <p:nvPr/>
              </p:nvSpPr>
              <p:spPr>
                <a:xfrm>
                  <a:off x="2304891" y="1834408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  <a:close/>
                      <a:moveTo>
                        <a:pt x="122516" y="245021"/>
                      </a:move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4" name="Google Shape;794;p19"/>
                <p:cNvSpPr/>
                <p:nvPr/>
              </p:nvSpPr>
              <p:spPr>
                <a:xfrm>
                  <a:off x="2350205" y="1860329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154406" y="0"/>
                      </a:moveTo>
                      <a:lnTo>
                        <a:pt x="0" y="193179"/>
                      </a:ln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5" name="Google Shape;795;p19"/>
                <p:cNvSpPr/>
                <p:nvPr/>
              </p:nvSpPr>
              <p:spPr>
                <a:xfrm>
                  <a:off x="2350203" y="1860329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0" y="0"/>
                      </a:moveTo>
                      <a:lnTo>
                        <a:pt x="154406" y="193179"/>
                      </a:ln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6" name="Google Shape;796;p19"/>
                <p:cNvSpPr/>
                <p:nvPr/>
              </p:nvSpPr>
              <p:spPr>
                <a:xfrm>
                  <a:off x="1775299" y="1938436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7" name="Google Shape;797;p19"/>
                <p:cNvSpPr/>
                <p:nvPr/>
              </p:nvSpPr>
              <p:spPr>
                <a:xfrm>
                  <a:off x="3116262" y="1938436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8" name="Google Shape;798;p19"/>
                <p:cNvSpPr/>
                <p:nvPr/>
              </p:nvSpPr>
              <p:spPr>
                <a:xfrm flipH="1">
                  <a:off x="2483066" y="1316618"/>
                  <a:ext cx="43087" cy="9793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fr-FR" sz="120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_</a:t>
                  </a:r>
                  <a:endParaRPr/>
                </a:p>
              </p:txBody>
            </p:sp>
            <p:sp>
              <p:nvSpPr>
                <p:cNvPr id="799" name="Google Shape;799;p19"/>
                <p:cNvSpPr/>
                <p:nvPr/>
              </p:nvSpPr>
              <p:spPr>
                <a:xfrm>
                  <a:off x="2514710" y="2130663"/>
                  <a:ext cx="84548" cy="14690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4408F"/>
                    </a:buClr>
                    <a:buSzPts val="1800"/>
                    <a:buFont typeface="Calibri"/>
                    <a:buNone/>
                  </a:pPr>
                  <a:r>
                    <a:rPr b="0" i="0" lang="fr-FR" sz="18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</a:t>
                  </a:r>
                  <a:r>
                    <a:rPr b="0" baseline="-25000" i="0" lang="fr-FR" sz="16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</a:t>
                  </a:r>
                  <a:endParaRPr/>
                </a:p>
              </p:txBody>
            </p:sp>
            <p:sp>
              <p:nvSpPr>
                <p:cNvPr id="800" name="Google Shape;800;p19"/>
                <p:cNvSpPr/>
                <p:nvPr/>
              </p:nvSpPr>
              <p:spPr>
                <a:xfrm>
                  <a:off x="2514710" y="1706573"/>
                  <a:ext cx="84548" cy="14690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4408F"/>
                    </a:buClr>
                    <a:buSzPts val="1800"/>
                    <a:buFont typeface="Calibri"/>
                    <a:buNone/>
                  </a:pPr>
                  <a:r>
                    <a:rPr b="0" i="0" lang="fr-FR" sz="18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</a:t>
                  </a:r>
                  <a:r>
                    <a:rPr b="0" baseline="-25000" i="0" lang="fr-FR" sz="16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/>
                </a:p>
              </p:txBody>
            </p:sp>
            <p:sp>
              <p:nvSpPr>
                <p:cNvPr id="801" name="Google Shape;801;p19"/>
                <p:cNvSpPr/>
                <p:nvPr/>
              </p:nvSpPr>
              <p:spPr>
                <a:xfrm>
                  <a:off x="1690661" y="1878939"/>
                  <a:ext cx="63411" cy="13058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5821F"/>
                    </a:buClr>
                    <a:buSzPts val="1600"/>
                    <a:buFont typeface="Calibri"/>
                    <a:buNone/>
                  </a:pPr>
                  <a:r>
                    <a:rPr b="1" i="0" lang="fr-FR" sz="1600" u="none" cap="none" strike="noStrike">
                      <a:solidFill>
                        <a:srgbClr val="F5821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A</a:t>
                  </a:r>
                  <a:endParaRPr/>
                </a:p>
              </p:txBody>
            </p:sp>
            <p:sp>
              <p:nvSpPr>
                <p:cNvPr id="802" name="Google Shape;802;p19"/>
                <p:cNvSpPr/>
                <p:nvPr/>
              </p:nvSpPr>
              <p:spPr>
                <a:xfrm>
                  <a:off x="3185903" y="1878939"/>
                  <a:ext cx="58533" cy="13058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5821F"/>
                    </a:buClr>
                    <a:buSzPts val="1600"/>
                    <a:buFont typeface="Calibri"/>
                    <a:buNone/>
                  </a:pPr>
                  <a:r>
                    <a:rPr b="1" i="0" lang="fr-FR" sz="1600" u="none" cap="none" strike="noStrike">
                      <a:solidFill>
                        <a:srgbClr val="F5821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B</a:t>
                  </a:r>
                  <a:endParaRPr/>
                </a:p>
              </p:txBody>
            </p:sp>
          </p:grpSp>
          <p:sp>
            <p:nvSpPr>
              <p:cNvPr id="803" name="Google Shape;803;p19"/>
              <p:cNvSpPr/>
              <p:nvPr/>
            </p:nvSpPr>
            <p:spPr>
              <a:xfrm flipH="1">
                <a:off x="2074726" y="1288097"/>
                <a:ext cx="195096" cy="176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15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/>
              </a:p>
            </p:txBody>
          </p:sp>
        </p:grpSp>
        <p:grpSp>
          <p:nvGrpSpPr>
            <p:cNvPr id="804" name="Google Shape;804;p19"/>
            <p:cNvGrpSpPr/>
            <p:nvPr/>
          </p:nvGrpSpPr>
          <p:grpSpPr>
            <a:xfrm>
              <a:off x="1346391" y="1770318"/>
              <a:ext cx="3063745" cy="1438322"/>
              <a:chOff x="1280345" y="1364705"/>
              <a:chExt cx="3063745" cy="1438322"/>
            </a:xfrm>
          </p:grpSpPr>
          <p:grpSp>
            <p:nvGrpSpPr>
              <p:cNvPr id="805" name="Google Shape;805;p19"/>
              <p:cNvGrpSpPr/>
              <p:nvPr/>
            </p:nvGrpSpPr>
            <p:grpSpPr>
              <a:xfrm>
                <a:off x="1280345" y="1364705"/>
                <a:ext cx="3063745" cy="1438322"/>
                <a:chOff x="1690661" y="1316618"/>
                <a:chExt cx="1553775" cy="762811"/>
              </a:xfrm>
            </p:grpSpPr>
            <p:sp>
              <p:nvSpPr>
                <p:cNvPr id="806" name="Google Shape;806;p19"/>
                <p:cNvSpPr/>
                <p:nvPr/>
              </p:nvSpPr>
              <p:spPr>
                <a:xfrm>
                  <a:off x="2462315" y="1408085"/>
                  <a:ext cx="0" cy="142214"/>
                </a:xfrm>
                <a:custGeom>
                  <a:rect b="b" l="l" r="r" t="t"/>
                  <a:pathLst>
                    <a:path extrusionOk="0" h="142214" w="120000">
                      <a:moveTo>
                        <a:pt x="0" y="14221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rnd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7" name="Google Shape;807;p19"/>
                <p:cNvSpPr/>
                <p:nvPr/>
              </p:nvSpPr>
              <p:spPr>
                <a:xfrm>
                  <a:off x="2356596" y="1349601"/>
                  <a:ext cx="0" cy="246075"/>
                </a:xfrm>
                <a:custGeom>
                  <a:rect b="b" l="l" r="r" t="t"/>
                  <a:pathLst>
                    <a:path extrusionOk="0" h="246075" w="120000">
                      <a:moveTo>
                        <a:pt x="0" y="24607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cap="rnd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8" name="Google Shape;808;p19"/>
                <p:cNvSpPr/>
                <p:nvPr/>
              </p:nvSpPr>
              <p:spPr>
                <a:xfrm>
                  <a:off x="1799584" y="1477244"/>
                  <a:ext cx="550619" cy="101848"/>
                </a:xfrm>
                <a:custGeom>
                  <a:rect b="b" l="l" r="r" t="t"/>
                  <a:pathLst>
                    <a:path extrusionOk="0" h="115582" w="561378">
                      <a:moveTo>
                        <a:pt x="561378" y="0"/>
                      </a:moveTo>
                      <a:lnTo>
                        <a:pt x="0" y="0"/>
                      </a:lnTo>
                      <a:lnTo>
                        <a:pt x="0" y="115582"/>
                      </a:lnTo>
                    </a:path>
                  </a:pathLst>
                </a:custGeom>
                <a:noFill/>
                <a:ln cap="rnd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9" name="Google Shape;809;p19"/>
                <p:cNvSpPr/>
                <p:nvPr/>
              </p:nvSpPr>
              <p:spPr>
                <a:xfrm>
                  <a:off x="1780656" y="1589226"/>
                  <a:ext cx="18796" cy="151206"/>
                </a:xfrm>
                <a:custGeom>
                  <a:rect b="b" l="l" r="r" t="t"/>
                  <a:pathLst>
                    <a:path extrusionOk="0" h="151206" w="18796">
                      <a:moveTo>
                        <a:pt x="0" y="151206"/>
                      </a:moveTo>
                      <a:lnTo>
                        <a:pt x="18796" y="0"/>
                      </a:lnTo>
                    </a:path>
                  </a:pathLst>
                </a:custGeom>
                <a:noFill/>
                <a:ln cap="rnd" cmpd="sng" w="1917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0" name="Google Shape;810;p19"/>
                <p:cNvSpPr/>
                <p:nvPr/>
              </p:nvSpPr>
              <p:spPr>
                <a:xfrm>
                  <a:off x="1775299" y="1726035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1" name="Google Shape;811;p19"/>
                <p:cNvSpPr/>
                <p:nvPr/>
              </p:nvSpPr>
              <p:spPr>
                <a:xfrm>
                  <a:off x="1775299" y="1571235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2" name="Google Shape;812;p19"/>
                <p:cNvSpPr/>
                <p:nvPr/>
              </p:nvSpPr>
              <p:spPr>
                <a:xfrm>
                  <a:off x="1802262" y="1960032"/>
                  <a:ext cx="1335595" cy="0"/>
                </a:xfrm>
                <a:custGeom>
                  <a:rect b="b" l="l" r="r" t="t"/>
                  <a:pathLst>
                    <a:path extrusionOk="0" h="120000" w="1335595">
                      <a:moveTo>
                        <a:pt x="0" y="0"/>
                      </a:moveTo>
                      <a:lnTo>
                        <a:pt x="1335595" y="0"/>
                      </a:lnTo>
                    </a:path>
                  </a:pathLst>
                </a:custGeom>
                <a:noFill/>
                <a:ln cap="rnd" cmpd="sng" w="1905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3" name="Google Shape;813;p19"/>
                <p:cNvSpPr/>
                <p:nvPr/>
              </p:nvSpPr>
              <p:spPr>
                <a:xfrm>
                  <a:off x="2304891" y="1834408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</a:path>
                  </a:pathLst>
                </a:custGeom>
                <a:solidFill>
                  <a:srgbClr val="FFF21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4" name="Google Shape;814;p19"/>
                <p:cNvSpPr/>
                <p:nvPr/>
              </p:nvSpPr>
              <p:spPr>
                <a:xfrm>
                  <a:off x="2304891" y="1834408"/>
                  <a:ext cx="245032" cy="245021"/>
                </a:xfrm>
                <a:custGeom>
                  <a:rect b="b" l="l" r="r" t="t"/>
                  <a:pathLst>
                    <a:path extrusionOk="0" h="245021" w="245032">
                      <a:moveTo>
                        <a:pt x="122516" y="245021"/>
                      </a:moveTo>
                      <a:cubicBezTo>
                        <a:pt x="190181" y="245021"/>
                        <a:pt x="245032" y="190183"/>
                        <a:pt x="245032" y="122517"/>
                      </a:cubicBezTo>
                      <a:cubicBezTo>
                        <a:pt x="245032" y="54852"/>
                        <a:pt x="190181" y="0"/>
                        <a:pt x="122516" y="0"/>
                      </a:cubicBezTo>
                      <a:cubicBezTo>
                        <a:pt x="54851" y="0"/>
                        <a:pt x="0" y="54852"/>
                        <a:pt x="0" y="122517"/>
                      </a:cubicBezTo>
                      <a:cubicBezTo>
                        <a:pt x="0" y="190183"/>
                        <a:pt x="54851" y="245021"/>
                        <a:pt x="122516" y="245021"/>
                      </a:cubicBezTo>
                      <a:close/>
                      <a:moveTo>
                        <a:pt x="122516" y="245021"/>
                      </a:move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5" name="Google Shape;815;p19"/>
                <p:cNvSpPr/>
                <p:nvPr/>
              </p:nvSpPr>
              <p:spPr>
                <a:xfrm>
                  <a:off x="2350205" y="1860329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154406" y="0"/>
                      </a:moveTo>
                      <a:lnTo>
                        <a:pt x="0" y="193179"/>
                      </a:ln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6" name="Google Shape;816;p19"/>
                <p:cNvSpPr/>
                <p:nvPr/>
              </p:nvSpPr>
              <p:spPr>
                <a:xfrm>
                  <a:off x="2350203" y="1860329"/>
                  <a:ext cx="154406" cy="193179"/>
                </a:xfrm>
                <a:custGeom>
                  <a:rect b="b" l="l" r="r" t="t"/>
                  <a:pathLst>
                    <a:path extrusionOk="0" h="193179" w="154406">
                      <a:moveTo>
                        <a:pt x="0" y="0"/>
                      </a:moveTo>
                      <a:lnTo>
                        <a:pt x="154406" y="193179"/>
                      </a:lnTo>
                    </a:path>
                  </a:pathLst>
                </a:custGeom>
                <a:noFill/>
                <a:ln cap="flat" cmpd="sng" w="9525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7" name="Google Shape;817;p19"/>
                <p:cNvSpPr/>
                <p:nvPr/>
              </p:nvSpPr>
              <p:spPr>
                <a:xfrm>
                  <a:off x="1775299" y="1938436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8" name="Google Shape;818;p19"/>
                <p:cNvSpPr/>
                <p:nvPr/>
              </p:nvSpPr>
              <p:spPr>
                <a:xfrm>
                  <a:off x="3116262" y="1938436"/>
                  <a:ext cx="43116" cy="43102"/>
                </a:xfrm>
                <a:custGeom>
                  <a:rect b="b" l="l" r="r" t="t"/>
                  <a:pathLst>
                    <a:path extrusionOk="0" h="43102" w="43116">
                      <a:moveTo>
                        <a:pt x="43116" y="21551"/>
                      </a:moveTo>
                      <a:cubicBezTo>
                        <a:pt x="43116" y="9652"/>
                        <a:pt x="33465" y="0"/>
                        <a:pt x="21552" y="0"/>
                      </a:cubicBezTo>
                      <a:cubicBezTo>
                        <a:pt x="9652" y="0"/>
                        <a:pt x="0" y="9652"/>
                        <a:pt x="0" y="21551"/>
                      </a:cubicBezTo>
                      <a:cubicBezTo>
                        <a:pt x="0" y="33450"/>
                        <a:pt x="9652" y="43102"/>
                        <a:pt x="21552" y="43102"/>
                      </a:cubicBezTo>
                      <a:cubicBezTo>
                        <a:pt x="33465" y="43102"/>
                        <a:pt x="43116" y="33450"/>
                        <a:pt x="43116" y="21551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9" name="Google Shape;819;p19"/>
                <p:cNvSpPr/>
                <p:nvPr/>
              </p:nvSpPr>
              <p:spPr>
                <a:xfrm flipH="1">
                  <a:off x="2483066" y="1316618"/>
                  <a:ext cx="43087" cy="9793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fr-FR" sz="1200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_</a:t>
                  </a:r>
                  <a:endParaRPr/>
                </a:p>
              </p:txBody>
            </p:sp>
            <p:sp>
              <p:nvSpPr>
                <p:cNvPr id="820" name="Google Shape;820;p19"/>
                <p:cNvSpPr/>
                <p:nvPr/>
              </p:nvSpPr>
              <p:spPr>
                <a:xfrm>
                  <a:off x="2514710" y="1706573"/>
                  <a:ext cx="84548" cy="14690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4408F"/>
                    </a:buClr>
                    <a:buSzPts val="1800"/>
                    <a:buFont typeface="Calibri"/>
                    <a:buNone/>
                  </a:pPr>
                  <a:r>
                    <a:rPr b="0" i="0" lang="fr-FR" sz="18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</a:t>
                  </a:r>
                  <a:r>
                    <a:rPr b="0" baseline="-25000" i="0" lang="fr-FR" sz="1600" u="none" cap="none" strike="noStrike">
                      <a:solidFill>
                        <a:srgbClr val="24408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/>
                </a:p>
              </p:txBody>
            </p:sp>
            <p:sp>
              <p:nvSpPr>
                <p:cNvPr id="821" name="Google Shape;821;p19"/>
                <p:cNvSpPr/>
                <p:nvPr/>
              </p:nvSpPr>
              <p:spPr>
                <a:xfrm>
                  <a:off x="1690661" y="1878939"/>
                  <a:ext cx="63411" cy="13058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5821F"/>
                    </a:buClr>
                    <a:buSzPts val="1600"/>
                    <a:buFont typeface="Calibri"/>
                    <a:buNone/>
                  </a:pPr>
                  <a:r>
                    <a:rPr b="1" i="0" lang="fr-FR" sz="1600" u="none" cap="none" strike="noStrike">
                      <a:solidFill>
                        <a:srgbClr val="F5821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A</a:t>
                  </a:r>
                  <a:endParaRPr/>
                </a:p>
              </p:txBody>
            </p:sp>
            <p:sp>
              <p:nvSpPr>
                <p:cNvPr id="822" name="Google Shape;822;p19"/>
                <p:cNvSpPr/>
                <p:nvPr/>
              </p:nvSpPr>
              <p:spPr>
                <a:xfrm>
                  <a:off x="3185903" y="1878939"/>
                  <a:ext cx="58533" cy="13058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5821F"/>
                    </a:buClr>
                    <a:buSzPts val="1600"/>
                    <a:buFont typeface="Calibri"/>
                    <a:buNone/>
                  </a:pPr>
                  <a:r>
                    <a:rPr b="1" i="0" lang="fr-FR" sz="1600" u="none" cap="none" strike="noStrike">
                      <a:solidFill>
                        <a:srgbClr val="F5821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B</a:t>
                  </a:r>
                  <a:endParaRPr/>
                </a:p>
              </p:txBody>
            </p:sp>
          </p:grpSp>
          <p:sp>
            <p:nvSpPr>
              <p:cNvPr id="823" name="Google Shape;823;p19"/>
              <p:cNvSpPr/>
              <p:nvPr/>
            </p:nvSpPr>
            <p:spPr>
              <a:xfrm flipH="1">
                <a:off x="2470748" y="1391668"/>
                <a:ext cx="195096" cy="176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15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/>
              </a:p>
            </p:txBody>
          </p:sp>
          <p:sp>
            <p:nvSpPr>
              <p:cNvPr id="824" name="Google Shape;824;p19"/>
              <p:cNvSpPr/>
              <p:nvPr/>
            </p:nvSpPr>
            <p:spPr>
              <a:xfrm flipH="1" rot="10800000">
                <a:off x="1489258" y="2208384"/>
                <a:ext cx="129490" cy="360000"/>
              </a:xfrm>
              <a:custGeom>
                <a:rect b="b" l="l" r="r" t="t"/>
                <a:pathLst>
                  <a:path extrusionOk="0" h="115582" w="561378">
                    <a:moveTo>
                      <a:pt x="561378" y="0"/>
                    </a:moveTo>
                    <a:lnTo>
                      <a:pt x="0" y="0"/>
                    </a:lnTo>
                    <a:lnTo>
                      <a:pt x="0" y="115582"/>
                    </a:lnTo>
                  </a:path>
                </a:pathLst>
              </a:custGeom>
              <a:noFill/>
              <a:ln cap="rnd" cmpd="sng" w="190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19"/>
              <p:cNvSpPr/>
              <p:nvPr/>
            </p:nvSpPr>
            <p:spPr>
              <a:xfrm flipH="1">
                <a:off x="2812462" y="1672418"/>
                <a:ext cx="1318933" cy="895965"/>
              </a:xfrm>
              <a:custGeom>
                <a:rect b="b" l="l" r="r" t="t"/>
                <a:pathLst>
                  <a:path extrusionOk="0" h="115582" w="561378">
                    <a:moveTo>
                      <a:pt x="561378" y="0"/>
                    </a:moveTo>
                    <a:lnTo>
                      <a:pt x="0" y="0"/>
                    </a:lnTo>
                    <a:lnTo>
                      <a:pt x="0" y="115582"/>
                    </a:lnTo>
                  </a:path>
                </a:pathLst>
              </a:custGeom>
              <a:noFill/>
              <a:ln cap="rnd" cmpd="sng" w="190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26" name="Google Shape;826;p19"/>
          <p:cNvSpPr/>
          <p:nvPr/>
        </p:nvSpPr>
        <p:spPr>
          <a:xfrm>
            <a:off x="440176" y="945293"/>
            <a:ext cx="103146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On réalise d’abord un circuit comportant une seule lampe, puis on y ajoute une deuxième lampe, comme illustré ci-dessous.</a:t>
            </a:r>
            <a:endParaRPr/>
          </a:p>
        </p:txBody>
      </p:sp>
      <p:sp>
        <p:nvSpPr>
          <p:cNvPr id="827" name="Google Shape;827;p19"/>
          <p:cNvSpPr/>
          <p:nvPr/>
        </p:nvSpPr>
        <p:spPr>
          <a:xfrm>
            <a:off x="835936" y="5916323"/>
            <a:ext cx="1034738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Quand on ajoute des lampes en </a:t>
            </a: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dérivation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l’éclat </a:t>
            </a:r>
            <a:r>
              <a:rPr b="0" i="0" lang="fr-FR" sz="12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</a:t>
            </a:r>
            <a:r>
              <a:rPr b="1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Si une lampe est dévissée ou grillée, toutes les autres lampes </a:t>
            </a:r>
            <a:r>
              <a:rPr b="0" i="0" lang="fr-FR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</a:t>
            </a:r>
            <a:r>
              <a:rPr b="1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32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>
            <a:off x="6250030" y="5816033"/>
            <a:ext cx="2029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 change pas</a:t>
            </a:r>
            <a:endParaRPr/>
          </a:p>
        </p:txBody>
      </p:sp>
      <p:sp>
        <p:nvSpPr>
          <p:cNvPr id="829" name="Google Shape;829;p19"/>
          <p:cNvSpPr/>
          <p:nvPr/>
        </p:nvSpPr>
        <p:spPr>
          <a:xfrm>
            <a:off x="7393302" y="6229675"/>
            <a:ext cx="428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fonctionnent normalement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2"/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205" name="Google Shape;205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1607" y="3874674"/>
              <a:ext cx="481959" cy="4819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2"/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prête l’attention à l’enseignant</a:t>
              </a:r>
              <a:endParaRPr b="0" i="0" sz="146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" name="Google Shape;207;p2"/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icônes utilisées dans les slides</a:t>
            </a:r>
            <a:endParaRPr b="0" i="0" sz="18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" name="Google Shape;208;p2"/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209" name="Google Shape;209;p2"/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L’élève lève la main avant de répondre</a:t>
              </a:r>
              <a:endParaRPr b="0" i="0" sz="146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ever la main - Icônes mains et gestes gratuites" id="210" name="Google Shape;210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33815" y="5937939"/>
              <a:ext cx="527905" cy="5279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1" name="Google Shape;211;p2"/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descr="Image générée" id="212" name="Google Shape;212;p2"/>
            <p:cNvPicPr preferRelativeResize="0"/>
            <p:nvPr/>
          </p:nvPicPr>
          <p:blipFill rotWithShape="1">
            <a:blip r:embed="rId5">
              <a:alphaModFix/>
            </a:blip>
            <a:srcRect b="10678" l="0" r="0" t="11064"/>
            <a:stretch/>
          </p:blipFill>
          <p:spPr>
            <a:xfrm>
              <a:off x="605726" y="736482"/>
              <a:ext cx="546818" cy="6418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2"/>
            <p:cNvSpPr txBox="1"/>
            <p:nvPr/>
          </p:nvSpPr>
          <p:spPr>
            <a:xfrm>
              <a:off x="1591155" y="978316"/>
              <a:ext cx="9106684" cy="40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Slide réservé à l’enseignant</a:t>
              </a:r>
              <a:endParaRPr b="0" i="0" sz="146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0"/>
          <p:cNvSpPr txBox="1"/>
          <p:nvPr/>
        </p:nvSpPr>
        <p:spPr>
          <a:xfrm>
            <a:off x="546501" y="612884"/>
            <a:ext cx="773303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L’enseignant.e fait participer les élèves pour compléter les espaces en pointillés.</a:t>
            </a:r>
            <a:endParaRPr/>
          </a:p>
        </p:txBody>
      </p:sp>
      <p:sp>
        <p:nvSpPr>
          <p:cNvPr id="836" name="Google Shape;836;p20"/>
          <p:cNvSpPr txBox="1"/>
          <p:nvPr/>
        </p:nvSpPr>
        <p:spPr>
          <a:xfrm>
            <a:off x="835936" y="246520"/>
            <a:ext cx="10951676" cy="3454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résumé : pour déterminer, expérimentalement, les caractéristiques du circuit électrique en série, je suis les étapes suivantes :</a:t>
            </a:r>
            <a:endParaRPr/>
          </a:p>
        </p:txBody>
      </p:sp>
      <p:pic>
        <p:nvPicPr>
          <p:cNvPr descr="Lever la main - Icônes mains et gestes gratuites" id="837" name="Google Shape;83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2755" y="447970"/>
            <a:ext cx="469714" cy="469714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20"/>
          <p:cNvSpPr/>
          <p:nvPr/>
        </p:nvSpPr>
        <p:spPr>
          <a:xfrm>
            <a:off x="744496" y="1880065"/>
            <a:ext cx="10424160" cy="335906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614362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Noto Sans Symbols"/>
              <a:buChar char="❑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réalise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circuit avec une seule lampe (L</a:t>
            </a:r>
            <a:r>
              <a:rPr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et j’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observe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son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éclat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342900" lvl="0" marL="614362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Noto Sans Symbols"/>
              <a:buChar char="❑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ajoute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une deuxième lampe (L</a:t>
            </a:r>
            <a:r>
              <a:rPr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en série ou en dérivation avec la première et j’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observe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l’éclat de la première lampe.</a:t>
            </a:r>
            <a:endParaRPr/>
          </a:p>
          <a:p>
            <a:pPr indent="-342900" lvl="0" marL="614362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Noto Sans Symbols"/>
              <a:buChar char="❑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dévisse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lampe (L</a:t>
            </a:r>
            <a:r>
              <a:rPr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et j’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observe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l’éclat de la lampe (L</a:t>
            </a:r>
            <a:r>
              <a:rPr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/>
          </a:p>
          <a:p>
            <a:pPr indent="-342900" lvl="0" marL="614362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Noto Sans Symbols"/>
              <a:buChar char="❑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J’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organise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résultats</a:t>
            </a:r>
            <a:endParaRPr/>
          </a:p>
          <a:p>
            <a:pPr indent="-342900" lvl="0" marL="614362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Noto Sans Symbols"/>
              <a:buChar char="❑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tire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une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21"/>
          <p:cNvSpPr txBox="1"/>
          <p:nvPr/>
        </p:nvSpPr>
        <p:spPr>
          <a:xfrm>
            <a:off x="476526" y="632619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845" name="Google Shape;845;p21"/>
          <p:cNvSpPr txBox="1"/>
          <p:nvPr/>
        </p:nvSpPr>
        <p:spPr>
          <a:xfrm>
            <a:off x="761260" y="186940"/>
            <a:ext cx="10553700" cy="388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3 page 14. </a:t>
            </a:r>
            <a:endParaRPr/>
          </a:p>
        </p:txBody>
      </p:sp>
      <p:pic>
        <p:nvPicPr>
          <p:cNvPr descr="Lever la main - Icônes mains et gestes gratuites" id="846" name="Google Shape;84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4960" y="218162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21"/>
          <p:cNvSpPr/>
          <p:nvPr/>
        </p:nvSpPr>
        <p:spPr>
          <a:xfrm>
            <a:off x="688116" y="5064823"/>
            <a:ext cx="10404000" cy="275940"/>
          </a:xfrm>
          <a:custGeom>
            <a:rect b="b" l="l" r="r" t="t"/>
            <a:pathLst>
              <a:path extrusionOk="0" h="216001" w="6241872">
                <a:moveTo>
                  <a:pt x="0" y="0"/>
                </a:moveTo>
                <a:lnTo>
                  <a:pt x="0" y="216001"/>
                </a:lnTo>
                <a:lnTo>
                  <a:pt x="6205867" y="216001"/>
                </a:lnTo>
                <a:cubicBezTo>
                  <a:pt x="6225743" y="216001"/>
                  <a:pt x="6241872" y="199885"/>
                  <a:pt x="6241872" y="179997"/>
                </a:cubicBezTo>
                <a:lnTo>
                  <a:pt x="6241872" y="35991"/>
                </a:lnTo>
                <a:cubicBezTo>
                  <a:pt x="6241872" y="16116"/>
                  <a:pt x="6225743" y="0"/>
                  <a:pt x="620586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21"/>
          <p:cNvSpPr/>
          <p:nvPr/>
        </p:nvSpPr>
        <p:spPr>
          <a:xfrm>
            <a:off x="688116" y="5882392"/>
            <a:ext cx="10404000" cy="289730"/>
          </a:xfrm>
          <a:custGeom>
            <a:rect b="b" l="l" r="r" t="t"/>
            <a:pathLst>
              <a:path extrusionOk="0" h="226796" w="6189853">
                <a:moveTo>
                  <a:pt x="0" y="0"/>
                </a:moveTo>
                <a:lnTo>
                  <a:pt x="0" y="226796"/>
                </a:lnTo>
                <a:lnTo>
                  <a:pt x="6153848" y="226796"/>
                </a:lnTo>
                <a:cubicBezTo>
                  <a:pt x="6173736" y="226796"/>
                  <a:pt x="6189853" y="210680"/>
                  <a:pt x="6189853" y="190792"/>
                </a:cubicBezTo>
                <a:lnTo>
                  <a:pt x="6189853" y="35991"/>
                </a:lnTo>
                <a:cubicBezTo>
                  <a:pt x="6189853" y="16116"/>
                  <a:pt x="6173736" y="0"/>
                  <a:pt x="615384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21"/>
          <p:cNvSpPr/>
          <p:nvPr/>
        </p:nvSpPr>
        <p:spPr>
          <a:xfrm>
            <a:off x="476526" y="1231619"/>
            <a:ext cx="10496272" cy="3678265"/>
          </a:xfrm>
          <a:custGeom>
            <a:rect b="b" l="l" r="r" t="t"/>
            <a:pathLst>
              <a:path extrusionOk="0" h="2717050" w="6442150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609049"/>
                </a:lnTo>
                <a:cubicBezTo>
                  <a:pt x="0" y="2668701"/>
                  <a:pt x="48349" y="2717050"/>
                  <a:pt x="108000" y="2717050"/>
                </a:cubicBezTo>
                <a:lnTo>
                  <a:pt x="6334149" y="2717050"/>
                </a:lnTo>
                <a:cubicBezTo>
                  <a:pt x="6393801" y="2717050"/>
                  <a:pt x="6442150" y="2668701"/>
                  <a:pt x="6442150" y="2609049"/>
                </a:cubicBezTo>
                <a:lnTo>
                  <a:pt x="6442150" y="108000"/>
                </a:lnTo>
                <a:cubicBezTo>
                  <a:pt x="6442150" y="48348"/>
                  <a:pt x="6393801" y="0"/>
                  <a:pt x="6334149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21"/>
          <p:cNvSpPr/>
          <p:nvPr/>
        </p:nvSpPr>
        <p:spPr>
          <a:xfrm>
            <a:off x="10384234" y="3286594"/>
            <a:ext cx="303839" cy="0"/>
          </a:xfrm>
          <a:custGeom>
            <a:rect b="b" l="l" r="r" t="t"/>
            <a:pathLst>
              <a:path extrusionOk="0" h="120000" w="188366">
                <a:moveTo>
                  <a:pt x="0" y="0"/>
                </a:moveTo>
                <a:lnTo>
                  <a:pt x="188366" y="0"/>
                </a:lnTo>
              </a:path>
            </a:pathLst>
          </a:custGeom>
          <a:noFill/>
          <a:ln cap="rnd" cmpd="sng" w="127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21"/>
          <p:cNvSpPr/>
          <p:nvPr/>
        </p:nvSpPr>
        <p:spPr>
          <a:xfrm>
            <a:off x="4533799" y="3286594"/>
            <a:ext cx="303839" cy="0"/>
          </a:xfrm>
          <a:custGeom>
            <a:rect b="b" l="l" r="r" t="t"/>
            <a:pathLst>
              <a:path extrusionOk="0" h="120000" w="188366">
                <a:moveTo>
                  <a:pt x="0" y="0"/>
                </a:moveTo>
                <a:lnTo>
                  <a:pt x="188366" y="0"/>
                </a:lnTo>
              </a:path>
            </a:pathLst>
          </a:custGeom>
          <a:noFill/>
          <a:ln cap="rnd" cmpd="sng" w="127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21"/>
          <p:cNvSpPr/>
          <p:nvPr/>
        </p:nvSpPr>
        <p:spPr>
          <a:xfrm>
            <a:off x="10263196" y="3107653"/>
            <a:ext cx="525736" cy="0"/>
          </a:xfrm>
          <a:custGeom>
            <a:rect b="b" l="l" r="r" t="t"/>
            <a:pathLst>
              <a:path extrusionOk="0" h="120000" w="325932">
                <a:moveTo>
                  <a:pt x="0" y="0"/>
                </a:moveTo>
                <a:lnTo>
                  <a:pt x="325932" y="0"/>
                </a:lnTo>
              </a:path>
            </a:pathLst>
          </a:custGeom>
          <a:noFill/>
          <a:ln cap="rnd" cmpd="sng" w="1905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21"/>
          <p:cNvSpPr/>
          <p:nvPr/>
        </p:nvSpPr>
        <p:spPr>
          <a:xfrm>
            <a:off x="4412761" y="3107653"/>
            <a:ext cx="525736" cy="0"/>
          </a:xfrm>
          <a:custGeom>
            <a:rect b="b" l="l" r="r" t="t"/>
            <a:pathLst>
              <a:path extrusionOk="0" h="120000" w="325932">
                <a:moveTo>
                  <a:pt x="0" y="0"/>
                </a:moveTo>
                <a:lnTo>
                  <a:pt x="325932" y="0"/>
                </a:lnTo>
              </a:path>
            </a:pathLst>
          </a:custGeom>
          <a:noFill/>
          <a:ln cap="rnd" cmpd="sng" w="1905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21"/>
          <p:cNvSpPr/>
          <p:nvPr/>
        </p:nvSpPr>
        <p:spPr>
          <a:xfrm>
            <a:off x="9359019" y="2165192"/>
            <a:ext cx="1157199" cy="949875"/>
          </a:xfrm>
          <a:custGeom>
            <a:rect b="b" l="l" r="r" t="t"/>
            <a:pathLst>
              <a:path extrusionOk="0" h="743546" w="717410">
                <a:moveTo>
                  <a:pt x="717410" y="743546"/>
                </a:moveTo>
                <a:lnTo>
                  <a:pt x="717410" y="0"/>
                </a:lnTo>
                <a:lnTo>
                  <a:pt x="0" y="0"/>
                </a:lnTo>
              </a:path>
            </a:pathLst>
          </a:custGeom>
          <a:noFill/>
          <a:ln cap="rnd" cmpd="sng" w="127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21"/>
          <p:cNvSpPr/>
          <p:nvPr/>
        </p:nvSpPr>
        <p:spPr>
          <a:xfrm>
            <a:off x="7364840" y="2165193"/>
            <a:ext cx="3151368" cy="2271511"/>
          </a:xfrm>
          <a:custGeom>
            <a:rect b="b" l="l" r="r" t="t"/>
            <a:pathLst>
              <a:path extrusionOk="0" h="1778101" w="1953703">
                <a:moveTo>
                  <a:pt x="924305" y="0"/>
                </a:moveTo>
                <a:lnTo>
                  <a:pt x="0" y="0"/>
                </a:lnTo>
                <a:lnTo>
                  <a:pt x="0" y="1778101"/>
                </a:lnTo>
                <a:lnTo>
                  <a:pt x="1953703" y="1772246"/>
                </a:lnTo>
                <a:lnTo>
                  <a:pt x="1953703" y="877836"/>
                </a:lnTo>
              </a:path>
            </a:pathLst>
          </a:custGeom>
          <a:noFill/>
          <a:ln cap="rnd" cmpd="sng" w="127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21"/>
          <p:cNvSpPr/>
          <p:nvPr/>
        </p:nvSpPr>
        <p:spPr>
          <a:xfrm>
            <a:off x="3508584" y="2165192"/>
            <a:ext cx="1157199" cy="949875"/>
          </a:xfrm>
          <a:custGeom>
            <a:rect b="b" l="l" r="r" t="t"/>
            <a:pathLst>
              <a:path extrusionOk="0" h="743546" w="717410">
                <a:moveTo>
                  <a:pt x="717410" y="743546"/>
                </a:moveTo>
                <a:lnTo>
                  <a:pt x="717410" y="0"/>
                </a:lnTo>
                <a:lnTo>
                  <a:pt x="0" y="0"/>
                </a:lnTo>
              </a:path>
            </a:pathLst>
          </a:custGeom>
          <a:noFill/>
          <a:ln cap="rnd" cmpd="sng" w="127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21"/>
          <p:cNvSpPr/>
          <p:nvPr/>
        </p:nvSpPr>
        <p:spPr>
          <a:xfrm>
            <a:off x="1514408" y="2165193"/>
            <a:ext cx="3151368" cy="2271511"/>
          </a:xfrm>
          <a:custGeom>
            <a:rect b="b" l="l" r="r" t="t"/>
            <a:pathLst>
              <a:path extrusionOk="0" h="1778101" w="1953703">
                <a:moveTo>
                  <a:pt x="924305" y="0"/>
                </a:moveTo>
                <a:lnTo>
                  <a:pt x="0" y="0"/>
                </a:lnTo>
                <a:lnTo>
                  <a:pt x="0" y="1778101"/>
                </a:lnTo>
                <a:lnTo>
                  <a:pt x="1953703" y="1772246"/>
                </a:lnTo>
                <a:lnTo>
                  <a:pt x="1953703" y="877836"/>
                </a:lnTo>
              </a:path>
            </a:pathLst>
          </a:custGeom>
          <a:noFill/>
          <a:ln cap="rnd" cmpd="sng" w="127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21"/>
          <p:cNvSpPr/>
          <p:nvPr/>
        </p:nvSpPr>
        <p:spPr>
          <a:xfrm>
            <a:off x="8833988" y="2121338"/>
            <a:ext cx="522131" cy="43658"/>
          </a:xfrm>
          <a:custGeom>
            <a:rect b="b" l="l" r="r" t="t"/>
            <a:pathLst>
              <a:path extrusionOk="0" h="34175" w="323697">
                <a:moveTo>
                  <a:pt x="0" y="0"/>
                </a:moveTo>
                <a:lnTo>
                  <a:pt x="323697" y="34175"/>
                </a:lnTo>
              </a:path>
            </a:pathLst>
          </a:custGeom>
          <a:noFill/>
          <a:ln cap="rnd" cmpd="sng" w="254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21"/>
          <p:cNvSpPr/>
          <p:nvPr/>
        </p:nvSpPr>
        <p:spPr>
          <a:xfrm>
            <a:off x="2983557" y="2121338"/>
            <a:ext cx="522131" cy="43658"/>
          </a:xfrm>
          <a:custGeom>
            <a:rect b="b" l="l" r="r" t="t"/>
            <a:pathLst>
              <a:path extrusionOk="0" h="34175" w="323697">
                <a:moveTo>
                  <a:pt x="0" y="0"/>
                </a:moveTo>
                <a:lnTo>
                  <a:pt x="323697" y="34175"/>
                </a:lnTo>
              </a:path>
            </a:pathLst>
          </a:custGeom>
          <a:noFill/>
          <a:ln cap="rnd" cmpd="sng" w="254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21"/>
          <p:cNvSpPr/>
          <p:nvPr/>
        </p:nvSpPr>
        <p:spPr>
          <a:xfrm>
            <a:off x="8805073" y="2124110"/>
            <a:ext cx="92100" cy="72944"/>
          </a:xfrm>
          <a:custGeom>
            <a:rect b="b" l="l" r="r" t="t"/>
            <a:pathLst>
              <a:path extrusionOk="0" h="57099" w="57098">
                <a:moveTo>
                  <a:pt x="28549" y="57099"/>
                </a:moveTo>
                <a:cubicBezTo>
                  <a:pt x="44322" y="57099"/>
                  <a:pt x="57098" y="44311"/>
                  <a:pt x="57098" y="28550"/>
                </a:cubicBezTo>
                <a:cubicBezTo>
                  <a:pt x="57098" y="12776"/>
                  <a:pt x="44322" y="0"/>
                  <a:pt x="28549" y="0"/>
                </a:cubicBezTo>
                <a:cubicBezTo>
                  <a:pt x="12776" y="0"/>
                  <a:pt x="0" y="12776"/>
                  <a:pt x="0" y="28550"/>
                </a:cubicBezTo>
                <a:cubicBezTo>
                  <a:pt x="0" y="44311"/>
                  <a:pt x="12776" y="57099"/>
                  <a:pt x="28549" y="57099"/>
                </a:cubicBez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21"/>
          <p:cNvSpPr/>
          <p:nvPr/>
        </p:nvSpPr>
        <p:spPr>
          <a:xfrm>
            <a:off x="9310215" y="2124110"/>
            <a:ext cx="92100" cy="72944"/>
          </a:xfrm>
          <a:custGeom>
            <a:rect b="b" l="l" r="r" t="t"/>
            <a:pathLst>
              <a:path extrusionOk="0" h="57099" w="57098">
                <a:moveTo>
                  <a:pt x="28549" y="57099"/>
                </a:moveTo>
                <a:cubicBezTo>
                  <a:pt x="44322" y="57099"/>
                  <a:pt x="57098" y="44311"/>
                  <a:pt x="57098" y="28550"/>
                </a:cubicBezTo>
                <a:cubicBezTo>
                  <a:pt x="57098" y="12776"/>
                  <a:pt x="44322" y="0"/>
                  <a:pt x="28549" y="0"/>
                </a:cubicBezTo>
                <a:cubicBezTo>
                  <a:pt x="12776" y="0"/>
                  <a:pt x="0" y="12776"/>
                  <a:pt x="0" y="28550"/>
                </a:cubicBezTo>
                <a:cubicBezTo>
                  <a:pt x="0" y="44311"/>
                  <a:pt x="12776" y="57099"/>
                  <a:pt x="28549" y="57099"/>
                </a:cubicBez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21"/>
          <p:cNvSpPr/>
          <p:nvPr/>
        </p:nvSpPr>
        <p:spPr>
          <a:xfrm>
            <a:off x="2954639" y="2124110"/>
            <a:ext cx="92100" cy="72944"/>
          </a:xfrm>
          <a:custGeom>
            <a:rect b="b" l="l" r="r" t="t"/>
            <a:pathLst>
              <a:path extrusionOk="0" h="57099" w="57098">
                <a:moveTo>
                  <a:pt x="28549" y="57099"/>
                </a:moveTo>
                <a:cubicBezTo>
                  <a:pt x="44322" y="57099"/>
                  <a:pt x="57098" y="44311"/>
                  <a:pt x="57098" y="28550"/>
                </a:cubicBezTo>
                <a:cubicBezTo>
                  <a:pt x="57098" y="12776"/>
                  <a:pt x="44322" y="0"/>
                  <a:pt x="28549" y="0"/>
                </a:cubicBezTo>
                <a:cubicBezTo>
                  <a:pt x="12776" y="0"/>
                  <a:pt x="0" y="12776"/>
                  <a:pt x="0" y="28550"/>
                </a:cubicBezTo>
                <a:cubicBezTo>
                  <a:pt x="0" y="44311"/>
                  <a:pt x="12776" y="57099"/>
                  <a:pt x="28549" y="57099"/>
                </a:cubicBez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21"/>
          <p:cNvSpPr/>
          <p:nvPr/>
        </p:nvSpPr>
        <p:spPr>
          <a:xfrm>
            <a:off x="3459780" y="2124110"/>
            <a:ext cx="92100" cy="72944"/>
          </a:xfrm>
          <a:custGeom>
            <a:rect b="b" l="l" r="r" t="t"/>
            <a:pathLst>
              <a:path extrusionOk="0" h="57099" w="57098">
                <a:moveTo>
                  <a:pt x="28549" y="57099"/>
                </a:moveTo>
                <a:cubicBezTo>
                  <a:pt x="44322" y="57099"/>
                  <a:pt x="57098" y="44311"/>
                  <a:pt x="57098" y="28550"/>
                </a:cubicBezTo>
                <a:cubicBezTo>
                  <a:pt x="57098" y="12776"/>
                  <a:pt x="44322" y="0"/>
                  <a:pt x="28549" y="0"/>
                </a:cubicBezTo>
                <a:cubicBezTo>
                  <a:pt x="12776" y="0"/>
                  <a:pt x="0" y="12776"/>
                  <a:pt x="0" y="28550"/>
                </a:cubicBezTo>
                <a:cubicBezTo>
                  <a:pt x="0" y="44311"/>
                  <a:pt x="12776" y="57099"/>
                  <a:pt x="28549" y="57099"/>
                </a:cubicBez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4" name="Google Shape;864;p21"/>
          <p:cNvGrpSpPr/>
          <p:nvPr/>
        </p:nvGrpSpPr>
        <p:grpSpPr>
          <a:xfrm>
            <a:off x="1176212" y="3019683"/>
            <a:ext cx="648000" cy="648000"/>
            <a:chOff x="1130221" y="2662297"/>
            <a:chExt cx="523463" cy="414590"/>
          </a:xfrm>
        </p:grpSpPr>
        <p:sp>
          <p:nvSpPr>
            <p:cNvPr id="865" name="Google Shape;865;p21"/>
            <p:cNvSpPr/>
            <p:nvPr/>
          </p:nvSpPr>
          <p:spPr>
            <a:xfrm>
              <a:off x="1130221" y="2662297"/>
              <a:ext cx="523463" cy="414590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</a:path>
              </a:pathLst>
            </a:custGeom>
            <a:solidFill>
              <a:srgbClr val="FFF2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21"/>
            <p:cNvSpPr/>
            <p:nvPr/>
          </p:nvSpPr>
          <p:spPr>
            <a:xfrm>
              <a:off x="1130221" y="2662297"/>
              <a:ext cx="523463" cy="414590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  <a:close/>
                  <a:moveTo>
                    <a:pt x="0" y="162267"/>
                  </a:moveTo>
                </a:path>
              </a:pathLst>
            </a:custGeom>
            <a:noFill/>
            <a:ln cap="flat" cmpd="sng" w="10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21"/>
            <p:cNvSpPr/>
            <p:nvPr/>
          </p:nvSpPr>
          <p:spPr>
            <a:xfrm>
              <a:off x="1185605" y="2738955"/>
              <a:ext cx="412698" cy="261273"/>
            </a:xfrm>
            <a:custGeom>
              <a:rect b="b" l="l" r="r" t="t"/>
              <a:pathLst>
                <a:path extrusionOk="0" h="204520" w="255854">
                  <a:moveTo>
                    <a:pt x="255854" y="204520"/>
                  </a:moveTo>
                  <a:lnTo>
                    <a:pt x="0" y="0"/>
                  </a:lnTo>
                </a:path>
              </a:pathLst>
            </a:custGeom>
            <a:noFill/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21"/>
            <p:cNvSpPr/>
            <p:nvPr/>
          </p:nvSpPr>
          <p:spPr>
            <a:xfrm>
              <a:off x="1185605" y="2738962"/>
              <a:ext cx="412698" cy="261258"/>
            </a:xfrm>
            <a:custGeom>
              <a:rect b="b" l="l" r="r" t="t"/>
              <a:pathLst>
                <a:path extrusionOk="0" h="204508" w="255854">
                  <a:moveTo>
                    <a:pt x="255854" y="0"/>
                  </a:moveTo>
                  <a:lnTo>
                    <a:pt x="0" y="204508"/>
                  </a:lnTo>
                </a:path>
              </a:pathLst>
            </a:custGeom>
            <a:noFill/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9" name="Google Shape;869;p21"/>
          <p:cNvSpPr/>
          <p:nvPr/>
        </p:nvSpPr>
        <p:spPr>
          <a:xfrm>
            <a:off x="5480151" y="3139821"/>
            <a:ext cx="1283573" cy="206760"/>
          </a:xfrm>
          <a:custGeom>
            <a:rect b="b" l="l" r="r" t="t"/>
            <a:pathLst>
              <a:path extrusionOk="0" h="161848" w="795756">
                <a:moveTo>
                  <a:pt x="0" y="40462"/>
                </a:moveTo>
                <a:lnTo>
                  <a:pt x="714832" y="40462"/>
                </a:lnTo>
                <a:lnTo>
                  <a:pt x="714832" y="0"/>
                </a:lnTo>
                <a:lnTo>
                  <a:pt x="795756" y="80924"/>
                </a:lnTo>
                <a:lnTo>
                  <a:pt x="714832" y="161848"/>
                </a:lnTo>
                <a:lnTo>
                  <a:pt x="714832" y="121386"/>
                </a:lnTo>
                <a:lnTo>
                  <a:pt x="0" y="121386"/>
                </a:lnTo>
                <a:close/>
                <a:moveTo>
                  <a:pt x="0" y="40462"/>
                </a:moveTo>
              </a:path>
            </a:pathLst>
          </a:custGeom>
          <a:solidFill>
            <a:srgbClr val="4F81B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21"/>
          <p:cNvSpPr/>
          <p:nvPr/>
        </p:nvSpPr>
        <p:spPr>
          <a:xfrm flipH="1">
            <a:off x="4788280" y="2817645"/>
            <a:ext cx="32514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sp>
        <p:nvSpPr>
          <p:cNvPr id="871" name="Google Shape;871;p21"/>
          <p:cNvSpPr/>
          <p:nvPr/>
        </p:nvSpPr>
        <p:spPr>
          <a:xfrm flipH="1" rot="5400000">
            <a:off x="10707444" y="3275002"/>
            <a:ext cx="142668" cy="3077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endParaRPr/>
          </a:p>
        </p:txBody>
      </p:sp>
      <p:sp>
        <p:nvSpPr>
          <p:cNvPr id="872" name="Google Shape;872;p21"/>
          <p:cNvSpPr/>
          <p:nvPr/>
        </p:nvSpPr>
        <p:spPr>
          <a:xfrm flipH="1" rot="5400000">
            <a:off x="4843364" y="3247706"/>
            <a:ext cx="142668" cy="3077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_</a:t>
            </a:r>
            <a:endParaRPr/>
          </a:p>
        </p:txBody>
      </p:sp>
      <p:sp>
        <p:nvSpPr>
          <p:cNvPr id="873" name="Google Shape;873;p21"/>
          <p:cNvSpPr/>
          <p:nvPr/>
        </p:nvSpPr>
        <p:spPr>
          <a:xfrm>
            <a:off x="7769659" y="2681857"/>
            <a:ext cx="234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8F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baseline="-2500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74" name="Google Shape;874;p21"/>
          <p:cNvSpPr/>
          <p:nvPr/>
        </p:nvSpPr>
        <p:spPr>
          <a:xfrm>
            <a:off x="1758937" y="2624198"/>
            <a:ext cx="3252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8F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baseline="-2500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75" name="Google Shape;875;p21"/>
          <p:cNvSpPr/>
          <p:nvPr/>
        </p:nvSpPr>
        <p:spPr>
          <a:xfrm>
            <a:off x="7237371" y="3694107"/>
            <a:ext cx="234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8F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baseline="-2500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76" name="Google Shape;876;p21"/>
          <p:cNvSpPr/>
          <p:nvPr/>
        </p:nvSpPr>
        <p:spPr>
          <a:xfrm>
            <a:off x="778151" y="1275004"/>
            <a:ext cx="10021813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Adil réalise un circuit électrique simple avec une seule lampe :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 puis on ajoute une deuxième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877" name="Google Shape;877;p21"/>
          <p:cNvSpPr/>
          <p:nvPr/>
        </p:nvSpPr>
        <p:spPr>
          <a:xfrm>
            <a:off x="853786" y="4617287"/>
            <a:ext cx="55544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les caractéristiques d’un circuit en série.</a:t>
            </a:r>
            <a:endParaRPr/>
          </a:p>
        </p:txBody>
      </p:sp>
      <p:sp>
        <p:nvSpPr>
          <p:cNvPr id="878" name="Google Shape;878;p21"/>
          <p:cNvSpPr/>
          <p:nvPr/>
        </p:nvSpPr>
        <p:spPr>
          <a:xfrm>
            <a:off x="1007433" y="5410077"/>
            <a:ext cx="39822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L’éclat de la lampeL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</a:t>
            </a:r>
            <a:endParaRPr b="0" i="0" sz="20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1"/>
          <p:cNvSpPr/>
          <p:nvPr/>
        </p:nvSpPr>
        <p:spPr>
          <a:xfrm>
            <a:off x="1010425" y="6241665"/>
            <a:ext cx="38456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</a:t>
            </a:r>
            <a:endParaRPr b="0" i="0" sz="20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21"/>
          <p:cNvSpPr/>
          <p:nvPr/>
        </p:nvSpPr>
        <p:spPr>
          <a:xfrm>
            <a:off x="734598" y="5048230"/>
            <a:ext cx="724076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B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47B20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Lorsqu’on ajoute 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comment varie l’éclat de 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sp>
        <p:nvSpPr>
          <p:cNvPr id="881" name="Google Shape;881;p21"/>
          <p:cNvSpPr/>
          <p:nvPr/>
        </p:nvSpPr>
        <p:spPr>
          <a:xfrm>
            <a:off x="770301" y="5868381"/>
            <a:ext cx="564898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B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47B20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Si on dévisse 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,qu’arrive-t-il à 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sp>
        <p:nvSpPr>
          <p:cNvPr id="882" name="Google Shape;882;p21"/>
          <p:cNvSpPr/>
          <p:nvPr/>
        </p:nvSpPr>
        <p:spPr>
          <a:xfrm flipH="1">
            <a:off x="10586234" y="2847885"/>
            <a:ext cx="14908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grpSp>
        <p:nvGrpSpPr>
          <p:cNvPr id="883" name="Google Shape;883;p21"/>
          <p:cNvGrpSpPr/>
          <p:nvPr/>
        </p:nvGrpSpPr>
        <p:grpSpPr>
          <a:xfrm>
            <a:off x="7030390" y="2542524"/>
            <a:ext cx="648000" cy="648000"/>
            <a:chOff x="1130221" y="2662297"/>
            <a:chExt cx="523463" cy="414590"/>
          </a:xfrm>
        </p:grpSpPr>
        <p:sp>
          <p:nvSpPr>
            <p:cNvPr id="884" name="Google Shape;884;p21"/>
            <p:cNvSpPr/>
            <p:nvPr/>
          </p:nvSpPr>
          <p:spPr>
            <a:xfrm>
              <a:off x="1130221" y="2662297"/>
              <a:ext cx="523463" cy="414590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</a:path>
              </a:pathLst>
            </a:custGeom>
            <a:solidFill>
              <a:srgbClr val="F7C4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21"/>
            <p:cNvSpPr/>
            <p:nvPr/>
          </p:nvSpPr>
          <p:spPr>
            <a:xfrm>
              <a:off x="1130221" y="2662297"/>
              <a:ext cx="523463" cy="414590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  <a:close/>
                  <a:moveTo>
                    <a:pt x="0" y="162267"/>
                  </a:moveTo>
                </a:path>
              </a:pathLst>
            </a:custGeom>
            <a:solidFill>
              <a:srgbClr val="F7C475"/>
            </a:solidFill>
            <a:ln cap="flat" cmpd="sng" w="10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21"/>
            <p:cNvSpPr/>
            <p:nvPr/>
          </p:nvSpPr>
          <p:spPr>
            <a:xfrm>
              <a:off x="1185605" y="2738955"/>
              <a:ext cx="412698" cy="261273"/>
            </a:xfrm>
            <a:custGeom>
              <a:rect b="b" l="l" r="r" t="t"/>
              <a:pathLst>
                <a:path extrusionOk="0" h="204520" w="255854">
                  <a:moveTo>
                    <a:pt x="255854" y="204520"/>
                  </a:moveTo>
                  <a:lnTo>
                    <a:pt x="0" y="0"/>
                  </a:lnTo>
                </a:path>
              </a:pathLst>
            </a:custGeom>
            <a:solidFill>
              <a:srgbClr val="F7C475"/>
            </a:solidFill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21"/>
            <p:cNvSpPr/>
            <p:nvPr/>
          </p:nvSpPr>
          <p:spPr>
            <a:xfrm>
              <a:off x="1185605" y="2738962"/>
              <a:ext cx="412698" cy="261258"/>
            </a:xfrm>
            <a:custGeom>
              <a:rect b="b" l="l" r="r" t="t"/>
              <a:pathLst>
                <a:path extrusionOk="0" h="204508" w="255854">
                  <a:moveTo>
                    <a:pt x="255854" y="0"/>
                  </a:moveTo>
                  <a:lnTo>
                    <a:pt x="0" y="204508"/>
                  </a:lnTo>
                </a:path>
              </a:pathLst>
            </a:custGeom>
            <a:solidFill>
              <a:srgbClr val="F7C475"/>
            </a:solidFill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8" name="Google Shape;888;p21"/>
          <p:cNvGrpSpPr/>
          <p:nvPr/>
        </p:nvGrpSpPr>
        <p:grpSpPr>
          <a:xfrm>
            <a:off x="7030390" y="3554774"/>
            <a:ext cx="648000" cy="648000"/>
            <a:chOff x="1130221" y="2662297"/>
            <a:chExt cx="523463" cy="414590"/>
          </a:xfrm>
        </p:grpSpPr>
        <p:sp>
          <p:nvSpPr>
            <p:cNvPr id="889" name="Google Shape;889;p21"/>
            <p:cNvSpPr/>
            <p:nvPr/>
          </p:nvSpPr>
          <p:spPr>
            <a:xfrm>
              <a:off x="1130221" y="2662297"/>
              <a:ext cx="523463" cy="414590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</a:path>
              </a:pathLst>
            </a:custGeom>
            <a:solidFill>
              <a:srgbClr val="F7C4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21"/>
            <p:cNvSpPr/>
            <p:nvPr/>
          </p:nvSpPr>
          <p:spPr>
            <a:xfrm>
              <a:off x="1130221" y="2662297"/>
              <a:ext cx="523463" cy="414590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  <a:close/>
                  <a:moveTo>
                    <a:pt x="0" y="162267"/>
                  </a:moveTo>
                </a:path>
              </a:pathLst>
            </a:custGeom>
            <a:solidFill>
              <a:srgbClr val="F7C475"/>
            </a:solidFill>
            <a:ln cap="flat" cmpd="sng" w="10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21"/>
            <p:cNvSpPr/>
            <p:nvPr/>
          </p:nvSpPr>
          <p:spPr>
            <a:xfrm>
              <a:off x="1185605" y="2738955"/>
              <a:ext cx="412698" cy="261273"/>
            </a:xfrm>
            <a:custGeom>
              <a:rect b="b" l="l" r="r" t="t"/>
              <a:pathLst>
                <a:path extrusionOk="0" h="204520" w="255854">
                  <a:moveTo>
                    <a:pt x="255854" y="204520"/>
                  </a:moveTo>
                  <a:lnTo>
                    <a:pt x="0" y="0"/>
                  </a:lnTo>
                </a:path>
              </a:pathLst>
            </a:custGeom>
            <a:solidFill>
              <a:srgbClr val="F7C475"/>
            </a:solidFill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21"/>
            <p:cNvSpPr/>
            <p:nvPr/>
          </p:nvSpPr>
          <p:spPr>
            <a:xfrm>
              <a:off x="1185605" y="2738962"/>
              <a:ext cx="412698" cy="261258"/>
            </a:xfrm>
            <a:custGeom>
              <a:rect b="b" l="l" r="r" t="t"/>
              <a:pathLst>
                <a:path extrusionOk="0" h="204508" w="255854">
                  <a:moveTo>
                    <a:pt x="255854" y="0"/>
                  </a:moveTo>
                  <a:lnTo>
                    <a:pt x="0" y="204508"/>
                  </a:lnTo>
                </a:path>
              </a:pathLst>
            </a:custGeom>
            <a:solidFill>
              <a:srgbClr val="F7C475"/>
            </a:solidFill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3" name="Google Shape;893;p21"/>
          <p:cNvSpPr/>
          <p:nvPr/>
        </p:nvSpPr>
        <p:spPr>
          <a:xfrm>
            <a:off x="7797830" y="3679677"/>
            <a:ext cx="234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8F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baseline="-2500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94" name="Google Shape;894;p21"/>
          <p:cNvSpPr/>
          <p:nvPr/>
        </p:nvSpPr>
        <p:spPr>
          <a:xfrm>
            <a:off x="3459780" y="5372941"/>
            <a:ext cx="9701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diminue</a:t>
            </a:r>
            <a:endParaRPr/>
          </a:p>
        </p:txBody>
      </p:sp>
      <p:sp>
        <p:nvSpPr>
          <p:cNvPr id="895" name="Google Shape;895;p21"/>
          <p:cNvSpPr/>
          <p:nvPr/>
        </p:nvSpPr>
        <p:spPr>
          <a:xfrm>
            <a:off x="2248534" y="6180797"/>
            <a:ext cx="899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s’éteint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2"/>
          <p:cNvSpPr/>
          <p:nvPr/>
        </p:nvSpPr>
        <p:spPr>
          <a:xfrm>
            <a:off x="476525" y="1231619"/>
            <a:ext cx="10722697" cy="3678265"/>
          </a:xfrm>
          <a:custGeom>
            <a:rect b="b" l="l" r="r" t="t"/>
            <a:pathLst>
              <a:path extrusionOk="0" h="2717050" w="6442150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609049"/>
                </a:lnTo>
                <a:cubicBezTo>
                  <a:pt x="0" y="2668701"/>
                  <a:pt x="48349" y="2717050"/>
                  <a:pt x="108000" y="2717050"/>
                </a:cubicBezTo>
                <a:lnTo>
                  <a:pt x="6334149" y="2717050"/>
                </a:lnTo>
                <a:cubicBezTo>
                  <a:pt x="6393801" y="2717050"/>
                  <a:pt x="6442150" y="2668701"/>
                  <a:pt x="6442150" y="2609049"/>
                </a:cubicBezTo>
                <a:lnTo>
                  <a:pt x="6442150" y="108000"/>
                </a:lnTo>
                <a:cubicBezTo>
                  <a:pt x="6442150" y="48348"/>
                  <a:pt x="6393801" y="0"/>
                  <a:pt x="6334149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F3EBF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22"/>
          <p:cNvSpPr txBox="1"/>
          <p:nvPr/>
        </p:nvSpPr>
        <p:spPr>
          <a:xfrm>
            <a:off x="476526" y="632619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903" name="Google Shape;903;p22"/>
          <p:cNvSpPr txBox="1"/>
          <p:nvPr/>
        </p:nvSpPr>
        <p:spPr>
          <a:xfrm>
            <a:off x="761260" y="186940"/>
            <a:ext cx="10553700" cy="388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Corrigeons ensemble l’exercice 4 page 14. </a:t>
            </a:r>
            <a:endParaRPr/>
          </a:p>
        </p:txBody>
      </p:sp>
      <p:pic>
        <p:nvPicPr>
          <p:cNvPr descr="Lever la main - Icônes mains et gestes gratuites" id="904" name="Google Shape;90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0344" y="224177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22"/>
          <p:cNvSpPr/>
          <p:nvPr/>
        </p:nvSpPr>
        <p:spPr>
          <a:xfrm>
            <a:off x="688116" y="5064823"/>
            <a:ext cx="10404000" cy="275940"/>
          </a:xfrm>
          <a:custGeom>
            <a:rect b="b" l="l" r="r" t="t"/>
            <a:pathLst>
              <a:path extrusionOk="0" h="216001" w="6241872">
                <a:moveTo>
                  <a:pt x="0" y="0"/>
                </a:moveTo>
                <a:lnTo>
                  <a:pt x="0" y="216001"/>
                </a:lnTo>
                <a:lnTo>
                  <a:pt x="6205867" y="216001"/>
                </a:lnTo>
                <a:cubicBezTo>
                  <a:pt x="6225743" y="216001"/>
                  <a:pt x="6241872" y="199885"/>
                  <a:pt x="6241872" y="179997"/>
                </a:cubicBezTo>
                <a:lnTo>
                  <a:pt x="6241872" y="35991"/>
                </a:lnTo>
                <a:cubicBezTo>
                  <a:pt x="6241872" y="16116"/>
                  <a:pt x="6225743" y="0"/>
                  <a:pt x="620586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22"/>
          <p:cNvSpPr/>
          <p:nvPr/>
        </p:nvSpPr>
        <p:spPr>
          <a:xfrm>
            <a:off x="688116" y="5882392"/>
            <a:ext cx="10404000" cy="289730"/>
          </a:xfrm>
          <a:custGeom>
            <a:rect b="b" l="l" r="r" t="t"/>
            <a:pathLst>
              <a:path extrusionOk="0" h="226796" w="6189853">
                <a:moveTo>
                  <a:pt x="0" y="0"/>
                </a:moveTo>
                <a:lnTo>
                  <a:pt x="0" y="226796"/>
                </a:lnTo>
                <a:lnTo>
                  <a:pt x="6153848" y="226796"/>
                </a:lnTo>
                <a:cubicBezTo>
                  <a:pt x="6173736" y="226796"/>
                  <a:pt x="6189853" y="210680"/>
                  <a:pt x="6189853" y="190792"/>
                </a:cubicBezTo>
                <a:lnTo>
                  <a:pt x="6189853" y="35991"/>
                </a:lnTo>
                <a:cubicBezTo>
                  <a:pt x="6189853" y="16116"/>
                  <a:pt x="6173736" y="0"/>
                  <a:pt x="615384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EE3F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22"/>
          <p:cNvSpPr/>
          <p:nvPr/>
        </p:nvSpPr>
        <p:spPr>
          <a:xfrm>
            <a:off x="778151" y="1275004"/>
            <a:ext cx="10021813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Adil réalise un circuit électrique simple avec une seule lampe :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 puis on ajoute une deuxième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08" name="Google Shape;908;p22"/>
          <p:cNvSpPr/>
          <p:nvPr/>
        </p:nvSpPr>
        <p:spPr>
          <a:xfrm>
            <a:off x="845078" y="4506601"/>
            <a:ext cx="613469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Déterminer les caractéristiques d’un circuit en dérivation.</a:t>
            </a:r>
            <a:endParaRPr/>
          </a:p>
        </p:txBody>
      </p:sp>
      <p:sp>
        <p:nvSpPr>
          <p:cNvPr id="909" name="Google Shape;909;p22"/>
          <p:cNvSpPr/>
          <p:nvPr/>
        </p:nvSpPr>
        <p:spPr>
          <a:xfrm>
            <a:off x="1007433" y="5410077"/>
            <a:ext cx="39405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L’éclat de la lampeL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b="0" i="0" lang="fr-FR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</a:t>
            </a:r>
            <a:r>
              <a:rPr b="1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32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2"/>
          <p:cNvSpPr/>
          <p:nvPr/>
        </p:nvSpPr>
        <p:spPr>
          <a:xfrm>
            <a:off x="1010425" y="6241665"/>
            <a:ext cx="33855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0" lang="fr-FR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</a:t>
            </a:r>
            <a:r>
              <a:rPr b="1" i="0" lang="fr-FR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28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2"/>
          <p:cNvSpPr/>
          <p:nvPr/>
        </p:nvSpPr>
        <p:spPr>
          <a:xfrm>
            <a:off x="734598" y="5048230"/>
            <a:ext cx="724076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B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47B20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Lorsqu’on ajoute 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comment varie l’éclat de 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sp>
        <p:nvSpPr>
          <p:cNvPr id="912" name="Google Shape;912;p22"/>
          <p:cNvSpPr/>
          <p:nvPr/>
        </p:nvSpPr>
        <p:spPr>
          <a:xfrm>
            <a:off x="770301" y="5868381"/>
            <a:ext cx="564898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B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47B20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Si on dévisse 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,qu’arrive-t-il à la lampe L</a:t>
            </a:r>
            <a:r>
              <a:rPr b="0" baseline="-2500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sp>
        <p:nvSpPr>
          <p:cNvPr id="913" name="Google Shape;913;p22"/>
          <p:cNvSpPr/>
          <p:nvPr/>
        </p:nvSpPr>
        <p:spPr>
          <a:xfrm>
            <a:off x="3282095" y="5386785"/>
            <a:ext cx="15655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 change pas</a:t>
            </a:r>
            <a:endParaRPr/>
          </a:p>
        </p:txBody>
      </p:sp>
      <p:sp>
        <p:nvSpPr>
          <p:cNvPr id="914" name="Google Shape;914;p22"/>
          <p:cNvSpPr/>
          <p:nvPr/>
        </p:nvSpPr>
        <p:spPr>
          <a:xfrm>
            <a:off x="2278686" y="6210887"/>
            <a:ext cx="18400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continue à briller</a:t>
            </a:r>
            <a:endParaRPr/>
          </a:p>
        </p:txBody>
      </p:sp>
      <p:grpSp>
        <p:nvGrpSpPr>
          <p:cNvPr id="915" name="Google Shape;915;p22"/>
          <p:cNvGrpSpPr/>
          <p:nvPr/>
        </p:nvGrpSpPr>
        <p:grpSpPr>
          <a:xfrm>
            <a:off x="1685784" y="1956064"/>
            <a:ext cx="8957135" cy="2332969"/>
            <a:chOff x="1975532" y="2121338"/>
            <a:chExt cx="8957135" cy="2332969"/>
          </a:xfrm>
        </p:grpSpPr>
        <p:sp>
          <p:nvSpPr>
            <p:cNvPr id="916" name="Google Shape;916;p22"/>
            <p:cNvSpPr/>
            <p:nvPr/>
          </p:nvSpPr>
          <p:spPr>
            <a:xfrm>
              <a:off x="10384234" y="3286594"/>
              <a:ext cx="303839" cy="0"/>
            </a:xfrm>
            <a:custGeom>
              <a:rect b="b" l="l" r="r" t="t"/>
              <a:pathLst>
                <a:path extrusionOk="0" h="120000" w="188366">
                  <a:moveTo>
                    <a:pt x="0" y="0"/>
                  </a:moveTo>
                  <a:lnTo>
                    <a:pt x="188366" y="0"/>
                  </a:lnTo>
                </a:path>
              </a:pathLst>
            </a:custGeom>
            <a:noFill/>
            <a:ln cap="rnd" cmpd="sng" w="1270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22"/>
            <p:cNvSpPr/>
            <p:nvPr/>
          </p:nvSpPr>
          <p:spPr>
            <a:xfrm>
              <a:off x="4533799" y="3286594"/>
              <a:ext cx="303839" cy="0"/>
            </a:xfrm>
            <a:custGeom>
              <a:rect b="b" l="l" r="r" t="t"/>
              <a:pathLst>
                <a:path extrusionOk="0" h="120000" w="188366">
                  <a:moveTo>
                    <a:pt x="0" y="0"/>
                  </a:moveTo>
                  <a:lnTo>
                    <a:pt x="188366" y="0"/>
                  </a:lnTo>
                </a:path>
              </a:pathLst>
            </a:custGeom>
            <a:noFill/>
            <a:ln cap="rnd" cmpd="sng" w="1270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22"/>
            <p:cNvSpPr/>
            <p:nvPr/>
          </p:nvSpPr>
          <p:spPr>
            <a:xfrm>
              <a:off x="10263196" y="3107653"/>
              <a:ext cx="525736" cy="0"/>
            </a:xfrm>
            <a:custGeom>
              <a:rect b="b" l="l" r="r" t="t"/>
              <a:pathLst>
                <a:path extrusionOk="0" h="120000" w="325932">
                  <a:moveTo>
                    <a:pt x="0" y="0"/>
                  </a:moveTo>
                  <a:lnTo>
                    <a:pt x="325932" y="0"/>
                  </a:lnTo>
                </a:path>
              </a:pathLst>
            </a:custGeom>
            <a:noFill/>
            <a:ln cap="rnd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22"/>
            <p:cNvSpPr/>
            <p:nvPr/>
          </p:nvSpPr>
          <p:spPr>
            <a:xfrm>
              <a:off x="4412761" y="3107653"/>
              <a:ext cx="525736" cy="0"/>
            </a:xfrm>
            <a:custGeom>
              <a:rect b="b" l="l" r="r" t="t"/>
              <a:pathLst>
                <a:path extrusionOk="0" h="120000" w="325932">
                  <a:moveTo>
                    <a:pt x="0" y="0"/>
                  </a:moveTo>
                  <a:lnTo>
                    <a:pt x="325932" y="0"/>
                  </a:lnTo>
                </a:path>
              </a:pathLst>
            </a:custGeom>
            <a:noFill/>
            <a:ln cap="rnd" cmpd="sng" w="190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22"/>
            <p:cNvSpPr/>
            <p:nvPr/>
          </p:nvSpPr>
          <p:spPr>
            <a:xfrm>
              <a:off x="9359019" y="2165192"/>
              <a:ext cx="1157199" cy="949875"/>
            </a:xfrm>
            <a:custGeom>
              <a:rect b="b" l="l" r="r" t="t"/>
              <a:pathLst>
                <a:path extrusionOk="0" h="743546" w="717410">
                  <a:moveTo>
                    <a:pt x="717410" y="743546"/>
                  </a:moveTo>
                  <a:lnTo>
                    <a:pt x="717410" y="0"/>
                  </a:lnTo>
                  <a:lnTo>
                    <a:pt x="0" y="0"/>
                  </a:lnTo>
                </a:path>
              </a:pathLst>
            </a:custGeom>
            <a:noFill/>
            <a:ln cap="rnd" cmpd="sng" w="1270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22"/>
            <p:cNvSpPr/>
            <p:nvPr/>
          </p:nvSpPr>
          <p:spPr>
            <a:xfrm>
              <a:off x="7364840" y="2165193"/>
              <a:ext cx="3151368" cy="2271511"/>
            </a:xfrm>
            <a:custGeom>
              <a:rect b="b" l="l" r="r" t="t"/>
              <a:pathLst>
                <a:path extrusionOk="0" h="1778101" w="1953703">
                  <a:moveTo>
                    <a:pt x="924305" y="0"/>
                  </a:moveTo>
                  <a:lnTo>
                    <a:pt x="0" y="0"/>
                  </a:lnTo>
                  <a:lnTo>
                    <a:pt x="0" y="1778101"/>
                  </a:lnTo>
                  <a:lnTo>
                    <a:pt x="1953703" y="1772246"/>
                  </a:lnTo>
                  <a:lnTo>
                    <a:pt x="1953703" y="877836"/>
                  </a:lnTo>
                </a:path>
              </a:pathLst>
            </a:custGeom>
            <a:noFill/>
            <a:ln cap="rnd" cmpd="sng" w="1270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22"/>
            <p:cNvSpPr/>
            <p:nvPr/>
          </p:nvSpPr>
          <p:spPr>
            <a:xfrm>
              <a:off x="3508584" y="2165192"/>
              <a:ext cx="1157199" cy="949875"/>
            </a:xfrm>
            <a:custGeom>
              <a:rect b="b" l="l" r="r" t="t"/>
              <a:pathLst>
                <a:path extrusionOk="0" h="743546" w="717410">
                  <a:moveTo>
                    <a:pt x="717410" y="743546"/>
                  </a:moveTo>
                  <a:lnTo>
                    <a:pt x="717410" y="0"/>
                  </a:lnTo>
                  <a:lnTo>
                    <a:pt x="0" y="0"/>
                  </a:lnTo>
                </a:path>
              </a:pathLst>
            </a:custGeom>
            <a:noFill/>
            <a:ln cap="rnd" cmpd="sng" w="1270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22"/>
            <p:cNvSpPr/>
            <p:nvPr/>
          </p:nvSpPr>
          <p:spPr>
            <a:xfrm>
              <a:off x="2326110" y="2152543"/>
              <a:ext cx="2353489" cy="2301764"/>
            </a:xfrm>
            <a:custGeom>
              <a:rect b="b" l="l" r="r" t="t"/>
              <a:pathLst>
                <a:path extrusionOk="0" h="1778101" w="1953703">
                  <a:moveTo>
                    <a:pt x="924305" y="0"/>
                  </a:moveTo>
                  <a:lnTo>
                    <a:pt x="0" y="0"/>
                  </a:lnTo>
                  <a:lnTo>
                    <a:pt x="0" y="1778101"/>
                  </a:lnTo>
                  <a:lnTo>
                    <a:pt x="1953703" y="1772246"/>
                  </a:lnTo>
                  <a:lnTo>
                    <a:pt x="1953703" y="877836"/>
                  </a:lnTo>
                </a:path>
              </a:pathLst>
            </a:custGeom>
            <a:noFill/>
            <a:ln cap="rnd" cmpd="sng" w="1270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4" name="Google Shape;924;p22"/>
            <p:cNvGrpSpPr/>
            <p:nvPr/>
          </p:nvGrpSpPr>
          <p:grpSpPr>
            <a:xfrm>
              <a:off x="8805073" y="2121338"/>
              <a:ext cx="597242" cy="75716"/>
              <a:chOff x="8805073" y="2121338"/>
              <a:chExt cx="597242" cy="75716"/>
            </a:xfrm>
          </p:grpSpPr>
          <p:sp>
            <p:nvSpPr>
              <p:cNvPr id="925" name="Google Shape;925;p22"/>
              <p:cNvSpPr/>
              <p:nvPr/>
            </p:nvSpPr>
            <p:spPr>
              <a:xfrm>
                <a:off x="8833988" y="2121338"/>
                <a:ext cx="522131" cy="43658"/>
              </a:xfrm>
              <a:custGeom>
                <a:rect b="b" l="l" r="r" t="t"/>
                <a:pathLst>
                  <a:path extrusionOk="0" h="34175" w="323697">
                    <a:moveTo>
                      <a:pt x="0" y="0"/>
                    </a:moveTo>
                    <a:lnTo>
                      <a:pt x="323697" y="34175"/>
                    </a:lnTo>
                  </a:path>
                </a:pathLst>
              </a:custGeom>
              <a:noFill/>
              <a:ln cap="rnd" cmpd="sng" w="2540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22"/>
              <p:cNvSpPr/>
              <p:nvPr/>
            </p:nvSpPr>
            <p:spPr>
              <a:xfrm>
                <a:off x="8805073" y="2124110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22"/>
              <p:cNvSpPr/>
              <p:nvPr/>
            </p:nvSpPr>
            <p:spPr>
              <a:xfrm>
                <a:off x="9310215" y="2124110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8" name="Google Shape;928;p22"/>
            <p:cNvGrpSpPr/>
            <p:nvPr/>
          </p:nvGrpSpPr>
          <p:grpSpPr>
            <a:xfrm>
              <a:off x="2954639" y="2121338"/>
              <a:ext cx="597241" cy="75716"/>
              <a:chOff x="2954639" y="2121338"/>
              <a:chExt cx="597241" cy="75716"/>
            </a:xfrm>
          </p:grpSpPr>
          <p:sp>
            <p:nvSpPr>
              <p:cNvPr id="929" name="Google Shape;929;p22"/>
              <p:cNvSpPr/>
              <p:nvPr/>
            </p:nvSpPr>
            <p:spPr>
              <a:xfrm>
                <a:off x="2983557" y="2121338"/>
                <a:ext cx="522131" cy="43658"/>
              </a:xfrm>
              <a:custGeom>
                <a:rect b="b" l="l" r="r" t="t"/>
                <a:pathLst>
                  <a:path extrusionOk="0" h="34175" w="323697">
                    <a:moveTo>
                      <a:pt x="0" y="0"/>
                    </a:moveTo>
                    <a:lnTo>
                      <a:pt x="323697" y="34175"/>
                    </a:lnTo>
                  </a:path>
                </a:pathLst>
              </a:custGeom>
              <a:noFill/>
              <a:ln cap="rnd" cmpd="sng" w="2540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22"/>
              <p:cNvSpPr/>
              <p:nvPr/>
            </p:nvSpPr>
            <p:spPr>
              <a:xfrm>
                <a:off x="2954639" y="2124110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22"/>
              <p:cNvSpPr/>
              <p:nvPr/>
            </p:nvSpPr>
            <p:spPr>
              <a:xfrm>
                <a:off x="3459780" y="2124110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2" name="Google Shape;932;p22"/>
            <p:cNvGrpSpPr/>
            <p:nvPr/>
          </p:nvGrpSpPr>
          <p:grpSpPr>
            <a:xfrm>
              <a:off x="1975532" y="3033557"/>
              <a:ext cx="648000" cy="648000"/>
              <a:chOff x="1130221" y="2662297"/>
              <a:chExt cx="523463" cy="414590"/>
            </a:xfrm>
          </p:grpSpPr>
          <p:sp>
            <p:nvSpPr>
              <p:cNvPr id="933" name="Google Shape;933;p22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</a:path>
                </a:pathLst>
              </a:custGeom>
              <a:solidFill>
                <a:srgbClr val="FFF21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22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  <a:close/>
                    <a:moveTo>
                      <a:pt x="0" y="162267"/>
                    </a:moveTo>
                  </a:path>
                </a:pathLst>
              </a:custGeom>
              <a:noFill/>
              <a:ln cap="flat" cmpd="sng" w="10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22"/>
              <p:cNvSpPr/>
              <p:nvPr/>
            </p:nvSpPr>
            <p:spPr>
              <a:xfrm>
                <a:off x="1185605" y="2738955"/>
                <a:ext cx="412698" cy="261273"/>
              </a:xfrm>
              <a:custGeom>
                <a:rect b="b" l="l" r="r" t="t"/>
                <a:pathLst>
                  <a:path extrusionOk="0" h="204520" w="255854">
                    <a:moveTo>
                      <a:pt x="255854" y="20452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22"/>
              <p:cNvSpPr/>
              <p:nvPr/>
            </p:nvSpPr>
            <p:spPr>
              <a:xfrm>
                <a:off x="1185605" y="2738962"/>
                <a:ext cx="412698" cy="261258"/>
              </a:xfrm>
              <a:custGeom>
                <a:rect b="b" l="l" r="r" t="t"/>
                <a:pathLst>
                  <a:path extrusionOk="0" h="204508" w="255854">
                    <a:moveTo>
                      <a:pt x="255854" y="0"/>
                    </a:moveTo>
                    <a:lnTo>
                      <a:pt x="0" y="204508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7" name="Google Shape;937;p22"/>
            <p:cNvSpPr/>
            <p:nvPr/>
          </p:nvSpPr>
          <p:spPr>
            <a:xfrm>
              <a:off x="5480151" y="3139821"/>
              <a:ext cx="1283573" cy="206760"/>
            </a:xfrm>
            <a:custGeom>
              <a:rect b="b" l="l" r="r" t="t"/>
              <a:pathLst>
                <a:path extrusionOk="0" h="161848" w="795756">
                  <a:moveTo>
                    <a:pt x="0" y="40462"/>
                  </a:moveTo>
                  <a:lnTo>
                    <a:pt x="714832" y="40462"/>
                  </a:lnTo>
                  <a:lnTo>
                    <a:pt x="714832" y="0"/>
                  </a:lnTo>
                  <a:lnTo>
                    <a:pt x="795756" y="80924"/>
                  </a:lnTo>
                  <a:lnTo>
                    <a:pt x="714832" y="161848"/>
                  </a:lnTo>
                  <a:lnTo>
                    <a:pt x="714832" y="121386"/>
                  </a:lnTo>
                  <a:lnTo>
                    <a:pt x="0" y="121386"/>
                  </a:lnTo>
                  <a:close/>
                  <a:moveTo>
                    <a:pt x="0" y="40462"/>
                  </a:moveTo>
                </a:path>
              </a:pathLst>
            </a:custGeom>
            <a:solidFill>
              <a:srgbClr val="4F81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22"/>
            <p:cNvSpPr/>
            <p:nvPr/>
          </p:nvSpPr>
          <p:spPr>
            <a:xfrm flipH="1">
              <a:off x="4788280" y="2850951"/>
              <a:ext cx="34912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sp>
          <p:nvSpPr>
            <p:cNvPr id="939" name="Google Shape;939;p22"/>
            <p:cNvSpPr/>
            <p:nvPr/>
          </p:nvSpPr>
          <p:spPr>
            <a:xfrm flipH="1" rot="5400000">
              <a:off x="10707444" y="3275002"/>
              <a:ext cx="142668" cy="3077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_</a:t>
              </a:r>
              <a:endParaRPr/>
            </a:p>
          </p:txBody>
        </p:sp>
        <p:sp>
          <p:nvSpPr>
            <p:cNvPr id="940" name="Google Shape;940;p22"/>
            <p:cNvSpPr/>
            <p:nvPr/>
          </p:nvSpPr>
          <p:spPr>
            <a:xfrm flipH="1" rot="5400000">
              <a:off x="4843364" y="3247706"/>
              <a:ext cx="142668" cy="3077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_</a:t>
              </a:r>
              <a:endParaRPr/>
            </a:p>
          </p:txBody>
        </p:sp>
        <p:sp>
          <p:nvSpPr>
            <p:cNvPr id="941" name="Google Shape;941;p22"/>
            <p:cNvSpPr/>
            <p:nvPr/>
          </p:nvSpPr>
          <p:spPr>
            <a:xfrm>
              <a:off x="8961355" y="3134133"/>
              <a:ext cx="23403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2400"/>
                <a:buFont typeface="Calibri"/>
                <a:buNone/>
              </a:pPr>
              <a:r>
                <a:rPr b="0" i="0" lang="fr-FR" sz="24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0" baseline="-25000" i="0" lang="fr-FR" sz="24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942" name="Google Shape;942;p22"/>
            <p:cNvSpPr/>
            <p:nvPr/>
          </p:nvSpPr>
          <p:spPr>
            <a:xfrm>
              <a:off x="2680612" y="3151559"/>
              <a:ext cx="3252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2400"/>
                <a:buFont typeface="Calibri"/>
                <a:buNone/>
              </a:pPr>
              <a:r>
                <a:rPr b="0" i="0" lang="fr-FR" sz="24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0" baseline="-25000" i="0" lang="fr-FR" sz="24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943" name="Google Shape;943;p22"/>
            <p:cNvSpPr/>
            <p:nvPr/>
          </p:nvSpPr>
          <p:spPr>
            <a:xfrm flipH="1">
              <a:off x="10586234" y="2847885"/>
              <a:ext cx="1490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/>
            </a:p>
          </p:txBody>
        </p:sp>
        <p:grpSp>
          <p:nvGrpSpPr>
            <p:cNvPr id="944" name="Google Shape;944;p22"/>
            <p:cNvGrpSpPr/>
            <p:nvPr/>
          </p:nvGrpSpPr>
          <p:grpSpPr>
            <a:xfrm>
              <a:off x="7108607" y="2987082"/>
              <a:ext cx="648000" cy="648000"/>
              <a:chOff x="1130221" y="2662297"/>
              <a:chExt cx="523463" cy="414590"/>
            </a:xfrm>
          </p:grpSpPr>
          <p:sp>
            <p:nvSpPr>
              <p:cNvPr id="945" name="Google Shape;945;p22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</a:path>
                </a:pathLst>
              </a:custGeom>
              <a:solidFill>
                <a:srgbClr val="FFF21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22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  <a:close/>
                    <a:moveTo>
                      <a:pt x="0" y="162267"/>
                    </a:moveTo>
                  </a:path>
                </a:pathLst>
              </a:custGeom>
              <a:noFill/>
              <a:ln cap="flat" cmpd="sng" w="10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22"/>
              <p:cNvSpPr/>
              <p:nvPr/>
            </p:nvSpPr>
            <p:spPr>
              <a:xfrm>
                <a:off x="1185605" y="2738955"/>
                <a:ext cx="412698" cy="261273"/>
              </a:xfrm>
              <a:custGeom>
                <a:rect b="b" l="l" r="r" t="t"/>
                <a:pathLst>
                  <a:path extrusionOk="0" h="204520" w="255854">
                    <a:moveTo>
                      <a:pt x="255854" y="20452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948;p22"/>
              <p:cNvSpPr/>
              <p:nvPr/>
            </p:nvSpPr>
            <p:spPr>
              <a:xfrm>
                <a:off x="1185605" y="2738962"/>
                <a:ext cx="412698" cy="261258"/>
              </a:xfrm>
              <a:custGeom>
                <a:rect b="b" l="l" r="r" t="t"/>
                <a:pathLst>
                  <a:path extrusionOk="0" h="204508" w="255854">
                    <a:moveTo>
                      <a:pt x="255854" y="0"/>
                    </a:moveTo>
                    <a:lnTo>
                      <a:pt x="0" y="204508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9" name="Google Shape;949;p22"/>
            <p:cNvSpPr/>
            <p:nvPr/>
          </p:nvSpPr>
          <p:spPr>
            <a:xfrm>
              <a:off x="7801882" y="3098804"/>
              <a:ext cx="23403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2400"/>
                <a:buFont typeface="Calibri"/>
                <a:buNone/>
              </a:pPr>
              <a:r>
                <a:rPr b="0" i="0" lang="fr-FR" sz="24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r>
                <a:rPr b="0" baseline="-25000" i="0" lang="fr-FR" sz="24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cxnSp>
          <p:nvCxnSpPr>
            <p:cNvPr id="950" name="Google Shape;950;p22"/>
            <p:cNvCxnSpPr/>
            <p:nvPr/>
          </p:nvCxnSpPr>
          <p:spPr>
            <a:xfrm>
              <a:off x="8578443" y="2160585"/>
              <a:ext cx="0" cy="2268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grpSp>
          <p:nvGrpSpPr>
            <p:cNvPr id="951" name="Google Shape;951;p22"/>
            <p:cNvGrpSpPr/>
            <p:nvPr/>
          </p:nvGrpSpPr>
          <p:grpSpPr>
            <a:xfrm>
              <a:off x="8254443" y="2987082"/>
              <a:ext cx="648000" cy="648000"/>
              <a:chOff x="1130221" y="2662297"/>
              <a:chExt cx="523463" cy="414590"/>
            </a:xfrm>
          </p:grpSpPr>
          <p:sp>
            <p:nvSpPr>
              <p:cNvPr id="952" name="Google Shape;952;p22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</a:path>
                </a:pathLst>
              </a:custGeom>
              <a:solidFill>
                <a:srgbClr val="FFF21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22"/>
              <p:cNvSpPr/>
              <p:nvPr/>
            </p:nvSpPr>
            <p:spPr>
              <a:xfrm>
                <a:off x="1130221" y="2662297"/>
                <a:ext cx="523463" cy="414590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  <a:close/>
                    <a:moveTo>
                      <a:pt x="0" y="162267"/>
                    </a:moveTo>
                  </a:path>
                </a:pathLst>
              </a:custGeom>
              <a:noFill/>
              <a:ln cap="flat" cmpd="sng" w="10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22"/>
              <p:cNvSpPr/>
              <p:nvPr/>
            </p:nvSpPr>
            <p:spPr>
              <a:xfrm>
                <a:off x="1185605" y="2738955"/>
                <a:ext cx="412698" cy="261273"/>
              </a:xfrm>
              <a:custGeom>
                <a:rect b="b" l="l" r="r" t="t"/>
                <a:pathLst>
                  <a:path extrusionOk="0" h="204520" w="255854">
                    <a:moveTo>
                      <a:pt x="255854" y="20452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22"/>
              <p:cNvSpPr/>
              <p:nvPr/>
            </p:nvSpPr>
            <p:spPr>
              <a:xfrm>
                <a:off x="1185605" y="2738962"/>
                <a:ext cx="412698" cy="261258"/>
              </a:xfrm>
              <a:custGeom>
                <a:rect b="b" l="l" r="r" t="t"/>
                <a:pathLst>
                  <a:path extrusionOk="0" h="204508" w="255854">
                    <a:moveTo>
                      <a:pt x="255854" y="0"/>
                    </a:moveTo>
                    <a:lnTo>
                      <a:pt x="0" y="204508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23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961" name="Google Shape;961;p2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2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des défis</a:t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24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969" name="Google Shape;969;p24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Faisons maintenant ensemble la correction de défi 1 page 15.</a:t>
            </a:r>
            <a:endParaRPr/>
          </a:p>
        </p:txBody>
      </p:sp>
      <p:pic>
        <p:nvPicPr>
          <p:cNvPr descr="Lever la main - Icônes mains et gestes gratuites" id="970" name="Google Shape;97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4960" y="170806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971" name="Google Shape;971;p24"/>
          <p:cNvSpPr/>
          <p:nvPr/>
        </p:nvSpPr>
        <p:spPr>
          <a:xfrm>
            <a:off x="296046" y="1442904"/>
            <a:ext cx="10981036" cy="5100227"/>
          </a:xfrm>
          <a:custGeom>
            <a:rect b="b" l="l" r="r" t="t"/>
            <a:pathLst>
              <a:path extrusionOk="0" h="4189793" w="6628700">
                <a:moveTo>
                  <a:pt x="131203" y="0"/>
                </a:moveTo>
                <a:lnTo>
                  <a:pt x="65608" y="0"/>
                </a:lnTo>
                <a:cubicBezTo>
                  <a:pt x="29375" y="0"/>
                  <a:pt x="0" y="48348"/>
                  <a:pt x="0" y="108000"/>
                </a:cubicBezTo>
                <a:lnTo>
                  <a:pt x="0" y="4081792"/>
                </a:lnTo>
                <a:cubicBezTo>
                  <a:pt x="0" y="4141444"/>
                  <a:pt x="48349" y="4189793"/>
                  <a:pt x="108001" y="4189793"/>
                </a:cubicBezTo>
                <a:lnTo>
                  <a:pt x="6520699" y="4189793"/>
                </a:lnTo>
                <a:cubicBezTo>
                  <a:pt x="6580351" y="4189793"/>
                  <a:pt x="6628700" y="4141444"/>
                  <a:pt x="6628700" y="4081792"/>
                </a:cubicBezTo>
                <a:lnTo>
                  <a:pt x="6628700" y="116573"/>
                </a:lnTo>
                <a:cubicBezTo>
                  <a:pt x="6628700" y="56921"/>
                  <a:pt x="6580351" y="8572"/>
                  <a:pt x="6520699" y="8572"/>
                </a:cubicBezTo>
                <a:lnTo>
                  <a:pt x="5658636" y="8572"/>
                </a:lnTo>
              </a:path>
            </a:pathLst>
          </a:custGeom>
          <a:noFill/>
          <a:ln cap="flat" cmpd="sng" w="12700">
            <a:solidFill>
              <a:srgbClr val="BA86BB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24"/>
          <p:cNvSpPr/>
          <p:nvPr/>
        </p:nvSpPr>
        <p:spPr>
          <a:xfrm>
            <a:off x="9634995" y="1419958"/>
            <a:ext cx="80963" cy="69266"/>
          </a:xfrm>
          <a:custGeom>
            <a:rect b="b" l="l" r="r" t="t"/>
            <a:pathLst>
              <a:path extrusionOk="0" h="50800" w="50800">
                <a:moveTo>
                  <a:pt x="25400" y="50800"/>
                </a:moveTo>
                <a:cubicBezTo>
                  <a:pt x="39433" y="50800"/>
                  <a:pt x="50800" y="39434"/>
                  <a:pt x="50800" y="25400"/>
                </a:cubicBezTo>
                <a:cubicBezTo>
                  <a:pt x="50800" y="11380"/>
                  <a:pt x="39433" y="0"/>
                  <a:pt x="25400" y="0"/>
                </a:cubicBezTo>
                <a:cubicBezTo>
                  <a:pt x="11367" y="0"/>
                  <a:pt x="0" y="11380"/>
                  <a:pt x="0" y="25400"/>
                </a:cubicBezTo>
                <a:cubicBezTo>
                  <a:pt x="0" y="39434"/>
                  <a:pt x="11367" y="50800"/>
                  <a:pt x="25400" y="50800"/>
                </a:cubicBezTo>
              </a:path>
            </a:pathLst>
          </a:custGeom>
          <a:solidFill>
            <a:srgbClr val="BA86B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24"/>
          <p:cNvSpPr/>
          <p:nvPr/>
        </p:nvSpPr>
        <p:spPr>
          <a:xfrm>
            <a:off x="432347" y="1332606"/>
            <a:ext cx="377021" cy="280543"/>
          </a:xfrm>
          <a:custGeom>
            <a:rect b="b" l="l" r="r" t="t"/>
            <a:pathLst>
              <a:path extrusionOk="0" h="205752" w="23656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ED545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24"/>
          <p:cNvSpPr/>
          <p:nvPr/>
        </p:nvSpPr>
        <p:spPr>
          <a:xfrm>
            <a:off x="416569" y="1303430"/>
            <a:ext cx="1335640" cy="280543"/>
          </a:xfrm>
          <a:custGeom>
            <a:rect b="b" l="l" r="r" t="t"/>
            <a:pathLst>
              <a:path extrusionOk="0" h="205752" w="838047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838047" y="205752"/>
                </a:lnTo>
                <a:lnTo>
                  <a:pt x="83804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F491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5" name="Google Shape;975;p24"/>
          <p:cNvGrpSpPr/>
          <p:nvPr/>
        </p:nvGrpSpPr>
        <p:grpSpPr>
          <a:xfrm>
            <a:off x="684058" y="1957658"/>
            <a:ext cx="4591910" cy="2277150"/>
            <a:chOff x="2184990" y="1915670"/>
            <a:chExt cx="3767557" cy="2083899"/>
          </a:xfrm>
        </p:grpSpPr>
        <p:pic>
          <p:nvPicPr>
            <p:cNvPr id="976" name="Google Shape;976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88589" y="2767242"/>
              <a:ext cx="294614" cy="2608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7" name="Google Shape;977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529028" y="2897175"/>
              <a:ext cx="294614" cy="2608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8" name="Google Shape;978;p24"/>
            <p:cNvSpPr/>
            <p:nvPr/>
          </p:nvSpPr>
          <p:spPr>
            <a:xfrm>
              <a:off x="2801609" y="2754478"/>
              <a:ext cx="351891" cy="261708"/>
            </a:xfrm>
            <a:custGeom>
              <a:rect b="b" l="l" r="r" t="t"/>
              <a:pathLst>
                <a:path extrusionOk="0" h="261708" w="351891">
                  <a:moveTo>
                    <a:pt x="340969" y="261708"/>
                  </a:moveTo>
                  <a:lnTo>
                    <a:pt x="0" y="75590"/>
                  </a:lnTo>
                  <a:lnTo>
                    <a:pt x="341197" y="0"/>
                  </a:lnTo>
                  <a:lnTo>
                    <a:pt x="349160" y="75869"/>
                  </a:lnTo>
                  <a:lnTo>
                    <a:pt x="351891" y="255409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79" name="Google Shape;979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247709" y="2548154"/>
              <a:ext cx="902944" cy="347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0" name="Google Shape;980;p2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212007" y="2682901"/>
              <a:ext cx="408282" cy="4758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1" name="Google Shape;981;p2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556149" y="2730912"/>
              <a:ext cx="624535" cy="4278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2" name="Google Shape;982;p2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428189" y="2729052"/>
              <a:ext cx="74889" cy="48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3" name="Google Shape;983;p24"/>
            <p:cNvSpPr/>
            <p:nvPr/>
          </p:nvSpPr>
          <p:spPr>
            <a:xfrm>
              <a:off x="2439739" y="2740914"/>
              <a:ext cx="51777" cy="23914"/>
            </a:xfrm>
            <a:custGeom>
              <a:rect b="b" l="l" r="r" t="t"/>
              <a:pathLst>
                <a:path extrusionOk="0" h="23914" w="51777">
                  <a:moveTo>
                    <a:pt x="26200" y="23914"/>
                  </a:moveTo>
                  <a:cubicBezTo>
                    <a:pt x="11964" y="23914"/>
                    <a:pt x="0" y="19342"/>
                    <a:pt x="1232" y="5372"/>
                  </a:cubicBezTo>
                  <a:cubicBezTo>
                    <a:pt x="1715" y="0"/>
                    <a:pt x="12434" y="889"/>
                    <a:pt x="25896" y="889"/>
                  </a:cubicBezTo>
                  <a:cubicBezTo>
                    <a:pt x="39344" y="889"/>
                    <a:pt x="50075" y="724"/>
                    <a:pt x="50545" y="6096"/>
                  </a:cubicBezTo>
                  <a:cubicBezTo>
                    <a:pt x="51777" y="20066"/>
                    <a:pt x="39661" y="23914"/>
                    <a:pt x="26200" y="23914"/>
                  </a:cubicBezTo>
                  <a:close/>
                  <a:moveTo>
                    <a:pt x="26200" y="2391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84" name="Google Shape;984;p2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2428570" y="2723198"/>
              <a:ext cx="74129" cy="450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5" name="Google Shape;985;p24"/>
            <p:cNvSpPr/>
            <p:nvPr/>
          </p:nvSpPr>
          <p:spPr>
            <a:xfrm>
              <a:off x="2441258" y="2735895"/>
              <a:ext cx="48742" cy="19621"/>
            </a:xfrm>
            <a:custGeom>
              <a:rect b="b" l="l" r="r" t="t"/>
              <a:pathLst>
                <a:path extrusionOk="0" h="19621" w="48742">
                  <a:moveTo>
                    <a:pt x="24371" y="19621"/>
                  </a:moveTo>
                  <a:cubicBezTo>
                    <a:pt x="10910" y="19621"/>
                    <a:pt x="0" y="15227"/>
                    <a:pt x="0" y="9817"/>
                  </a:cubicBezTo>
                  <a:cubicBezTo>
                    <a:pt x="0" y="4394"/>
                    <a:pt x="10910" y="0"/>
                    <a:pt x="24371" y="0"/>
                  </a:cubicBezTo>
                  <a:cubicBezTo>
                    <a:pt x="37832" y="0"/>
                    <a:pt x="48742" y="4394"/>
                    <a:pt x="48742" y="9817"/>
                  </a:cubicBezTo>
                  <a:cubicBezTo>
                    <a:pt x="48742" y="15227"/>
                    <a:pt x="37832" y="19621"/>
                    <a:pt x="24371" y="19621"/>
                  </a:cubicBezTo>
                  <a:close/>
                  <a:moveTo>
                    <a:pt x="24371" y="1962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86" name="Google Shape;986;p2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434424" y="2690699"/>
              <a:ext cx="60972" cy="719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7" name="Google Shape;987;p24"/>
            <p:cNvSpPr/>
            <p:nvPr/>
          </p:nvSpPr>
          <p:spPr>
            <a:xfrm>
              <a:off x="2447137" y="2703397"/>
              <a:ext cx="35559" cy="52247"/>
            </a:xfrm>
            <a:custGeom>
              <a:rect b="b" l="l" r="r" t="t"/>
              <a:pathLst>
                <a:path extrusionOk="0" h="52247" w="35559">
                  <a:moveTo>
                    <a:pt x="35559" y="0"/>
                  </a:moveTo>
                  <a:lnTo>
                    <a:pt x="35559" y="42075"/>
                  </a:lnTo>
                  <a:cubicBezTo>
                    <a:pt x="35559" y="42075"/>
                    <a:pt x="21907" y="52247"/>
                    <a:pt x="381" y="42075"/>
                  </a:cubicBezTo>
                  <a:lnTo>
                    <a:pt x="0" y="0"/>
                  </a:lnTo>
                  <a:lnTo>
                    <a:pt x="35559" y="0"/>
                  </a:lnTo>
                  <a:close/>
                  <a:moveTo>
                    <a:pt x="35559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88" name="Google Shape;988;p2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2404148" y="2564486"/>
              <a:ext cx="83261" cy="1150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9" name="Google Shape;989;p24"/>
            <p:cNvSpPr/>
            <p:nvPr/>
          </p:nvSpPr>
          <p:spPr>
            <a:xfrm rot="-10661542">
              <a:off x="2415791" y="2572649"/>
              <a:ext cx="59675" cy="93852"/>
            </a:xfrm>
            <a:custGeom>
              <a:rect b="b" l="l" r="r" t="t"/>
              <a:pathLst>
                <a:path extrusionOk="0" h="93852" w="59676">
                  <a:moveTo>
                    <a:pt x="20307" y="0"/>
                  </a:moveTo>
                  <a:lnTo>
                    <a:pt x="58775" y="67017"/>
                  </a:lnTo>
                  <a:cubicBezTo>
                    <a:pt x="58775" y="67017"/>
                    <a:pt x="59676" y="93852"/>
                    <a:pt x="41274" y="87744"/>
                  </a:cubicBezTo>
                  <a:cubicBezTo>
                    <a:pt x="41274" y="87744"/>
                    <a:pt x="26225" y="72478"/>
                    <a:pt x="9678" y="44157"/>
                  </a:cubicBezTo>
                  <a:lnTo>
                    <a:pt x="0" y="38150"/>
                  </a:lnTo>
                  <a:lnTo>
                    <a:pt x="20307" y="0"/>
                  </a:lnTo>
                  <a:close/>
                  <a:moveTo>
                    <a:pt x="20307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90" name="Google Shape;990;p2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432456" y="2599792"/>
              <a:ext cx="64922" cy="150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1" name="Google Shape;991;p24"/>
            <p:cNvSpPr/>
            <p:nvPr/>
          </p:nvSpPr>
          <p:spPr>
            <a:xfrm>
              <a:off x="2445151" y="2612484"/>
              <a:ext cx="39522" cy="132765"/>
            </a:xfrm>
            <a:custGeom>
              <a:rect b="b" l="l" r="r" t="t"/>
              <a:pathLst>
                <a:path extrusionOk="0" h="132765" w="39522">
                  <a:moveTo>
                    <a:pt x="39522" y="0"/>
                  </a:moveTo>
                  <a:lnTo>
                    <a:pt x="39522" y="118541"/>
                  </a:lnTo>
                  <a:cubicBezTo>
                    <a:pt x="39522" y="118541"/>
                    <a:pt x="24651" y="132765"/>
                    <a:pt x="432" y="118541"/>
                  </a:cubicBezTo>
                  <a:lnTo>
                    <a:pt x="0" y="0"/>
                  </a:lnTo>
                  <a:lnTo>
                    <a:pt x="39522" y="0"/>
                  </a:lnTo>
                  <a:close/>
                  <a:moveTo>
                    <a:pt x="39522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92" name="Google Shape;992;p2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2432659" y="2590902"/>
              <a:ext cx="64922" cy="393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3" name="Google Shape;993;p24"/>
            <p:cNvSpPr/>
            <p:nvPr/>
          </p:nvSpPr>
          <p:spPr>
            <a:xfrm>
              <a:off x="2445357" y="2603600"/>
              <a:ext cx="39522" cy="13957"/>
            </a:xfrm>
            <a:custGeom>
              <a:rect b="b" l="l" r="r" t="t"/>
              <a:pathLst>
                <a:path extrusionOk="0" h="13957" w="39522">
                  <a:moveTo>
                    <a:pt x="19761" y="13957"/>
                  </a:moveTo>
                  <a:cubicBezTo>
                    <a:pt x="8852" y="13957"/>
                    <a:pt x="0" y="10833"/>
                    <a:pt x="0" y="6985"/>
                  </a:cubicBezTo>
                  <a:cubicBezTo>
                    <a:pt x="0" y="3124"/>
                    <a:pt x="8852" y="0"/>
                    <a:pt x="19761" y="0"/>
                  </a:cubicBezTo>
                  <a:cubicBezTo>
                    <a:pt x="30670" y="0"/>
                    <a:pt x="39522" y="3124"/>
                    <a:pt x="39522" y="6985"/>
                  </a:cubicBezTo>
                  <a:cubicBezTo>
                    <a:pt x="39522" y="10833"/>
                    <a:pt x="30670" y="13957"/>
                    <a:pt x="19761" y="13957"/>
                  </a:cubicBezTo>
                  <a:close/>
                  <a:moveTo>
                    <a:pt x="19761" y="1395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24"/>
            <p:cNvSpPr/>
            <p:nvPr/>
          </p:nvSpPr>
          <p:spPr>
            <a:xfrm>
              <a:off x="2452588" y="2607514"/>
              <a:ext cx="24408" cy="5194"/>
            </a:xfrm>
            <a:custGeom>
              <a:rect b="b" l="l" r="r" t="t"/>
              <a:pathLst>
                <a:path extrusionOk="0" h="5194" w="24408">
                  <a:moveTo>
                    <a:pt x="12204" y="5194"/>
                  </a:moveTo>
                  <a:cubicBezTo>
                    <a:pt x="5474" y="5194"/>
                    <a:pt x="0" y="4026"/>
                    <a:pt x="0" y="2591"/>
                  </a:cubicBezTo>
                  <a:cubicBezTo>
                    <a:pt x="0" y="1156"/>
                    <a:pt x="5474" y="0"/>
                    <a:pt x="12204" y="0"/>
                  </a:cubicBezTo>
                  <a:cubicBezTo>
                    <a:pt x="18947" y="0"/>
                    <a:pt x="24408" y="1156"/>
                    <a:pt x="24408" y="2591"/>
                  </a:cubicBezTo>
                  <a:cubicBezTo>
                    <a:pt x="24408" y="4026"/>
                    <a:pt x="18947" y="5194"/>
                    <a:pt x="12204" y="5194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95" name="Google Shape;995;p24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2612997" y="2703666"/>
              <a:ext cx="97080" cy="618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6" name="Google Shape;996;p24"/>
            <p:cNvSpPr/>
            <p:nvPr/>
          </p:nvSpPr>
          <p:spPr>
            <a:xfrm>
              <a:off x="2625608" y="2715575"/>
              <a:ext cx="71767" cy="38353"/>
            </a:xfrm>
            <a:custGeom>
              <a:rect b="b" l="l" r="r" t="t"/>
              <a:pathLst>
                <a:path extrusionOk="0" h="38353" w="71767">
                  <a:moveTo>
                    <a:pt x="24676" y="939"/>
                  </a:moveTo>
                  <a:cubicBezTo>
                    <a:pt x="24435" y="901"/>
                    <a:pt x="24194" y="876"/>
                    <a:pt x="23953" y="851"/>
                  </a:cubicBezTo>
                  <a:cubicBezTo>
                    <a:pt x="15037" y="0"/>
                    <a:pt x="14555" y="8089"/>
                    <a:pt x="8890" y="13677"/>
                  </a:cubicBezTo>
                  <a:cubicBezTo>
                    <a:pt x="2109" y="20344"/>
                    <a:pt x="4953" y="18045"/>
                    <a:pt x="3277" y="26961"/>
                  </a:cubicBezTo>
                  <a:cubicBezTo>
                    <a:pt x="2629" y="30377"/>
                    <a:pt x="242" y="32295"/>
                    <a:pt x="89" y="34047"/>
                  </a:cubicBezTo>
                  <a:cubicBezTo>
                    <a:pt x="0" y="35038"/>
                    <a:pt x="2464" y="36384"/>
                    <a:pt x="5563" y="37095"/>
                  </a:cubicBezTo>
                  <a:cubicBezTo>
                    <a:pt x="11202" y="38353"/>
                    <a:pt x="28930" y="29983"/>
                    <a:pt x="40246" y="27342"/>
                  </a:cubicBezTo>
                  <a:cubicBezTo>
                    <a:pt x="50749" y="24903"/>
                    <a:pt x="61264" y="22440"/>
                    <a:pt x="71767" y="20001"/>
                  </a:cubicBezTo>
                  <a:cubicBezTo>
                    <a:pt x="61048" y="16191"/>
                    <a:pt x="49961" y="13080"/>
                    <a:pt x="39458" y="8546"/>
                  </a:cubicBezTo>
                  <a:cubicBezTo>
                    <a:pt x="34429" y="6374"/>
                    <a:pt x="30022" y="1802"/>
                    <a:pt x="24676" y="939"/>
                  </a:cubicBezTo>
                  <a:close/>
                  <a:moveTo>
                    <a:pt x="24676" y="939"/>
                  </a:move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97" name="Google Shape;997;p24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2704602" y="2740025"/>
              <a:ext cx="97068" cy="618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8" name="Google Shape;998;p24"/>
            <p:cNvSpPr/>
            <p:nvPr/>
          </p:nvSpPr>
          <p:spPr>
            <a:xfrm>
              <a:off x="2717209" y="2751951"/>
              <a:ext cx="71767" cy="38340"/>
            </a:xfrm>
            <a:custGeom>
              <a:rect b="b" l="l" r="r" t="t"/>
              <a:pathLst>
                <a:path extrusionOk="0" h="38340" w="71767">
                  <a:moveTo>
                    <a:pt x="24676" y="939"/>
                  </a:moveTo>
                  <a:cubicBezTo>
                    <a:pt x="24435" y="901"/>
                    <a:pt x="24194" y="863"/>
                    <a:pt x="23953" y="838"/>
                  </a:cubicBezTo>
                  <a:cubicBezTo>
                    <a:pt x="15037" y="0"/>
                    <a:pt x="14555" y="8076"/>
                    <a:pt x="8890" y="13664"/>
                  </a:cubicBezTo>
                  <a:cubicBezTo>
                    <a:pt x="2109" y="20344"/>
                    <a:pt x="4953" y="18033"/>
                    <a:pt x="3277" y="26961"/>
                  </a:cubicBezTo>
                  <a:cubicBezTo>
                    <a:pt x="2642" y="30364"/>
                    <a:pt x="242" y="32282"/>
                    <a:pt x="89" y="34047"/>
                  </a:cubicBezTo>
                  <a:cubicBezTo>
                    <a:pt x="0" y="35025"/>
                    <a:pt x="2464" y="36371"/>
                    <a:pt x="5563" y="37083"/>
                  </a:cubicBezTo>
                  <a:cubicBezTo>
                    <a:pt x="11202" y="38340"/>
                    <a:pt x="28930" y="29971"/>
                    <a:pt x="40246" y="27342"/>
                  </a:cubicBezTo>
                  <a:cubicBezTo>
                    <a:pt x="50761" y="24891"/>
                    <a:pt x="61264" y="22440"/>
                    <a:pt x="71767" y="19989"/>
                  </a:cubicBezTo>
                  <a:cubicBezTo>
                    <a:pt x="61048" y="16191"/>
                    <a:pt x="49961" y="13067"/>
                    <a:pt x="39458" y="8533"/>
                  </a:cubicBezTo>
                  <a:cubicBezTo>
                    <a:pt x="34429" y="6361"/>
                    <a:pt x="30022" y="1789"/>
                    <a:pt x="24676" y="939"/>
                  </a:cubicBezTo>
                  <a:close/>
                  <a:moveTo>
                    <a:pt x="24676" y="939"/>
                  </a:move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99" name="Google Shape;999;p24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2583565" y="2516074"/>
              <a:ext cx="258351" cy="277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0" name="Google Shape;1000;p24"/>
            <p:cNvSpPr/>
            <p:nvPr/>
          </p:nvSpPr>
          <p:spPr>
            <a:xfrm rot="-10592347">
              <a:off x="2594337" y="2531570"/>
              <a:ext cx="233705" cy="245020"/>
            </a:xfrm>
            <a:custGeom>
              <a:rect b="b" l="l" r="r" t="t"/>
              <a:pathLst>
                <a:path extrusionOk="0" h="245021" w="233705">
                  <a:moveTo>
                    <a:pt x="45161" y="0"/>
                  </a:moveTo>
                  <a:lnTo>
                    <a:pt x="186892" y="54864"/>
                  </a:lnTo>
                  <a:cubicBezTo>
                    <a:pt x="222186" y="75336"/>
                    <a:pt x="233705" y="115265"/>
                    <a:pt x="230492" y="159004"/>
                  </a:cubicBezTo>
                  <a:cubicBezTo>
                    <a:pt x="226263" y="216268"/>
                    <a:pt x="202640" y="245021"/>
                    <a:pt x="160515" y="245021"/>
                  </a:cubicBezTo>
                  <a:cubicBezTo>
                    <a:pt x="147040" y="245021"/>
                    <a:pt x="0" y="193675"/>
                    <a:pt x="0" y="193675"/>
                  </a:cubicBez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1" name="Google Shape;1001;p24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2721296" y="2572208"/>
              <a:ext cx="178515" cy="2338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2" name="Google Shape;1002;p24"/>
            <p:cNvSpPr/>
            <p:nvPr/>
          </p:nvSpPr>
          <p:spPr>
            <a:xfrm rot="-10592347">
              <a:off x="2735571" y="2585008"/>
              <a:ext cx="153097" cy="208405"/>
            </a:xfrm>
            <a:custGeom>
              <a:rect b="b" l="l" r="r" t="t"/>
              <a:pathLst>
                <a:path extrusionOk="0" h="208406" w="153097">
                  <a:moveTo>
                    <a:pt x="76555" y="0"/>
                  </a:moveTo>
                  <a:cubicBezTo>
                    <a:pt x="118833" y="0"/>
                    <a:pt x="153097" y="46659"/>
                    <a:pt x="153097" y="104203"/>
                  </a:cubicBezTo>
                  <a:cubicBezTo>
                    <a:pt x="153097" y="161747"/>
                    <a:pt x="118820" y="208406"/>
                    <a:pt x="76543" y="208406"/>
                  </a:cubicBezTo>
                  <a:cubicBezTo>
                    <a:pt x="34277" y="208406"/>
                    <a:pt x="0" y="161772"/>
                    <a:pt x="0" y="104228"/>
                  </a:cubicBezTo>
                  <a:cubicBezTo>
                    <a:pt x="13" y="46659"/>
                    <a:pt x="34277" y="25"/>
                    <a:pt x="76555" y="0"/>
                  </a:cubicBezTo>
                  <a:close/>
                  <a:moveTo>
                    <a:pt x="76555" y="0"/>
                  </a:move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3" name="Google Shape;1003;p24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2762290" y="2637397"/>
              <a:ext cx="87602" cy="1165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4" name="Google Shape;1004;p24"/>
            <p:cNvSpPr/>
            <p:nvPr/>
          </p:nvSpPr>
          <p:spPr>
            <a:xfrm rot="-10592347">
              <a:off x="2775596" y="2650082"/>
              <a:ext cx="60769" cy="89864"/>
            </a:xfrm>
            <a:custGeom>
              <a:rect b="b" l="l" r="r" t="t"/>
              <a:pathLst>
                <a:path extrusionOk="0" h="89865" w="60769">
                  <a:moveTo>
                    <a:pt x="8331" y="0"/>
                  </a:moveTo>
                  <a:lnTo>
                    <a:pt x="29476" y="3746"/>
                  </a:lnTo>
                  <a:cubicBezTo>
                    <a:pt x="46761" y="3746"/>
                    <a:pt x="60769" y="23012"/>
                    <a:pt x="60769" y="46812"/>
                  </a:cubicBezTo>
                  <a:cubicBezTo>
                    <a:pt x="60769" y="70599"/>
                    <a:pt x="46761" y="89865"/>
                    <a:pt x="29476" y="89865"/>
                  </a:cubicBezTo>
                  <a:lnTo>
                    <a:pt x="0" y="79197"/>
                  </a:ln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5" name="Google Shape;1005;p24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2789320" y="2650148"/>
              <a:ext cx="82054" cy="1033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6" name="Google Shape;1006;p24"/>
            <p:cNvSpPr/>
            <p:nvPr/>
          </p:nvSpPr>
          <p:spPr>
            <a:xfrm rot="-10592347">
              <a:off x="2802610" y="2662882"/>
              <a:ext cx="56654" cy="77938"/>
            </a:xfrm>
            <a:custGeom>
              <a:rect b="b" l="l" r="r" t="t"/>
              <a:pathLst>
                <a:path extrusionOk="0" h="77939" w="56654">
                  <a:moveTo>
                    <a:pt x="28333" y="0"/>
                  </a:moveTo>
                  <a:cubicBezTo>
                    <a:pt x="43979" y="0"/>
                    <a:pt x="56654" y="17437"/>
                    <a:pt x="56654" y="38963"/>
                  </a:cubicBezTo>
                  <a:cubicBezTo>
                    <a:pt x="56654" y="60477"/>
                    <a:pt x="43979" y="77939"/>
                    <a:pt x="28333" y="77939"/>
                  </a:cubicBezTo>
                  <a:cubicBezTo>
                    <a:pt x="12687" y="77939"/>
                    <a:pt x="0" y="60477"/>
                    <a:pt x="0" y="38963"/>
                  </a:cubicBezTo>
                  <a:cubicBezTo>
                    <a:pt x="0" y="17437"/>
                    <a:pt x="12687" y="0"/>
                    <a:pt x="28333" y="0"/>
                  </a:cubicBezTo>
                  <a:close/>
                  <a:moveTo>
                    <a:pt x="28333" y="0"/>
                  </a:moveTo>
                </a:path>
              </a:pathLst>
            </a:custGeom>
            <a:noFill/>
            <a:ln cap="flat" cmpd="sng" w="9525">
              <a:solidFill>
                <a:srgbClr val="90919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7" name="Google Shape;1007;p24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2647619" y="2529878"/>
              <a:ext cx="164274" cy="2995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8" name="Google Shape;1008;p24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2807819" y="2510139"/>
              <a:ext cx="66124" cy="2165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9" name="Google Shape;1009;p24"/>
            <p:cNvSpPr/>
            <p:nvPr/>
          </p:nvSpPr>
          <p:spPr>
            <a:xfrm rot="-10385071">
              <a:off x="2805641" y="2513501"/>
              <a:ext cx="70561" cy="200025"/>
            </a:xfrm>
            <a:custGeom>
              <a:rect b="b" l="l" r="r" t="t"/>
              <a:pathLst>
                <a:path extrusionOk="0" h="200025" w="70561">
                  <a:moveTo>
                    <a:pt x="33947" y="0"/>
                  </a:moveTo>
                  <a:lnTo>
                    <a:pt x="25273" y="12"/>
                  </a:lnTo>
                  <a:cubicBezTo>
                    <a:pt x="25273" y="12"/>
                    <a:pt x="0" y="125476"/>
                    <a:pt x="25121" y="179019"/>
                  </a:cubicBezTo>
                  <a:cubicBezTo>
                    <a:pt x="25121" y="179019"/>
                    <a:pt x="33782" y="200025"/>
                    <a:pt x="44589" y="185089"/>
                  </a:cubicBezTo>
                  <a:cubicBezTo>
                    <a:pt x="44589" y="185089"/>
                    <a:pt x="70561" y="125399"/>
                    <a:pt x="33947" y="0"/>
                  </a:cubicBezTo>
                  <a:close/>
                  <a:moveTo>
                    <a:pt x="33947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0" name="Google Shape;1010;p24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2815468" y="2510718"/>
              <a:ext cx="58756" cy="216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1" name="Google Shape;1011;p24"/>
            <p:cNvSpPr/>
            <p:nvPr/>
          </p:nvSpPr>
          <p:spPr>
            <a:xfrm rot="-10385071">
              <a:off x="2817205" y="2514026"/>
              <a:ext cx="56082" cy="200025"/>
            </a:xfrm>
            <a:custGeom>
              <a:rect b="b" l="l" r="r" t="t"/>
              <a:pathLst>
                <a:path extrusionOk="0" h="200025" w="56082">
                  <a:moveTo>
                    <a:pt x="27025" y="0"/>
                  </a:moveTo>
                  <a:lnTo>
                    <a:pt x="20129" y="12"/>
                  </a:lnTo>
                  <a:cubicBezTo>
                    <a:pt x="20129" y="12"/>
                    <a:pt x="0" y="125476"/>
                    <a:pt x="19939" y="179019"/>
                  </a:cubicBezTo>
                  <a:cubicBezTo>
                    <a:pt x="19939" y="179019"/>
                    <a:pt x="26810" y="200025"/>
                    <a:pt x="35407" y="185089"/>
                  </a:cubicBezTo>
                  <a:cubicBezTo>
                    <a:pt x="35407" y="185089"/>
                    <a:pt x="56082" y="125399"/>
                    <a:pt x="27025" y="0"/>
                  </a:cubicBezTo>
                  <a:close/>
                  <a:moveTo>
                    <a:pt x="27025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2" name="Google Shape;1012;p24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2819108" y="2664297"/>
              <a:ext cx="184436" cy="73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3" name="Google Shape;1013;p24"/>
            <p:cNvSpPr/>
            <p:nvPr/>
          </p:nvSpPr>
          <p:spPr>
            <a:xfrm rot="-10385071">
              <a:off x="2833546" y="2655776"/>
              <a:ext cx="166890" cy="84543"/>
            </a:xfrm>
            <a:custGeom>
              <a:rect b="b" l="l" r="r" t="t"/>
              <a:pathLst>
                <a:path extrusionOk="0" h="84543" w="166890">
                  <a:moveTo>
                    <a:pt x="166890" y="40652"/>
                  </a:moveTo>
                  <a:lnTo>
                    <a:pt x="166890" y="30251"/>
                  </a:lnTo>
                  <a:cubicBezTo>
                    <a:pt x="166890" y="30251"/>
                    <a:pt x="62192" y="0"/>
                    <a:pt x="17526" y="30099"/>
                  </a:cubicBezTo>
                  <a:cubicBezTo>
                    <a:pt x="17526" y="30099"/>
                    <a:pt x="0" y="40475"/>
                    <a:pt x="12446" y="53428"/>
                  </a:cubicBezTo>
                  <a:cubicBezTo>
                    <a:pt x="12446" y="53428"/>
                    <a:pt x="62268" y="84543"/>
                    <a:pt x="166890" y="40652"/>
                  </a:cubicBezTo>
                  <a:close/>
                  <a:moveTo>
                    <a:pt x="166890" y="4065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4" name="Google Shape;1014;p24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2818856" y="2673579"/>
              <a:ext cx="184165" cy="650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5" name="Google Shape;1015;p24"/>
            <p:cNvSpPr/>
            <p:nvPr/>
          </p:nvSpPr>
          <p:spPr>
            <a:xfrm rot="-10385071">
              <a:off x="2832808" y="2669635"/>
              <a:ext cx="166903" cy="67195"/>
            </a:xfrm>
            <a:custGeom>
              <a:rect b="b" l="l" r="r" t="t"/>
              <a:pathLst>
                <a:path extrusionOk="0" h="67195" w="166903">
                  <a:moveTo>
                    <a:pt x="166903" y="32372"/>
                  </a:moveTo>
                  <a:lnTo>
                    <a:pt x="166903" y="24105"/>
                  </a:lnTo>
                  <a:cubicBezTo>
                    <a:pt x="166903" y="24105"/>
                    <a:pt x="62205" y="0"/>
                    <a:pt x="17526" y="23902"/>
                  </a:cubicBezTo>
                  <a:cubicBezTo>
                    <a:pt x="17526" y="23902"/>
                    <a:pt x="0" y="32144"/>
                    <a:pt x="12459" y="42443"/>
                  </a:cubicBezTo>
                  <a:cubicBezTo>
                    <a:pt x="12459" y="42443"/>
                    <a:pt x="62268" y="67195"/>
                    <a:pt x="166903" y="32372"/>
                  </a:cubicBezTo>
                  <a:close/>
                  <a:moveTo>
                    <a:pt x="166903" y="3237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6" name="Google Shape;1016;p24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2786995" y="2677019"/>
              <a:ext cx="71551" cy="2139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7" name="Google Shape;1017;p24"/>
            <p:cNvSpPr/>
            <p:nvPr/>
          </p:nvSpPr>
          <p:spPr>
            <a:xfrm flipH="1" rot="552722">
              <a:off x="2783215" y="2688209"/>
              <a:ext cx="70555" cy="199759"/>
            </a:xfrm>
            <a:custGeom>
              <a:rect b="b" l="l" r="r" t="t"/>
              <a:pathLst>
                <a:path extrusionOk="0" h="199999" w="70471">
                  <a:moveTo>
                    <a:pt x="33845" y="0"/>
                  </a:moveTo>
                  <a:lnTo>
                    <a:pt x="25184" y="12"/>
                  </a:lnTo>
                  <a:cubicBezTo>
                    <a:pt x="25184" y="12"/>
                    <a:pt x="0" y="125437"/>
                    <a:pt x="25121" y="178981"/>
                  </a:cubicBezTo>
                  <a:cubicBezTo>
                    <a:pt x="25121" y="178981"/>
                    <a:pt x="33782" y="199999"/>
                    <a:pt x="44563" y="185077"/>
                  </a:cubicBezTo>
                  <a:cubicBezTo>
                    <a:pt x="44563" y="185077"/>
                    <a:pt x="70471" y="125399"/>
                    <a:pt x="33845" y="0"/>
                  </a:cubicBezTo>
                  <a:close/>
                  <a:moveTo>
                    <a:pt x="33845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8" name="Google Shape;1018;p24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2794550" y="2677686"/>
              <a:ext cx="65153" cy="2140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9" name="Google Shape;1019;p24"/>
            <p:cNvSpPr/>
            <p:nvPr/>
          </p:nvSpPr>
          <p:spPr>
            <a:xfrm flipH="1" rot="552722">
              <a:off x="2794779" y="2688919"/>
              <a:ext cx="56022" cy="199746"/>
            </a:xfrm>
            <a:custGeom>
              <a:rect b="b" l="l" r="r" t="t"/>
              <a:pathLst>
                <a:path extrusionOk="0" h="199986" w="55955">
                  <a:moveTo>
                    <a:pt x="26847" y="0"/>
                  </a:moveTo>
                  <a:lnTo>
                    <a:pt x="19964" y="0"/>
                  </a:lnTo>
                  <a:cubicBezTo>
                    <a:pt x="19964" y="0"/>
                    <a:pt x="0" y="125425"/>
                    <a:pt x="19939" y="178981"/>
                  </a:cubicBezTo>
                  <a:cubicBezTo>
                    <a:pt x="19939" y="178981"/>
                    <a:pt x="26822" y="199986"/>
                    <a:pt x="35394" y="185077"/>
                  </a:cubicBezTo>
                  <a:cubicBezTo>
                    <a:pt x="35394" y="185077"/>
                    <a:pt x="55955" y="125412"/>
                    <a:pt x="26847" y="0"/>
                  </a:cubicBezTo>
                  <a:close/>
                  <a:moveTo>
                    <a:pt x="26847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20" name="Google Shape;1020;p24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2682634" y="2641167"/>
              <a:ext cx="182122" cy="799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1" name="Google Shape;1021;p24"/>
            <p:cNvSpPr/>
            <p:nvPr/>
          </p:nvSpPr>
          <p:spPr>
            <a:xfrm flipH="1" rot="5816628">
              <a:off x="2727221" y="2600408"/>
              <a:ext cx="84364" cy="167042"/>
            </a:xfrm>
            <a:custGeom>
              <a:rect b="b" l="l" r="r" t="t"/>
              <a:pathLst>
                <a:path extrusionOk="0" h="166966" w="84403">
                  <a:moveTo>
                    <a:pt x="40182" y="12"/>
                  </a:moveTo>
                  <a:lnTo>
                    <a:pt x="29807" y="0"/>
                  </a:lnTo>
                  <a:cubicBezTo>
                    <a:pt x="29807" y="0"/>
                    <a:pt x="0" y="104621"/>
                    <a:pt x="30226" y="149402"/>
                  </a:cubicBezTo>
                  <a:cubicBezTo>
                    <a:pt x="30226" y="149402"/>
                    <a:pt x="40664" y="166966"/>
                    <a:pt x="53542" y="154532"/>
                  </a:cubicBezTo>
                  <a:cubicBezTo>
                    <a:pt x="53542" y="154532"/>
                    <a:pt x="84403" y="104799"/>
                    <a:pt x="40182" y="12"/>
                  </a:cubicBezTo>
                  <a:close/>
                  <a:moveTo>
                    <a:pt x="40182" y="1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22" name="Google Shape;1022;p24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2681995" y="2650319"/>
              <a:ext cx="182181" cy="720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3" name="Google Shape;1023;p24"/>
            <p:cNvSpPr/>
            <p:nvPr/>
          </p:nvSpPr>
          <p:spPr>
            <a:xfrm flipH="1" rot="5816628">
              <a:off x="2735286" y="2605581"/>
              <a:ext cx="66999" cy="167042"/>
            </a:xfrm>
            <a:custGeom>
              <a:rect b="b" l="l" r="r" t="t"/>
              <a:pathLst>
                <a:path extrusionOk="0" h="166966" w="67030">
                  <a:moveTo>
                    <a:pt x="31813" y="12"/>
                  </a:moveTo>
                  <a:lnTo>
                    <a:pt x="23571" y="0"/>
                  </a:lnTo>
                  <a:cubicBezTo>
                    <a:pt x="23571" y="0"/>
                    <a:pt x="0" y="104647"/>
                    <a:pt x="24041" y="149414"/>
                  </a:cubicBezTo>
                  <a:cubicBezTo>
                    <a:pt x="24041" y="149414"/>
                    <a:pt x="32333" y="166966"/>
                    <a:pt x="42557" y="154545"/>
                  </a:cubicBezTo>
                  <a:cubicBezTo>
                    <a:pt x="42557" y="154545"/>
                    <a:pt x="67030" y="104787"/>
                    <a:pt x="31813" y="12"/>
                  </a:cubicBezTo>
                  <a:close/>
                  <a:moveTo>
                    <a:pt x="31813" y="12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24" name="Google Shape;1024;p24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2848889" y="2704440"/>
              <a:ext cx="107695" cy="1122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5" name="Google Shape;1025;p24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2808452" y="2654097"/>
              <a:ext cx="88900" cy="8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6" name="Google Shape;1026;p24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5673394" y="3051302"/>
              <a:ext cx="112217" cy="153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7" name="Google Shape;1027;p24"/>
            <p:cNvPicPr preferRelativeResize="0"/>
            <p:nvPr/>
          </p:nvPicPr>
          <p:blipFill rotWithShape="1">
            <a:blip r:embed="rId33">
              <a:alphaModFix/>
            </a:blip>
            <a:srcRect b="0" l="0" r="0" t="0"/>
            <a:stretch/>
          </p:blipFill>
          <p:spPr>
            <a:xfrm>
              <a:off x="4891354" y="3051302"/>
              <a:ext cx="112217" cy="153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Google Shape;1028;p24"/>
            <p:cNvPicPr preferRelativeResize="0"/>
            <p:nvPr/>
          </p:nvPicPr>
          <p:blipFill rotWithShape="1">
            <a:blip r:embed="rId34">
              <a:alphaModFix/>
            </a:blip>
            <a:srcRect b="0" l="0" r="0" t="0"/>
            <a:stretch/>
          </p:blipFill>
          <p:spPr>
            <a:xfrm>
              <a:off x="4834115" y="2613813"/>
              <a:ext cx="748626" cy="1277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9" name="Google Shape;1029;p24"/>
            <p:cNvSpPr/>
            <p:nvPr/>
          </p:nvSpPr>
          <p:spPr>
            <a:xfrm flipH="1" rot="10782691">
              <a:off x="4846558" y="2628009"/>
              <a:ext cx="723581" cy="99046"/>
            </a:xfrm>
            <a:custGeom>
              <a:rect b="b" l="l" r="r" t="t"/>
              <a:pathLst>
                <a:path extrusionOk="0" h="99047" w="723582">
                  <a:moveTo>
                    <a:pt x="0" y="0"/>
                  </a:moveTo>
                  <a:lnTo>
                    <a:pt x="710501" y="4876"/>
                  </a:lnTo>
                  <a:cubicBezTo>
                    <a:pt x="717511" y="4914"/>
                    <a:pt x="723226" y="10642"/>
                    <a:pt x="723265" y="17652"/>
                  </a:cubicBezTo>
                  <a:lnTo>
                    <a:pt x="723480" y="62166"/>
                  </a:lnTo>
                  <a:cubicBezTo>
                    <a:pt x="723582" y="82600"/>
                    <a:pt x="707097" y="99047"/>
                    <a:pt x="686663" y="98907"/>
                  </a:cubicBezTo>
                  <a:lnTo>
                    <a:pt x="457" y="94208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30" name="Google Shape;1030;p24"/>
            <p:cNvPicPr preferRelativeResize="0"/>
            <p:nvPr/>
          </p:nvPicPr>
          <p:blipFill rotWithShape="1">
            <a:blip r:embed="rId35">
              <a:alphaModFix/>
            </a:blip>
            <a:srcRect b="0" l="0" r="0" t="0"/>
            <a:stretch/>
          </p:blipFill>
          <p:spPr>
            <a:xfrm>
              <a:off x="4475382" y="2587981"/>
              <a:ext cx="384069" cy="1606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1" name="Google Shape;1031;p24"/>
            <p:cNvPicPr preferRelativeResize="0"/>
            <p:nvPr/>
          </p:nvPicPr>
          <p:blipFill rotWithShape="1">
            <a:blip r:embed="rId36">
              <a:alphaModFix/>
            </a:blip>
            <a:srcRect b="0" l="0" r="0" t="0"/>
            <a:stretch/>
          </p:blipFill>
          <p:spPr>
            <a:xfrm>
              <a:off x="4824156" y="2544014"/>
              <a:ext cx="39330" cy="2587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2" name="Google Shape;1032;p24"/>
            <p:cNvPicPr preferRelativeResize="0"/>
            <p:nvPr/>
          </p:nvPicPr>
          <p:blipFill rotWithShape="1">
            <a:blip r:embed="rId37">
              <a:alphaModFix/>
            </a:blip>
            <a:srcRect b="0" l="0" r="0" t="0"/>
            <a:stretch/>
          </p:blipFill>
          <p:spPr>
            <a:xfrm>
              <a:off x="5002720" y="2640381"/>
              <a:ext cx="295219" cy="1351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3" name="Google Shape;1033;p24"/>
            <p:cNvSpPr/>
            <p:nvPr/>
          </p:nvSpPr>
          <p:spPr>
            <a:xfrm flipH="1" rot="8972726">
              <a:off x="5003923" y="2648745"/>
              <a:ext cx="305167" cy="163624"/>
            </a:xfrm>
            <a:custGeom>
              <a:rect b="b" l="l" r="r" t="t"/>
              <a:pathLst>
                <a:path extrusionOk="0" h="163625" w="305168">
                  <a:moveTo>
                    <a:pt x="259753" y="101523"/>
                  </a:moveTo>
                  <a:cubicBezTo>
                    <a:pt x="209233" y="133717"/>
                    <a:pt x="187592" y="78308"/>
                    <a:pt x="187592" y="78308"/>
                  </a:cubicBezTo>
                  <a:lnTo>
                    <a:pt x="18771" y="163625"/>
                  </a:lnTo>
                  <a:lnTo>
                    <a:pt x="0" y="125487"/>
                  </a:lnTo>
                  <a:lnTo>
                    <a:pt x="248133" y="0"/>
                  </a:lnTo>
                  <a:cubicBezTo>
                    <a:pt x="305168" y="69812"/>
                    <a:pt x="259753" y="101523"/>
                    <a:pt x="259753" y="101523"/>
                  </a:cubicBezTo>
                  <a:close/>
                  <a:moveTo>
                    <a:pt x="253023" y="64198"/>
                  </a:moveTo>
                  <a:cubicBezTo>
                    <a:pt x="252972" y="52324"/>
                    <a:pt x="244107" y="42646"/>
                    <a:pt x="233223" y="42583"/>
                  </a:cubicBezTo>
                  <a:cubicBezTo>
                    <a:pt x="222327" y="42519"/>
                    <a:pt x="213551" y="52108"/>
                    <a:pt x="213602" y="63982"/>
                  </a:cubicBezTo>
                  <a:cubicBezTo>
                    <a:pt x="213665" y="75870"/>
                    <a:pt x="222530" y="85547"/>
                    <a:pt x="233414" y="85598"/>
                  </a:cubicBezTo>
                  <a:cubicBezTo>
                    <a:pt x="244298" y="85661"/>
                    <a:pt x="253086" y="76085"/>
                    <a:pt x="253023" y="64198"/>
                  </a:cubicBezTo>
                  <a:close/>
                  <a:moveTo>
                    <a:pt x="297078" y="10152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34" name="Google Shape;1034;p24"/>
            <p:cNvPicPr preferRelativeResize="0"/>
            <p:nvPr/>
          </p:nvPicPr>
          <p:blipFill rotWithShape="1">
            <a:blip r:embed="rId38">
              <a:alphaModFix/>
            </a:blip>
            <a:srcRect b="0" l="0" r="0" t="0"/>
            <a:stretch/>
          </p:blipFill>
          <p:spPr>
            <a:xfrm>
              <a:off x="4804752" y="2992921"/>
              <a:ext cx="1057630" cy="155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5" name="Google Shape;1035;p24"/>
            <p:cNvSpPr/>
            <p:nvPr/>
          </p:nvSpPr>
          <p:spPr>
            <a:xfrm>
              <a:off x="4817452" y="3005621"/>
              <a:ext cx="1032231" cy="130200"/>
            </a:xfrm>
            <a:custGeom>
              <a:rect b="b" l="l" r="r" t="t"/>
              <a:pathLst>
                <a:path extrusionOk="0" h="130200" w="1032231">
                  <a:moveTo>
                    <a:pt x="0" y="130200"/>
                  </a:moveTo>
                  <a:lnTo>
                    <a:pt x="1032231" y="130200"/>
                  </a:lnTo>
                  <a:lnTo>
                    <a:pt x="1032231" y="0"/>
                  </a:lnTo>
                  <a:lnTo>
                    <a:pt x="0" y="0"/>
                  </a:lnTo>
                  <a:lnTo>
                    <a:pt x="0" y="130200"/>
                  </a:lnTo>
                  <a:close/>
                </a:path>
              </a:pathLst>
            </a:custGeom>
            <a:noFill/>
            <a:ln cap="rnd" cmpd="sng" w="9525">
              <a:solidFill>
                <a:srgbClr val="6695A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36" name="Google Shape;1036;p24"/>
            <p:cNvPicPr preferRelativeResize="0"/>
            <p:nvPr/>
          </p:nvPicPr>
          <p:blipFill rotWithShape="1">
            <a:blip r:embed="rId39">
              <a:alphaModFix/>
            </a:blip>
            <a:srcRect b="0" l="0" r="0" t="0"/>
            <a:stretch/>
          </p:blipFill>
          <p:spPr>
            <a:xfrm>
              <a:off x="4805476" y="2891410"/>
              <a:ext cx="1057618" cy="1283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7" name="Google Shape;1037;p24"/>
            <p:cNvSpPr/>
            <p:nvPr/>
          </p:nvSpPr>
          <p:spPr>
            <a:xfrm>
              <a:off x="4818181" y="2904107"/>
              <a:ext cx="1032217" cy="102920"/>
            </a:xfrm>
            <a:custGeom>
              <a:rect b="b" l="l" r="r" t="t"/>
              <a:pathLst>
                <a:path extrusionOk="0" h="102920" w="1032217">
                  <a:moveTo>
                    <a:pt x="133946" y="0"/>
                  </a:moveTo>
                  <a:lnTo>
                    <a:pt x="0" y="102920"/>
                  </a:lnTo>
                  <a:lnTo>
                    <a:pt x="1032217" y="102920"/>
                  </a:lnTo>
                  <a:lnTo>
                    <a:pt x="915008" y="0"/>
                  </a:lnTo>
                  <a:lnTo>
                    <a:pt x="133946" y="0"/>
                  </a:lnTo>
                  <a:close/>
                  <a:moveTo>
                    <a:pt x="133946" y="0"/>
                  </a:moveTo>
                </a:path>
              </a:pathLst>
            </a:custGeom>
            <a:noFill/>
            <a:ln cap="rnd" cmpd="sng" w="9525">
              <a:solidFill>
                <a:srgbClr val="6695A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38" name="Google Shape;1038;p24"/>
            <p:cNvPicPr preferRelativeResize="0"/>
            <p:nvPr/>
          </p:nvPicPr>
          <p:blipFill rotWithShape="1">
            <a:blip r:embed="rId40">
              <a:alphaModFix/>
            </a:blip>
            <a:srcRect b="0" l="0" r="0" t="0"/>
            <a:stretch/>
          </p:blipFill>
          <p:spPr>
            <a:xfrm>
              <a:off x="5453443" y="2762822"/>
              <a:ext cx="113461" cy="1848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9" name="Google Shape;1039;p24"/>
            <p:cNvSpPr/>
            <p:nvPr/>
          </p:nvSpPr>
          <p:spPr>
            <a:xfrm>
              <a:off x="5466143" y="2775522"/>
              <a:ext cx="88062" cy="159487"/>
            </a:xfrm>
            <a:custGeom>
              <a:rect b="b" l="l" r="r" t="t"/>
              <a:pathLst>
                <a:path extrusionOk="0" h="159487" w="88062">
                  <a:moveTo>
                    <a:pt x="0" y="159487"/>
                  </a:moveTo>
                  <a:lnTo>
                    <a:pt x="88062" y="159487"/>
                  </a:lnTo>
                  <a:lnTo>
                    <a:pt x="88062" y="0"/>
                  </a:lnTo>
                  <a:lnTo>
                    <a:pt x="0" y="0"/>
                  </a:lnTo>
                  <a:lnTo>
                    <a:pt x="0" y="159487"/>
                  </a:lnTo>
                  <a:close/>
                </a:path>
              </a:pathLst>
            </a:custGeom>
            <a:noFill/>
            <a:ln cap="flat" cmpd="sng" w="9525">
              <a:solidFill>
                <a:srgbClr val="54545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40" name="Google Shape;1040;p24"/>
            <p:cNvPicPr preferRelativeResize="0"/>
            <p:nvPr/>
          </p:nvPicPr>
          <p:blipFill rotWithShape="1">
            <a:blip r:embed="rId41">
              <a:alphaModFix/>
            </a:blip>
            <a:srcRect b="0" l="0" r="0" t="0"/>
            <a:stretch/>
          </p:blipFill>
          <p:spPr>
            <a:xfrm>
              <a:off x="5091417" y="2762822"/>
              <a:ext cx="113461" cy="1848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1" name="Google Shape;1041;p24"/>
            <p:cNvSpPr/>
            <p:nvPr/>
          </p:nvSpPr>
          <p:spPr>
            <a:xfrm>
              <a:off x="5104117" y="2775522"/>
              <a:ext cx="88061" cy="159487"/>
            </a:xfrm>
            <a:custGeom>
              <a:rect b="b" l="l" r="r" t="t"/>
              <a:pathLst>
                <a:path extrusionOk="0" h="159487" w="88061">
                  <a:moveTo>
                    <a:pt x="0" y="159487"/>
                  </a:moveTo>
                  <a:lnTo>
                    <a:pt x="88061" y="159487"/>
                  </a:lnTo>
                  <a:lnTo>
                    <a:pt x="88061" y="0"/>
                  </a:lnTo>
                  <a:lnTo>
                    <a:pt x="0" y="0"/>
                  </a:lnTo>
                  <a:lnTo>
                    <a:pt x="0" y="159487"/>
                  </a:lnTo>
                  <a:close/>
                </a:path>
              </a:pathLst>
            </a:custGeom>
            <a:noFill/>
            <a:ln cap="flat" cmpd="sng" w="9525">
              <a:solidFill>
                <a:srgbClr val="54545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42" name="Google Shape;1042;p24"/>
            <p:cNvPicPr preferRelativeResize="0"/>
            <p:nvPr/>
          </p:nvPicPr>
          <p:blipFill rotWithShape="1">
            <a:blip r:embed="rId42">
              <a:alphaModFix/>
            </a:blip>
            <a:srcRect b="0" l="0" r="0" t="0"/>
            <a:stretch/>
          </p:blipFill>
          <p:spPr>
            <a:xfrm>
              <a:off x="5453443" y="2746325"/>
              <a:ext cx="113474" cy="8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3" name="Google Shape;1043;p24"/>
            <p:cNvSpPr/>
            <p:nvPr/>
          </p:nvSpPr>
          <p:spPr>
            <a:xfrm>
              <a:off x="5466147" y="2759027"/>
              <a:ext cx="88061" cy="62090"/>
            </a:xfrm>
            <a:custGeom>
              <a:rect b="b" l="l" r="r" t="t"/>
              <a:pathLst>
                <a:path extrusionOk="0" h="62090" w="88061">
                  <a:moveTo>
                    <a:pt x="0" y="0"/>
                  </a:moveTo>
                  <a:lnTo>
                    <a:pt x="0" y="0"/>
                  </a:lnTo>
                  <a:lnTo>
                    <a:pt x="0" y="62090"/>
                  </a:lnTo>
                  <a:lnTo>
                    <a:pt x="88061" y="62090"/>
                  </a:lnTo>
                  <a:lnTo>
                    <a:pt x="88061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54545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44" name="Google Shape;1044;p24"/>
            <p:cNvPicPr preferRelativeResize="0"/>
            <p:nvPr/>
          </p:nvPicPr>
          <p:blipFill rotWithShape="1">
            <a:blip r:embed="rId43">
              <a:alphaModFix/>
            </a:blip>
            <a:srcRect b="0" l="0" r="0" t="0"/>
            <a:stretch/>
          </p:blipFill>
          <p:spPr>
            <a:xfrm>
              <a:off x="5091417" y="2746325"/>
              <a:ext cx="113462" cy="87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5" name="Google Shape;1045;p24"/>
            <p:cNvSpPr/>
            <p:nvPr/>
          </p:nvSpPr>
          <p:spPr>
            <a:xfrm>
              <a:off x="5104119" y="2759027"/>
              <a:ext cx="88061" cy="62090"/>
            </a:xfrm>
            <a:custGeom>
              <a:rect b="b" l="l" r="r" t="t"/>
              <a:pathLst>
                <a:path extrusionOk="0" h="62090" w="88061">
                  <a:moveTo>
                    <a:pt x="0" y="0"/>
                  </a:moveTo>
                  <a:lnTo>
                    <a:pt x="0" y="0"/>
                  </a:lnTo>
                  <a:lnTo>
                    <a:pt x="0" y="62090"/>
                  </a:lnTo>
                  <a:lnTo>
                    <a:pt x="88061" y="62090"/>
                  </a:lnTo>
                  <a:lnTo>
                    <a:pt x="88061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54545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46" name="Google Shape;1046;p24"/>
            <p:cNvPicPr preferRelativeResize="0"/>
            <p:nvPr/>
          </p:nvPicPr>
          <p:blipFill rotWithShape="1">
            <a:blip r:embed="rId44">
              <a:alphaModFix/>
            </a:blip>
            <a:srcRect b="0" l="0" r="0" t="0"/>
            <a:stretch/>
          </p:blipFill>
          <p:spPr>
            <a:xfrm>
              <a:off x="5453443" y="2656548"/>
              <a:ext cx="113474" cy="1195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7" name="Google Shape;1047;p24"/>
            <p:cNvSpPr/>
            <p:nvPr/>
          </p:nvSpPr>
          <p:spPr>
            <a:xfrm>
              <a:off x="5466147" y="2669254"/>
              <a:ext cx="88061" cy="94195"/>
            </a:xfrm>
            <a:custGeom>
              <a:rect b="b" l="l" r="r" t="t"/>
              <a:pathLst>
                <a:path extrusionOk="0" h="94195" w="88061">
                  <a:moveTo>
                    <a:pt x="0" y="0"/>
                  </a:moveTo>
                  <a:lnTo>
                    <a:pt x="0" y="0"/>
                  </a:lnTo>
                  <a:lnTo>
                    <a:pt x="0" y="94195"/>
                  </a:lnTo>
                  <a:lnTo>
                    <a:pt x="88061" y="94195"/>
                  </a:lnTo>
                  <a:lnTo>
                    <a:pt x="88061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54545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48" name="Google Shape;1048;p24"/>
            <p:cNvPicPr preferRelativeResize="0"/>
            <p:nvPr/>
          </p:nvPicPr>
          <p:blipFill rotWithShape="1">
            <a:blip r:embed="rId45">
              <a:alphaModFix/>
            </a:blip>
            <a:srcRect b="0" l="0" r="0" t="0"/>
            <a:stretch/>
          </p:blipFill>
          <p:spPr>
            <a:xfrm>
              <a:off x="5091429" y="2656561"/>
              <a:ext cx="113461" cy="119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9" name="Google Shape;1049;p24"/>
            <p:cNvSpPr/>
            <p:nvPr/>
          </p:nvSpPr>
          <p:spPr>
            <a:xfrm>
              <a:off x="5104117" y="2669261"/>
              <a:ext cx="88062" cy="94196"/>
            </a:xfrm>
            <a:custGeom>
              <a:rect b="b" l="l" r="r" t="t"/>
              <a:pathLst>
                <a:path extrusionOk="0" h="94196" w="88062">
                  <a:moveTo>
                    <a:pt x="88062" y="0"/>
                  </a:moveTo>
                  <a:lnTo>
                    <a:pt x="0" y="0"/>
                  </a:lnTo>
                  <a:lnTo>
                    <a:pt x="0" y="94196"/>
                  </a:lnTo>
                  <a:lnTo>
                    <a:pt x="88062" y="94196"/>
                  </a:lnTo>
                  <a:lnTo>
                    <a:pt x="88062" y="0"/>
                  </a:lnTo>
                  <a:close/>
                  <a:moveTo>
                    <a:pt x="57010" y="37643"/>
                  </a:moveTo>
                  <a:cubicBezTo>
                    <a:pt x="57010" y="45860"/>
                    <a:pt x="51257" y="52527"/>
                    <a:pt x="44145" y="52527"/>
                  </a:cubicBezTo>
                  <a:cubicBezTo>
                    <a:pt x="37046" y="52527"/>
                    <a:pt x="31280" y="45860"/>
                    <a:pt x="31280" y="37643"/>
                  </a:cubicBezTo>
                  <a:cubicBezTo>
                    <a:pt x="31280" y="29426"/>
                    <a:pt x="37046" y="22771"/>
                    <a:pt x="44145" y="22771"/>
                  </a:cubicBezTo>
                  <a:cubicBezTo>
                    <a:pt x="51257" y="22771"/>
                    <a:pt x="57010" y="29426"/>
                    <a:pt x="57010" y="37643"/>
                  </a:cubicBezTo>
                  <a:close/>
                  <a:moveTo>
                    <a:pt x="3414382" y="8556142"/>
                  </a:moveTo>
                </a:path>
              </a:pathLst>
            </a:custGeom>
            <a:noFill/>
            <a:ln cap="flat" cmpd="sng" w="9525">
              <a:solidFill>
                <a:srgbClr val="545456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24"/>
            <p:cNvSpPr/>
            <p:nvPr/>
          </p:nvSpPr>
          <p:spPr>
            <a:xfrm>
              <a:off x="5496412" y="2696987"/>
              <a:ext cx="28676" cy="33083"/>
            </a:xfrm>
            <a:custGeom>
              <a:rect b="b" l="l" r="r" t="t"/>
              <a:pathLst>
                <a:path extrusionOk="0" h="33083" w="28676">
                  <a:moveTo>
                    <a:pt x="14338" y="33083"/>
                  </a:moveTo>
                  <a:cubicBezTo>
                    <a:pt x="22250" y="33083"/>
                    <a:pt x="28676" y="25679"/>
                    <a:pt x="28676" y="16548"/>
                  </a:cubicBezTo>
                  <a:cubicBezTo>
                    <a:pt x="28676" y="7404"/>
                    <a:pt x="22250" y="0"/>
                    <a:pt x="14338" y="0"/>
                  </a:cubicBezTo>
                  <a:cubicBezTo>
                    <a:pt x="6426" y="0"/>
                    <a:pt x="0" y="7404"/>
                    <a:pt x="0" y="16548"/>
                  </a:cubicBezTo>
                  <a:cubicBezTo>
                    <a:pt x="0" y="25679"/>
                    <a:pt x="6426" y="33083"/>
                    <a:pt x="14338" y="33083"/>
                  </a:cubicBezTo>
                </a:path>
              </a:pathLst>
            </a:custGeom>
            <a:solidFill>
              <a:srgbClr val="8E90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24"/>
            <p:cNvSpPr/>
            <p:nvPr/>
          </p:nvSpPr>
          <p:spPr>
            <a:xfrm>
              <a:off x="5496412" y="2696987"/>
              <a:ext cx="28676" cy="33083"/>
            </a:xfrm>
            <a:custGeom>
              <a:rect b="b" l="l" r="r" t="t"/>
              <a:pathLst>
                <a:path extrusionOk="0" h="33083" w="28676">
                  <a:moveTo>
                    <a:pt x="14338" y="33083"/>
                  </a:moveTo>
                  <a:cubicBezTo>
                    <a:pt x="22250" y="33083"/>
                    <a:pt x="28676" y="25679"/>
                    <a:pt x="28676" y="16548"/>
                  </a:cubicBezTo>
                  <a:cubicBezTo>
                    <a:pt x="28676" y="7404"/>
                    <a:pt x="22250" y="0"/>
                    <a:pt x="14338" y="0"/>
                  </a:cubicBezTo>
                  <a:cubicBezTo>
                    <a:pt x="6426" y="0"/>
                    <a:pt x="0" y="7404"/>
                    <a:pt x="0" y="16548"/>
                  </a:cubicBezTo>
                  <a:cubicBezTo>
                    <a:pt x="0" y="25679"/>
                    <a:pt x="6426" y="33083"/>
                    <a:pt x="14338" y="33083"/>
                  </a:cubicBezTo>
                  <a:close/>
                  <a:moveTo>
                    <a:pt x="14338" y="33083"/>
                  </a:moveTo>
                </a:path>
              </a:pathLst>
            </a:custGeom>
            <a:noFill/>
            <a:ln cap="flat" cmpd="sng" w="9525">
              <a:solidFill>
                <a:srgbClr val="AAACAE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52" name="Google Shape;1052;p24"/>
            <p:cNvPicPr preferRelativeResize="0"/>
            <p:nvPr/>
          </p:nvPicPr>
          <p:blipFill rotWithShape="1">
            <a:blip r:embed="rId46">
              <a:alphaModFix/>
            </a:blip>
            <a:srcRect b="0" l="0" r="0" t="0"/>
            <a:stretch/>
          </p:blipFill>
          <p:spPr>
            <a:xfrm>
              <a:off x="3568407" y="2361490"/>
              <a:ext cx="530402" cy="585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3" name="Google Shape;1053;p24"/>
            <p:cNvPicPr preferRelativeResize="0"/>
            <p:nvPr/>
          </p:nvPicPr>
          <p:blipFill rotWithShape="1">
            <a:blip r:embed="rId47">
              <a:alphaModFix/>
            </a:blip>
            <a:srcRect b="0" l="0" r="0" t="0"/>
            <a:stretch/>
          </p:blipFill>
          <p:spPr>
            <a:xfrm>
              <a:off x="3568407" y="2287385"/>
              <a:ext cx="530778" cy="2792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4" name="Google Shape;1054;p24"/>
            <p:cNvSpPr/>
            <p:nvPr/>
          </p:nvSpPr>
          <p:spPr>
            <a:xfrm>
              <a:off x="3581001" y="2373469"/>
              <a:ext cx="503199" cy="557225"/>
            </a:xfrm>
            <a:custGeom>
              <a:rect b="b" l="l" r="r" t="t"/>
              <a:pathLst>
                <a:path extrusionOk="0" h="557225" w="503199">
                  <a:moveTo>
                    <a:pt x="0" y="501269"/>
                  </a:moveTo>
                  <a:lnTo>
                    <a:pt x="0" y="0"/>
                  </a:lnTo>
                  <a:lnTo>
                    <a:pt x="503199" y="0"/>
                  </a:lnTo>
                  <a:lnTo>
                    <a:pt x="503199" y="501269"/>
                  </a:lnTo>
                  <a:cubicBezTo>
                    <a:pt x="503199" y="501269"/>
                    <a:pt x="497230" y="551395"/>
                    <a:pt x="415518" y="557225"/>
                  </a:cubicBezTo>
                  <a:lnTo>
                    <a:pt x="79717" y="557225"/>
                  </a:lnTo>
                  <a:cubicBezTo>
                    <a:pt x="79717" y="557225"/>
                    <a:pt x="2984" y="552564"/>
                    <a:pt x="0" y="501269"/>
                  </a:cubicBezTo>
                  <a:close/>
                  <a:moveTo>
                    <a:pt x="0" y="50126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55" name="Google Shape;1055;p24"/>
            <p:cNvPicPr preferRelativeResize="0"/>
            <p:nvPr/>
          </p:nvPicPr>
          <p:blipFill rotWithShape="1">
            <a:blip r:embed="rId48">
              <a:alphaModFix/>
            </a:blip>
            <a:srcRect b="0" l="0" r="0" t="0"/>
            <a:stretch/>
          </p:blipFill>
          <p:spPr>
            <a:xfrm>
              <a:off x="3566974" y="2286327"/>
              <a:ext cx="531709" cy="1551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6" name="Google Shape;1056;p24"/>
            <p:cNvSpPr/>
            <p:nvPr/>
          </p:nvSpPr>
          <p:spPr>
            <a:xfrm>
              <a:off x="3575025" y="2295819"/>
              <a:ext cx="514133" cy="132930"/>
            </a:xfrm>
            <a:custGeom>
              <a:rect b="b" l="l" r="r" t="t"/>
              <a:pathLst>
                <a:path extrusionOk="0" h="132930" w="514133">
                  <a:moveTo>
                    <a:pt x="59537" y="132930"/>
                  </a:moveTo>
                  <a:cubicBezTo>
                    <a:pt x="59537" y="132930"/>
                    <a:pt x="0" y="131724"/>
                    <a:pt x="4940" y="63601"/>
                  </a:cubicBezTo>
                  <a:cubicBezTo>
                    <a:pt x="4940" y="63601"/>
                    <a:pt x="4940" y="4470"/>
                    <a:pt x="102170" y="3225"/>
                  </a:cubicBezTo>
                  <a:lnTo>
                    <a:pt x="444918" y="3225"/>
                  </a:lnTo>
                  <a:cubicBezTo>
                    <a:pt x="444918" y="3225"/>
                    <a:pt x="514133" y="0"/>
                    <a:pt x="510844" y="79260"/>
                  </a:cubicBezTo>
                  <a:cubicBezTo>
                    <a:pt x="510844" y="79260"/>
                    <a:pt x="512431" y="128841"/>
                    <a:pt x="474153" y="131724"/>
                  </a:cubicBezTo>
                  <a:lnTo>
                    <a:pt x="59537" y="132930"/>
                  </a:lnTo>
                  <a:close/>
                  <a:moveTo>
                    <a:pt x="59537" y="13293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57" name="Google Shape;1057;p24"/>
            <p:cNvPicPr preferRelativeResize="0"/>
            <p:nvPr/>
          </p:nvPicPr>
          <p:blipFill rotWithShape="1">
            <a:blip r:embed="rId49">
              <a:alphaModFix/>
            </a:blip>
            <a:srcRect b="0" l="0" r="0" t="0"/>
            <a:stretch/>
          </p:blipFill>
          <p:spPr>
            <a:xfrm>
              <a:off x="3407448" y="2112252"/>
              <a:ext cx="122186" cy="553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8" name="Google Shape;1058;p24"/>
            <p:cNvSpPr/>
            <p:nvPr/>
          </p:nvSpPr>
          <p:spPr>
            <a:xfrm>
              <a:off x="3420144" y="2124948"/>
              <a:ext cx="96785" cy="32511"/>
            </a:xfrm>
            <a:custGeom>
              <a:rect b="b" l="l" r="r" t="t"/>
              <a:pathLst>
                <a:path extrusionOk="0" h="32511" w="96785">
                  <a:moveTo>
                    <a:pt x="64528" y="0"/>
                  </a:moveTo>
                  <a:cubicBezTo>
                    <a:pt x="64528" y="0"/>
                    <a:pt x="10084" y="13931"/>
                    <a:pt x="0" y="9283"/>
                  </a:cubicBezTo>
                  <a:lnTo>
                    <a:pt x="4038" y="27863"/>
                  </a:lnTo>
                  <a:cubicBezTo>
                    <a:pt x="4038" y="27863"/>
                    <a:pt x="72592" y="32511"/>
                    <a:pt x="96785" y="27863"/>
                  </a:cubicBezTo>
                  <a:lnTo>
                    <a:pt x="64528" y="0"/>
                  </a:lnTo>
                  <a:close/>
                  <a:moveTo>
                    <a:pt x="64528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59" name="Google Shape;1059;p24"/>
            <p:cNvPicPr preferRelativeResize="0"/>
            <p:nvPr/>
          </p:nvPicPr>
          <p:blipFill rotWithShape="1">
            <a:blip r:embed="rId50">
              <a:alphaModFix/>
            </a:blip>
            <a:srcRect b="0" l="0" r="0" t="0"/>
            <a:stretch/>
          </p:blipFill>
          <p:spPr>
            <a:xfrm>
              <a:off x="4094505" y="2065008"/>
              <a:ext cx="122199" cy="553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0" name="Google Shape;1060;p24"/>
            <p:cNvSpPr/>
            <p:nvPr/>
          </p:nvSpPr>
          <p:spPr>
            <a:xfrm>
              <a:off x="4107212" y="2077714"/>
              <a:ext cx="96785" cy="32499"/>
            </a:xfrm>
            <a:custGeom>
              <a:rect b="b" l="l" r="r" t="t"/>
              <a:pathLst>
                <a:path extrusionOk="0" h="32499" w="96785">
                  <a:moveTo>
                    <a:pt x="32257" y="0"/>
                  </a:moveTo>
                  <a:cubicBezTo>
                    <a:pt x="32257" y="0"/>
                    <a:pt x="86701" y="13931"/>
                    <a:pt x="96785" y="9283"/>
                  </a:cubicBezTo>
                  <a:lnTo>
                    <a:pt x="92747" y="27851"/>
                  </a:lnTo>
                  <a:cubicBezTo>
                    <a:pt x="92747" y="27851"/>
                    <a:pt x="24193" y="32499"/>
                    <a:pt x="0" y="27851"/>
                  </a:cubicBezTo>
                  <a:lnTo>
                    <a:pt x="32257" y="0"/>
                  </a:lnTo>
                  <a:close/>
                  <a:moveTo>
                    <a:pt x="32257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61" name="Google Shape;1061;p24"/>
            <p:cNvPicPr preferRelativeResize="0"/>
            <p:nvPr/>
          </p:nvPicPr>
          <p:blipFill rotWithShape="1">
            <a:blip r:embed="rId51">
              <a:alphaModFix/>
            </a:blip>
            <a:srcRect b="0" l="0" r="0" t="0"/>
            <a:stretch/>
          </p:blipFill>
          <p:spPr>
            <a:xfrm>
              <a:off x="3429685" y="2056283"/>
              <a:ext cx="134379" cy="132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2" name="Google Shape;1062;p24"/>
            <p:cNvSpPr/>
            <p:nvPr/>
          </p:nvSpPr>
          <p:spPr>
            <a:xfrm>
              <a:off x="3442385" y="2068984"/>
              <a:ext cx="108977" cy="107111"/>
            </a:xfrm>
            <a:custGeom>
              <a:rect b="b" l="l" r="r" t="t"/>
              <a:pathLst>
                <a:path extrusionOk="0" h="107111" w="108977">
                  <a:moveTo>
                    <a:pt x="90817" y="107111"/>
                  </a:moveTo>
                  <a:lnTo>
                    <a:pt x="108977" y="79171"/>
                  </a:lnTo>
                  <a:lnTo>
                    <a:pt x="20180" y="0"/>
                  </a:lnTo>
                  <a:lnTo>
                    <a:pt x="0" y="29108"/>
                  </a:lnTo>
                  <a:lnTo>
                    <a:pt x="90817" y="107111"/>
                  </a:lnTo>
                  <a:close/>
                  <a:moveTo>
                    <a:pt x="90817" y="10711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63" name="Google Shape;1063;p24"/>
            <p:cNvPicPr preferRelativeResize="0"/>
            <p:nvPr/>
          </p:nvPicPr>
          <p:blipFill rotWithShape="1">
            <a:blip r:embed="rId52">
              <a:alphaModFix/>
            </a:blip>
            <a:srcRect b="0" l="0" r="0" t="0"/>
            <a:stretch/>
          </p:blipFill>
          <p:spPr>
            <a:xfrm>
              <a:off x="4060075" y="2009051"/>
              <a:ext cx="134391" cy="132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4" name="Google Shape;1064;p24"/>
            <p:cNvSpPr/>
            <p:nvPr/>
          </p:nvSpPr>
          <p:spPr>
            <a:xfrm>
              <a:off x="4072779" y="2021749"/>
              <a:ext cx="108977" cy="107111"/>
            </a:xfrm>
            <a:custGeom>
              <a:rect b="b" l="l" r="r" t="t"/>
              <a:pathLst>
                <a:path extrusionOk="0" h="107111" w="108977">
                  <a:moveTo>
                    <a:pt x="18160" y="107111"/>
                  </a:moveTo>
                  <a:lnTo>
                    <a:pt x="0" y="79171"/>
                  </a:lnTo>
                  <a:lnTo>
                    <a:pt x="88797" y="0"/>
                  </a:lnTo>
                  <a:lnTo>
                    <a:pt x="108977" y="29108"/>
                  </a:lnTo>
                  <a:lnTo>
                    <a:pt x="18160" y="107111"/>
                  </a:lnTo>
                  <a:close/>
                  <a:moveTo>
                    <a:pt x="18160" y="10711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65" name="Google Shape;1065;p24"/>
            <p:cNvPicPr preferRelativeResize="0"/>
            <p:nvPr/>
          </p:nvPicPr>
          <p:blipFill rotWithShape="1">
            <a:blip r:embed="rId53">
              <a:alphaModFix/>
            </a:blip>
            <a:srcRect b="0" l="0" r="0" t="0"/>
            <a:stretch/>
          </p:blipFill>
          <p:spPr>
            <a:xfrm>
              <a:off x="3429273" y="2056131"/>
              <a:ext cx="46202" cy="53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6" name="Google Shape;1066;p24"/>
            <p:cNvSpPr/>
            <p:nvPr/>
          </p:nvSpPr>
          <p:spPr>
            <a:xfrm rot="-8155366">
              <a:off x="3452638" y="2067391"/>
              <a:ext cx="2995" cy="34848"/>
            </a:xfrm>
            <a:custGeom>
              <a:rect b="b" l="l" r="r" t="t"/>
              <a:pathLst>
                <a:path extrusionOk="0" h="34848" w="2996">
                  <a:moveTo>
                    <a:pt x="1485" y="0"/>
                  </a:moveTo>
                  <a:cubicBezTo>
                    <a:pt x="2310" y="0"/>
                    <a:pt x="2983" y="7797"/>
                    <a:pt x="2983" y="17424"/>
                  </a:cubicBezTo>
                  <a:cubicBezTo>
                    <a:pt x="2996" y="27051"/>
                    <a:pt x="2323" y="34848"/>
                    <a:pt x="1497" y="34848"/>
                  </a:cubicBezTo>
                  <a:cubicBezTo>
                    <a:pt x="673" y="34848"/>
                    <a:pt x="0" y="27051"/>
                    <a:pt x="0" y="17424"/>
                  </a:cubicBezTo>
                  <a:cubicBezTo>
                    <a:pt x="0" y="7797"/>
                    <a:pt x="660" y="0"/>
                    <a:pt x="1485" y="0"/>
                  </a:cubicBezTo>
                  <a:close/>
                  <a:moveTo>
                    <a:pt x="1485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67" name="Google Shape;1067;p24"/>
            <p:cNvPicPr preferRelativeResize="0"/>
            <p:nvPr/>
          </p:nvPicPr>
          <p:blipFill rotWithShape="1">
            <a:blip r:embed="rId54">
              <a:alphaModFix/>
            </a:blip>
            <a:srcRect b="0" l="0" r="0" t="0"/>
            <a:stretch/>
          </p:blipFill>
          <p:spPr>
            <a:xfrm>
              <a:off x="4148677" y="2008899"/>
              <a:ext cx="46202" cy="539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8" name="Google Shape;1068;p24"/>
            <p:cNvSpPr/>
            <p:nvPr/>
          </p:nvSpPr>
          <p:spPr>
            <a:xfrm flipH="1" rot="8155367">
              <a:off x="4168508" y="2020152"/>
              <a:ext cx="2995" cy="34848"/>
            </a:xfrm>
            <a:custGeom>
              <a:rect b="b" l="l" r="r" t="t"/>
              <a:pathLst>
                <a:path extrusionOk="0" h="34848" w="2996">
                  <a:moveTo>
                    <a:pt x="1485" y="0"/>
                  </a:moveTo>
                  <a:cubicBezTo>
                    <a:pt x="2310" y="0"/>
                    <a:pt x="2983" y="7797"/>
                    <a:pt x="2983" y="17424"/>
                  </a:cubicBezTo>
                  <a:cubicBezTo>
                    <a:pt x="2996" y="27051"/>
                    <a:pt x="2323" y="34848"/>
                    <a:pt x="1497" y="34848"/>
                  </a:cubicBezTo>
                  <a:cubicBezTo>
                    <a:pt x="673" y="34848"/>
                    <a:pt x="0" y="27038"/>
                    <a:pt x="0" y="17424"/>
                  </a:cubicBezTo>
                  <a:cubicBezTo>
                    <a:pt x="0" y="7797"/>
                    <a:pt x="660" y="0"/>
                    <a:pt x="1485" y="0"/>
                  </a:cubicBezTo>
                  <a:close/>
                  <a:moveTo>
                    <a:pt x="1485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69" name="Google Shape;1069;p24"/>
            <p:cNvPicPr preferRelativeResize="0"/>
            <p:nvPr/>
          </p:nvPicPr>
          <p:blipFill rotWithShape="1">
            <a:blip r:embed="rId55">
              <a:alphaModFix/>
            </a:blip>
            <a:srcRect b="0" l="0" r="0" t="0"/>
            <a:stretch/>
          </p:blipFill>
          <p:spPr>
            <a:xfrm>
              <a:off x="3520192" y="2136140"/>
              <a:ext cx="45030" cy="521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0" name="Google Shape;1070;p24"/>
            <p:cNvSpPr/>
            <p:nvPr/>
          </p:nvSpPr>
          <p:spPr>
            <a:xfrm rot="-8155366">
              <a:off x="3541944" y="2147562"/>
              <a:ext cx="4836" cy="32550"/>
            </a:xfrm>
            <a:custGeom>
              <a:rect b="b" l="l" r="r" t="t"/>
              <a:pathLst>
                <a:path extrusionOk="0" h="32550" w="4837">
                  <a:moveTo>
                    <a:pt x="2412" y="0"/>
                  </a:moveTo>
                  <a:cubicBezTo>
                    <a:pt x="3745" y="0"/>
                    <a:pt x="4837" y="7289"/>
                    <a:pt x="4837" y="16268"/>
                  </a:cubicBezTo>
                  <a:cubicBezTo>
                    <a:pt x="4837" y="25260"/>
                    <a:pt x="3758" y="32550"/>
                    <a:pt x="2424" y="32550"/>
                  </a:cubicBezTo>
                  <a:cubicBezTo>
                    <a:pt x="1092" y="32550"/>
                    <a:pt x="0" y="25260"/>
                    <a:pt x="0" y="16268"/>
                  </a:cubicBezTo>
                  <a:cubicBezTo>
                    <a:pt x="0" y="7289"/>
                    <a:pt x="1079" y="0"/>
                    <a:pt x="2412" y="0"/>
                  </a:cubicBezTo>
                  <a:close/>
                  <a:moveTo>
                    <a:pt x="2412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1" name="Google Shape;1071;p24"/>
            <p:cNvPicPr preferRelativeResize="0"/>
            <p:nvPr/>
          </p:nvPicPr>
          <p:blipFill rotWithShape="1">
            <a:blip r:embed="rId56">
              <a:alphaModFix/>
            </a:blip>
            <a:srcRect b="0" l="0" r="0" t="0"/>
            <a:stretch/>
          </p:blipFill>
          <p:spPr>
            <a:xfrm>
              <a:off x="4058921" y="2088897"/>
              <a:ext cx="45034" cy="52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2" name="Google Shape;1072;p24"/>
            <p:cNvSpPr/>
            <p:nvPr/>
          </p:nvSpPr>
          <p:spPr>
            <a:xfrm flipH="1" rot="8155367">
              <a:off x="4077365" y="2100329"/>
              <a:ext cx="4836" cy="32550"/>
            </a:xfrm>
            <a:custGeom>
              <a:rect b="b" l="l" r="r" t="t"/>
              <a:pathLst>
                <a:path extrusionOk="0" h="32550" w="4837">
                  <a:moveTo>
                    <a:pt x="2412" y="0"/>
                  </a:moveTo>
                  <a:cubicBezTo>
                    <a:pt x="3745" y="0"/>
                    <a:pt x="4837" y="7289"/>
                    <a:pt x="4837" y="16268"/>
                  </a:cubicBezTo>
                  <a:cubicBezTo>
                    <a:pt x="4837" y="25260"/>
                    <a:pt x="3758" y="32550"/>
                    <a:pt x="2424" y="32550"/>
                  </a:cubicBezTo>
                  <a:cubicBezTo>
                    <a:pt x="1092" y="32550"/>
                    <a:pt x="0" y="25260"/>
                    <a:pt x="0" y="16268"/>
                  </a:cubicBezTo>
                  <a:cubicBezTo>
                    <a:pt x="0" y="7289"/>
                    <a:pt x="1079" y="0"/>
                    <a:pt x="2412" y="0"/>
                  </a:cubicBezTo>
                  <a:close/>
                  <a:moveTo>
                    <a:pt x="2412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3" name="Google Shape;1073;p24"/>
            <p:cNvPicPr preferRelativeResize="0"/>
            <p:nvPr/>
          </p:nvPicPr>
          <p:blipFill rotWithShape="1">
            <a:blip r:embed="rId57">
              <a:alphaModFix/>
            </a:blip>
            <a:srcRect b="0" l="0" r="0" t="0"/>
            <a:stretch/>
          </p:blipFill>
          <p:spPr>
            <a:xfrm>
              <a:off x="3407091" y="2121688"/>
              <a:ext cx="29576" cy="436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4" name="Google Shape;1074;p24"/>
            <p:cNvSpPr/>
            <p:nvPr/>
          </p:nvSpPr>
          <p:spPr>
            <a:xfrm flipH="1" rot="9973101">
              <a:off x="3420009" y="2134385"/>
              <a:ext cx="2679" cy="18554"/>
            </a:xfrm>
            <a:custGeom>
              <a:rect b="b" l="l" r="r" t="t"/>
              <a:pathLst>
                <a:path extrusionOk="0" h="18554" w="2679">
                  <a:moveTo>
                    <a:pt x="1308" y="0"/>
                  </a:moveTo>
                  <a:cubicBezTo>
                    <a:pt x="2031" y="0"/>
                    <a:pt x="2641" y="4165"/>
                    <a:pt x="2666" y="9283"/>
                  </a:cubicBezTo>
                  <a:cubicBezTo>
                    <a:pt x="2679" y="14401"/>
                    <a:pt x="2108" y="18554"/>
                    <a:pt x="1371" y="18542"/>
                  </a:cubicBezTo>
                  <a:cubicBezTo>
                    <a:pt x="648" y="18542"/>
                    <a:pt x="38" y="14389"/>
                    <a:pt x="26" y="9271"/>
                  </a:cubicBezTo>
                  <a:cubicBezTo>
                    <a:pt x="0" y="4152"/>
                    <a:pt x="572" y="0"/>
                    <a:pt x="1308" y="0"/>
                  </a:cubicBezTo>
                  <a:close/>
                  <a:moveTo>
                    <a:pt x="1308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5" name="Google Shape;1075;p24"/>
            <p:cNvPicPr preferRelativeResize="0"/>
            <p:nvPr/>
          </p:nvPicPr>
          <p:blipFill rotWithShape="1">
            <a:blip r:embed="rId58">
              <a:alphaModFix/>
            </a:blip>
            <a:srcRect b="0" l="0" r="0" t="0"/>
            <a:stretch/>
          </p:blipFill>
          <p:spPr>
            <a:xfrm>
              <a:off x="4187471" y="2074457"/>
              <a:ext cx="29583" cy="43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6" name="Google Shape;1076;p24"/>
            <p:cNvSpPr/>
            <p:nvPr/>
          </p:nvSpPr>
          <p:spPr>
            <a:xfrm rot="-9973100">
              <a:off x="4201454" y="2087154"/>
              <a:ext cx="2679" cy="18554"/>
            </a:xfrm>
            <a:custGeom>
              <a:rect b="b" l="l" r="r" t="t"/>
              <a:pathLst>
                <a:path extrusionOk="0" h="18554" w="2679">
                  <a:moveTo>
                    <a:pt x="1308" y="0"/>
                  </a:moveTo>
                  <a:cubicBezTo>
                    <a:pt x="2031" y="0"/>
                    <a:pt x="2641" y="4165"/>
                    <a:pt x="2666" y="9283"/>
                  </a:cubicBezTo>
                  <a:cubicBezTo>
                    <a:pt x="2679" y="14401"/>
                    <a:pt x="2108" y="18554"/>
                    <a:pt x="1371" y="18542"/>
                  </a:cubicBezTo>
                  <a:cubicBezTo>
                    <a:pt x="648" y="18542"/>
                    <a:pt x="38" y="14389"/>
                    <a:pt x="26" y="9271"/>
                  </a:cubicBezTo>
                  <a:cubicBezTo>
                    <a:pt x="0" y="4152"/>
                    <a:pt x="585" y="0"/>
                    <a:pt x="1308" y="0"/>
                  </a:cubicBezTo>
                  <a:close/>
                  <a:moveTo>
                    <a:pt x="1308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7" name="Google Shape;1077;p24"/>
            <p:cNvPicPr preferRelativeResize="0"/>
            <p:nvPr/>
          </p:nvPicPr>
          <p:blipFill rotWithShape="1">
            <a:blip r:embed="rId59">
              <a:alphaModFix/>
            </a:blip>
            <a:srcRect b="0" l="0" r="0" t="0"/>
            <a:stretch/>
          </p:blipFill>
          <p:spPr>
            <a:xfrm>
              <a:off x="3577580" y="2299056"/>
              <a:ext cx="506644" cy="130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8" name="Google Shape;1078;p24"/>
            <p:cNvSpPr/>
            <p:nvPr/>
          </p:nvSpPr>
          <p:spPr>
            <a:xfrm>
              <a:off x="3585858" y="2309181"/>
              <a:ext cx="488683" cy="107340"/>
            </a:xfrm>
            <a:custGeom>
              <a:rect b="b" l="l" r="r" t="t"/>
              <a:pathLst>
                <a:path extrusionOk="0" h="107340" w="488683">
                  <a:moveTo>
                    <a:pt x="56591" y="107340"/>
                  </a:moveTo>
                  <a:cubicBezTo>
                    <a:pt x="56591" y="107340"/>
                    <a:pt x="0" y="106375"/>
                    <a:pt x="4699" y="51359"/>
                  </a:cubicBezTo>
                  <a:cubicBezTo>
                    <a:pt x="4699" y="51359"/>
                    <a:pt x="4699" y="3607"/>
                    <a:pt x="97116" y="2591"/>
                  </a:cubicBezTo>
                  <a:lnTo>
                    <a:pt x="422897" y="2591"/>
                  </a:lnTo>
                  <a:cubicBezTo>
                    <a:pt x="422897" y="2591"/>
                    <a:pt x="488683" y="0"/>
                    <a:pt x="485546" y="63995"/>
                  </a:cubicBezTo>
                  <a:cubicBezTo>
                    <a:pt x="485546" y="63995"/>
                    <a:pt x="487070" y="104039"/>
                    <a:pt x="450684" y="106375"/>
                  </a:cubicBezTo>
                  <a:lnTo>
                    <a:pt x="56591" y="107340"/>
                  </a:lnTo>
                  <a:close/>
                  <a:moveTo>
                    <a:pt x="56591" y="10734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9" name="Google Shape;1079;p24"/>
            <p:cNvPicPr preferRelativeResize="0"/>
            <p:nvPr/>
          </p:nvPicPr>
          <p:blipFill rotWithShape="1">
            <a:blip r:embed="rId60">
              <a:alphaModFix amt="72999"/>
            </a:blip>
            <a:srcRect b="0" l="0" r="0" t="0"/>
            <a:stretch/>
          </p:blipFill>
          <p:spPr>
            <a:xfrm>
              <a:off x="3871643" y="2345511"/>
              <a:ext cx="157512" cy="316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0" name="Google Shape;1080;p24"/>
            <p:cNvPicPr preferRelativeResize="0"/>
            <p:nvPr/>
          </p:nvPicPr>
          <p:blipFill rotWithShape="1">
            <a:blip r:embed="rId61">
              <a:alphaModFix amt="72999"/>
            </a:blip>
            <a:srcRect b="0" l="0" r="0" t="0"/>
            <a:stretch/>
          </p:blipFill>
          <p:spPr>
            <a:xfrm>
              <a:off x="3624514" y="2345511"/>
              <a:ext cx="100725" cy="316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1" name="Google Shape;1081;p24"/>
            <p:cNvPicPr preferRelativeResize="0"/>
            <p:nvPr/>
          </p:nvPicPr>
          <p:blipFill rotWithShape="1">
            <a:blip r:embed="rId62">
              <a:alphaModFix/>
            </a:blip>
            <a:srcRect b="0" l="0" r="0" t="0"/>
            <a:stretch/>
          </p:blipFill>
          <p:spPr>
            <a:xfrm>
              <a:off x="3632232" y="2206503"/>
              <a:ext cx="94449" cy="1237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2" name="Google Shape;1082;p24"/>
            <p:cNvPicPr preferRelativeResize="0"/>
            <p:nvPr/>
          </p:nvPicPr>
          <p:blipFill rotWithShape="1">
            <a:blip r:embed="rId63">
              <a:alphaModFix/>
            </a:blip>
            <a:srcRect b="0" l="0" r="0" t="0"/>
            <a:stretch/>
          </p:blipFill>
          <p:spPr>
            <a:xfrm>
              <a:off x="3896257" y="2157520"/>
              <a:ext cx="94449" cy="1237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3" name="Google Shape;1083;p24"/>
            <p:cNvPicPr preferRelativeResize="0"/>
            <p:nvPr/>
          </p:nvPicPr>
          <p:blipFill rotWithShape="1">
            <a:blip r:embed="rId64">
              <a:alphaModFix/>
            </a:blip>
            <a:srcRect b="0" l="0" r="0" t="0"/>
            <a:stretch/>
          </p:blipFill>
          <p:spPr>
            <a:xfrm>
              <a:off x="3619258" y="2141576"/>
              <a:ext cx="125907" cy="1964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4" name="Google Shape;1084;p24"/>
            <p:cNvSpPr/>
            <p:nvPr/>
          </p:nvSpPr>
          <p:spPr>
            <a:xfrm>
              <a:off x="3631957" y="2140009"/>
              <a:ext cx="110641" cy="185356"/>
            </a:xfrm>
            <a:custGeom>
              <a:rect b="b" l="l" r="r" t="t"/>
              <a:pathLst>
                <a:path extrusionOk="0" h="185356" w="110641">
                  <a:moveTo>
                    <a:pt x="4444" y="101917"/>
                  </a:moveTo>
                  <a:cubicBezTo>
                    <a:pt x="4444" y="101917"/>
                    <a:pt x="13130" y="87389"/>
                    <a:pt x="13130" y="73419"/>
                  </a:cubicBezTo>
                  <a:cubicBezTo>
                    <a:pt x="13130" y="73419"/>
                    <a:pt x="20192" y="58268"/>
                    <a:pt x="15150" y="53607"/>
                  </a:cubicBezTo>
                  <a:cubicBezTo>
                    <a:pt x="15150" y="53607"/>
                    <a:pt x="0" y="51270"/>
                    <a:pt x="0" y="39624"/>
                  </a:cubicBezTo>
                  <a:cubicBezTo>
                    <a:pt x="0" y="39624"/>
                    <a:pt x="1015" y="0"/>
                    <a:pt x="24230" y="19812"/>
                  </a:cubicBezTo>
                  <a:cubicBezTo>
                    <a:pt x="24230" y="19812"/>
                    <a:pt x="38365" y="40792"/>
                    <a:pt x="41388" y="58268"/>
                  </a:cubicBezTo>
                  <a:cubicBezTo>
                    <a:pt x="41388" y="58268"/>
                    <a:pt x="47446" y="92062"/>
                    <a:pt x="59562" y="100216"/>
                  </a:cubicBezTo>
                  <a:cubicBezTo>
                    <a:pt x="59562" y="100216"/>
                    <a:pt x="76719" y="121195"/>
                    <a:pt x="82777" y="132841"/>
                  </a:cubicBezTo>
                  <a:cubicBezTo>
                    <a:pt x="82777" y="132841"/>
                    <a:pt x="110641" y="159714"/>
                    <a:pt x="96506" y="185356"/>
                  </a:cubicBezTo>
                  <a:cubicBezTo>
                    <a:pt x="96506" y="185356"/>
                    <a:pt x="78738" y="179450"/>
                    <a:pt x="73697" y="167804"/>
                  </a:cubicBezTo>
                  <a:cubicBezTo>
                    <a:pt x="68642" y="156145"/>
                    <a:pt x="80758" y="158482"/>
                    <a:pt x="77735" y="156145"/>
                  </a:cubicBezTo>
                  <a:cubicBezTo>
                    <a:pt x="74700" y="153821"/>
                    <a:pt x="67639" y="151485"/>
                    <a:pt x="64603" y="142163"/>
                  </a:cubicBezTo>
                  <a:cubicBezTo>
                    <a:pt x="61581" y="132841"/>
                    <a:pt x="63600" y="131673"/>
                    <a:pt x="60565" y="131673"/>
                  </a:cubicBezTo>
                  <a:cubicBezTo>
                    <a:pt x="57542" y="131673"/>
                    <a:pt x="61581" y="118858"/>
                    <a:pt x="53504" y="118858"/>
                  </a:cubicBezTo>
                  <a:cubicBezTo>
                    <a:pt x="45426" y="118858"/>
                    <a:pt x="43407" y="109537"/>
                    <a:pt x="43407" y="104876"/>
                  </a:cubicBezTo>
                  <a:cubicBezTo>
                    <a:pt x="43407" y="100216"/>
                    <a:pt x="30288" y="106044"/>
                    <a:pt x="30288" y="106044"/>
                  </a:cubicBezTo>
                  <a:cubicBezTo>
                    <a:pt x="30288" y="106044"/>
                    <a:pt x="33311" y="87389"/>
                    <a:pt x="26249" y="87389"/>
                  </a:cubicBezTo>
                  <a:cubicBezTo>
                    <a:pt x="19175" y="87389"/>
                    <a:pt x="28269" y="115366"/>
                    <a:pt x="15150" y="110705"/>
                  </a:cubicBezTo>
                  <a:cubicBezTo>
                    <a:pt x="2019" y="106044"/>
                    <a:pt x="4444" y="101917"/>
                    <a:pt x="4444" y="101917"/>
                  </a:cubicBezTo>
                  <a:close/>
                  <a:moveTo>
                    <a:pt x="4444" y="10191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85" name="Google Shape;1085;p24"/>
            <p:cNvPicPr preferRelativeResize="0"/>
            <p:nvPr/>
          </p:nvPicPr>
          <p:blipFill rotWithShape="1">
            <a:blip r:embed="rId65">
              <a:alphaModFix/>
            </a:blip>
            <a:srcRect b="0" l="0" r="0" t="0"/>
            <a:stretch/>
          </p:blipFill>
          <p:spPr>
            <a:xfrm>
              <a:off x="3877773" y="2092592"/>
              <a:ext cx="125901" cy="1964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6" name="Google Shape;1086;p24"/>
            <p:cNvSpPr/>
            <p:nvPr/>
          </p:nvSpPr>
          <p:spPr>
            <a:xfrm>
              <a:off x="3880340" y="2091033"/>
              <a:ext cx="110641" cy="185343"/>
            </a:xfrm>
            <a:custGeom>
              <a:rect b="b" l="l" r="r" t="t"/>
              <a:pathLst>
                <a:path extrusionOk="0" h="185343" w="110641">
                  <a:moveTo>
                    <a:pt x="106197" y="101917"/>
                  </a:moveTo>
                  <a:cubicBezTo>
                    <a:pt x="106197" y="101917"/>
                    <a:pt x="97511" y="87389"/>
                    <a:pt x="97511" y="73406"/>
                  </a:cubicBezTo>
                  <a:cubicBezTo>
                    <a:pt x="97511" y="73406"/>
                    <a:pt x="90449" y="58255"/>
                    <a:pt x="95491" y="53594"/>
                  </a:cubicBezTo>
                  <a:cubicBezTo>
                    <a:pt x="95491" y="53594"/>
                    <a:pt x="110641" y="51270"/>
                    <a:pt x="110641" y="39611"/>
                  </a:cubicBezTo>
                  <a:cubicBezTo>
                    <a:pt x="110641" y="39611"/>
                    <a:pt x="109626" y="0"/>
                    <a:pt x="86411" y="19812"/>
                  </a:cubicBezTo>
                  <a:cubicBezTo>
                    <a:pt x="86411" y="19812"/>
                    <a:pt x="72276" y="40780"/>
                    <a:pt x="69253" y="58255"/>
                  </a:cubicBezTo>
                  <a:cubicBezTo>
                    <a:pt x="69253" y="58255"/>
                    <a:pt x="63195" y="92062"/>
                    <a:pt x="51079" y="100216"/>
                  </a:cubicBezTo>
                  <a:cubicBezTo>
                    <a:pt x="51079" y="100216"/>
                    <a:pt x="33922" y="121182"/>
                    <a:pt x="27864" y="132841"/>
                  </a:cubicBezTo>
                  <a:cubicBezTo>
                    <a:pt x="27864" y="132841"/>
                    <a:pt x="0" y="159714"/>
                    <a:pt x="14135" y="185343"/>
                  </a:cubicBezTo>
                  <a:cubicBezTo>
                    <a:pt x="14135" y="185343"/>
                    <a:pt x="31903" y="179450"/>
                    <a:pt x="36944" y="167791"/>
                  </a:cubicBezTo>
                  <a:cubicBezTo>
                    <a:pt x="41999" y="156145"/>
                    <a:pt x="29883" y="158482"/>
                    <a:pt x="32906" y="156145"/>
                  </a:cubicBezTo>
                  <a:cubicBezTo>
                    <a:pt x="35941" y="153809"/>
                    <a:pt x="43002" y="151485"/>
                    <a:pt x="46038" y="142163"/>
                  </a:cubicBezTo>
                  <a:cubicBezTo>
                    <a:pt x="49060" y="132841"/>
                    <a:pt x="47041" y="131673"/>
                    <a:pt x="50076" y="131673"/>
                  </a:cubicBezTo>
                  <a:cubicBezTo>
                    <a:pt x="53099" y="131673"/>
                    <a:pt x="49060" y="118858"/>
                    <a:pt x="57137" y="118858"/>
                  </a:cubicBezTo>
                  <a:cubicBezTo>
                    <a:pt x="65215" y="118858"/>
                    <a:pt x="67234" y="109537"/>
                    <a:pt x="67234" y="104876"/>
                  </a:cubicBezTo>
                  <a:cubicBezTo>
                    <a:pt x="67234" y="100216"/>
                    <a:pt x="80353" y="106031"/>
                    <a:pt x="80353" y="106031"/>
                  </a:cubicBezTo>
                  <a:cubicBezTo>
                    <a:pt x="80353" y="106031"/>
                    <a:pt x="77330" y="87389"/>
                    <a:pt x="84392" y="87389"/>
                  </a:cubicBezTo>
                  <a:cubicBezTo>
                    <a:pt x="91466" y="87389"/>
                    <a:pt x="82372" y="115366"/>
                    <a:pt x="95491" y="110692"/>
                  </a:cubicBezTo>
                  <a:cubicBezTo>
                    <a:pt x="108622" y="106031"/>
                    <a:pt x="106197" y="101917"/>
                    <a:pt x="106197" y="101917"/>
                  </a:cubicBezTo>
                  <a:close/>
                  <a:moveTo>
                    <a:pt x="106197" y="10191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87" name="Google Shape;1087;p24"/>
            <p:cNvPicPr preferRelativeResize="0"/>
            <p:nvPr/>
          </p:nvPicPr>
          <p:blipFill rotWithShape="1">
            <a:blip r:embed="rId66">
              <a:alphaModFix/>
            </a:blip>
            <a:srcRect b="0" l="0" r="0" t="0"/>
            <a:stretch/>
          </p:blipFill>
          <p:spPr>
            <a:xfrm>
              <a:off x="3610762" y="2253755"/>
              <a:ext cx="156908" cy="1355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8" name="Google Shape;1088;p24"/>
            <p:cNvSpPr/>
            <p:nvPr/>
          </p:nvSpPr>
          <p:spPr>
            <a:xfrm>
              <a:off x="3623467" y="2266455"/>
              <a:ext cx="147142" cy="110121"/>
            </a:xfrm>
            <a:custGeom>
              <a:rect b="b" l="l" r="r" t="t"/>
              <a:pathLst>
                <a:path extrusionOk="0" h="110121" w="147142">
                  <a:moveTo>
                    <a:pt x="1562" y="74917"/>
                  </a:moveTo>
                  <a:lnTo>
                    <a:pt x="0" y="110121"/>
                  </a:lnTo>
                  <a:lnTo>
                    <a:pt x="114274" y="36106"/>
                  </a:lnTo>
                  <a:cubicBezTo>
                    <a:pt x="114274" y="36106"/>
                    <a:pt x="147142" y="9030"/>
                    <a:pt x="122097" y="0"/>
                  </a:cubicBezTo>
                  <a:cubicBezTo>
                    <a:pt x="122097" y="0"/>
                    <a:pt x="108013" y="0"/>
                    <a:pt x="89230" y="12637"/>
                  </a:cubicBezTo>
                  <a:lnTo>
                    <a:pt x="1562" y="74917"/>
                  </a:lnTo>
                  <a:close/>
                  <a:moveTo>
                    <a:pt x="1562" y="74917"/>
                  </a:moveTo>
                </a:path>
              </a:pathLst>
            </a:custGeom>
            <a:noFill/>
            <a:ln cap="flat" cmpd="sng" w="9525">
              <a:solidFill>
                <a:srgbClr val="78652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89" name="Google Shape;1089;p24"/>
            <p:cNvPicPr preferRelativeResize="0"/>
            <p:nvPr/>
          </p:nvPicPr>
          <p:blipFill rotWithShape="1">
            <a:blip r:embed="rId67">
              <a:alphaModFix/>
            </a:blip>
            <a:srcRect b="0" l="0" r="0" t="0"/>
            <a:stretch/>
          </p:blipFill>
          <p:spPr>
            <a:xfrm>
              <a:off x="3525602" y="2145831"/>
              <a:ext cx="219517" cy="2103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0" name="Google Shape;1090;p24"/>
            <p:cNvSpPr/>
            <p:nvPr/>
          </p:nvSpPr>
          <p:spPr>
            <a:xfrm>
              <a:off x="3527860" y="2148177"/>
              <a:ext cx="207072" cy="198119"/>
            </a:xfrm>
            <a:custGeom>
              <a:rect b="b" l="l" r="r" t="t"/>
              <a:pathLst>
                <a:path extrusionOk="0" h="198119" w="207072">
                  <a:moveTo>
                    <a:pt x="197573" y="179933"/>
                  </a:moveTo>
                  <a:cubicBezTo>
                    <a:pt x="197573" y="179933"/>
                    <a:pt x="189903" y="165481"/>
                    <a:pt x="183832" y="167818"/>
                  </a:cubicBezTo>
                  <a:cubicBezTo>
                    <a:pt x="177774" y="170142"/>
                    <a:pt x="175755" y="158496"/>
                    <a:pt x="175755" y="158496"/>
                  </a:cubicBezTo>
                  <a:lnTo>
                    <a:pt x="167678" y="146837"/>
                  </a:lnTo>
                  <a:lnTo>
                    <a:pt x="157568" y="132855"/>
                  </a:lnTo>
                  <a:lnTo>
                    <a:pt x="149491" y="123533"/>
                  </a:lnTo>
                  <a:lnTo>
                    <a:pt x="139395" y="111874"/>
                  </a:lnTo>
                  <a:lnTo>
                    <a:pt x="133337" y="97891"/>
                  </a:lnTo>
                  <a:lnTo>
                    <a:pt x="127266" y="86233"/>
                  </a:lnTo>
                  <a:cubicBezTo>
                    <a:pt x="127266" y="86233"/>
                    <a:pt x="119189" y="60604"/>
                    <a:pt x="103035" y="62928"/>
                  </a:cubicBezTo>
                  <a:lnTo>
                    <a:pt x="84848" y="65253"/>
                  </a:lnTo>
                  <a:cubicBezTo>
                    <a:pt x="84848" y="65253"/>
                    <a:pt x="50508" y="41948"/>
                    <a:pt x="40411" y="30289"/>
                  </a:cubicBezTo>
                  <a:cubicBezTo>
                    <a:pt x="14147" y="0"/>
                    <a:pt x="14389" y="13233"/>
                    <a:pt x="13030" y="13233"/>
                  </a:cubicBezTo>
                  <a:cubicBezTo>
                    <a:pt x="13030" y="13233"/>
                    <a:pt x="0" y="18644"/>
                    <a:pt x="32321" y="48946"/>
                  </a:cubicBezTo>
                  <a:cubicBezTo>
                    <a:pt x="32321" y="48946"/>
                    <a:pt x="70713" y="93231"/>
                    <a:pt x="86868" y="102552"/>
                  </a:cubicBezTo>
                  <a:cubicBezTo>
                    <a:pt x="86868" y="102552"/>
                    <a:pt x="117170" y="118859"/>
                    <a:pt x="133337" y="137516"/>
                  </a:cubicBezTo>
                  <a:cubicBezTo>
                    <a:pt x="133337" y="137516"/>
                    <a:pt x="155549" y="165481"/>
                    <a:pt x="169697" y="179464"/>
                  </a:cubicBezTo>
                  <a:cubicBezTo>
                    <a:pt x="169697" y="179464"/>
                    <a:pt x="183832" y="194855"/>
                    <a:pt x="195961" y="194855"/>
                  </a:cubicBezTo>
                  <a:cubicBezTo>
                    <a:pt x="195961" y="194855"/>
                    <a:pt x="207072" y="198119"/>
                    <a:pt x="204037" y="186930"/>
                  </a:cubicBezTo>
                  <a:lnTo>
                    <a:pt x="197573" y="179933"/>
                  </a:lnTo>
                  <a:close/>
                  <a:moveTo>
                    <a:pt x="197573" y="17993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24"/>
            <p:cNvSpPr/>
            <p:nvPr/>
          </p:nvSpPr>
          <p:spPr>
            <a:xfrm>
              <a:off x="3641944" y="2234336"/>
              <a:ext cx="9220" cy="10629"/>
            </a:xfrm>
            <a:custGeom>
              <a:rect b="b" l="l" r="r" t="t"/>
              <a:pathLst>
                <a:path extrusionOk="0" h="10629" w="9220">
                  <a:moveTo>
                    <a:pt x="4610" y="10629"/>
                  </a:moveTo>
                  <a:cubicBezTo>
                    <a:pt x="2070" y="10629"/>
                    <a:pt x="0" y="8255"/>
                    <a:pt x="0" y="5321"/>
                  </a:cubicBezTo>
                  <a:cubicBezTo>
                    <a:pt x="0" y="2375"/>
                    <a:pt x="2070" y="0"/>
                    <a:pt x="4610" y="0"/>
                  </a:cubicBezTo>
                  <a:cubicBezTo>
                    <a:pt x="7150" y="0"/>
                    <a:pt x="9220" y="2375"/>
                    <a:pt x="9220" y="5321"/>
                  </a:cubicBezTo>
                  <a:cubicBezTo>
                    <a:pt x="9220" y="8255"/>
                    <a:pt x="7150" y="10629"/>
                    <a:pt x="4610" y="10629"/>
                  </a:cubicBezTo>
                </a:path>
              </a:pathLst>
            </a:custGeom>
            <a:solidFill>
              <a:srgbClr val="B1AC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24"/>
            <p:cNvSpPr/>
            <p:nvPr/>
          </p:nvSpPr>
          <p:spPr>
            <a:xfrm>
              <a:off x="3641944" y="2234336"/>
              <a:ext cx="9220" cy="10629"/>
            </a:xfrm>
            <a:custGeom>
              <a:rect b="b" l="l" r="r" t="t"/>
              <a:pathLst>
                <a:path extrusionOk="0" h="10629" w="9220">
                  <a:moveTo>
                    <a:pt x="4610" y="10629"/>
                  </a:moveTo>
                  <a:cubicBezTo>
                    <a:pt x="2070" y="10629"/>
                    <a:pt x="0" y="8255"/>
                    <a:pt x="0" y="5321"/>
                  </a:cubicBezTo>
                  <a:cubicBezTo>
                    <a:pt x="0" y="2375"/>
                    <a:pt x="2070" y="0"/>
                    <a:pt x="4610" y="0"/>
                  </a:cubicBezTo>
                  <a:cubicBezTo>
                    <a:pt x="7150" y="0"/>
                    <a:pt x="9220" y="2375"/>
                    <a:pt x="9220" y="5321"/>
                  </a:cubicBezTo>
                  <a:cubicBezTo>
                    <a:pt x="9220" y="8255"/>
                    <a:pt x="7150" y="10629"/>
                    <a:pt x="4610" y="10629"/>
                  </a:cubicBezTo>
                  <a:close/>
                  <a:moveTo>
                    <a:pt x="4610" y="1062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3" name="Google Shape;1093;p24"/>
            <p:cNvPicPr preferRelativeResize="0"/>
            <p:nvPr/>
          </p:nvPicPr>
          <p:blipFill rotWithShape="1">
            <a:blip r:embed="rId68">
              <a:alphaModFix/>
            </a:blip>
            <a:srcRect b="0" l="0" r="0" t="0"/>
            <a:stretch/>
          </p:blipFill>
          <p:spPr>
            <a:xfrm>
              <a:off x="3841799" y="2156486"/>
              <a:ext cx="207836" cy="2354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4" name="Google Shape;1094;p24"/>
            <p:cNvSpPr/>
            <p:nvPr/>
          </p:nvSpPr>
          <p:spPr>
            <a:xfrm>
              <a:off x="3847478" y="2156182"/>
              <a:ext cx="189457" cy="223100"/>
            </a:xfrm>
            <a:custGeom>
              <a:rect b="b" l="l" r="r" t="t"/>
              <a:pathLst>
                <a:path extrusionOk="0" h="223100" w="189457">
                  <a:moveTo>
                    <a:pt x="180847" y="223100"/>
                  </a:moveTo>
                  <a:lnTo>
                    <a:pt x="189457" y="178841"/>
                  </a:lnTo>
                  <a:lnTo>
                    <a:pt x="48539" y="36131"/>
                  </a:lnTo>
                  <a:cubicBezTo>
                    <a:pt x="48539" y="36131"/>
                    <a:pt x="15659" y="0"/>
                    <a:pt x="7835" y="18072"/>
                  </a:cubicBezTo>
                  <a:cubicBezTo>
                    <a:pt x="7835" y="18072"/>
                    <a:pt x="0" y="41554"/>
                    <a:pt x="32880" y="70459"/>
                  </a:cubicBezTo>
                  <a:lnTo>
                    <a:pt x="180847" y="223100"/>
                  </a:lnTo>
                  <a:close/>
                  <a:moveTo>
                    <a:pt x="180847" y="223100"/>
                  </a:moveTo>
                </a:path>
              </a:pathLst>
            </a:custGeom>
            <a:noFill/>
            <a:ln cap="flat" cmpd="sng" w="9525">
              <a:solidFill>
                <a:srgbClr val="786524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5" name="Google Shape;1095;p24"/>
            <p:cNvPicPr preferRelativeResize="0"/>
            <p:nvPr/>
          </p:nvPicPr>
          <p:blipFill rotWithShape="1">
            <a:blip r:embed="rId69">
              <a:alphaModFix/>
            </a:blip>
            <a:srcRect b="0" l="0" r="0" t="0"/>
            <a:stretch/>
          </p:blipFill>
          <p:spPr>
            <a:xfrm>
              <a:off x="3877813" y="2100161"/>
              <a:ext cx="218391" cy="2070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6" name="Google Shape;1096;p24"/>
            <p:cNvSpPr/>
            <p:nvPr/>
          </p:nvSpPr>
          <p:spPr>
            <a:xfrm>
              <a:off x="3888004" y="2109512"/>
              <a:ext cx="207072" cy="187807"/>
            </a:xfrm>
            <a:custGeom>
              <a:rect b="b" l="l" r="r" t="t"/>
              <a:pathLst>
                <a:path extrusionOk="0" h="187807" w="207072">
                  <a:moveTo>
                    <a:pt x="9499" y="169621"/>
                  </a:moveTo>
                  <a:cubicBezTo>
                    <a:pt x="9499" y="169621"/>
                    <a:pt x="17169" y="155169"/>
                    <a:pt x="23240" y="157493"/>
                  </a:cubicBezTo>
                  <a:cubicBezTo>
                    <a:pt x="29298" y="159830"/>
                    <a:pt x="31317" y="148184"/>
                    <a:pt x="31317" y="148184"/>
                  </a:cubicBezTo>
                  <a:lnTo>
                    <a:pt x="39394" y="136525"/>
                  </a:lnTo>
                  <a:lnTo>
                    <a:pt x="49504" y="122530"/>
                  </a:lnTo>
                  <a:lnTo>
                    <a:pt x="57581" y="113221"/>
                  </a:lnTo>
                  <a:lnTo>
                    <a:pt x="67677" y="101562"/>
                  </a:lnTo>
                  <a:lnTo>
                    <a:pt x="73735" y="87579"/>
                  </a:lnTo>
                  <a:lnTo>
                    <a:pt x="79793" y="75921"/>
                  </a:lnTo>
                  <a:cubicBezTo>
                    <a:pt x="79793" y="75921"/>
                    <a:pt x="87883" y="50280"/>
                    <a:pt x="104037" y="52616"/>
                  </a:cubicBezTo>
                  <a:lnTo>
                    <a:pt x="122224" y="54941"/>
                  </a:lnTo>
                  <a:cubicBezTo>
                    <a:pt x="122224" y="54941"/>
                    <a:pt x="156564" y="31636"/>
                    <a:pt x="166661" y="19977"/>
                  </a:cubicBezTo>
                  <a:cubicBezTo>
                    <a:pt x="176770" y="8319"/>
                    <a:pt x="191477" y="0"/>
                    <a:pt x="191985" y="4661"/>
                  </a:cubicBezTo>
                  <a:cubicBezTo>
                    <a:pt x="191985" y="4661"/>
                    <a:pt x="207072" y="8319"/>
                    <a:pt x="174751" y="38634"/>
                  </a:cubicBezTo>
                  <a:cubicBezTo>
                    <a:pt x="174751" y="38634"/>
                    <a:pt x="136359" y="82906"/>
                    <a:pt x="120204" y="92240"/>
                  </a:cubicBezTo>
                  <a:cubicBezTo>
                    <a:pt x="120204" y="92240"/>
                    <a:pt x="89902" y="108547"/>
                    <a:pt x="73735" y="127204"/>
                  </a:cubicBezTo>
                  <a:cubicBezTo>
                    <a:pt x="73735" y="127204"/>
                    <a:pt x="51523" y="155169"/>
                    <a:pt x="37375" y="169152"/>
                  </a:cubicBezTo>
                  <a:cubicBezTo>
                    <a:pt x="37375" y="169152"/>
                    <a:pt x="23240" y="184530"/>
                    <a:pt x="11111" y="184530"/>
                  </a:cubicBezTo>
                  <a:cubicBezTo>
                    <a:pt x="11111" y="184530"/>
                    <a:pt x="0" y="187807"/>
                    <a:pt x="3035" y="176606"/>
                  </a:cubicBezTo>
                  <a:lnTo>
                    <a:pt x="9499" y="169621"/>
                  </a:lnTo>
                  <a:close/>
                  <a:moveTo>
                    <a:pt x="9499" y="16962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24"/>
            <p:cNvSpPr/>
            <p:nvPr/>
          </p:nvSpPr>
          <p:spPr>
            <a:xfrm>
              <a:off x="3971773" y="2185353"/>
              <a:ext cx="9220" cy="10629"/>
            </a:xfrm>
            <a:custGeom>
              <a:rect b="b" l="l" r="r" t="t"/>
              <a:pathLst>
                <a:path extrusionOk="0" h="10629" w="9220">
                  <a:moveTo>
                    <a:pt x="4610" y="10629"/>
                  </a:moveTo>
                  <a:cubicBezTo>
                    <a:pt x="7150" y="10629"/>
                    <a:pt x="9220" y="8255"/>
                    <a:pt x="9220" y="5321"/>
                  </a:cubicBezTo>
                  <a:cubicBezTo>
                    <a:pt x="9220" y="2375"/>
                    <a:pt x="7150" y="0"/>
                    <a:pt x="4610" y="0"/>
                  </a:cubicBezTo>
                  <a:cubicBezTo>
                    <a:pt x="2070" y="0"/>
                    <a:pt x="0" y="2375"/>
                    <a:pt x="0" y="5321"/>
                  </a:cubicBezTo>
                  <a:cubicBezTo>
                    <a:pt x="0" y="8255"/>
                    <a:pt x="2070" y="10629"/>
                    <a:pt x="4610" y="10629"/>
                  </a:cubicBezTo>
                </a:path>
              </a:pathLst>
            </a:custGeom>
            <a:solidFill>
              <a:srgbClr val="B1AC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4"/>
            <p:cNvSpPr/>
            <p:nvPr/>
          </p:nvSpPr>
          <p:spPr>
            <a:xfrm>
              <a:off x="3971773" y="2185353"/>
              <a:ext cx="9220" cy="10629"/>
            </a:xfrm>
            <a:custGeom>
              <a:rect b="b" l="l" r="r" t="t"/>
              <a:pathLst>
                <a:path extrusionOk="0" h="10629" w="9220">
                  <a:moveTo>
                    <a:pt x="4610" y="10629"/>
                  </a:moveTo>
                  <a:cubicBezTo>
                    <a:pt x="7150" y="10629"/>
                    <a:pt x="9220" y="8255"/>
                    <a:pt x="9220" y="5321"/>
                  </a:cubicBezTo>
                  <a:cubicBezTo>
                    <a:pt x="9220" y="2375"/>
                    <a:pt x="7150" y="0"/>
                    <a:pt x="4610" y="0"/>
                  </a:cubicBezTo>
                  <a:cubicBezTo>
                    <a:pt x="2070" y="0"/>
                    <a:pt x="0" y="2375"/>
                    <a:pt x="0" y="5321"/>
                  </a:cubicBezTo>
                  <a:cubicBezTo>
                    <a:pt x="0" y="8255"/>
                    <a:pt x="2070" y="10629"/>
                    <a:pt x="4610" y="10629"/>
                  </a:cubicBezTo>
                  <a:close/>
                  <a:moveTo>
                    <a:pt x="4610" y="1062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24"/>
            <p:cNvSpPr/>
            <p:nvPr/>
          </p:nvSpPr>
          <p:spPr>
            <a:xfrm>
              <a:off x="3677435" y="2463125"/>
              <a:ext cx="47192" cy="54508"/>
            </a:xfrm>
            <a:custGeom>
              <a:rect b="b" l="l" r="r" t="t"/>
              <a:pathLst>
                <a:path extrusionOk="0" h="54508" w="47192">
                  <a:moveTo>
                    <a:pt x="19456" y="54508"/>
                  </a:moveTo>
                  <a:lnTo>
                    <a:pt x="19456" y="31890"/>
                  </a:lnTo>
                  <a:lnTo>
                    <a:pt x="0" y="31890"/>
                  </a:lnTo>
                  <a:lnTo>
                    <a:pt x="0" y="22441"/>
                  </a:lnTo>
                  <a:lnTo>
                    <a:pt x="19456" y="22441"/>
                  </a:lnTo>
                  <a:lnTo>
                    <a:pt x="19456" y="0"/>
                  </a:lnTo>
                  <a:lnTo>
                    <a:pt x="27749" y="0"/>
                  </a:lnTo>
                  <a:lnTo>
                    <a:pt x="27749" y="22441"/>
                  </a:lnTo>
                  <a:lnTo>
                    <a:pt x="47192" y="22441"/>
                  </a:lnTo>
                  <a:lnTo>
                    <a:pt x="47192" y="31890"/>
                  </a:lnTo>
                  <a:lnTo>
                    <a:pt x="27749" y="31890"/>
                  </a:lnTo>
                  <a:lnTo>
                    <a:pt x="27749" y="54508"/>
                  </a:lnTo>
                  <a:close/>
                  <a:moveTo>
                    <a:pt x="19456" y="54508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24"/>
            <p:cNvSpPr/>
            <p:nvPr/>
          </p:nvSpPr>
          <p:spPr>
            <a:xfrm>
              <a:off x="3963352" y="2490191"/>
              <a:ext cx="40424" cy="10185"/>
            </a:xfrm>
            <a:custGeom>
              <a:rect b="b" l="l" r="r" t="t"/>
              <a:pathLst>
                <a:path extrusionOk="0" h="10185" w="40424">
                  <a:moveTo>
                    <a:pt x="0" y="10185"/>
                  </a:moveTo>
                  <a:lnTo>
                    <a:pt x="40424" y="10185"/>
                  </a:lnTo>
                  <a:lnTo>
                    <a:pt x="40424" y="0"/>
                  </a:lnTo>
                  <a:lnTo>
                    <a:pt x="0" y="0"/>
                  </a:lnTo>
                  <a:lnTo>
                    <a:pt x="0" y="10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01" name="Google Shape;1101;p24"/>
            <p:cNvPicPr preferRelativeResize="0"/>
            <p:nvPr/>
          </p:nvPicPr>
          <p:blipFill rotWithShape="1">
            <a:blip r:embed="rId70">
              <a:alphaModFix/>
            </a:blip>
            <a:srcRect b="0" l="0" r="0" t="0"/>
            <a:stretch/>
          </p:blipFill>
          <p:spPr>
            <a:xfrm>
              <a:off x="3668128" y="3140040"/>
              <a:ext cx="381686" cy="427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2" name="Google Shape;1102;p24"/>
            <p:cNvPicPr preferRelativeResize="0"/>
            <p:nvPr/>
          </p:nvPicPr>
          <p:blipFill rotWithShape="1">
            <a:blip r:embed="rId71">
              <a:alphaModFix/>
            </a:blip>
            <a:srcRect b="0" l="0" r="0" t="0"/>
            <a:stretch/>
          </p:blipFill>
          <p:spPr>
            <a:xfrm>
              <a:off x="3670998" y="3143270"/>
              <a:ext cx="375945" cy="4209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3" name="Google Shape;1103;p24"/>
            <p:cNvPicPr preferRelativeResize="0"/>
            <p:nvPr/>
          </p:nvPicPr>
          <p:blipFill rotWithShape="1">
            <a:blip r:embed="rId72">
              <a:alphaModFix/>
            </a:blip>
            <a:srcRect b="0" l="0" r="0" t="0"/>
            <a:stretch/>
          </p:blipFill>
          <p:spPr>
            <a:xfrm>
              <a:off x="3673868" y="3146501"/>
              <a:ext cx="370205" cy="4145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4" name="Google Shape;1104;p24"/>
            <p:cNvPicPr preferRelativeResize="0"/>
            <p:nvPr/>
          </p:nvPicPr>
          <p:blipFill rotWithShape="1">
            <a:blip r:embed="rId73">
              <a:alphaModFix/>
            </a:blip>
            <a:srcRect b="0" l="0" r="0" t="0"/>
            <a:stretch/>
          </p:blipFill>
          <p:spPr>
            <a:xfrm>
              <a:off x="3676725" y="3149743"/>
              <a:ext cx="364477" cy="408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5" name="Google Shape;1105;p24"/>
            <p:cNvPicPr preferRelativeResize="0"/>
            <p:nvPr/>
          </p:nvPicPr>
          <p:blipFill rotWithShape="1">
            <a:blip r:embed="rId74">
              <a:alphaModFix/>
            </a:blip>
            <a:srcRect b="0" l="0" r="0" t="0"/>
            <a:stretch/>
          </p:blipFill>
          <p:spPr>
            <a:xfrm>
              <a:off x="3679596" y="3152972"/>
              <a:ext cx="358749" cy="4015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6" name="Google Shape;1106;p24"/>
            <p:cNvPicPr preferRelativeResize="0"/>
            <p:nvPr/>
          </p:nvPicPr>
          <p:blipFill rotWithShape="1">
            <a:blip r:embed="rId75">
              <a:alphaModFix/>
            </a:blip>
            <a:srcRect b="0" l="0" r="0" t="0"/>
            <a:stretch/>
          </p:blipFill>
          <p:spPr>
            <a:xfrm>
              <a:off x="3682466" y="3156215"/>
              <a:ext cx="353009" cy="3951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7" name="Google Shape;1107;p24"/>
            <p:cNvPicPr preferRelativeResize="0"/>
            <p:nvPr/>
          </p:nvPicPr>
          <p:blipFill rotWithShape="1">
            <a:blip r:embed="rId76">
              <a:alphaModFix/>
            </a:blip>
            <a:srcRect b="0" l="0" r="0" t="0"/>
            <a:stretch/>
          </p:blipFill>
          <p:spPr>
            <a:xfrm>
              <a:off x="3685323" y="3159445"/>
              <a:ext cx="347281" cy="3886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8" name="Google Shape;1108;p24"/>
            <p:cNvPicPr preferRelativeResize="0"/>
            <p:nvPr/>
          </p:nvPicPr>
          <p:blipFill rotWithShape="1">
            <a:blip r:embed="rId77">
              <a:alphaModFix/>
            </a:blip>
            <a:srcRect b="0" l="0" r="0" t="0"/>
            <a:stretch/>
          </p:blipFill>
          <p:spPr>
            <a:xfrm>
              <a:off x="3688194" y="3162674"/>
              <a:ext cx="341553" cy="3821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9" name="Google Shape;1109;p24"/>
            <p:cNvPicPr preferRelativeResize="0"/>
            <p:nvPr/>
          </p:nvPicPr>
          <p:blipFill rotWithShape="1">
            <a:blip r:embed="rId78">
              <a:alphaModFix/>
            </a:blip>
            <a:srcRect b="0" l="0" r="0" t="0"/>
            <a:stretch/>
          </p:blipFill>
          <p:spPr>
            <a:xfrm>
              <a:off x="3691064" y="3165916"/>
              <a:ext cx="335813" cy="375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0" name="Google Shape;1110;p24"/>
            <p:cNvPicPr preferRelativeResize="0"/>
            <p:nvPr/>
          </p:nvPicPr>
          <p:blipFill rotWithShape="1">
            <a:blip r:embed="rId79">
              <a:alphaModFix/>
            </a:blip>
            <a:srcRect b="0" l="0" r="0" t="0"/>
            <a:stretch/>
          </p:blipFill>
          <p:spPr>
            <a:xfrm>
              <a:off x="3693921" y="3169146"/>
              <a:ext cx="330085" cy="3692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1" name="Google Shape;1111;p24"/>
            <p:cNvPicPr preferRelativeResize="0"/>
            <p:nvPr/>
          </p:nvPicPr>
          <p:blipFill rotWithShape="1">
            <a:blip r:embed="rId80">
              <a:alphaModFix/>
            </a:blip>
            <a:srcRect b="0" l="0" r="0" t="0"/>
            <a:stretch/>
          </p:blipFill>
          <p:spPr>
            <a:xfrm>
              <a:off x="3696792" y="3172388"/>
              <a:ext cx="324357" cy="362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2" name="Google Shape;1112;p24"/>
            <p:cNvPicPr preferRelativeResize="0"/>
            <p:nvPr/>
          </p:nvPicPr>
          <p:blipFill rotWithShape="1">
            <a:blip r:embed="rId81">
              <a:alphaModFix/>
            </a:blip>
            <a:srcRect b="0" l="0" r="0" t="0"/>
            <a:stretch/>
          </p:blipFill>
          <p:spPr>
            <a:xfrm>
              <a:off x="3699662" y="3175617"/>
              <a:ext cx="318617" cy="3562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3" name="Google Shape;1113;p24"/>
            <p:cNvPicPr preferRelativeResize="0"/>
            <p:nvPr/>
          </p:nvPicPr>
          <p:blipFill rotWithShape="1">
            <a:blip r:embed="rId82">
              <a:alphaModFix/>
            </a:blip>
            <a:srcRect b="0" l="0" r="0" t="0"/>
            <a:stretch/>
          </p:blipFill>
          <p:spPr>
            <a:xfrm>
              <a:off x="3702532" y="3178859"/>
              <a:ext cx="312877" cy="3498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4" name="Google Shape;1114;p24"/>
            <p:cNvPicPr preferRelativeResize="0"/>
            <p:nvPr/>
          </p:nvPicPr>
          <p:blipFill rotWithShape="1">
            <a:blip r:embed="rId83">
              <a:alphaModFix/>
            </a:blip>
            <a:srcRect b="0" l="0" r="0" t="0"/>
            <a:stretch/>
          </p:blipFill>
          <p:spPr>
            <a:xfrm>
              <a:off x="3705390" y="3182088"/>
              <a:ext cx="307149" cy="3433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5" name="Google Shape;1115;p24"/>
            <p:cNvPicPr preferRelativeResize="0"/>
            <p:nvPr/>
          </p:nvPicPr>
          <p:blipFill rotWithShape="1">
            <a:blip r:embed="rId84">
              <a:alphaModFix/>
            </a:blip>
            <a:srcRect b="0" l="0" r="0" t="0"/>
            <a:stretch/>
          </p:blipFill>
          <p:spPr>
            <a:xfrm>
              <a:off x="3708260" y="3185318"/>
              <a:ext cx="301421" cy="3368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6" name="Google Shape;1116;p24"/>
            <p:cNvPicPr preferRelativeResize="0"/>
            <p:nvPr/>
          </p:nvPicPr>
          <p:blipFill rotWithShape="1">
            <a:blip r:embed="rId85">
              <a:alphaModFix/>
            </a:blip>
            <a:srcRect b="0" l="0" r="0" t="0"/>
            <a:stretch/>
          </p:blipFill>
          <p:spPr>
            <a:xfrm>
              <a:off x="3711130" y="3188560"/>
              <a:ext cx="295681" cy="3304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7" name="Google Shape;1117;p24"/>
            <p:cNvPicPr preferRelativeResize="0"/>
            <p:nvPr/>
          </p:nvPicPr>
          <p:blipFill rotWithShape="1">
            <a:blip r:embed="rId86">
              <a:alphaModFix/>
            </a:blip>
            <a:srcRect b="0" l="0" r="0" t="0"/>
            <a:stretch/>
          </p:blipFill>
          <p:spPr>
            <a:xfrm>
              <a:off x="3713988" y="3191790"/>
              <a:ext cx="289953" cy="3239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8" name="Google Shape;1118;p24"/>
            <p:cNvPicPr preferRelativeResize="0"/>
            <p:nvPr/>
          </p:nvPicPr>
          <p:blipFill rotWithShape="1">
            <a:blip r:embed="rId87">
              <a:alphaModFix/>
            </a:blip>
            <a:srcRect b="0" l="0" r="0" t="0"/>
            <a:stretch/>
          </p:blipFill>
          <p:spPr>
            <a:xfrm>
              <a:off x="3716858" y="3195032"/>
              <a:ext cx="284226" cy="317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9" name="Google Shape;1119;p24"/>
            <p:cNvPicPr preferRelativeResize="0"/>
            <p:nvPr/>
          </p:nvPicPr>
          <p:blipFill rotWithShape="1">
            <a:blip r:embed="rId88">
              <a:alphaModFix/>
            </a:blip>
            <a:srcRect b="0" l="0" r="0" t="0"/>
            <a:stretch/>
          </p:blipFill>
          <p:spPr>
            <a:xfrm>
              <a:off x="3719728" y="3198260"/>
              <a:ext cx="278485" cy="311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0" name="Google Shape;1120;p24"/>
            <p:cNvSpPr/>
            <p:nvPr/>
          </p:nvSpPr>
          <p:spPr>
            <a:xfrm>
              <a:off x="3735298" y="3214196"/>
              <a:ext cx="247344" cy="279133"/>
            </a:xfrm>
            <a:custGeom>
              <a:rect b="b" l="l" r="r" t="t"/>
              <a:pathLst>
                <a:path extrusionOk="0" h="279133" w="247344">
                  <a:moveTo>
                    <a:pt x="123672" y="0"/>
                  </a:moveTo>
                  <a:cubicBezTo>
                    <a:pt x="55359" y="0"/>
                    <a:pt x="0" y="62484"/>
                    <a:pt x="0" y="139572"/>
                  </a:cubicBezTo>
                  <a:cubicBezTo>
                    <a:pt x="0" y="216649"/>
                    <a:pt x="55359" y="279133"/>
                    <a:pt x="123672" y="279133"/>
                  </a:cubicBezTo>
                  <a:cubicBezTo>
                    <a:pt x="191972" y="279133"/>
                    <a:pt x="247344" y="216649"/>
                    <a:pt x="247344" y="139572"/>
                  </a:cubicBezTo>
                  <a:cubicBezTo>
                    <a:pt x="247344" y="62484"/>
                    <a:pt x="191972" y="0"/>
                    <a:pt x="123672" y="0"/>
                  </a:cubicBezTo>
                </a:path>
              </a:pathLst>
            </a:custGeom>
            <a:solidFill>
              <a:srgbClr val="EFEA5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24"/>
            <p:cNvSpPr/>
            <p:nvPr/>
          </p:nvSpPr>
          <p:spPr>
            <a:xfrm>
              <a:off x="3738162" y="3217430"/>
              <a:ext cx="241617" cy="272668"/>
            </a:xfrm>
            <a:custGeom>
              <a:rect b="b" l="l" r="r" t="t"/>
              <a:pathLst>
                <a:path extrusionOk="0" h="272668" w="241617">
                  <a:moveTo>
                    <a:pt x="241617" y="136334"/>
                  </a:moveTo>
                  <a:cubicBezTo>
                    <a:pt x="241617" y="211632"/>
                    <a:pt x="187528" y="272668"/>
                    <a:pt x="120815" y="272668"/>
                  </a:cubicBezTo>
                  <a:cubicBezTo>
                    <a:pt x="54089" y="272668"/>
                    <a:pt x="0" y="211632"/>
                    <a:pt x="0" y="136334"/>
                  </a:cubicBezTo>
                  <a:cubicBezTo>
                    <a:pt x="0" y="61036"/>
                    <a:pt x="54089" y="0"/>
                    <a:pt x="120815" y="0"/>
                  </a:cubicBezTo>
                  <a:cubicBezTo>
                    <a:pt x="187528" y="0"/>
                    <a:pt x="241617" y="61036"/>
                    <a:pt x="241617" y="136334"/>
                  </a:cubicBezTo>
                </a:path>
              </a:pathLst>
            </a:custGeom>
            <a:solidFill>
              <a:srgbClr val="F0EA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22" name="Google Shape;1122;p24"/>
            <p:cNvPicPr preferRelativeResize="0"/>
            <p:nvPr/>
          </p:nvPicPr>
          <p:blipFill rotWithShape="1">
            <a:blip r:embed="rId89">
              <a:alphaModFix/>
            </a:blip>
            <a:srcRect b="0" l="0" r="0" t="0"/>
            <a:stretch/>
          </p:blipFill>
          <p:spPr>
            <a:xfrm>
              <a:off x="4226205" y="3609958"/>
              <a:ext cx="274573" cy="2433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3" name="Google Shape;1123;p24"/>
            <p:cNvPicPr preferRelativeResize="0"/>
            <p:nvPr/>
          </p:nvPicPr>
          <p:blipFill rotWithShape="1">
            <a:blip r:embed="rId90">
              <a:alphaModFix/>
            </a:blip>
            <a:srcRect b="0" l="0" r="0" t="0"/>
            <a:stretch/>
          </p:blipFill>
          <p:spPr>
            <a:xfrm>
              <a:off x="3708297" y="3730217"/>
              <a:ext cx="274573" cy="243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4" name="Google Shape;1124;p24"/>
            <p:cNvSpPr/>
            <p:nvPr/>
          </p:nvSpPr>
          <p:spPr>
            <a:xfrm>
              <a:off x="3961540" y="3599075"/>
              <a:ext cx="325691" cy="242239"/>
            </a:xfrm>
            <a:custGeom>
              <a:rect b="b" l="l" r="r" t="t"/>
              <a:pathLst>
                <a:path extrusionOk="0" h="242239" w="325691">
                  <a:moveTo>
                    <a:pt x="315582" y="242239"/>
                  </a:moveTo>
                  <a:lnTo>
                    <a:pt x="0" y="69977"/>
                  </a:lnTo>
                  <a:lnTo>
                    <a:pt x="315797" y="0"/>
                  </a:lnTo>
                  <a:lnTo>
                    <a:pt x="323163" y="70231"/>
                  </a:lnTo>
                  <a:lnTo>
                    <a:pt x="325691" y="236410"/>
                  </a:lnTo>
                </a:path>
              </a:pathLst>
            </a:custGeom>
            <a:solidFill>
              <a:srgbClr val="E2A35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25" name="Google Shape;1125;p24"/>
            <p:cNvPicPr preferRelativeResize="0"/>
            <p:nvPr/>
          </p:nvPicPr>
          <p:blipFill rotWithShape="1">
            <a:blip r:embed="rId91">
              <a:alphaModFix/>
            </a:blip>
            <a:srcRect b="0" l="0" r="0" t="0"/>
            <a:stretch/>
          </p:blipFill>
          <p:spPr>
            <a:xfrm>
              <a:off x="3447910" y="3407169"/>
              <a:ext cx="837641" cy="323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6" name="Google Shape;1126;p24"/>
            <p:cNvPicPr preferRelativeResize="0"/>
            <p:nvPr/>
          </p:nvPicPr>
          <p:blipFill rotWithShape="1">
            <a:blip r:embed="rId92">
              <a:alphaModFix/>
            </a:blip>
            <a:srcRect b="0" l="0" r="0" t="0"/>
            <a:stretch/>
          </p:blipFill>
          <p:spPr>
            <a:xfrm>
              <a:off x="3414878" y="3531883"/>
              <a:ext cx="379767" cy="4422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7" name="Google Shape;1127;p24"/>
            <p:cNvPicPr preferRelativeResize="0"/>
            <p:nvPr/>
          </p:nvPicPr>
          <p:blipFill rotWithShape="1">
            <a:blip r:embed="rId93">
              <a:alphaModFix/>
            </a:blip>
            <a:srcRect b="0" l="0" r="0" t="0"/>
            <a:stretch/>
          </p:blipFill>
          <p:spPr>
            <a:xfrm>
              <a:off x="3733398" y="3576330"/>
              <a:ext cx="579945" cy="39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8" name="Google Shape;1128;p24"/>
            <p:cNvPicPr preferRelativeResize="0"/>
            <p:nvPr/>
          </p:nvPicPr>
          <p:blipFill rotWithShape="1">
            <a:blip r:embed="rId94">
              <a:alphaModFix/>
            </a:blip>
            <a:srcRect b="0" l="0" r="0" t="0"/>
            <a:stretch/>
          </p:blipFill>
          <p:spPr>
            <a:xfrm>
              <a:off x="3633234" y="3576803"/>
              <a:ext cx="86473" cy="538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9" name="Google Shape;1129;p24"/>
            <p:cNvSpPr/>
            <p:nvPr/>
          </p:nvSpPr>
          <p:spPr>
            <a:xfrm>
              <a:off x="3644523" y="3588464"/>
              <a:ext cx="63906" cy="29514"/>
            </a:xfrm>
            <a:custGeom>
              <a:rect b="b" l="l" r="r" t="t"/>
              <a:pathLst>
                <a:path extrusionOk="0" h="29514" w="63906">
                  <a:moveTo>
                    <a:pt x="32334" y="29514"/>
                  </a:moveTo>
                  <a:cubicBezTo>
                    <a:pt x="14770" y="29514"/>
                    <a:pt x="0" y="23863"/>
                    <a:pt x="1524" y="6629"/>
                  </a:cubicBezTo>
                  <a:cubicBezTo>
                    <a:pt x="2108" y="0"/>
                    <a:pt x="15342" y="1105"/>
                    <a:pt x="31954" y="1105"/>
                  </a:cubicBezTo>
                  <a:cubicBezTo>
                    <a:pt x="48551" y="1105"/>
                    <a:pt x="61785" y="889"/>
                    <a:pt x="62382" y="7518"/>
                  </a:cubicBezTo>
                  <a:cubicBezTo>
                    <a:pt x="63906" y="24752"/>
                    <a:pt x="48945" y="29514"/>
                    <a:pt x="32334" y="29514"/>
                  </a:cubicBezTo>
                  <a:close/>
                  <a:moveTo>
                    <a:pt x="32334" y="2951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0" name="Google Shape;1130;p24"/>
            <p:cNvPicPr preferRelativeResize="0"/>
            <p:nvPr/>
          </p:nvPicPr>
          <p:blipFill rotWithShape="1">
            <a:blip r:embed="rId95">
              <a:alphaModFix/>
            </a:blip>
            <a:srcRect b="0" l="0" r="0" t="0"/>
            <a:stretch/>
          </p:blipFill>
          <p:spPr>
            <a:xfrm>
              <a:off x="4003718" y="3500349"/>
              <a:ext cx="86462" cy="538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1" name="Google Shape;1131;p24"/>
            <p:cNvSpPr/>
            <p:nvPr/>
          </p:nvSpPr>
          <p:spPr>
            <a:xfrm>
              <a:off x="4014993" y="3512017"/>
              <a:ext cx="63906" cy="29514"/>
            </a:xfrm>
            <a:custGeom>
              <a:rect b="b" l="l" r="r" t="t"/>
              <a:pathLst>
                <a:path extrusionOk="0" h="29514" w="63906">
                  <a:moveTo>
                    <a:pt x="31572" y="29514"/>
                  </a:moveTo>
                  <a:cubicBezTo>
                    <a:pt x="49136" y="29514"/>
                    <a:pt x="63906" y="23876"/>
                    <a:pt x="62382" y="6629"/>
                  </a:cubicBezTo>
                  <a:cubicBezTo>
                    <a:pt x="61798" y="0"/>
                    <a:pt x="48564" y="1105"/>
                    <a:pt x="31952" y="1105"/>
                  </a:cubicBezTo>
                  <a:cubicBezTo>
                    <a:pt x="15355" y="1105"/>
                    <a:pt x="2121" y="889"/>
                    <a:pt x="1524" y="7518"/>
                  </a:cubicBezTo>
                  <a:cubicBezTo>
                    <a:pt x="0" y="24752"/>
                    <a:pt x="14961" y="29514"/>
                    <a:pt x="31572" y="29514"/>
                  </a:cubicBezTo>
                  <a:close/>
                  <a:moveTo>
                    <a:pt x="31572" y="2951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2" name="Google Shape;1132;p24"/>
            <p:cNvPicPr preferRelativeResize="0"/>
            <p:nvPr/>
          </p:nvPicPr>
          <p:blipFill rotWithShape="1">
            <a:blip r:embed="rId96">
              <a:alphaModFix/>
            </a:blip>
            <a:srcRect b="0" l="0" r="0" t="0"/>
            <a:stretch/>
          </p:blipFill>
          <p:spPr>
            <a:xfrm>
              <a:off x="3633711" y="3569577"/>
              <a:ext cx="85534" cy="49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3" name="Google Shape;1133;p24"/>
            <p:cNvSpPr/>
            <p:nvPr/>
          </p:nvSpPr>
          <p:spPr>
            <a:xfrm>
              <a:off x="3646402" y="3582282"/>
              <a:ext cx="60146" cy="24206"/>
            </a:xfrm>
            <a:custGeom>
              <a:rect b="b" l="l" r="r" t="t"/>
              <a:pathLst>
                <a:path extrusionOk="0" h="24206" w="60146">
                  <a:moveTo>
                    <a:pt x="30073" y="24206"/>
                  </a:moveTo>
                  <a:cubicBezTo>
                    <a:pt x="13462" y="24206"/>
                    <a:pt x="0" y="18784"/>
                    <a:pt x="0" y="12103"/>
                  </a:cubicBezTo>
                  <a:cubicBezTo>
                    <a:pt x="0" y="5423"/>
                    <a:pt x="13462" y="0"/>
                    <a:pt x="30073" y="0"/>
                  </a:cubicBezTo>
                  <a:cubicBezTo>
                    <a:pt x="46684" y="0"/>
                    <a:pt x="60146" y="5423"/>
                    <a:pt x="60146" y="12103"/>
                  </a:cubicBezTo>
                  <a:cubicBezTo>
                    <a:pt x="60146" y="18784"/>
                    <a:pt x="46684" y="24206"/>
                    <a:pt x="30073" y="24206"/>
                  </a:cubicBezTo>
                  <a:close/>
                  <a:moveTo>
                    <a:pt x="30073" y="24206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4" name="Google Shape;1134;p24"/>
            <p:cNvPicPr preferRelativeResize="0"/>
            <p:nvPr/>
          </p:nvPicPr>
          <p:blipFill rotWithShape="1">
            <a:blip r:embed="rId97">
              <a:alphaModFix/>
            </a:blip>
            <a:srcRect b="0" l="0" r="0" t="0"/>
            <a:stretch/>
          </p:blipFill>
          <p:spPr>
            <a:xfrm>
              <a:off x="4004183" y="3493123"/>
              <a:ext cx="85534" cy="496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5" name="Google Shape;1135;p24"/>
            <p:cNvSpPr/>
            <p:nvPr/>
          </p:nvSpPr>
          <p:spPr>
            <a:xfrm>
              <a:off x="4016872" y="3505822"/>
              <a:ext cx="60146" cy="24218"/>
            </a:xfrm>
            <a:custGeom>
              <a:rect b="b" l="l" r="r" t="t"/>
              <a:pathLst>
                <a:path extrusionOk="0" h="24218" w="60146">
                  <a:moveTo>
                    <a:pt x="30073" y="24218"/>
                  </a:moveTo>
                  <a:cubicBezTo>
                    <a:pt x="46684" y="24218"/>
                    <a:pt x="60146" y="18796"/>
                    <a:pt x="60146" y="12103"/>
                  </a:cubicBezTo>
                  <a:cubicBezTo>
                    <a:pt x="60146" y="5422"/>
                    <a:pt x="46684" y="0"/>
                    <a:pt x="30073" y="0"/>
                  </a:cubicBezTo>
                  <a:cubicBezTo>
                    <a:pt x="13462" y="0"/>
                    <a:pt x="0" y="5422"/>
                    <a:pt x="0" y="12103"/>
                  </a:cubicBezTo>
                  <a:cubicBezTo>
                    <a:pt x="0" y="18796"/>
                    <a:pt x="13462" y="24218"/>
                    <a:pt x="30073" y="24218"/>
                  </a:cubicBezTo>
                  <a:close/>
                  <a:moveTo>
                    <a:pt x="30073" y="24218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6" name="Google Shape;1136;p24"/>
            <p:cNvPicPr preferRelativeResize="0"/>
            <p:nvPr/>
          </p:nvPicPr>
          <p:blipFill rotWithShape="1">
            <a:blip r:embed="rId98">
              <a:alphaModFix/>
            </a:blip>
            <a:srcRect b="0" l="0" r="0" t="0"/>
            <a:stretch/>
          </p:blipFill>
          <p:spPr>
            <a:xfrm>
              <a:off x="3640950" y="3529470"/>
              <a:ext cx="69291" cy="82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7" name="Google Shape;1137;p24"/>
            <p:cNvSpPr/>
            <p:nvPr/>
          </p:nvSpPr>
          <p:spPr>
            <a:xfrm>
              <a:off x="3653646" y="3542168"/>
              <a:ext cx="43891" cy="64477"/>
            </a:xfrm>
            <a:custGeom>
              <a:rect b="b" l="l" r="r" t="t"/>
              <a:pathLst>
                <a:path extrusionOk="0" h="64477" w="43891">
                  <a:moveTo>
                    <a:pt x="43891" y="0"/>
                  </a:moveTo>
                  <a:lnTo>
                    <a:pt x="43891" y="51930"/>
                  </a:lnTo>
                  <a:cubicBezTo>
                    <a:pt x="43891" y="51930"/>
                    <a:pt x="27051" y="64477"/>
                    <a:pt x="470" y="51930"/>
                  </a:cubicBezTo>
                  <a:lnTo>
                    <a:pt x="0" y="0"/>
                  </a:lnTo>
                  <a:lnTo>
                    <a:pt x="43891" y="0"/>
                  </a:lnTo>
                  <a:close/>
                  <a:moveTo>
                    <a:pt x="43891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8" name="Google Shape;1138;p24"/>
            <p:cNvPicPr preferRelativeResize="0"/>
            <p:nvPr/>
          </p:nvPicPr>
          <p:blipFill rotWithShape="1">
            <a:blip r:embed="rId99">
              <a:alphaModFix/>
            </a:blip>
            <a:srcRect b="0" l="0" r="0" t="0"/>
            <a:stretch/>
          </p:blipFill>
          <p:spPr>
            <a:xfrm>
              <a:off x="4013187" y="3453029"/>
              <a:ext cx="69291" cy="828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9" name="Google Shape;1139;p24"/>
            <p:cNvSpPr/>
            <p:nvPr/>
          </p:nvSpPr>
          <p:spPr>
            <a:xfrm>
              <a:off x="4025884" y="3465723"/>
              <a:ext cx="43891" cy="64477"/>
            </a:xfrm>
            <a:custGeom>
              <a:rect b="b" l="l" r="r" t="t"/>
              <a:pathLst>
                <a:path extrusionOk="0" h="64477" w="43891">
                  <a:moveTo>
                    <a:pt x="0" y="0"/>
                  </a:moveTo>
                  <a:lnTo>
                    <a:pt x="0" y="51930"/>
                  </a:lnTo>
                  <a:cubicBezTo>
                    <a:pt x="0" y="51930"/>
                    <a:pt x="16840" y="64477"/>
                    <a:pt x="43421" y="51930"/>
                  </a:cubicBezTo>
                  <a:lnTo>
                    <a:pt x="43891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40" name="Google Shape;1140;p24"/>
            <p:cNvPicPr preferRelativeResize="0"/>
            <p:nvPr/>
          </p:nvPicPr>
          <p:blipFill rotWithShape="1">
            <a:blip r:embed="rId100">
              <a:alphaModFix/>
            </a:blip>
            <a:srcRect b="0" l="0" r="0" t="0"/>
            <a:stretch/>
          </p:blipFill>
          <p:spPr>
            <a:xfrm>
              <a:off x="3615309" y="3378391"/>
              <a:ext cx="84975" cy="1311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1" name="Google Shape;1141;p24"/>
            <p:cNvSpPr/>
            <p:nvPr/>
          </p:nvSpPr>
          <p:spPr>
            <a:xfrm rot="-10661542">
              <a:off x="3626877" y="3385628"/>
              <a:ext cx="61593" cy="110845"/>
            </a:xfrm>
            <a:custGeom>
              <a:rect b="b" l="l" r="r" t="t"/>
              <a:pathLst>
                <a:path extrusionOk="0" h="110845" w="61594">
                  <a:moveTo>
                    <a:pt x="20954" y="0"/>
                  </a:moveTo>
                  <a:lnTo>
                    <a:pt x="60654" y="79146"/>
                  </a:lnTo>
                  <a:cubicBezTo>
                    <a:pt x="60654" y="79146"/>
                    <a:pt x="61594" y="110845"/>
                    <a:pt x="42594" y="103619"/>
                  </a:cubicBezTo>
                  <a:cubicBezTo>
                    <a:pt x="42594" y="103619"/>
                    <a:pt x="27062" y="85597"/>
                    <a:pt x="9982" y="52146"/>
                  </a:cubicBezTo>
                  <a:lnTo>
                    <a:pt x="0" y="45059"/>
                  </a:lnTo>
                  <a:lnTo>
                    <a:pt x="20954" y="0"/>
                  </a:lnTo>
                  <a:close/>
                  <a:moveTo>
                    <a:pt x="20954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42" name="Google Shape;1142;p24"/>
            <p:cNvPicPr preferRelativeResize="0"/>
            <p:nvPr/>
          </p:nvPicPr>
          <p:blipFill rotWithShape="1">
            <a:blip r:embed="rId101">
              <a:alphaModFix/>
            </a:blip>
            <a:srcRect b="0" l="0" r="0" t="0"/>
            <a:stretch/>
          </p:blipFill>
          <p:spPr>
            <a:xfrm>
              <a:off x="4023042" y="3297251"/>
              <a:ext cx="96799" cy="1360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3" name="Google Shape;1143;p24"/>
            <p:cNvSpPr/>
            <p:nvPr/>
          </p:nvSpPr>
          <p:spPr>
            <a:xfrm flipH="1" rot="10661543">
              <a:off x="4034809" y="3304365"/>
              <a:ext cx="73646" cy="115823"/>
            </a:xfrm>
            <a:custGeom>
              <a:rect b="b" l="l" r="r" t="t"/>
              <a:pathLst>
                <a:path extrusionOk="0" h="115823" w="73647">
                  <a:moveTo>
                    <a:pt x="25057" y="0"/>
                  </a:moveTo>
                  <a:lnTo>
                    <a:pt x="72529" y="82702"/>
                  </a:lnTo>
                  <a:cubicBezTo>
                    <a:pt x="72529" y="82702"/>
                    <a:pt x="73647" y="115823"/>
                    <a:pt x="50926" y="108280"/>
                  </a:cubicBezTo>
                  <a:cubicBezTo>
                    <a:pt x="50926" y="108280"/>
                    <a:pt x="32359" y="89446"/>
                    <a:pt x="11938" y="54495"/>
                  </a:cubicBezTo>
                  <a:lnTo>
                    <a:pt x="0" y="47091"/>
                  </a:lnTo>
                  <a:lnTo>
                    <a:pt x="25057" y="0"/>
                  </a:lnTo>
                  <a:close/>
                  <a:moveTo>
                    <a:pt x="25057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44" name="Google Shape;1144;p24"/>
            <p:cNvPicPr preferRelativeResize="0"/>
            <p:nvPr/>
          </p:nvPicPr>
          <p:blipFill rotWithShape="1">
            <a:blip r:embed="rId102">
              <a:alphaModFix/>
            </a:blip>
            <a:srcRect b="0" l="0" r="0" t="0"/>
            <a:stretch/>
          </p:blipFill>
          <p:spPr>
            <a:xfrm>
              <a:off x="3638587" y="3417380"/>
              <a:ext cx="74002" cy="1792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5" name="Google Shape;1145;p24"/>
            <p:cNvSpPr/>
            <p:nvPr/>
          </p:nvSpPr>
          <p:spPr>
            <a:xfrm>
              <a:off x="3651287" y="3430071"/>
              <a:ext cx="48602" cy="163639"/>
            </a:xfrm>
            <a:custGeom>
              <a:rect b="b" l="l" r="r" t="t"/>
              <a:pathLst>
                <a:path extrusionOk="0" h="163639" w="48602">
                  <a:moveTo>
                    <a:pt x="48602" y="0"/>
                  </a:moveTo>
                  <a:lnTo>
                    <a:pt x="48602" y="146100"/>
                  </a:lnTo>
                  <a:cubicBezTo>
                    <a:pt x="48602" y="146100"/>
                    <a:pt x="30314" y="163639"/>
                    <a:pt x="520" y="146100"/>
                  </a:cubicBezTo>
                  <a:lnTo>
                    <a:pt x="0" y="0"/>
                  </a:lnTo>
                  <a:lnTo>
                    <a:pt x="48602" y="0"/>
                  </a:lnTo>
                  <a:close/>
                  <a:moveTo>
                    <a:pt x="48602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46" name="Google Shape;1146;p24"/>
            <p:cNvPicPr preferRelativeResize="0"/>
            <p:nvPr/>
          </p:nvPicPr>
          <p:blipFill rotWithShape="1">
            <a:blip r:embed="rId103">
              <a:alphaModFix/>
            </a:blip>
            <a:srcRect b="0" l="0" r="0" t="0"/>
            <a:stretch/>
          </p:blipFill>
          <p:spPr>
            <a:xfrm>
              <a:off x="4010748" y="3340824"/>
              <a:ext cx="74167" cy="1794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7" name="Google Shape;1147;p24"/>
            <p:cNvSpPr/>
            <p:nvPr/>
          </p:nvSpPr>
          <p:spPr>
            <a:xfrm>
              <a:off x="4023446" y="3353524"/>
              <a:ext cx="48767" cy="163842"/>
            </a:xfrm>
            <a:custGeom>
              <a:rect b="b" l="l" r="r" t="t"/>
              <a:pathLst>
                <a:path extrusionOk="0" h="163842" w="48767">
                  <a:moveTo>
                    <a:pt x="0" y="0"/>
                  </a:moveTo>
                  <a:lnTo>
                    <a:pt x="0" y="146291"/>
                  </a:lnTo>
                  <a:cubicBezTo>
                    <a:pt x="0" y="146291"/>
                    <a:pt x="18351" y="163842"/>
                    <a:pt x="48247" y="146291"/>
                  </a:cubicBezTo>
                  <a:lnTo>
                    <a:pt x="48767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3651586" y="3419171"/>
              <a:ext cx="48512" cy="16903"/>
            </a:xfrm>
            <a:custGeom>
              <a:rect b="b" l="l" r="r" t="t"/>
              <a:pathLst>
                <a:path extrusionOk="0" h="16903" w="48512">
                  <a:moveTo>
                    <a:pt x="24256" y="16903"/>
                  </a:moveTo>
                  <a:cubicBezTo>
                    <a:pt x="10858" y="16903"/>
                    <a:pt x="0" y="13119"/>
                    <a:pt x="0" y="8445"/>
                  </a:cubicBezTo>
                  <a:cubicBezTo>
                    <a:pt x="0" y="3784"/>
                    <a:pt x="10858" y="0"/>
                    <a:pt x="24256" y="0"/>
                  </a:cubicBezTo>
                  <a:cubicBezTo>
                    <a:pt x="37654" y="0"/>
                    <a:pt x="48512" y="3784"/>
                    <a:pt x="48512" y="8445"/>
                  </a:cubicBezTo>
                  <a:cubicBezTo>
                    <a:pt x="48512" y="13119"/>
                    <a:pt x="37654" y="16903"/>
                    <a:pt x="24256" y="16903"/>
                  </a:cubicBezTo>
                </a:path>
              </a:pathLst>
            </a:custGeom>
            <a:solidFill>
              <a:srgbClr val="B6B8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3651586" y="3419171"/>
              <a:ext cx="48512" cy="16903"/>
            </a:xfrm>
            <a:custGeom>
              <a:rect b="b" l="l" r="r" t="t"/>
              <a:pathLst>
                <a:path extrusionOk="0" h="16903" w="48512">
                  <a:moveTo>
                    <a:pt x="24256" y="16903"/>
                  </a:moveTo>
                  <a:cubicBezTo>
                    <a:pt x="10858" y="16903"/>
                    <a:pt x="0" y="13119"/>
                    <a:pt x="0" y="8445"/>
                  </a:cubicBezTo>
                  <a:cubicBezTo>
                    <a:pt x="0" y="3784"/>
                    <a:pt x="10858" y="0"/>
                    <a:pt x="24256" y="0"/>
                  </a:cubicBezTo>
                  <a:cubicBezTo>
                    <a:pt x="37654" y="0"/>
                    <a:pt x="48512" y="3784"/>
                    <a:pt x="48512" y="8445"/>
                  </a:cubicBezTo>
                  <a:cubicBezTo>
                    <a:pt x="48512" y="13119"/>
                    <a:pt x="37654" y="16903"/>
                    <a:pt x="24256" y="16903"/>
                  </a:cubicBezTo>
                  <a:close/>
                  <a:moveTo>
                    <a:pt x="24256" y="16903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50" name="Google Shape;1150;p24"/>
            <p:cNvPicPr preferRelativeResize="0"/>
            <p:nvPr/>
          </p:nvPicPr>
          <p:blipFill rotWithShape="1">
            <a:blip r:embed="rId104">
              <a:alphaModFix/>
            </a:blip>
            <a:srcRect b="0" l="0" r="0" t="0"/>
            <a:stretch/>
          </p:blipFill>
          <p:spPr>
            <a:xfrm>
              <a:off x="4010482" y="3329865"/>
              <a:ext cx="74180" cy="426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1" name="Google Shape;1151;p24"/>
            <p:cNvSpPr/>
            <p:nvPr/>
          </p:nvSpPr>
          <p:spPr>
            <a:xfrm>
              <a:off x="4023193" y="3342567"/>
              <a:ext cx="48766" cy="17221"/>
            </a:xfrm>
            <a:custGeom>
              <a:rect b="b" l="l" r="r" t="t"/>
              <a:pathLst>
                <a:path extrusionOk="0" h="17221" w="48766">
                  <a:moveTo>
                    <a:pt x="24383" y="17221"/>
                  </a:moveTo>
                  <a:cubicBezTo>
                    <a:pt x="37857" y="17221"/>
                    <a:pt x="48766" y="13361"/>
                    <a:pt x="48766" y="8611"/>
                  </a:cubicBezTo>
                  <a:cubicBezTo>
                    <a:pt x="48766" y="3861"/>
                    <a:pt x="37857" y="0"/>
                    <a:pt x="24383" y="0"/>
                  </a:cubicBezTo>
                  <a:cubicBezTo>
                    <a:pt x="10909" y="0"/>
                    <a:pt x="0" y="3861"/>
                    <a:pt x="0" y="8611"/>
                  </a:cubicBezTo>
                  <a:cubicBezTo>
                    <a:pt x="0" y="13361"/>
                    <a:pt x="10909" y="17221"/>
                    <a:pt x="24383" y="17221"/>
                  </a:cubicBezTo>
                  <a:close/>
                  <a:moveTo>
                    <a:pt x="24383" y="1722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52" name="Google Shape;1152;p24"/>
            <p:cNvPicPr preferRelativeResize="0"/>
            <p:nvPr/>
          </p:nvPicPr>
          <p:blipFill rotWithShape="1">
            <a:blip r:embed="rId105">
              <a:alphaModFix/>
            </a:blip>
            <a:srcRect b="0" l="0" r="0" t="0"/>
            <a:stretch/>
          </p:blipFill>
          <p:spPr>
            <a:xfrm>
              <a:off x="3647541" y="3410954"/>
              <a:ext cx="55803" cy="321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3" name="Google Shape;1153;p24"/>
            <p:cNvSpPr/>
            <p:nvPr/>
          </p:nvSpPr>
          <p:spPr>
            <a:xfrm>
              <a:off x="3660238" y="3423650"/>
              <a:ext cx="30402" cy="6769"/>
            </a:xfrm>
            <a:custGeom>
              <a:rect b="b" l="l" r="r" t="t"/>
              <a:pathLst>
                <a:path extrusionOk="0" h="6769" w="30402">
                  <a:moveTo>
                    <a:pt x="15201" y="6769"/>
                  </a:moveTo>
                  <a:cubicBezTo>
                    <a:pt x="6807" y="6769"/>
                    <a:pt x="0" y="5258"/>
                    <a:pt x="0" y="3391"/>
                  </a:cubicBezTo>
                  <a:cubicBezTo>
                    <a:pt x="0" y="1512"/>
                    <a:pt x="6807" y="0"/>
                    <a:pt x="15201" y="0"/>
                  </a:cubicBezTo>
                  <a:cubicBezTo>
                    <a:pt x="23595" y="0"/>
                    <a:pt x="30402" y="1512"/>
                    <a:pt x="30402" y="3391"/>
                  </a:cubicBezTo>
                  <a:cubicBezTo>
                    <a:pt x="30402" y="5258"/>
                    <a:pt x="23595" y="6769"/>
                    <a:pt x="15201" y="6769"/>
                  </a:cubicBezTo>
                  <a:close/>
                  <a:moveTo>
                    <a:pt x="15201" y="676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4032930" y="3347384"/>
              <a:ext cx="30098" cy="6413"/>
            </a:xfrm>
            <a:custGeom>
              <a:rect b="b" l="l" r="r" t="t"/>
              <a:pathLst>
                <a:path extrusionOk="0" h="6413" w="30098">
                  <a:moveTo>
                    <a:pt x="15049" y="6413"/>
                  </a:moveTo>
                  <a:cubicBezTo>
                    <a:pt x="23367" y="6413"/>
                    <a:pt x="30098" y="4978"/>
                    <a:pt x="30098" y="3213"/>
                  </a:cubicBezTo>
                  <a:cubicBezTo>
                    <a:pt x="30098" y="1435"/>
                    <a:pt x="23367" y="0"/>
                    <a:pt x="15049" y="0"/>
                  </a:cubicBezTo>
                  <a:cubicBezTo>
                    <a:pt x="6731" y="0"/>
                    <a:pt x="0" y="1435"/>
                    <a:pt x="0" y="3213"/>
                  </a:cubicBezTo>
                  <a:cubicBezTo>
                    <a:pt x="0" y="4978"/>
                    <a:pt x="6731" y="6413"/>
                    <a:pt x="15049" y="6413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3716248" y="3482189"/>
              <a:ext cx="288874" cy="137426"/>
            </a:xfrm>
            <a:custGeom>
              <a:rect b="b" l="l" r="r" t="t"/>
              <a:pathLst>
                <a:path extrusionOk="0" h="137426" w="288874">
                  <a:moveTo>
                    <a:pt x="144437" y="137426"/>
                  </a:moveTo>
                  <a:cubicBezTo>
                    <a:pt x="64669" y="137426"/>
                    <a:pt x="0" y="106667"/>
                    <a:pt x="0" y="68720"/>
                  </a:cubicBezTo>
                  <a:cubicBezTo>
                    <a:pt x="0" y="30759"/>
                    <a:pt x="64669" y="0"/>
                    <a:pt x="144437" y="0"/>
                  </a:cubicBezTo>
                  <a:cubicBezTo>
                    <a:pt x="224205" y="0"/>
                    <a:pt x="288874" y="30759"/>
                    <a:pt x="288874" y="68720"/>
                  </a:cubicBezTo>
                  <a:cubicBezTo>
                    <a:pt x="288874" y="106667"/>
                    <a:pt x="224205" y="137426"/>
                    <a:pt x="144437" y="137426"/>
                  </a:cubicBezTo>
                </a:path>
              </a:pathLst>
            </a:custGeom>
            <a:solidFill>
              <a:srgbClr val="353633">
                <a:alpha val="4196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56" name="Google Shape;1156;p24"/>
            <p:cNvPicPr preferRelativeResize="0"/>
            <p:nvPr/>
          </p:nvPicPr>
          <p:blipFill rotWithShape="1">
            <a:blip r:embed="rId106">
              <a:alphaModFix/>
            </a:blip>
            <a:srcRect b="0" l="0" r="0" t="0"/>
            <a:stretch/>
          </p:blipFill>
          <p:spPr>
            <a:xfrm>
              <a:off x="3681704" y="3437636"/>
              <a:ext cx="414019" cy="2768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7" name="Google Shape;1157;p24"/>
            <p:cNvPicPr preferRelativeResize="0"/>
            <p:nvPr/>
          </p:nvPicPr>
          <p:blipFill rotWithShape="1">
            <a:blip r:embed="rId107">
              <a:alphaModFix/>
            </a:blip>
            <a:srcRect b="0" l="0" r="0" t="0"/>
            <a:stretch/>
          </p:blipFill>
          <p:spPr>
            <a:xfrm>
              <a:off x="3734584" y="3495078"/>
              <a:ext cx="257435" cy="1172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8" name="Google Shape;1158;p24"/>
            <p:cNvPicPr preferRelativeResize="0"/>
            <p:nvPr/>
          </p:nvPicPr>
          <p:blipFill rotWithShape="1">
            <a:blip r:embed="rId108">
              <a:alphaModFix/>
            </a:blip>
            <a:srcRect b="0" l="0" r="0" t="0"/>
            <a:stretch/>
          </p:blipFill>
          <p:spPr>
            <a:xfrm>
              <a:off x="3734968" y="3466796"/>
              <a:ext cx="256959" cy="1161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9" name="Google Shape;1159;p24"/>
            <p:cNvPicPr preferRelativeResize="0"/>
            <p:nvPr/>
          </p:nvPicPr>
          <p:blipFill rotWithShape="1">
            <a:blip r:embed="rId109">
              <a:alphaModFix/>
            </a:blip>
            <a:srcRect b="0" l="0" r="0" t="0"/>
            <a:stretch/>
          </p:blipFill>
          <p:spPr>
            <a:xfrm>
              <a:off x="3777137" y="3548314"/>
              <a:ext cx="185623" cy="560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0" name="Google Shape;1160;p24"/>
            <p:cNvPicPr preferRelativeResize="0"/>
            <p:nvPr/>
          </p:nvPicPr>
          <p:blipFill rotWithShape="1">
            <a:blip r:embed="rId110">
              <a:alphaModFix/>
            </a:blip>
            <a:srcRect b="0" l="0" r="0" t="0"/>
            <a:stretch/>
          </p:blipFill>
          <p:spPr>
            <a:xfrm>
              <a:off x="3807244" y="3492755"/>
              <a:ext cx="115760" cy="589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1" name="Google Shape;1161;p24"/>
            <p:cNvSpPr/>
            <p:nvPr/>
          </p:nvSpPr>
          <p:spPr>
            <a:xfrm>
              <a:off x="3819944" y="3505455"/>
              <a:ext cx="90360" cy="33528"/>
            </a:xfrm>
            <a:custGeom>
              <a:rect b="b" l="l" r="r" t="t"/>
              <a:pathLst>
                <a:path extrusionOk="0" h="33528" w="90360">
                  <a:moveTo>
                    <a:pt x="90360" y="33528"/>
                  </a:moveTo>
                  <a:lnTo>
                    <a:pt x="0" y="33528"/>
                  </a:lnTo>
                  <a:lnTo>
                    <a:pt x="0" y="0"/>
                  </a:lnTo>
                  <a:lnTo>
                    <a:pt x="90360" y="0"/>
                  </a:lnTo>
                  <a:lnTo>
                    <a:pt x="90360" y="33528"/>
                  </a:lnTo>
                  <a:close/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2" name="Google Shape;1162;p24"/>
            <p:cNvPicPr preferRelativeResize="0"/>
            <p:nvPr/>
          </p:nvPicPr>
          <p:blipFill rotWithShape="1">
            <a:blip r:embed="rId111">
              <a:alphaModFix/>
            </a:blip>
            <a:srcRect b="0" l="0" r="0" t="0"/>
            <a:stretch/>
          </p:blipFill>
          <p:spPr>
            <a:xfrm>
              <a:off x="3807256" y="3486811"/>
              <a:ext cx="115747" cy="366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3" name="Google Shape;1163;p24"/>
            <p:cNvSpPr/>
            <p:nvPr/>
          </p:nvSpPr>
          <p:spPr>
            <a:xfrm>
              <a:off x="3819950" y="3499511"/>
              <a:ext cx="90346" cy="11277"/>
            </a:xfrm>
            <a:custGeom>
              <a:rect b="b" l="l" r="r" t="t"/>
              <a:pathLst>
                <a:path extrusionOk="0" h="11277" w="90346">
                  <a:moveTo>
                    <a:pt x="45173" y="11277"/>
                  </a:moveTo>
                  <a:cubicBezTo>
                    <a:pt x="20218" y="11277"/>
                    <a:pt x="0" y="8750"/>
                    <a:pt x="0" y="5639"/>
                  </a:cubicBezTo>
                  <a:cubicBezTo>
                    <a:pt x="0" y="2527"/>
                    <a:pt x="20218" y="0"/>
                    <a:pt x="45173" y="0"/>
                  </a:cubicBezTo>
                  <a:cubicBezTo>
                    <a:pt x="70128" y="0"/>
                    <a:pt x="90346" y="2527"/>
                    <a:pt x="90346" y="5639"/>
                  </a:cubicBezTo>
                  <a:cubicBezTo>
                    <a:pt x="90346" y="8750"/>
                    <a:pt x="70128" y="11277"/>
                    <a:pt x="45173" y="11277"/>
                  </a:cubicBezTo>
                  <a:close/>
                  <a:moveTo>
                    <a:pt x="45173" y="11277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4" name="Google Shape;1164;p24"/>
            <p:cNvPicPr preferRelativeResize="0"/>
            <p:nvPr/>
          </p:nvPicPr>
          <p:blipFill rotWithShape="1">
            <a:blip r:embed="rId112">
              <a:alphaModFix amt="77999"/>
            </a:blip>
            <a:srcRect b="0" l="0" r="0" t="0"/>
            <a:stretch/>
          </p:blipFill>
          <p:spPr>
            <a:xfrm>
              <a:off x="3752456" y="3243543"/>
              <a:ext cx="225336" cy="2609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5" name="Google Shape;1165;p24"/>
            <p:cNvSpPr/>
            <p:nvPr/>
          </p:nvSpPr>
          <p:spPr>
            <a:xfrm>
              <a:off x="3751662" y="3243074"/>
              <a:ext cx="226922" cy="261861"/>
            </a:xfrm>
            <a:custGeom>
              <a:rect b="b" l="l" r="r" t="t"/>
              <a:pathLst>
                <a:path extrusionOk="0" h="261861" w="226922">
                  <a:moveTo>
                    <a:pt x="113461" y="261861"/>
                  </a:moveTo>
                  <a:cubicBezTo>
                    <a:pt x="50800" y="261861"/>
                    <a:pt x="0" y="203238"/>
                    <a:pt x="0" y="130924"/>
                  </a:cubicBezTo>
                  <a:cubicBezTo>
                    <a:pt x="0" y="58623"/>
                    <a:pt x="50800" y="0"/>
                    <a:pt x="113461" y="0"/>
                  </a:cubicBezTo>
                  <a:cubicBezTo>
                    <a:pt x="176122" y="0"/>
                    <a:pt x="226922" y="58623"/>
                    <a:pt x="226922" y="130924"/>
                  </a:cubicBezTo>
                  <a:cubicBezTo>
                    <a:pt x="226922" y="203238"/>
                    <a:pt x="176122" y="261861"/>
                    <a:pt x="113461" y="261861"/>
                  </a:cubicBezTo>
                  <a:close/>
                  <a:moveTo>
                    <a:pt x="113461" y="26186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24"/>
            <p:cNvSpPr/>
            <p:nvPr/>
          </p:nvSpPr>
          <p:spPr>
            <a:xfrm>
              <a:off x="3805147" y="3350074"/>
              <a:ext cx="121792" cy="152374"/>
            </a:xfrm>
            <a:custGeom>
              <a:rect b="b" l="l" r="r" t="t"/>
              <a:pathLst>
                <a:path extrusionOk="0" h="152374" w="121792">
                  <a:moveTo>
                    <a:pt x="85775" y="152374"/>
                  </a:moveTo>
                  <a:lnTo>
                    <a:pt x="121792" y="21031"/>
                  </a:lnTo>
                  <a:cubicBezTo>
                    <a:pt x="103212" y="62001"/>
                    <a:pt x="85458" y="32067"/>
                    <a:pt x="85458" y="32067"/>
                  </a:cubicBezTo>
                  <a:cubicBezTo>
                    <a:pt x="83731" y="29350"/>
                    <a:pt x="82550" y="23558"/>
                    <a:pt x="82550" y="16865"/>
                  </a:cubicBezTo>
                  <a:cubicBezTo>
                    <a:pt x="82550" y="7556"/>
                    <a:pt x="84836" y="0"/>
                    <a:pt x="87680" y="0"/>
                  </a:cubicBezTo>
                  <a:cubicBezTo>
                    <a:pt x="90512" y="0"/>
                    <a:pt x="92798" y="7556"/>
                    <a:pt x="92798" y="16865"/>
                  </a:cubicBezTo>
                  <a:cubicBezTo>
                    <a:pt x="92798" y="23317"/>
                    <a:pt x="91693" y="28918"/>
                    <a:pt x="90080" y="31750"/>
                  </a:cubicBezTo>
                  <a:cubicBezTo>
                    <a:pt x="90080" y="31750"/>
                    <a:pt x="85433" y="40729"/>
                    <a:pt x="74879" y="44691"/>
                  </a:cubicBezTo>
                  <a:cubicBezTo>
                    <a:pt x="61811" y="44158"/>
                    <a:pt x="56908" y="32067"/>
                    <a:pt x="56908" y="32067"/>
                  </a:cubicBezTo>
                  <a:cubicBezTo>
                    <a:pt x="55194" y="29350"/>
                    <a:pt x="54000" y="23558"/>
                    <a:pt x="54000" y="16865"/>
                  </a:cubicBezTo>
                  <a:cubicBezTo>
                    <a:pt x="54000" y="7556"/>
                    <a:pt x="56299" y="0"/>
                    <a:pt x="59131" y="0"/>
                  </a:cubicBezTo>
                  <a:cubicBezTo>
                    <a:pt x="61963" y="0"/>
                    <a:pt x="64249" y="7556"/>
                    <a:pt x="64249" y="16865"/>
                  </a:cubicBezTo>
                  <a:cubicBezTo>
                    <a:pt x="64249" y="23317"/>
                    <a:pt x="63157" y="28918"/>
                    <a:pt x="61531" y="31750"/>
                  </a:cubicBezTo>
                  <a:cubicBezTo>
                    <a:pt x="61531" y="31750"/>
                    <a:pt x="50228" y="55651"/>
                    <a:pt x="33032" y="37947"/>
                  </a:cubicBezTo>
                  <a:cubicBezTo>
                    <a:pt x="27571" y="32334"/>
                    <a:pt x="27952" y="16865"/>
                    <a:pt x="27952" y="16865"/>
                  </a:cubicBezTo>
                  <a:cubicBezTo>
                    <a:pt x="27952" y="7556"/>
                    <a:pt x="30251" y="0"/>
                    <a:pt x="33083" y="0"/>
                  </a:cubicBezTo>
                  <a:cubicBezTo>
                    <a:pt x="35915" y="0"/>
                    <a:pt x="38214" y="7556"/>
                    <a:pt x="38214" y="16865"/>
                  </a:cubicBezTo>
                  <a:cubicBezTo>
                    <a:pt x="38214" y="23317"/>
                    <a:pt x="37109" y="28918"/>
                    <a:pt x="35496" y="31750"/>
                  </a:cubicBezTo>
                  <a:cubicBezTo>
                    <a:pt x="35496" y="31750"/>
                    <a:pt x="17894" y="66751"/>
                    <a:pt x="0" y="22098"/>
                  </a:cubicBezTo>
                  <a:lnTo>
                    <a:pt x="33020" y="150393"/>
                  </a:ln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7" name="Google Shape;1167;p24"/>
            <p:cNvPicPr preferRelativeResize="0"/>
            <p:nvPr/>
          </p:nvPicPr>
          <p:blipFill rotWithShape="1">
            <a:blip r:embed="rId113">
              <a:alphaModFix/>
            </a:blip>
            <a:srcRect b="0" l="0" r="0" t="0"/>
            <a:stretch/>
          </p:blipFill>
          <p:spPr>
            <a:xfrm>
              <a:off x="2890624" y="2664334"/>
              <a:ext cx="74887" cy="48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8" name="Google Shape;1168;p24"/>
            <p:cNvSpPr/>
            <p:nvPr/>
          </p:nvSpPr>
          <p:spPr>
            <a:xfrm>
              <a:off x="2902181" y="2676193"/>
              <a:ext cx="51777" cy="23914"/>
            </a:xfrm>
            <a:custGeom>
              <a:rect b="b" l="l" r="r" t="t"/>
              <a:pathLst>
                <a:path extrusionOk="0" h="23914" w="51777">
                  <a:moveTo>
                    <a:pt x="25577" y="23914"/>
                  </a:moveTo>
                  <a:cubicBezTo>
                    <a:pt x="39813" y="23914"/>
                    <a:pt x="51777" y="19342"/>
                    <a:pt x="50545" y="5372"/>
                  </a:cubicBezTo>
                  <a:cubicBezTo>
                    <a:pt x="50062" y="0"/>
                    <a:pt x="39343" y="889"/>
                    <a:pt x="25881" y="889"/>
                  </a:cubicBezTo>
                  <a:cubicBezTo>
                    <a:pt x="12433" y="889"/>
                    <a:pt x="1702" y="724"/>
                    <a:pt x="1232" y="6096"/>
                  </a:cubicBezTo>
                  <a:cubicBezTo>
                    <a:pt x="0" y="20066"/>
                    <a:pt x="12116" y="23914"/>
                    <a:pt x="25577" y="23914"/>
                  </a:cubicBezTo>
                  <a:close/>
                  <a:moveTo>
                    <a:pt x="25577" y="2391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9" name="Google Shape;1169;p24"/>
            <p:cNvPicPr preferRelativeResize="0"/>
            <p:nvPr/>
          </p:nvPicPr>
          <p:blipFill rotWithShape="1">
            <a:blip r:embed="rId114">
              <a:alphaModFix/>
            </a:blip>
            <a:srcRect b="0" l="0" r="0" t="0"/>
            <a:stretch/>
          </p:blipFill>
          <p:spPr>
            <a:xfrm>
              <a:off x="2891002" y="2658479"/>
              <a:ext cx="74129" cy="450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0" name="Google Shape;1170;p24"/>
            <p:cNvSpPr/>
            <p:nvPr/>
          </p:nvSpPr>
          <p:spPr>
            <a:xfrm>
              <a:off x="2903697" y="2671180"/>
              <a:ext cx="48742" cy="19621"/>
            </a:xfrm>
            <a:custGeom>
              <a:rect b="b" l="l" r="r" t="t"/>
              <a:pathLst>
                <a:path extrusionOk="0" h="19621" w="48742">
                  <a:moveTo>
                    <a:pt x="24371" y="19621"/>
                  </a:moveTo>
                  <a:cubicBezTo>
                    <a:pt x="37832" y="19621"/>
                    <a:pt x="48742" y="15227"/>
                    <a:pt x="48742" y="9817"/>
                  </a:cubicBezTo>
                  <a:cubicBezTo>
                    <a:pt x="48742" y="4394"/>
                    <a:pt x="37832" y="0"/>
                    <a:pt x="24371" y="0"/>
                  </a:cubicBezTo>
                  <a:cubicBezTo>
                    <a:pt x="10910" y="0"/>
                    <a:pt x="0" y="4394"/>
                    <a:pt x="0" y="9817"/>
                  </a:cubicBezTo>
                  <a:cubicBezTo>
                    <a:pt x="0" y="15227"/>
                    <a:pt x="10910" y="19621"/>
                    <a:pt x="24371" y="19621"/>
                  </a:cubicBezTo>
                  <a:close/>
                  <a:moveTo>
                    <a:pt x="24371" y="1962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71" name="Google Shape;1171;p24"/>
            <p:cNvPicPr preferRelativeResize="0"/>
            <p:nvPr/>
          </p:nvPicPr>
          <p:blipFill rotWithShape="1">
            <a:blip r:embed="rId115">
              <a:alphaModFix/>
            </a:blip>
            <a:srcRect b="0" l="0" r="0" t="0"/>
            <a:stretch/>
          </p:blipFill>
          <p:spPr>
            <a:xfrm>
              <a:off x="2898305" y="2625980"/>
              <a:ext cx="60960" cy="719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2" name="Google Shape;1172;p24"/>
            <p:cNvSpPr/>
            <p:nvPr/>
          </p:nvSpPr>
          <p:spPr>
            <a:xfrm>
              <a:off x="2911002" y="2638678"/>
              <a:ext cx="35559" cy="52247"/>
            </a:xfrm>
            <a:custGeom>
              <a:rect b="b" l="l" r="r" t="t"/>
              <a:pathLst>
                <a:path extrusionOk="0" h="52247" w="35559">
                  <a:moveTo>
                    <a:pt x="0" y="0"/>
                  </a:moveTo>
                  <a:lnTo>
                    <a:pt x="0" y="42075"/>
                  </a:lnTo>
                  <a:cubicBezTo>
                    <a:pt x="0" y="42075"/>
                    <a:pt x="13652" y="52247"/>
                    <a:pt x="35178" y="42075"/>
                  </a:cubicBezTo>
                  <a:lnTo>
                    <a:pt x="35559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73" name="Google Shape;1173;p24"/>
            <p:cNvPicPr preferRelativeResize="0"/>
            <p:nvPr/>
          </p:nvPicPr>
          <p:blipFill rotWithShape="1">
            <a:blip r:embed="rId116">
              <a:alphaModFix/>
            </a:blip>
            <a:srcRect b="0" l="0" r="0" t="0"/>
            <a:stretch/>
          </p:blipFill>
          <p:spPr>
            <a:xfrm>
              <a:off x="2906293" y="2499767"/>
              <a:ext cx="83248" cy="1150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4" name="Google Shape;1174;p24"/>
            <p:cNvSpPr/>
            <p:nvPr/>
          </p:nvSpPr>
          <p:spPr>
            <a:xfrm flipH="1" rot="10661543">
              <a:off x="2918230" y="2507932"/>
              <a:ext cx="59675" cy="93852"/>
            </a:xfrm>
            <a:custGeom>
              <a:rect b="b" l="l" r="r" t="t"/>
              <a:pathLst>
                <a:path extrusionOk="0" h="93852" w="59676">
                  <a:moveTo>
                    <a:pt x="20307" y="0"/>
                  </a:moveTo>
                  <a:lnTo>
                    <a:pt x="58775" y="67017"/>
                  </a:lnTo>
                  <a:cubicBezTo>
                    <a:pt x="58775" y="67017"/>
                    <a:pt x="59676" y="93852"/>
                    <a:pt x="41274" y="87744"/>
                  </a:cubicBezTo>
                  <a:cubicBezTo>
                    <a:pt x="41274" y="87744"/>
                    <a:pt x="26225" y="72478"/>
                    <a:pt x="9678" y="44157"/>
                  </a:cubicBezTo>
                  <a:lnTo>
                    <a:pt x="0" y="38150"/>
                  </a:lnTo>
                  <a:lnTo>
                    <a:pt x="20307" y="0"/>
                  </a:lnTo>
                  <a:close/>
                  <a:moveTo>
                    <a:pt x="20307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75" name="Google Shape;1175;p24"/>
            <p:cNvPicPr preferRelativeResize="0"/>
            <p:nvPr/>
          </p:nvPicPr>
          <p:blipFill rotWithShape="1">
            <a:blip r:embed="rId117">
              <a:alphaModFix/>
            </a:blip>
            <a:srcRect b="0" l="0" r="0" t="0"/>
            <a:stretch/>
          </p:blipFill>
          <p:spPr>
            <a:xfrm>
              <a:off x="2896323" y="2535073"/>
              <a:ext cx="64922" cy="1502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6" name="Google Shape;1176;p24"/>
            <p:cNvSpPr/>
            <p:nvPr/>
          </p:nvSpPr>
          <p:spPr>
            <a:xfrm>
              <a:off x="2909026" y="2547769"/>
              <a:ext cx="39522" cy="132765"/>
            </a:xfrm>
            <a:custGeom>
              <a:rect b="b" l="l" r="r" t="t"/>
              <a:pathLst>
                <a:path extrusionOk="0" h="132765" w="39522">
                  <a:moveTo>
                    <a:pt x="0" y="0"/>
                  </a:moveTo>
                  <a:lnTo>
                    <a:pt x="0" y="118541"/>
                  </a:lnTo>
                  <a:cubicBezTo>
                    <a:pt x="0" y="118541"/>
                    <a:pt x="14871" y="132765"/>
                    <a:pt x="39090" y="118541"/>
                  </a:cubicBezTo>
                  <a:lnTo>
                    <a:pt x="39522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77" name="Google Shape;1177;p24"/>
            <p:cNvPicPr preferRelativeResize="0"/>
            <p:nvPr/>
          </p:nvPicPr>
          <p:blipFill rotWithShape="1">
            <a:blip r:embed="rId118">
              <a:alphaModFix/>
            </a:blip>
            <a:srcRect b="0" l="0" r="0" t="0"/>
            <a:stretch/>
          </p:blipFill>
          <p:spPr>
            <a:xfrm>
              <a:off x="2896120" y="2526196"/>
              <a:ext cx="64922" cy="39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8" name="Google Shape;1178;p24"/>
            <p:cNvSpPr/>
            <p:nvPr/>
          </p:nvSpPr>
          <p:spPr>
            <a:xfrm>
              <a:off x="2908819" y="2538891"/>
              <a:ext cx="39522" cy="13944"/>
            </a:xfrm>
            <a:custGeom>
              <a:rect b="b" l="l" r="r" t="t"/>
              <a:pathLst>
                <a:path extrusionOk="0" h="13944" w="39522">
                  <a:moveTo>
                    <a:pt x="19761" y="13944"/>
                  </a:moveTo>
                  <a:cubicBezTo>
                    <a:pt x="30670" y="13944"/>
                    <a:pt x="39522" y="10820"/>
                    <a:pt x="39522" y="6972"/>
                  </a:cubicBezTo>
                  <a:cubicBezTo>
                    <a:pt x="39522" y="3111"/>
                    <a:pt x="30670" y="0"/>
                    <a:pt x="19761" y="0"/>
                  </a:cubicBezTo>
                  <a:cubicBezTo>
                    <a:pt x="8852" y="0"/>
                    <a:pt x="0" y="3111"/>
                    <a:pt x="0" y="6972"/>
                  </a:cubicBezTo>
                  <a:cubicBezTo>
                    <a:pt x="0" y="10820"/>
                    <a:pt x="8852" y="13944"/>
                    <a:pt x="19761" y="13944"/>
                  </a:cubicBezTo>
                  <a:close/>
                  <a:moveTo>
                    <a:pt x="19761" y="1394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24"/>
            <p:cNvSpPr/>
            <p:nvPr/>
          </p:nvSpPr>
          <p:spPr>
            <a:xfrm>
              <a:off x="2971704" y="2486450"/>
              <a:ext cx="665861" cy="919518"/>
            </a:xfrm>
            <a:custGeom>
              <a:rect b="b" l="l" r="r" t="t"/>
              <a:pathLst>
                <a:path extrusionOk="0" h="919518" w="665861">
                  <a:moveTo>
                    <a:pt x="665861" y="919518"/>
                  </a:moveTo>
                  <a:cubicBezTo>
                    <a:pt x="659410" y="912711"/>
                    <a:pt x="654089" y="902983"/>
                    <a:pt x="648475" y="895147"/>
                  </a:cubicBezTo>
                  <a:cubicBezTo>
                    <a:pt x="633007" y="873583"/>
                    <a:pt x="611340" y="864578"/>
                    <a:pt x="588138" y="856323"/>
                  </a:cubicBezTo>
                  <a:cubicBezTo>
                    <a:pt x="540728" y="839458"/>
                    <a:pt x="496253" y="806171"/>
                    <a:pt x="464020" y="761988"/>
                  </a:cubicBezTo>
                  <a:cubicBezTo>
                    <a:pt x="440856" y="730238"/>
                    <a:pt x="416941" y="685623"/>
                    <a:pt x="400774" y="649415"/>
                  </a:cubicBezTo>
                  <a:cubicBezTo>
                    <a:pt x="381509" y="606273"/>
                    <a:pt x="378918" y="561632"/>
                    <a:pt x="368148" y="515671"/>
                  </a:cubicBezTo>
                  <a:cubicBezTo>
                    <a:pt x="361519" y="487439"/>
                    <a:pt x="357391" y="463093"/>
                    <a:pt x="357099" y="433235"/>
                  </a:cubicBezTo>
                  <a:cubicBezTo>
                    <a:pt x="356807" y="403060"/>
                    <a:pt x="359563" y="372199"/>
                    <a:pt x="356439" y="342151"/>
                  </a:cubicBezTo>
                  <a:cubicBezTo>
                    <a:pt x="349250" y="272885"/>
                    <a:pt x="321260" y="206312"/>
                    <a:pt x="289497" y="148070"/>
                  </a:cubicBezTo>
                  <a:cubicBezTo>
                    <a:pt x="272352" y="116650"/>
                    <a:pt x="248565" y="103683"/>
                    <a:pt x="221196" y="85014"/>
                  </a:cubicBezTo>
                  <a:cubicBezTo>
                    <a:pt x="184265" y="59817"/>
                    <a:pt x="151207" y="23368"/>
                    <a:pt x="108865" y="11468"/>
                  </a:cubicBezTo>
                  <a:cubicBezTo>
                    <a:pt x="79782" y="3290"/>
                    <a:pt x="52248" y="0"/>
                    <a:pt x="23915" y="12942"/>
                  </a:cubicBezTo>
                  <a:cubicBezTo>
                    <a:pt x="10986" y="18835"/>
                    <a:pt x="13018" y="28639"/>
                    <a:pt x="0" y="33147"/>
                  </a:cubicBezTo>
                </a:path>
              </a:pathLst>
            </a:custGeom>
            <a:noFill/>
            <a:ln cap="flat" cmpd="sng" w="10475">
              <a:solidFill>
                <a:srgbClr val="00B0F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2354257" y="1969853"/>
              <a:ext cx="1103603" cy="620864"/>
            </a:xfrm>
            <a:custGeom>
              <a:rect b="b" l="l" r="r" t="t"/>
              <a:pathLst>
                <a:path extrusionOk="0" h="620864" w="1103603">
                  <a:moveTo>
                    <a:pt x="69646" y="620864"/>
                  </a:moveTo>
                  <a:cubicBezTo>
                    <a:pt x="46380" y="597776"/>
                    <a:pt x="15379" y="580110"/>
                    <a:pt x="8686" y="544461"/>
                  </a:cubicBezTo>
                  <a:cubicBezTo>
                    <a:pt x="0" y="498157"/>
                    <a:pt x="3924" y="443141"/>
                    <a:pt x="19812" y="401040"/>
                  </a:cubicBezTo>
                  <a:cubicBezTo>
                    <a:pt x="73557" y="258572"/>
                    <a:pt x="177545" y="142735"/>
                    <a:pt x="302538" y="84264"/>
                  </a:cubicBezTo>
                  <a:cubicBezTo>
                    <a:pt x="482738" y="0"/>
                    <a:pt x="668577" y="17881"/>
                    <a:pt x="860335" y="19494"/>
                  </a:cubicBezTo>
                  <a:cubicBezTo>
                    <a:pt x="902626" y="19875"/>
                    <a:pt x="943342" y="35052"/>
                    <a:pt x="984058" y="47231"/>
                  </a:cubicBezTo>
                  <a:cubicBezTo>
                    <a:pt x="1007833" y="54330"/>
                    <a:pt x="1011808" y="67995"/>
                    <a:pt x="1029778" y="81216"/>
                  </a:cubicBezTo>
                  <a:cubicBezTo>
                    <a:pt x="1051533" y="97244"/>
                    <a:pt x="1095729" y="101854"/>
                    <a:pt x="1103603" y="134645"/>
                  </a:cubicBezTo>
                </a:path>
              </a:pathLst>
            </a:custGeom>
            <a:noFill/>
            <a:ln cap="flat" cmpd="sng" w="10475">
              <a:solidFill>
                <a:srgbClr val="00B0F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4162174" y="1946318"/>
              <a:ext cx="1729905" cy="747508"/>
            </a:xfrm>
            <a:custGeom>
              <a:rect b="b" l="l" r="r" t="t"/>
              <a:pathLst>
                <a:path extrusionOk="0" h="747508" w="1729905">
                  <a:moveTo>
                    <a:pt x="0" y="106908"/>
                  </a:moveTo>
                  <a:cubicBezTo>
                    <a:pt x="18186" y="101752"/>
                    <a:pt x="27597" y="85573"/>
                    <a:pt x="43776" y="77419"/>
                  </a:cubicBezTo>
                  <a:cubicBezTo>
                    <a:pt x="69583" y="64389"/>
                    <a:pt x="103873" y="62585"/>
                    <a:pt x="131063" y="55956"/>
                  </a:cubicBezTo>
                  <a:cubicBezTo>
                    <a:pt x="206527" y="37605"/>
                    <a:pt x="284289" y="35204"/>
                    <a:pt x="360375" y="21450"/>
                  </a:cubicBezTo>
                  <a:cubicBezTo>
                    <a:pt x="479247" y="0"/>
                    <a:pt x="595668" y="34773"/>
                    <a:pt x="714070" y="37287"/>
                  </a:cubicBezTo>
                  <a:cubicBezTo>
                    <a:pt x="791362" y="38938"/>
                    <a:pt x="869467" y="32614"/>
                    <a:pt x="946353" y="45517"/>
                  </a:cubicBezTo>
                  <a:cubicBezTo>
                    <a:pt x="1042327" y="61595"/>
                    <a:pt x="1138224" y="80340"/>
                    <a:pt x="1234135" y="97383"/>
                  </a:cubicBezTo>
                  <a:cubicBezTo>
                    <a:pt x="1378191" y="122986"/>
                    <a:pt x="1551660" y="144830"/>
                    <a:pt x="1671040" y="252640"/>
                  </a:cubicBezTo>
                  <a:cubicBezTo>
                    <a:pt x="1714792" y="292150"/>
                    <a:pt x="1729905" y="339432"/>
                    <a:pt x="1717332" y="402754"/>
                  </a:cubicBezTo>
                  <a:cubicBezTo>
                    <a:pt x="1711198" y="433615"/>
                    <a:pt x="1710207" y="477214"/>
                    <a:pt x="1700758" y="506437"/>
                  </a:cubicBezTo>
                  <a:cubicBezTo>
                    <a:pt x="1692071" y="533323"/>
                    <a:pt x="1665262" y="559993"/>
                    <a:pt x="1649577" y="581545"/>
                  </a:cubicBezTo>
                  <a:cubicBezTo>
                    <a:pt x="1626019" y="613917"/>
                    <a:pt x="1596478" y="641743"/>
                    <a:pt x="1572209" y="673848"/>
                  </a:cubicBezTo>
                  <a:cubicBezTo>
                    <a:pt x="1557362" y="693470"/>
                    <a:pt x="1553654" y="728611"/>
                    <a:pt x="1537106" y="747508"/>
                  </a:cubicBezTo>
                </a:path>
              </a:pathLst>
            </a:custGeom>
            <a:noFill/>
            <a:ln cap="flat" cmpd="sng" w="10475">
              <a:solidFill>
                <a:srgbClr val="00B0F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4098003" y="2533290"/>
              <a:ext cx="882891" cy="785748"/>
            </a:xfrm>
            <a:custGeom>
              <a:rect b="b" l="l" r="r" t="t"/>
              <a:pathLst>
                <a:path extrusionOk="0" h="785748" w="882891">
                  <a:moveTo>
                    <a:pt x="882891" y="137820"/>
                  </a:moveTo>
                  <a:cubicBezTo>
                    <a:pt x="827507" y="96279"/>
                    <a:pt x="769392" y="0"/>
                    <a:pt x="627672" y="192214"/>
                  </a:cubicBezTo>
                  <a:cubicBezTo>
                    <a:pt x="599199" y="230834"/>
                    <a:pt x="592023" y="279132"/>
                    <a:pt x="583959" y="324230"/>
                  </a:cubicBezTo>
                  <a:cubicBezTo>
                    <a:pt x="572567" y="387895"/>
                    <a:pt x="583019" y="461619"/>
                    <a:pt x="549059" y="517410"/>
                  </a:cubicBezTo>
                  <a:cubicBezTo>
                    <a:pt x="530479" y="547941"/>
                    <a:pt x="491833" y="573188"/>
                    <a:pt x="464617" y="593610"/>
                  </a:cubicBezTo>
                  <a:cubicBezTo>
                    <a:pt x="424409" y="623772"/>
                    <a:pt x="378409" y="645769"/>
                    <a:pt x="334086" y="667156"/>
                  </a:cubicBezTo>
                  <a:cubicBezTo>
                    <a:pt x="285001" y="690841"/>
                    <a:pt x="236195" y="692454"/>
                    <a:pt x="185471" y="705471"/>
                  </a:cubicBezTo>
                  <a:cubicBezTo>
                    <a:pt x="163043" y="711225"/>
                    <a:pt x="150597" y="716558"/>
                    <a:pt x="129502" y="728192"/>
                  </a:cubicBezTo>
                  <a:cubicBezTo>
                    <a:pt x="114491" y="736485"/>
                    <a:pt x="86144" y="737742"/>
                    <a:pt x="74155" y="746124"/>
                  </a:cubicBezTo>
                  <a:cubicBezTo>
                    <a:pt x="61964" y="754633"/>
                    <a:pt x="64694" y="763218"/>
                    <a:pt x="53162" y="774305"/>
                  </a:cubicBezTo>
                  <a:cubicBezTo>
                    <a:pt x="41212" y="785748"/>
                    <a:pt x="10783" y="776363"/>
                    <a:pt x="0" y="785177"/>
                  </a:cubicBezTo>
                </a:path>
              </a:pathLst>
            </a:custGeom>
            <a:noFill/>
            <a:ln cap="flat" cmpd="sng" w="10475">
              <a:solidFill>
                <a:srgbClr val="00B0F0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83" name="Google Shape;1183;p24"/>
            <p:cNvPicPr preferRelativeResize="0"/>
            <p:nvPr/>
          </p:nvPicPr>
          <p:blipFill rotWithShape="1">
            <a:blip r:embed="rId119">
              <a:alphaModFix/>
            </a:blip>
            <a:srcRect b="0" l="0" r="0" t="0"/>
            <a:stretch/>
          </p:blipFill>
          <p:spPr>
            <a:xfrm>
              <a:off x="4976050" y="2914067"/>
              <a:ext cx="110551" cy="65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4" name="Google Shape;1184;p24"/>
            <p:cNvSpPr/>
            <p:nvPr/>
          </p:nvSpPr>
          <p:spPr>
            <a:xfrm>
              <a:off x="4986778" y="2925309"/>
              <a:ext cx="89102" cy="41871"/>
            </a:xfrm>
            <a:custGeom>
              <a:rect b="b" l="l" r="r" t="t"/>
              <a:pathLst>
                <a:path extrusionOk="0" h="41871" w="89102">
                  <a:moveTo>
                    <a:pt x="45084" y="41871"/>
                  </a:moveTo>
                  <a:cubicBezTo>
                    <a:pt x="20586" y="41871"/>
                    <a:pt x="0" y="33858"/>
                    <a:pt x="2133" y="9398"/>
                  </a:cubicBezTo>
                  <a:cubicBezTo>
                    <a:pt x="2946" y="0"/>
                    <a:pt x="21399" y="1562"/>
                    <a:pt x="44551" y="1562"/>
                  </a:cubicBezTo>
                  <a:cubicBezTo>
                    <a:pt x="67702" y="1562"/>
                    <a:pt x="86155" y="1257"/>
                    <a:pt x="86981" y="10668"/>
                  </a:cubicBezTo>
                  <a:cubicBezTo>
                    <a:pt x="89102" y="35128"/>
                    <a:pt x="68236" y="41871"/>
                    <a:pt x="45084" y="41871"/>
                  </a:cubicBezTo>
                  <a:close/>
                  <a:moveTo>
                    <a:pt x="45084" y="4187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85" name="Google Shape;1185;p24"/>
            <p:cNvPicPr preferRelativeResize="0"/>
            <p:nvPr/>
          </p:nvPicPr>
          <p:blipFill rotWithShape="1">
            <a:blip r:embed="rId120">
              <a:alphaModFix/>
            </a:blip>
            <a:srcRect b="0" l="0" r="0" t="0"/>
            <a:stretch/>
          </p:blipFill>
          <p:spPr>
            <a:xfrm>
              <a:off x="4976685" y="2904122"/>
              <a:ext cx="109270" cy="599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6" name="Google Shape;1186;p24"/>
            <p:cNvSpPr/>
            <p:nvPr/>
          </p:nvSpPr>
          <p:spPr>
            <a:xfrm>
              <a:off x="4989395" y="2916820"/>
              <a:ext cx="83870" cy="34531"/>
            </a:xfrm>
            <a:custGeom>
              <a:rect b="b" l="l" r="r" t="t"/>
              <a:pathLst>
                <a:path extrusionOk="0" h="34531" w="83870">
                  <a:moveTo>
                    <a:pt x="41935" y="34531"/>
                  </a:moveTo>
                  <a:cubicBezTo>
                    <a:pt x="18771" y="34531"/>
                    <a:pt x="0" y="26810"/>
                    <a:pt x="0" y="17272"/>
                  </a:cubicBezTo>
                  <a:cubicBezTo>
                    <a:pt x="0" y="7735"/>
                    <a:pt x="18771" y="0"/>
                    <a:pt x="41935" y="0"/>
                  </a:cubicBezTo>
                  <a:cubicBezTo>
                    <a:pt x="65099" y="0"/>
                    <a:pt x="83870" y="7735"/>
                    <a:pt x="83870" y="17272"/>
                  </a:cubicBezTo>
                  <a:cubicBezTo>
                    <a:pt x="83870" y="26810"/>
                    <a:pt x="65099" y="34531"/>
                    <a:pt x="41935" y="34531"/>
                  </a:cubicBezTo>
                  <a:close/>
                  <a:moveTo>
                    <a:pt x="41935" y="3453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87" name="Google Shape;1187;p24"/>
            <p:cNvPicPr preferRelativeResize="0"/>
            <p:nvPr/>
          </p:nvPicPr>
          <p:blipFill rotWithShape="1">
            <a:blip r:embed="rId121">
              <a:alphaModFix/>
            </a:blip>
            <a:srcRect b="0" l="0" r="0" t="0"/>
            <a:stretch/>
          </p:blipFill>
          <p:spPr>
            <a:xfrm>
              <a:off x="4986718" y="2848928"/>
              <a:ext cx="86779" cy="10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8" name="Google Shape;1188;p24"/>
            <p:cNvSpPr/>
            <p:nvPr/>
          </p:nvSpPr>
          <p:spPr>
            <a:xfrm>
              <a:off x="4999424" y="2861623"/>
              <a:ext cx="61379" cy="90004"/>
            </a:xfrm>
            <a:custGeom>
              <a:rect b="b" l="l" r="r" t="t"/>
              <a:pathLst>
                <a:path extrusionOk="0" h="90004" w="61379">
                  <a:moveTo>
                    <a:pt x="61379" y="0"/>
                  </a:moveTo>
                  <a:lnTo>
                    <a:pt x="61379" y="72491"/>
                  </a:lnTo>
                  <a:cubicBezTo>
                    <a:pt x="61379" y="72491"/>
                    <a:pt x="37821" y="90004"/>
                    <a:pt x="661" y="72491"/>
                  </a:cubicBezTo>
                  <a:lnTo>
                    <a:pt x="0" y="0"/>
                  </a:lnTo>
                  <a:lnTo>
                    <a:pt x="61379" y="0"/>
                  </a:lnTo>
                  <a:close/>
                  <a:moveTo>
                    <a:pt x="61379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89" name="Google Shape;1189;p24"/>
            <p:cNvPicPr preferRelativeResize="0"/>
            <p:nvPr/>
          </p:nvPicPr>
          <p:blipFill rotWithShape="1">
            <a:blip r:embed="rId122">
              <a:alphaModFix/>
            </a:blip>
            <a:srcRect b="0" l="0" r="0" t="0"/>
            <a:stretch/>
          </p:blipFill>
          <p:spPr>
            <a:xfrm>
              <a:off x="4951221" y="2640559"/>
              <a:ext cx="108940" cy="1732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0" name="Google Shape;1190;p24"/>
            <p:cNvSpPr/>
            <p:nvPr/>
          </p:nvSpPr>
          <p:spPr>
            <a:xfrm rot="-10661542">
              <a:off x="4962346" y="2645643"/>
              <a:ext cx="86358" cy="155016"/>
            </a:xfrm>
            <a:custGeom>
              <a:rect b="b" l="l" r="r" t="t"/>
              <a:pathLst>
                <a:path extrusionOk="0" h="155016" w="86359">
                  <a:moveTo>
                    <a:pt x="29387" y="0"/>
                  </a:moveTo>
                  <a:lnTo>
                    <a:pt x="85051" y="110693"/>
                  </a:lnTo>
                  <a:cubicBezTo>
                    <a:pt x="85051" y="110693"/>
                    <a:pt x="86359" y="155016"/>
                    <a:pt x="59714" y="144919"/>
                  </a:cubicBezTo>
                  <a:cubicBezTo>
                    <a:pt x="59714" y="144919"/>
                    <a:pt x="37934" y="119710"/>
                    <a:pt x="13995" y="72936"/>
                  </a:cubicBezTo>
                  <a:lnTo>
                    <a:pt x="0" y="63017"/>
                  </a:lnTo>
                  <a:lnTo>
                    <a:pt x="29387" y="0"/>
                  </a:lnTo>
                  <a:close/>
                  <a:moveTo>
                    <a:pt x="29387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91" name="Google Shape;1191;p24"/>
            <p:cNvPicPr preferRelativeResize="0"/>
            <p:nvPr/>
          </p:nvPicPr>
          <p:blipFill rotWithShape="1">
            <a:blip r:embed="rId123">
              <a:alphaModFix/>
            </a:blip>
            <a:srcRect b="0" l="0" r="0" t="0"/>
            <a:stretch/>
          </p:blipFill>
          <p:spPr>
            <a:xfrm>
              <a:off x="4983302" y="2694280"/>
              <a:ext cx="93611" cy="238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2" name="Google Shape;1192;p24"/>
            <p:cNvSpPr/>
            <p:nvPr/>
          </p:nvSpPr>
          <p:spPr>
            <a:xfrm>
              <a:off x="4996002" y="2706978"/>
              <a:ext cx="68211" cy="226987"/>
            </a:xfrm>
            <a:custGeom>
              <a:rect b="b" l="l" r="r" t="t"/>
              <a:pathLst>
                <a:path extrusionOk="0" h="226987" w="68211">
                  <a:moveTo>
                    <a:pt x="68211" y="0"/>
                  </a:moveTo>
                  <a:lnTo>
                    <a:pt x="68211" y="202666"/>
                  </a:lnTo>
                  <a:cubicBezTo>
                    <a:pt x="68211" y="202666"/>
                    <a:pt x="42545" y="226987"/>
                    <a:pt x="736" y="202666"/>
                  </a:cubicBezTo>
                  <a:lnTo>
                    <a:pt x="0" y="0"/>
                  </a:lnTo>
                  <a:lnTo>
                    <a:pt x="68211" y="0"/>
                  </a:lnTo>
                  <a:close/>
                  <a:moveTo>
                    <a:pt x="68211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93" name="Google Shape;1193;p24"/>
            <p:cNvPicPr preferRelativeResize="0"/>
            <p:nvPr/>
          </p:nvPicPr>
          <p:blipFill rotWithShape="1">
            <a:blip r:embed="rId124">
              <a:alphaModFix/>
            </a:blip>
            <a:srcRect b="0" l="0" r="0" t="0"/>
            <a:stretch/>
          </p:blipFill>
          <p:spPr>
            <a:xfrm>
              <a:off x="4983645" y="2679179"/>
              <a:ext cx="93624" cy="502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4" name="Google Shape;1194;p24"/>
            <p:cNvSpPr/>
            <p:nvPr/>
          </p:nvSpPr>
          <p:spPr>
            <a:xfrm>
              <a:off x="4996360" y="2691884"/>
              <a:ext cx="68198" cy="24879"/>
            </a:xfrm>
            <a:custGeom>
              <a:rect b="b" l="l" r="r" t="t"/>
              <a:pathLst>
                <a:path extrusionOk="0" h="24879" w="68198">
                  <a:moveTo>
                    <a:pt x="34099" y="24879"/>
                  </a:moveTo>
                  <a:cubicBezTo>
                    <a:pt x="15265" y="24879"/>
                    <a:pt x="0" y="19317"/>
                    <a:pt x="0" y="12446"/>
                  </a:cubicBezTo>
                  <a:cubicBezTo>
                    <a:pt x="0" y="5563"/>
                    <a:pt x="15265" y="0"/>
                    <a:pt x="34099" y="0"/>
                  </a:cubicBezTo>
                  <a:cubicBezTo>
                    <a:pt x="52933" y="0"/>
                    <a:pt x="68198" y="5563"/>
                    <a:pt x="68198" y="12446"/>
                  </a:cubicBezTo>
                  <a:cubicBezTo>
                    <a:pt x="68198" y="19317"/>
                    <a:pt x="52933" y="24879"/>
                    <a:pt x="34099" y="24879"/>
                  </a:cubicBezTo>
                  <a:close/>
                  <a:moveTo>
                    <a:pt x="34099" y="2487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24"/>
            <p:cNvSpPr/>
            <p:nvPr/>
          </p:nvSpPr>
          <p:spPr>
            <a:xfrm>
              <a:off x="5008595" y="2698452"/>
              <a:ext cx="42620" cy="10134"/>
            </a:xfrm>
            <a:custGeom>
              <a:rect b="b" l="l" r="r" t="t"/>
              <a:pathLst>
                <a:path extrusionOk="0" h="10134" w="42620">
                  <a:moveTo>
                    <a:pt x="21310" y="10134"/>
                  </a:moveTo>
                  <a:cubicBezTo>
                    <a:pt x="9538" y="10134"/>
                    <a:pt x="0" y="7861"/>
                    <a:pt x="0" y="5067"/>
                  </a:cubicBezTo>
                  <a:cubicBezTo>
                    <a:pt x="0" y="2273"/>
                    <a:pt x="9538" y="0"/>
                    <a:pt x="21310" y="0"/>
                  </a:cubicBezTo>
                  <a:cubicBezTo>
                    <a:pt x="33082" y="0"/>
                    <a:pt x="42620" y="2273"/>
                    <a:pt x="42620" y="5067"/>
                  </a:cubicBezTo>
                  <a:cubicBezTo>
                    <a:pt x="42620" y="7861"/>
                    <a:pt x="33082" y="10134"/>
                    <a:pt x="21310" y="10134"/>
                  </a:cubicBezTo>
                </a:path>
              </a:pathLst>
            </a:custGeom>
            <a:solidFill>
              <a:srgbClr val="B6B8B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24"/>
            <p:cNvSpPr/>
            <p:nvPr/>
          </p:nvSpPr>
          <p:spPr>
            <a:xfrm>
              <a:off x="5008595" y="2698452"/>
              <a:ext cx="42620" cy="10134"/>
            </a:xfrm>
            <a:custGeom>
              <a:rect b="b" l="l" r="r" t="t"/>
              <a:pathLst>
                <a:path extrusionOk="0" h="10134" w="42620">
                  <a:moveTo>
                    <a:pt x="21310" y="10134"/>
                  </a:moveTo>
                  <a:cubicBezTo>
                    <a:pt x="9538" y="10134"/>
                    <a:pt x="0" y="7861"/>
                    <a:pt x="0" y="5067"/>
                  </a:cubicBezTo>
                  <a:cubicBezTo>
                    <a:pt x="0" y="2273"/>
                    <a:pt x="9538" y="0"/>
                    <a:pt x="21310" y="0"/>
                  </a:cubicBezTo>
                  <a:cubicBezTo>
                    <a:pt x="33082" y="0"/>
                    <a:pt x="42620" y="2273"/>
                    <a:pt x="42620" y="5067"/>
                  </a:cubicBezTo>
                  <a:cubicBezTo>
                    <a:pt x="42620" y="7861"/>
                    <a:pt x="33082" y="10134"/>
                    <a:pt x="21310" y="10134"/>
                  </a:cubicBezTo>
                  <a:close/>
                  <a:moveTo>
                    <a:pt x="21310" y="10134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97" name="Google Shape;1197;p24"/>
            <p:cNvPicPr preferRelativeResize="0"/>
            <p:nvPr/>
          </p:nvPicPr>
          <p:blipFill rotWithShape="1">
            <a:blip r:embed="rId125">
              <a:alphaModFix/>
            </a:blip>
            <a:srcRect b="0" l="0" r="0" t="0"/>
            <a:stretch/>
          </p:blipFill>
          <p:spPr>
            <a:xfrm>
              <a:off x="5582464" y="2917242"/>
              <a:ext cx="110550" cy="657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8" name="Google Shape;1198;p24"/>
            <p:cNvSpPr/>
            <p:nvPr/>
          </p:nvSpPr>
          <p:spPr>
            <a:xfrm>
              <a:off x="5593185" y="2928470"/>
              <a:ext cx="89102" cy="41871"/>
            </a:xfrm>
            <a:custGeom>
              <a:rect b="b" l="l" r="r" t="t"/>
              <a:pathLst>
                <a:path extrusionOk="0" h="41871" w="89102">
                  <a:moveTo>
                    <a:pt x="44018" y="41871"/>
                  </a:moveTo>
                  <a:cubicBezTo>
                    <a:pt x="68516" y="41871"/>
                    <a:pt x="89102" y="33858"/>
                    <a:pt x="86969" y="9398"/>
                  </a:cubicBezTo>
                  <a:cubicBezTo>
                    <a:pt x="86156" y="0"/>
                    <a:pt x="67703" y="1562"/>
                    <a:pt x="44551" y="1562"/>
                  </a:cubicBezTo>
                  <a:cubicBezTo>
                    <a:pt x="21400" y="1562"/>
                    <a:pt x="2947" y="1257"/>
                    <a:pt x="2121" y="10668"/>
                  </a:cubicBezTo>
                  <a:cubicBezTo>
                    <a:pt x="0" y="35128"/>
                    <a:pt x="20866" y="41871"/>
                    <a:pt x="44018" y="41871"/>
                  </a:cubicBezTo>
                  <a:close/>
                  <a:moveTo>
                    <a:pt x="44018" y="4187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99" name="Google Shape;1199;p24"/>
            <p:cNvPicPr preferRelativeResize="0"/>
            <p:nvPr/>
          </p:nvPicPr>
          <p:blipFill rotWithShape="1">
            <a:blip r:embed="rId126">
              <a:alphaModFix/>
            </a:blip>
            <a:srcRect b="0" l="0" r="0" t="0"/>
            <a:stretch/>
          </p:blipFill>
          <p:spPr>
            <a:xfrm>
              <a:off x="5583097" y="2907285"/>
              <a:ext cx="109270" cy="599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0" name="Google Shape;1200;p24"/>
            <p:cNvSpPr/>
            <p:nvPr/>
          </p:nvSpPr>
          <p:spPr>
            <a:xfrm>
              <a:off x="5595800" y="2919978"/>
              <a:ext cx="83870" cy="34531"/>
            </a:xfrm>
            <a:custGeom>
              <a:rect b="b" l="l" r="r" t="t"/>
              <a:pathLst>
                <a:path extrusionOk="0" h="34531" w="83870">
                  <a:moveTo>
                    <a:pt x="41935" y="34531"/>
                  </a:moveTo>
                  <a:cubicBezTo>
                    <a:pt x="65099" y="34531"/>
                    <a:pt x="83870" y="26810"/>
                    <a:pt x="83870" y="17272"/>
                  </a:cubicBezTo>
                  <a:cubicBezTo>
                    <a:pt x="83870" y="7735"/>
                    <a:pt x="65099" y="0"/>
                    <a:pt x="41935" y="0"/>
                  </a:cubicBezTo>
                  <a:cubicBezTo>
                    <a:pt x="18771" y="0"/>
                    <a:pt x="0" y="7735"/>
                    <a:pt x="0" y="17272"/>
                  </a:cubicBezTo>
                  <a:cubicBezTo>
                    <a:pt x="0" y="26810"/>
                    <a:pt x="18771" y="34531"/>
                    <a:pt x="41935" y="34531"/>
                  </a:cubicBezTo>
                  <a:close/>
                  <a:moveTo>
                    <a:pt x="41935" y="34531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1" name="Google Shape;1201;p24"/>
            <p:cNvPicPr preferRelativeResize="0"/>
            <p:nvPr/>
          </p:nvPicPr>
          <p:blipFill rotWithShape="1">
            <a:blip r:embed="rId127">
              <a:alphaModFix/>
            </a:blip>
            <a:srcRect b="0" l="0" r="0" t="0"/>
            <a:stretch/>
          </p:blipFill>
          <p:spPr>
            <a:xfrm>
              <a:off x="5595569" y="2852077"/>
              <a:ext cx="86778" cy="105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2" name="Google Shape;1202;p24"/>
            <p:cNvSpPr/>
            <p:nvPr/>
          </p:nvSpPr>
          <p:spPr>
            <a:xfrm>
              <a:off x="5608264" y="2864785"/>
              <a:ext cx="61379" cy="90004"/>
            </a:xfrm>
            <a:custGeom>
              <a:rect b="b" l="l" r="r" t="t"/>
              <a:pathLst>
                <a:path extrusionOk="0" h="90004" w="61379">
                  <a:moveTo>
                    <a:pt x="0" y="0"/>
                  </a:moveTo>
                  <a:lnTo>
                    <a:pt x="0" y="72491"/>
                  </a:lnTo>
                  <a:cubicBezTo>
                    <a:pt x="0" y="72491"/>
                    <a:pt x="23558" y="90004"/>
                    <a:pt x="60718" y="72491"/>
                  </a:cubicBezTo>
                  <a:lnTo>
                    <a:pt x="61379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3" name="Google Shape;1203;p24"/>
            <p:cNvPicPr preferRelativeResize="0"/>
            <p:nvPr/>
          </p:nvPicPr>
          <p:blipFill rotWithShape="1">
            <a:blip r:embed="rId128">
              <a:alphaModFix/>
            </a:blip>
            <a:srcRect b="0" l="0" r="0" t="0"/>
            <a:stretch/>
          </p:blipFill>
          <p:spPr>
            <a:xfrm>
              <a:off x="5608878" y="2637410"/>
              <a:ext cx="124993" cy="1795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4" name="Google Shape;1204;p24"/>
            <p:cNvSpPr/>
            <p:nvPr/>
          </p:nvSpPr>
          <p:spPr>
            <a:xfrm flipH="1" rot="10661543">
              <a:off x="5620279" y="2642330"/>
              <a:ext cx="102729" cy="161315"/>
            </a:xfrm>
            <a:custGeom>
              <a:rect b="b" l="l" r="r" t="t"/>
              <a:pathLst>
                <a:path extrusionOk="0" h="161315" w="102730">
                  <a:moveTo>
                    <a:pt x="34963" y="0"/>
                  </a:moveTo>
                  <a:lnTo>
                    <a:pt x="101168" y="115188"/>
                  </a:lnTo>
                  <a:cubicBezTo>
                    <a:pt x="101168" y="115188"/>
                    <a:pt x="102730" y="161315"/>
                    <a:pt x="71043" y="150812"/>
                  </a:cubicBezTo>
                  <a:cubicBezTo>
                    <a:pt x="71043" y="150812"/>
                    <a:pt x="45148" y="124587"/>
                    <a:pt x="16663" y="75907"/>
                  </a:cubicBezTo>
                  <a:lnTo>
                    <a:pt x="0" y="65582"/>
                  </a:lnTo>
                  <a:lnTo>
                    <a:pt x="34963" y="0"/>
                  </a:lnTo>
                  <a:close/>
                  <a:moveTo>
                    <a:pt x="34963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5" name="Google Shape;1205;p24"/>
            <p:cNvPicPr preferRelativeResize="0"/>
            <p:nvPr/>
          </p:nvPicPr>
          <p:blipFill rotWithShape="1">
            <a:blip r:embed="rId129">
              <a:alphaModFix/>
            </a:blip>
            <a:srcRect b="0" l="0" r="0" t="0"/>
            <a:stretch/>
          </p:blipFill>
          <p:spPr>
            <a:xfrm>
              <a:off x="5592152" y="2697429"/>
              <a:ext cx="93611" cy="238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6" name="Google Shape;1206;p24"/>
            <p:cNvSpPr/>
            <p:nvPr/>
          </p:nvSpPr>
          <p:spPr>
            <a:xfrm>
              <a:off x="5604852" y="2710137"/>
              <a:ext cx="68211" cy="226987"/>
            </a:xfrm>
            <a:custGeom>
              <a:rect b="b" l="l" r="r" t="t"/>
              <a:pathLst>
                <a:path extrusionOk="0" h="226987" w="68211">
                  <a:moveTo>
                    <a:pt x="0" y="0"/>
                  </a:moveTo>
                  <a:lnTo>
                    <a:pt x="0" y="202666"/>
                  </a:lnTo>
                  <a:cubicBezTo>
                    <a:pt x="0" y="202666"/>
                    <a:pt x="25666" y="226987"/>
                    <a:pt x="67475" y="202666"/>
                  </a:cubicBezTo>
                  <a:lnTo>
                    <a:pt x="68211" y="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7" name="Google Shape;1207;p24"/>
            <p:cNvPicPr preferRelativeResize="0"/>
            <p:nvPr/>
          </p:nvPicPr>
          <p:blipFill rotWithShape="1">
            <a:blip r:embed="rId130">
              <a:alphaModFix/>
            </a:blip>
            <a:srcRect b="0" l="0" r="0" t="0"/>
            <a:stretch/>
          </p:blipFill>
          <p:spPr>
            <a:xfrm>
              <a:off x="5591809" y="2682342"/>
              <a:ext cx="93599" cy="502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8" name="Google Shape;1208;p24"/>
            <p:cNvSpPr/>
            <p:nvPr/>
          </p:nvSpPr>
          <p:spPr>
            <a:xfrm>
              <a:off x="5604506" y="2695046"/>
              <a:ext cx="68198" cy="24879"/>
            </a:xfrm>
            <a:custGeom>
              <a:rect b="b" l="l" r="r" t="t"/>
              <a:pathLst>
                <a:path extrusionOk="0" h="24879" w="68198">
                  <a:moveTo>
                    <a:pt x="34099" y="24879"/>
                  </a:moveTo>
                  <a:cubicBezTo>
                    <a:pt x="52933" y="24879"/>
                    <a:pt x="68198" y="19304"/>
                    <a:pt x="68198" y="12433"/>
                  </a:cubicBezTo>
                  <a:cubicBezTo>
                    <a:pt x="68198" y="5563"/>
                    <a:pt x="52933" y="0"/>
                    <a:pt x="34099" y="0"/>
                  </a:cubicBezTo>
                  <a:cubicBezTo>
                    <a:pt x="15265" y="0"/>
                    <a:pt x="0" y="5563"/>
                    <a:pt x="0" y="12433"/>
                  </a:cubicBezTo>
                  <a:cubicBezTo>
                    <a:pt x="0" y="19304"/>
                    <a:pt x="15265" y="24879"/>
                    <a:pt x="34099" y="24879"/>
                  </a:cubicBezTo>
                  <a:close/>
                  <a:moveTo>
                    <a:pt x="34099" y="24879"/>
                  </a:moveTo>
                </a:path>
              </a:pathLst>
            </a:custGeom>
            <a:noFill/>
            <a:ln cap="flat" cmpd="sng" w="952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24"/>
            <p:cNvSpPr/>
            <p:nvPr/>
          </p:nvSpPr>
          <p:spPr>
            <a:xfrm>
              <a:off x="5618421" y="2702259"/>
              <a:ext cx="41478" cy="8839"/>
            </a:xfrm>
            <a:custGeom>
              <a:rect b="b" l="l" r="r" t="t"/>
              <a:pathLst>
                <a:path extrusionOk="0" h="8839" w="41478">
                  <a:moveTo>
                    <a:pt x="20739" y="8839"/>
                  </a:moveTo>
                  <a:cubicBezTo>
                    <a:pt x="32194" y="8839"/>
                    <a:pt x="41478" y="6858"/>
                    <a:pt x="41478" y="4420"/>
                  </a:cubicBezTo>
                  <a:cubicBezTo>
                    <a:pt x="41478" y="1981"/>
                    <a:pt x="32194" y="0"/>
                    <a:pt x="20739" y="0"/>
                  </a:cubicBezTo>
                  <a:cubicBezTo>
                    <a:pt x="9284" y="0"/>
                    <a:pt x="0" y="1981"/>
                    <a:pt x="0" y="4420"/>
                  </a:cubicBezTo>
                  <a:cubicBezTo>
                    <a:pt x="0" y="6858"/>
                    <a:pt x="9284" y="8839"/>
                    <a:pt x="20739" y="8839"/>
                  </a:cubicBezTo>
                </a:path>
              </a:pathLst>
            </a:custGeom>
            <a:solidFill>
              <a:srgbClr val="552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24"/>
            <p:cNvSpPr/>
            <p:nvPr/>
          </p:nvSpPr>
          <p:spPr>
            <a:xfrm>
              <a:off x="2184990" y="1915670"/>
              <a:ext cx="3767557" cy="2083899"/>
            </a:xfrm>
            <a:custGeom>
              <a:rect b="b" l="l" r="r" t="t"/>
              <a:pathLst>
                <a:path extrusionOk="0" h="2297950" w="3811701">
                  <a:moveTo>
                    <a:pt x="92075" y="0"/>
                  </a:moveTo>
                  <a:cubicBezTo>
                    <a:pt x="41225" y="0"/>
                    <a:pt x="0" y="41224"/>
                    <a:pt x="0" y="92075"/>
                  </a:cubicBezTo>
                  <a:lnTo>
                    <a:pt x="0" y="2205888"/>
                  </a:lnTo>
                  <a:cubicBezTo>
                    <a:pt x="0" y="2256739"/>
                    <a:pt x="41225" y="2297950"/>
                    <a:pt x="92075" y="2297950"/>
                  </a:cubicBezTo>
                  <a:lnTo>
                    <a:pt x="3719626" y="2297950"/>
                  </a:lnTo>
                  <a:cubicBezTo>
                    <a:pt x="3770477" y="2297950"/>
                    <a:pt x="3811701" y="2256739"/>
                    <a:pt x="3811701" y="2205888"/>
                  </a:cubicBezTo>
                  <a:lnTo>
                    <a:pt x="3811701" y="92075"/>
                  </a:lnTo>
                  <a:cubicBezTo>
                    <a:pt x="3811701" y="41224"/>
                    <a:pt x="3770477" y="0"/>
                    <a:pt x="3719626" y="0"/>
                  </a:cubicBezTo>
                  <a:lnTo>
                    <a:pt x="92075" y="0"/>
                  </a:lnTo>
                  <a:close/>
                  <a:moveTo>
                    <a:pt x="92075" y="0"/>
                  </a:move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1" name="Google Shape;1211;p24"/>
          <p:cNvSpPr/>
          <p:nvPr/>
        </p:nvSpPr>
        <p:spPr>
          <a:xfrm>
            <a:off x="781237" y="1290072"/>
            <a:ext cx="651636" cy="3177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Défi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212" name="Google Shape;1212;p24"/>
          <p:cNvSpPr/>
          <p:nvPr/>
        </p:nvSpPr>
        <p:spPr>
          <a:xfrm>
            <a:off x="388512" y="1639939"/>
            <a:ext cx="4960302" cy="3177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L’image ci-contre montre un circuit électrique.</a:t>
            </a:r>
            <a:endParaRPr/>
          </a:p>
        </p:txBody>
      </p:sp>
      <p:sp>
        <p:nvSpPr>
          <p:cNvPr id="1213" name="Google Shape;1213;p24"/>
          <p:cNvSpPr/>
          <p:nvPr/>
        </p:nvSpPr>
        <p:spPr>
          <a:xfrm>
            <a:off x="426492" y="4234808"/>
            <a:ext cx="9968792" cy="20928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3050" lvl="0" marL="2730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les dipôles du circuit et préciser s’ils sont montés en série ou en dérivation.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(voir</a:t>
            </a:r>
            <a:r>
              <a:rPr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ci-dessus)</a:t>
            </a:r>
            <a:endParaRPr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 Tracer le schéma normalisé du circuit.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 Expliquer ce qui se passe si :</a:t>
            </a:r>
            <a:endParaRPr/>
          </a:p>
          <a:p>
            <a:pPr indent="0" lvl="0" marL="144000" marR="0" rtl="0" algn="l"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 l’interrupteur est ouvert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...............................................................................................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44000" marR="0" rtl="0" algn="l"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 la lampe est remplacée par </a:t>
            </a:r>
            <a:r>
              <a:rPr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deux lampes identiques en série </a:t>
            </a: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</a:t>
            </a:r>
            <a:endParaRPr/>
          </a:p>
          <a:p>
            <a:pPr indent="0" lvl="0" marL="6461125" marR="0" rtl="0" algn="l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Arial"/>
              <a:buNone/>
            </a:pPr>
            <a:r>
              <a:rPr b="0" i="0" lang="fr-FR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</a:t>
            </a:r>
            <a:r>
              <a:rPr b="0" i="0" lang="fr-FR" sz="16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000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24"/>
          <p:cNvSpPr/>
          <p:nvPr/>
        </p:nvSpPr>
        <p:spPr>
          <a:xfrm>
            <a:off x="6774959" y="4205701"/>
            <a:ext cx="929041" cy="360000"/>
          </a:xfrm>
          <a:prstGeom prst="ellipse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5" name="Google Shape;1215;p24"/>
          <p:cNvGrpSpPr/>
          <p:nvPr/>
        </p:nvGrpSpPr>
        <p:grpSpPr>
          <a:xfrm>
            <a:off x="7384525" y="1924654"/>
            <a:ext cx="3810149" cy="2173216"/>
            <a:chOff x="7451976" y="4215962"/>
            <a:chExt cx="3810149" cy="2173216"/>
          </a:xfrm>
        </p:grpSpPr>
        <p:sp>
          <p:nvSpPr>
            <p:cNvPr id="1216" name="Google Shape;1216;p24"/>
            <p:cNvSpPr/>
            <p:nvPr/>
          </p:nvSpPr>
          <p:spPr>
            <a:xfrm>
              <a:off x="10745543" y="5389673"/>
              <a:ext cx="303839" cy="0"/>
            </a:xfrm>
            <a:custGeom>
              <a:rect b="b" l="l" r="r" t="t"/>
              <a:pathLst>
                <a:path extrusionOk="0" h="120000" w="188366">
                  <a:moveTo>
                    <a:pt x="0" y="0"/>
                  </a:moveTo>
                  <a:lnTo>
                    <a:pt x="188366" y="0"/>
                  </a:lnTo>
                </a:path>
              </a:pathLst>
            </a:custGeom>
            <a:noFill/>
            <a:ln cap="rnd" cmpd="sng" w="3810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24"/>
            <p:cNvSpPr/>
            <p:nvPr/>
          </p:nvSpPr>
          <p:spPr>
            <a:xfrm>
              <a:off x="10624505" y="5210732"/>
              <a:ext cx="525736" cy="0"/>
            </a:xfrm>
            <a:custGeom>
              <a:rect b="b" l="l" r="r" t="t"/>
              <a:pathLst>
                <a:path extrusionOk="0" h="120000" w="325932">
                  <a:moveTo>
                    <a:pt x="0" y="0"/>
                  </a:moveTo>
                  <a:lnTo>
                    <a:pt x="325932" y="0"/>
                  </a:lnTo>
                </a:path>
              </a:pathLst>
            </a:custGeom>
            <a:noFill/>
            <a:ln cap="rnd" cmpd="sng" w="3810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24"/>
            <p:cNvSpPr/>
            <p:nvPr/>
          </p:nvSpPr>
          <p:spPr>
            <a:xfrm>
              <a:off x="9690806" y="4462767"/>
              <a:ext cx="1202301" cy="728235"/>
            </a:xfrm>
            <a:custGeom>
              <a:rect b="b" l="l" r="r" t="t"/>
              <a:pathLst>
                <a:path extrusionOk="0" h="743546" w="717410">
                  <a:moveTo>
                    <a:pt x="717410" y="743546"/>
                  </a:moveTo>
                  <a:lnTo>
                    <a:pt x="717410" y="0"/>
                  </a:lnTo>
                  <a:lnTo>
                    <a:pt x="0" y="0"/>
                  </a:lnTo>
                </a:path>
              </a:pathLst>
            </a:custGeom>
            <a:noFill/>
            <a:ln cap="rnd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24"/>
            <p:cNvSpPr/>
            <p:nvPr/>
          </p:nvSpPr>
          <p:spPr>
            <a:xfrm>
              <a:off x="7710825" y="4462534"/>
              <a:ext cx="3182281" cy="1875482"/>
            </a:xfrm>
            <a:custGeom>
              <a:rect b="b" l="l" r="r" t="t"/>
              <a:pathLst>
                <a:path extrusionOk="0" h="1778101" w="1953703">
                  <a:moveTo>
                    <a:pt x="924305" y="0"/>
                  </a:moveTo>
                  <a:lnTo>
                    <a:pt x="0" y="0"/>
                  </a:lnTo>
                  <a:lnTo>
                    <a:pt x="0" y="1778101"/>
                  </a:lnTo>
                  <a:lnTo>
                    <a:pt x="1953703" y="1772246"/>
                  </a:lnTo>
                  <a:lnTo>
                    <a:pt x="1953703" y="877836"/>
                  </a:lnTo>
                </a:path>
              </a:pathLst>
            </a:custGeom>
            <a:noFill/>
            <a:ln cap="rnd" cmpd="sng" w="28575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20" name="Google Shape;1220;p24"/>
            <p:cNvGrpSpPr/>
            <p:nvPr/>
          </p:nvGrpSpPr>
          <p:grpSpPr>
            <a:xfrm>
              <a:off x="7451976" y="5034334"/>
              <a:ext cx="542192" cy="540002"/>
              <a:chOff x="1217704" y="2696845"/>
              <a:chExt cx="437990" cy="345492"/>
            </a:xfrm>
          </p:grpSpPr>
          <p:sp>
            <p:nvSpPr>
              <p:cNvPr id="1221" name="Google Shape;1221;p24"/>
              <p:cNvSpPr/>
              <p:nvPr/>
            </p:nvSpPr>
            <p:spPr>
              <a:xfrm>
                <a:off x="1219475" y="2696845"/>
                <a:ext cx="436219" cy="345492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</a:path>
                </a:pathLst>
              </a:custGeom>
              <a:solidFill>
                <a:srgbClr val="FFF21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24"/>
              <p:cNvSpPr/>
              <p:nvPr/>
            </p:nvSpPr>
            <p:spPr>
              <a:xfrm>
                <a:off x="1217704" y="2696846"/>
                <a:ext cx="436219" cy="345491"/>
              </a:xfrm>
              <a:custGeom>
                <a:rect b="b" l="l" r="r" t="t"/>
                <a:pathLst>
                  <a:path extrusionOk="0" h="324534" w="324523">
                    <a:moveTo>
                      <a:pt x="0" y="162267"/>
                    </a:moveTo>
                    <a:cubicBezTo>
                      <a:pt x="0" y="251890"/>
                      <a:pt x="72656" y="324534"/>
                      <a:pt x="162267" y="324534"/>
                    </a:cubicBezTo>
                    <a:cubicBezTo>
                      <a:pt x="251891" y="324534"/>
                      <a:pt x="324523" y="251890"/>
                      <a:pt x="324523" y="162267"/>
                    </a:cubicBezTo>
                    <a:cubicBezTo>
                      <a:pt x="324523" y="72656"/>
                      <a:pt x="251891" y="0"/>
                      <a:pt x="162267" y="0"/>
                    </a:cubicBezTo>
                    <a:cubicBezTo>
                      <a:pt x="72656" y="0"/>
                      <a:pt x="0" y="72656"/>
                      <a:pt x="0" y="162267"/>
                    </a:cubicBezTo>
                    <a:close/>
                    <a:moveTo>
                      <a:pt x="0" y="162267"/>
                    </a:moveTo>
                  </a:path>
                </a:pathLst>
              </a:custGeom>
              <a:noFill/>
              <a:ln cap="flat" cmpd="sng" w="10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24"/>
              <p:cNvSpPr/>
              <p:nvPr/>
            </p:nvSpPr>
            <p:spPr>
              <a:xfrm>
                <a:off x="1264188" y="2756221"/>
                <a:ext cx="328156" cy="232158"/>
              </a:xfrm>
              <a:custGeom>
                <a:rect b="b" l="l" r="r" t="t"/>
                <a:pathLst>
                  <a:path extrusionOk="0" h="204520" w="255854">
                    <a:moveTo>
                      <a:pt x="255854" y="204520"/>
                    </a:moveTo>
                    <a:lnTo>
                      <a:pt x="0" y="0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24"/>
              <p:cNvSpPr/>
              <p:nvPr/>
            </p:nvSpPr>
            <p:spPr>
              <a:xfrm>
                <a:off x="1288931" y="2740825"/>
                <a:ext cx="304385" cy="247554"/>
              </a:xfrm>
              <a:custGeom>
                <a:rect b="b" l="l" r="r" t="t"/>
                <a:pathLst>
                  <a:path extrusionOk="0" h="204508" w="255854">
                    <a:moveTo>
                      <a:pt x="255854" y="0"/>
                    </a:moveTo>
                    <a:lnTo>
                      <a:pt x="0" y="204508"/>
                    </a:lnTo>
                  </a:path>
                </a:pathLst>
              </a:custGeom>
              <a:noFill/>
              <a:ln cap="flat" cmpd="sng" w="1255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25" name="Google Shape;1225;p24"/>
            <p:cNvSpPr/>
            <p:nvPr/>
          </p:nvSpPr>
          <p:spPr>
            <a:xfrm>
              <a:off x="8077427" y="5128162"/>
              <a:ext cx="3252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2400"/>
                <a:buFont typeface="Calibri"/>
                <a:buNone/>
              </a:pPr>
              <a:r>
                <a:rPr b="0" i="0" lang="fr-FR" sz="24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L</a:t>
              </a:r>
              <a:endParaRPr b="0" baseline="-25000" i="0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26" name="Google Shape;1226;p24"/>
            <p:cNvGrpSpPr/>
            <p:nvPr/>
          </p:nvGrpSpPr>
          <p:grpSpPr>
            <a:xfrm>
              <a:off x="9117579" y="6209474"/>
              <a:ext cx="597241" cy="179704"/>
              <a:chOff x="8938237" y="6113057"/>
              <a:chExt cx="597241" cy="179704"/>
            </a:xfrm>
          </p:grpSpPr>
          <p:sp>
            <p:nvSpPr>
              <p:cNvPr id="1227" name="Google Shape;1227;p24"/>
              <p:cNvSpPr/>
              <p:nvPr/>
            </p:nvSpPr>
            <p:spPr>
              <a:xfrm>
                <a:off x="9030337" y="6113057"/>
                <a:ext cx="399114" cy="17970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8" name="Google Shape;1228;p24"/>
              <p:cNvGrpSpPr/>
              <p:nvPr/>
            </p:nvGrpSpPr>
            <p:grpSpPr>
              <a:xfrm>
                <a:off x="8938237" y="6165882"/>
                <a:ext cx="597241" cy="75716"/>
                <a:chOff x="8987041" y="4196240"/>
                <a:chExt cx="597241" cy="75716"/>
              </a:xfrm>
            </p:grpSpPr>
            <p:sp>
              <p:nvSpPr>
                <p:cNvPr id="1229" name="Google Shape;1229;p24"/>
                <p:cNvSpPr/>
                <p:nvPr/>
              </p:nvSpPr>
              <p:spPr>
                <a:xfrm>
                  <a:off x="9015959" y="4196240"/>
                  <a:ext cx="522131" cy="43658"/>
                </a:xfrm>
                <a:custGeom>
                  <a:rect b="b" l="l" r="r" t="t"/>
                  <a:pathLst>
                    <a:path extrusionOk="0" h="34175" w="323697">
                      <a:moveTo>
                        <a:pt x="0" y="0"/>
                      </a:moveTo>
                      <a:lnTo>
                        <a:pt x="323697" y="34175"/>
                      </a:lnTo>
                    </a:path>
                  </a:pathLst>
                </a:custGeom>
                <a:noFill/>
                <a:ln cap="rnd" cmpd="sng" w="25400">
                  <a:solidFill>
                    <a:srgbClr val="373535"/>
                  </a:solidFill>
                  <a:prstDash val="solid"/>
                  <a:miter lim="50800"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r>
                    <a:t/>
                  </a:r>
                  <a:endParaRPr b="0" i="0" sz="20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0" name="Google Shape;1230;p24"/>
                <p:cNvSpPr/>
                <p:nvPr/>
              </p:nvSpPr>
              <p:spPr>
                <a:xfrm>
                  <a:off x="8987041" y="4199012"/>
                  <a:ext cx="92100" cy="72944"/>
                </a:xfrm>
                <a:custGeom>
                  <a:rect b="b" l="l" r="r" t="t"/>
                  <a:pathLst>
                    <a:path extrusionOk="0" h="57099" w="57098">
                      <a:moveTo>
                        <a:pt x="28549" y="57099"/>
                      </a:moveTo>
                      <a:cubicBezTo>
                        <a:pt x="44322" y="57099"/>
                        <a:pt x="57098" y="44311"/>
                        <a:pt x="57098" y="28550"/>
                      </a:cubicBezTo>
                      <a:cubicBezTo>
                        <a:pt x="57098" y="12776"/>
                        <a:pt x="44322" y="0"/>
                        <a:pt x="28549" y="0"/>
                      </a:cubicBezTo>
                      <a:cubicBezTo>
                        <a:pt x="12776" y="0"/>
                        <a:pt x="0" y="12776"/>
                        <a:pt x="0" y="28550"/>
                      </a:cubicBezTo>
                      <a:cubicBezTo>
                        <a:pt x="0" y="44311"/>
                        <a:pt x="12776" y="57099"/>
                        <a:pt x="28549" y="57099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r>
                    <a:t/>
                  </a:r>
                  <a:endParaRPr b="0" i="0" sz="20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1" name="Google Shape;1231;p24"/>
                <p:cNvSpPr/>
                <p:nvPr/>
              </p:nvSpPr>
              <p:spPr>
                <a:xfrm>
                  <a:off x="9492182" y="4199012"/>
                  <a:ext cx="92100" cy="72944"/>
                </a:xfrm>
                <a:custGeom>
                  <a:rect b="b" l="l" r="r" t="t"/>
                  <a:pathLst>
                    <a:path extrusionOk="0" h="57099" w="57098">
                      <a:moveTo>
                        <a:pt x="28549" y="57099"/>
                      </a:moveTo>
                      <a:cubicBezTo>
                        <a:pt x="44322" y="57099"/>
                        <a:pt x="57098" y="44311"/>
                        <a:pt x="57098" y="28550"/>
                      </a:cubicBezTo>
                      <a:cubicBezTo>
                        <a:pt x="57098" y="12776"/>
                        <a:pt x="44322" y="0"/>
                        <a:pt x="28549" y="0"/>
                      </a:cubicBezTo>
                      <a:cubicBezTo>
                        <a:pt x="12776" y="0"/>
                        <a:pt x="0" y="12776"/>
                        <a:pt x="0" y="28550"/>
                      </a:cubicBezTo>
                      <a:cubicBezTo>
                        <a:pt x="0" y="44311"/>
                        <a:pt x="12776" y="57099"/>
                        <a:pt x="28549" y="57099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r>
                    <a:t/>
                  </a:r>
                  <a:endParaRPr b="0" i="0" sz="20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32" name="Google Shape;1232;p24"/>
            <p:cNvSpPr/>
            <p:nvPr/>
          </p:nvSpPr>
          <p:spPr>
            <a:xfrm>
              <a:off x="9225248" y="4226476"/>
              <a:ext cx="468000" cy="468000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  <a:close/>
                  <a:moveTo>
                    <a:pt x="0" y="162267"/>
                  </a:moveTo>
                </a:path>
              </a:pathLst>
            </a:custGeom>
            <a:noFill/>
            <a:ln cap="flat" cmpd="sng" w="10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24"/>
            <p:cNvSpPr txBox="1"/>
            <p:nvPr/>
          </p:nvSpPr>
          <p:spPr>
            <a:xfrm>
              <a:off x="9248840" y="4215962"/>
              <a:ext cx="4475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endParaRPr/>
            </a:p>
          </p:txBody>
        </p:sp>
        <p:sp>
          <p:nvSpPr>
            <p:cNvPr id="1234" name="Google Shape;1234;p24"/>
            <p:cNvSpPr/>
            <p:nvPr/>
          </p:nvSpPr>
          <p:spPr>
            <a:xfrm>
              <a:off x="10916611" y="4815811"/>
              <a:ext cx="34551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2800"/>
                <a:buFont typeface="Calibri"/>
                <a:buNone/>
              </a:pPr>
              <a:r>
                <a:rPr b="0" i="0" lang="fr-FR" sz="28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+</a:t>
              </a:r>
              <a:endParaRPr b="0" baseline="-25000" i="0" sz="28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24"/>
            <p:cNvSpPr/>
            <p:nvPr/>
          </p:nvSpPr>
          <p:spPr>
            <a:xfrm>
              <a:off x="10921696" y="5264837"/>
              <a:ext cx="325253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4408F"/>
                </a:buClr>
                <a:buSzPts val="2800"/>
                <a:buFont typeface="Calibri"/>
                <a:buNone/>
              </a:pPr>
              <a:r>
                <a:rPr b="0" i="0" lang="fr-FR" sz="2800" u="none" cap="none" strike="noStrike">
                  <a:solidFill>
                    <a:srgbClr val="24408F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 b="0" baseline="-25000" i="0" sz="28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6" name="Google Shape;1236;p24"/>
          <p:cNvSpPr txBox="1"/>
          <p:nvPr/>
        </p:nvSpPr>
        <p:spPr>
          <a:xfrm>
            <a:off x="3350041" y="5389269"/>
            <a:ext cx="57921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lampe s’éteint et le moteur ne fonctionne plus.</a:t>
            </a:r>
            <a:endParaRPr/>
          </a:p>
        </p:txBody>
      </p:sp>
      <p:sp>
        <p:nvSpPr>
          <p:cNvPr id="1237" name="Google Shape;1237;p24"/>
          <p:cNvSpPr txBox="1"/>
          <p:nvPr/>
        </p:nvSpPr>
        <p:spPr>
          <a:xfrm>
            <a:off x="7055500" y="5701450"/>
            <a:ext cx="4468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les deux lampes brillent faiblement et le moteur tourne plus lentement.</a:t>
            </a:r>
            <a:endParaRPr/>
          </a:p>
        </p:txBody>
      </p:sp>
      <p:sp>
        <p:nvSpPr>
          <p:cNvPr id="1238" name="Google Shape;1238;p24"/>
          <p:cNvSpPr/>
          <p:nvPr/>
        </p:nvSpPr>
        <p:spPr>
          <a:xfrm>
            <a:off x="8211827" y="4222262"/>
            <a:ext cx="1278714" cy="360000"/>
          </a:xfrm>
          <a:prstGeom prst="ellipse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25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1245" name="Google Shape;1245;p25"/>
          <p:cNvSpPr txBox="1"/>
          <p:nvPr/>
        </p:nvSpPr>
        <p:spPr>
          <a:xfrm>
            <a:off x="820908" y="293332"/>
            <a:ext cx="10553700" cy="2432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Faisons maintenant ensemble la correction du défi 2 page 15.</a:t>
            </a:r>
            <a:endParaRPr/>
          </a:p>
        </p:txBody>
      </p:sp>
      <p:pic>
        <p:nvPicPr>
          <p:cNvPr descr="Lever la main - Icônes mains et gestes gratuites" id="1246" name="Google Shape;124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9616" y="177656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7" name="Google Shape;124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905" y="1724091"/>
            <a:ext cx="10656177" cy="4237029"/>
          </a:xfrm>
          <a:prstGeom prst="rect">
            <a:avLst/>
          </a:prstGeom>
          <a:noFill/>
          <a:ln>
            <a:noFill/>
          </a:ln>
        </p:spPr>
      </p:pic>
      <p:sp>
        <p:nvSpPr>
          <p:cNvPr id="1248" name="Google Shape;1248;p25"/>
          <p:cNvSpPr/>
          <p:nvPr/>
        </p:nvSpPr>
        <p:spPr>
          <a:xfrm>
            <a:off x="6701592" y="3525258"/>
            <a:ext cx="612000" cy="4320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26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1255" name="Google Shape;1255;p26"/>
          <p:cNvSpPr txBox="1"/>
          <p:nvPr/>
        </p:nvSpPr>
        <p:spPr>
          <a:xfrm>
            <a:off x="761260" y="186940"/>
            <a:ext cx="10553700" cy="388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Faisons maintenant ensemble la correction du défi 3 page 15.</a:t>
            </a:r>
            <a:endParaRPr/>
          </a:p>
        </p:txBody>
      </p:sp>
      <p:pic>
        <p:nvPicPr>
          <p:cNvPr descr="Lever la main - Icônes mains et gestes gratuites" id="1256" name="Google Shape;125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4960" y="177656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7" name="Google Shape;125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693" y="1959928"/>
            <a:ext cx="10847330" cy="32073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8" name="Google Shape;1258;p26"/>
          <p:cNvGrpSpPr/>
          <p:nvPr/>
        </p:nvGrpSpPr>
        <p:grpSpPr>
          <a:xfrm>
            <a:off x="3796365" y="4682671"/>
            <a:ext cx="375042" cy="366843"/>
            <a:chOff x="5137484" y="5947954"/>
            <a:chExt cx="453419" cy="443507"/>
          </a:xfrm>
        </p:grpSpPr>
        <p:cxnSp>
          <p:nvCxnSpPr>
            <p:cNvPr id="1259" name="Google Shape;1259;p26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60" name="Google Shape;1260;p26"/>
            <p:cNvCxnSpPr/>
            <p:nvPr/>
          </p:nvCxnSpPr>
          <p:spPr>
            <a:xfrm flipH="1">
              <a:off x="5345345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261" name="Google Shape;1261;p26"/>
          <p:cNvGrpSpPr/>
          <p:nvPr/>
        </p:nvGrpSpPr>
        <p:grpSpPr>
          <a:xfrm>
            <a:off x="6439416" y="4682671"/>
            <a:ext cx="375042" cy="366843"/>
            <a:chOff x="5137484" y="5947954"/>
            <a:chExt cx="453419" cy="443507"/>
          </a:xfrm>
        </p:grpSpPr>
        <p:cxnSp>
          <p:nvCxnSpPr>
            <p:cNvPr id="1262" name="Google Shape;1262;p26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63" name="Google Shape;1263;p26"/>
            <p:cNvCxnSpPr/>
            <p:nvPr/>
          </p:nvCxnSpPr>
          <p:spPr>
            <a:xfrm flipH="1">
              <a:off x="5345345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9" name="Google Shape;1269;p27"/>
          <p:cNvCxnSpPr/>
          <p:nvPr/>
        </p:nvCxnSpPr>
        <p:spPr>
          <a:xfrm>
            <a:off x="2679489" y="4025129"/>
            <a:ext cx="3182283" cy="0"/>
          </a:xfrm>
          <a:prstGeom prst="straightConnector1">
            <a:avLst/>
          </a:prstGeom>
          <a:noFill/>
          <a:ln cap="rnd" cmpd="sng" w="2857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</p:cxnSp>
      <p:sp>
        <p:nvSpPr>
          <p:cNvPr id="1270" name="Google Shape;1270;p27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1271" name="Google Shape;1271;p27"/>
          <p:cNvSpPr txBox="1"/>
          <p:nvPr/>
        </p:nvSpPr>
        <p:spPr>
          <a:xfrm>
            <a:off x="867138" y="269612"/>
            <a:ext cx="10553700" cy="2577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Corrigeons  ensemble le défi 4 page 16.</a:t>
            </a:r>
            <a:endParaRPr/>
          </a:p>
        </p:txBody>
      </p:sp>
      <p:pic>
        <p:nvPicPr>
          <p:cNvPr descr="Lever la main - Icônes mains et gestes gratuites" id="1272" name="Google Shape;127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45966" y="224177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" name="Google Shape;127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3344" y="1050939"/>
            <a:ext cx="8866920" cy="57240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4" name="Google Shape;1274;p27"/>
          <p:cNvGrpSpPr/>
          <p:nvPr/>
        </p:nvGrpSpPr>
        <p:grpSpPr>
          <a:xfrm>
            <a:off x="4549653" y="1984418"/>
            <a:ext cx="231349" cy="234810"/>
            <a:chOff x="5137484" y="5947954"/>
            <a:chExt cx="436970" cy="443507"/>
          </a:xfrm>
        </p:grpSpPr>
        <p:cxnSp>
          <p:nvCxnSpPr>
            <p:cNvPr id="1275" name="Google Shape;1275;p27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6" name="Google Shape;1276;p27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277" name="Google Shape;1277;p27"/>
          <p:cNvGrpSpPr/>
          <p:nvPr/>
        </p:nvGrpSpPr>
        <p:grpSpPr>
          <a:xfrm>
            <a:off x="1775973" y="5681207"/>
            <a:ext cx="231349" cy="234810"/>
            <a:chOff x="5137484" y="5947954"/>
            <a:chExt cx="436970" cy="443507"/>
          </a:xfrm>
        </p:grpSpPr>
        <p:cxnSp>
          <p:nvCxnSpPr>
            <p:cNvPr id="1278" name="Google Shape;1278;p27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9" name="Google Shape;1279;p27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280" name="Google Shape;1280;p27"/>
          <p:cNvGrpSpPr/>
          <p:nvPr/>
        </p:nvGrpSpPr>
        <p:grpSpPr>
          <a:xfrm>
            <a:off x="1775973" y="5954247"/>
            <a:ext cx="231349" cy="234810"/>
            <a:chOff x="5137484" y="5947954"/>
            <a:chExt cx="436970" cy="443507"/>
          </a:xfrm>
        </p:grpSpPr>
        <p:cxnSp>
          <p:nvCxnSpPr>
            <p:cNvPr id="1281" name="Google Shape;1281;p27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2" name="Google Shape;1282;p27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283" name="Google Shape;1283;p27"/>
          <p:cNvSpPr/>
          <p:nvPr/>
        </p:nvSpPr>
        <p:spPr>
          <a:xfrm>
            <a:off x="4393570" y="3199070"/>
            <a:ext cx="1468202" cy="1033279"/>
          </a:xfrm>
          <a:custGeom>
            <a:rect b="b" l="l" r="r" t="t"/>
            <a:pathLst>
              <a:path extrusionOk="0" h="743546" w="717410">
                <a:moveTo>
                  <a:pt x="717410" y="743546"/>
                </a:moveTo>
                <a:lnTo>
                  <a:pt x="717410" y="0"/>
                </a:lnTo>
                <a:lnTo>
                  <a:pt x="0" y="0"/>
                </a:lnTo>
              </a:path>
            </a:pathLst>
          </a:custGeom>
          <a:noFill/>
          <a:ln cap="rnd" cmpd="sng" w="2857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27"/>
          <p:cNvSpPr/>
          <p:nvPr/>
        </p:nvSpPr>
        <p:spPr>
          <a:xfrm>
            <a:off x="2679489" y="3198837"/>
            <a:ext cx="3182283" cy="1875482"/>
          </a:xfrm>
          <a:custGeom>
            <a:rect b="b" l="l" r="r" t="t"/>
            <a:pathLst>
              <a:path extrusionOk="0" h="1778101" w="1953703">
                <a:moveTo>
                  <a:pt x="924305" y="0"/>
                </a:moveTo>
                <a:lnTo>
                  <a:pt x="0" y="0"/>
                </a:lnTo>
                <a:lnTo>
                  <a:pt x="0" y="1778101"/>
                </a:lnTo>
                <a:lnTo>
                  <a:pt x="1953703" y="1772246"/>
                </a:lnTo>
                <a:lnTo>
                  <a:pt x="1953703" y="877836"/>
                </a:lnTo>
              </a:path>
            </a:pathLst>
          </a:custGeom>
          <a:noFill/>
          <a:ln cap="rnd" cmpd="sng" w="28575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5" name="Google Shape;1285;p27"/>
          <p:cNvGrpSpPr/>
          <p:nvPr/>
        </p:nvGrpSpPr>
        <p:grpSpPr>
          <a:xfrm>
            <a:off x="3688743" y="3746419"/>
            <a:ext cx="542192" cy="540002"/>
            <a:chOff x="1217704" y="2696845"/>
            <a:chExt cx="437990" cy="345492"/>
          </a:xfrm>
        </p:grpSpPr>
        <p:sp>
          <p:nvSpPr>
            <p:cNvPr id="1286" name="Google Shape;1286;p27"/>
            <p:cNvSpPr/>
            <p:nvPr/>
          </p:nvSpPr>
          <p:spPr>
            <a:xfrm>
              <a:off x="1219475" y="2696845"/>
              <a:ext cx="436219" cy="345492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</a:path>
              </a:pathLst>
            </a:custGeom>
            <a:solidFill>
              <a:srgbClr val="FFF2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27"/>
            <p:cNvSpPr/>
            <p:nvPr/>
          </p:nvSpPr>
          <p:spPr>
            <a:xfrm>
              <a:off x="1217704" y="2696846"/>
              <a:ext cx="436219" cy="345491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  <a:close/>
                  <a:moveTo>
                    <a:pt x="0" y="162267"/>
                  </a:moveTo>
                </a:path>
              </a:pathLst>
            </a:custGeom>
            <a:noFill/>
            <a:ln cap="flat" cmpd="sng" w="10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27"/>
            <p:cNvSpPr/>
            <p:nvPr/>
          </p:nvSpPr>
          <p:spPr>
            <a:xfrm>
              <a:off x="1264188" y="2756221"/>
              <a:ext cx="328156" cy="232158"/>
            </a:xfrm>
            <a:custGeom>
              <a:rect b="b" l="l" r="r" t="t"/>
              <a:pathLst>
                <a:path extrusionOk="0" h="204520" w="255854">
                  <a:moveTo>
                    <a:pt x="255854" y="204520"/>
                  </a:moveTo>
                  <a:lnTo>
                    <a:pt x="0" y="0"/>
                  </a:lnTo>
                </a:path>
              </a:pathLst>
            </a:custGeom>
            <a:noFill/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27"/>
            <p:cNvSpPr/>
            <p:nvPr/>
          </p:nvSpPr>
          <p:spPr>
            <a:xfrm>
              <a:off x="1281896" y="2746397"/>
              <a:ext cx="304385" cy="247554"/>
            </a:xfrm>
            <a:custGeom>
              <a:rect b="b" l="l" r="r" t="t"/>
              <a:pathLst>
                <a:path extrusionOk="0" h="204508" w="255854">
                  <a:moveTo>
                    <a:pt x="255854" y="0"/>
                  </a:moveTo>
                  <a:lnTo>
                    <a:pt x="0" y="204508"/>
                  </a:lnTo>
                </a:path>
              </a:pathLst>
            </a:custGeom>
            <a:noFill/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0" name="Google Shape;1290;p27"/>
          <p:cNvSpPr/>
          <p:nvPr/>
        </p:nvSpPr>
        <p:spPr>
          <a:xfrm>
            <a:off x="3426752" y="3520488"/>
            <a:ext cx="4003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8F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baseline="-2500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291" name="Google Shape;1291;p27"/>
          <p:cNvSpPr/>
          <p:nvPr/>
        </p:nvSpPr>
        <p:spPr>
          <a:xfrm>
            <a:off x="3866214" y="2750871"/>
            <a:ext cx="34551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8F"/>
              </a:buClr>
              <a:buSzPts val="2800"/>
              <a:buFont typeface="Calibri"/>
              <a:buNone/>
            </a:pPr>
            <a:r>
              <a:rPr b="0" i="0" lang="fr-FR" sz="28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0" baseline="-25000" i="0" sz="2800" u="none" cap="none" strike="noStrike">
              <a:solidFill>
                <a:srgbClr val="24408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27"/>
          <p:cNvSpPr/>
          <p:nvPr/>
        </p:nvSpPr>
        <p:spPr>
          <a:xfrm>
            <a:off x="4360301" y="2698742"/>
            <a:ext cx="32525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8F"/>
              </a:buClr>
              <a:buSzPts val="3600"/>
              <a:buFont typeface="Calibri"/>
              <a:buNone/>
            </a:pPr>
            <a:r>
              <a:rPr b="0" i="0" lang="fr-FR" sz="36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 b="0" baseline="-25000" i="0" sz="3600" u="none" cap="none" strike="noStrike">
              <a:solidFill>
                <a:srgbClr val="24408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93" name="Google Shape;1293;p27"/>
          <p:cNvCxnSpPr/>
          <p:nvPr/>
        </p:nvCxnSpPr>
        <p:spPr>
          <a:xfrm>
            <a:off x="4193105" y="2899800"/>
            <a:ext cx="0" cy="576000"/>
          </a:xfrm>
          <a:prstGeom prst="straightConnector1">
            <a:avLst/>
          </a:prstGeom>
          <a:noFill/>
          <a:ln cap="rnd" cmpd="sng" w="381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</p:cxnSp>
      <p:cxnSp>
        <p:nvCxnSpPr>
          <p:cNvPr id="1294" name="Google Shape;1294;p27"/>
          <p:cNvCxnSpPr/>
          <p:nvPr/>
        </p:nvCxnSpPr>
        <p:spPr>
          <a:xfrm>
            <a:off x="4393569" y="3007800"/>
            <a:ext cx="0" cy="360000"/>
          </a:xfrm>
          <a:prstGeom prst="straightConnector1">
            <a:avLst/>
          </a:prstGeom>
          <a:noFill/>
          <a:ln cap="rnd" cmpd="sng" w="38100">
            <a:solidFill>
              <a:srgbClr val="373535"/>
            </a:solidFill>
            <a:prstDash val="solid"/>
            <a:miter lim="50800"/>
            <a:headEnd len="sm" w="sm" type="none"/>
            <a:tailEnd len="sm" w="sm" type="none"/>
          </a:ln>
        </p:spPr>
      </p:cxnSp>
      <p:grpSp>
        <p:nvGrpSpPr>
          <p:cNvPr id="1295" name="Google Shape;1295;p27"/>
          <p:cNvGrpSpPr/>
          <p:nvPr/>
        </p:nvGrpSpPr>
        <p:grpSpPr>
          <a:xfrm flipH="1" rot="-187582">
            <a:off x="4930954" y="4984901"/>
            <a:ext cx="597241" cy="144000"/>
            <a:chOff x="8938237" y="6113057"/>
            <a:chExt cx="597241" cy="179704"/>
          </a:xfrm>
        </p:grpSpPr>
        <p:sp>
          <p:nvSpPr>
            <p:cNvPr id="1296" name="Google Shape;1296;p27"/>
            <p:cNvSpPr/>
            <p:nvPr/>
          </p:nvSpPr>
          <p:spPr>
            <a:xfrm>
              <a:off x="9030337" y="6113057"/>
              <a:ext cx="399114" cy="17970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7" name="Google Shape;1297;p27"/>
            <p:cNvGrpSpPr/>
            <p:nvPr/>
          </p:nvGrpSpPr>
          <p:grpSpPr>
            <a:xfrm>
              <a:off x="8938237" y="6165882"/>
              <a:ext cx="597241" cy="75716"/>
              <a:chOff x="8987041" y="4196240"/>
              <a:chExt cx="597241" cy="75716"/>
            </a:xfrm>
          </p:grpSpPr>
          <p:sp>
            <p:nvSpPr>
              <p:cNvPr id="1298" name="Google Shape;1298;p27"/>
              <p:cNvSpPr/>
              <p:nvPr/>
            </p:nvSpPr>
            <p:spPr>
              <a:xfrm>
                <a:off x="9015959" y="4196240"/>
                <a:ext cx="522131" cy="43658"/>
              </a:xfrm>
              <a:custGeom>
                <a:rect b="b" l="l" r="r" t="t"/>
                <a:pathLst>
                  <a:path extrusionOk="0" h="34175" w="323697">
                    <a:moveTo>
                      <a:pt x="0" y="0"/>
                    </a:moveTo>
                    <a:lnTo>
                      <a:pt x="323697" y="34175"/>
                    </a:lnTo>
                  </a:path>
                </a:pathLst>
              </a:custGeom>
              <a:noFill/>
              <a:ln cap="rnd" cmpd="sng" w="2540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27"/>
              <p:cNvSpPr/>
              <p:nvPr/>
            </p:nvSpPr>
            <p:spPr>
              <a:xfrm>
                <a:off x="8987041" y="4199012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27"/>
              <p:cNvSpPr/>
              <p:nvPr/>
            </p:nvSpPr>
            <p:spPr>
              <a:xfrm>
                <a:off x="9492182" y="4199012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01" name="Google Shape;1301;p27"/>
          <p:cNvGrpSpPr/>
          <p:nvPr/>
        </p:nvGrpSpPr>
        <p:grpSpPr>
          <a:xfrm>
            <a:off x="3688743" y="4759387"/>
            <a:ext cx="542192" cy="540002"/>
            <a:chOff x="1217704" y="2696845"/>
            <a:chExt cx="437990" cy="345492"/>
          </a:xfrm>
        </p:grpSpPr>
        <p:sp>
          <p:nvSpPr>
            <p:cNvPr id="1302" name="Google Shape;1302;p27"/>
            <p:cNvSpPr/>
            <p:nvPr/>
          </p:nvSpPr>
          <p:spPr>
            <a:xfrm>
              <a:off x="1219475" y="2696845"/>
              <a:ext cx="436219" cy="345492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</a:path>
              </a:pathLst>
            </a:custGeom>
            <a:solidFill>
              <a:srgbClr val="FFF2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27"/>
            <p:cNvSpPr/>
            <p:nvPr/>
          </p:nvSpPr>
          <p:spPr>
            <a:xfrm>
              <a:off x="1217704" y="2696846"/>
              <a:ext cx="436219" cy="345491"/>
            </a:xfrm>
            <a:custGeom>
              <a:rect b="b" l="l" r="r" t="t"/>
              <a:pathLst>
                <a:path extrusionOk="0" h="324534" w="324523">
                  <a:moveTo>
                    <a:pt x="0" y="162267"/>
                  </a:moveTo>
                  <a:cubicBezTo>
                    <a:pt x="0" y="251890"/>
                    <a:pt x="72656" y="324534"/>
                    <a:pt x="162267" y="324534"/>
                  </a:cubicBezTo>
                  <a:cubicBezTo>
                    <a:pt x="251891" y="324534"/>
                    <a:pt x="324523" y="251890"/>
                    <a:pt x="324523" y="162267"/>
                  </a:cubicBezTo>
                  <a:cubicBezTo>
                    <a:pt x="324523" y="72656"/>
                    <a:pt x="251891" y="0"/>
                    <a:pt x="162267" y="0"/>
                  </a:cubicBezTo>
                  <a:cubicBezTo>
                    <a:pt x="72656" y="0"/>
                    <a:pt x="0" y="72656"/>
                    <a:pt x="0" y="162267"/>
                  </a:cubicBezTo>
                  <a:close/>
                  <a:moveTo>
                    <a:pt x="0" y="162267"/>
                  </a:moveTo>
                </a:path>
              </a:pathLst>
            </a:custGeom>
            <a:noFill/>
            <a:ln cap="flat" cmpd="sng" w="10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27"/>
            <p:cNvSpPr/>
            <p:nvPr/>
          </p:nvSpPr>
          <p:spPr>
            <a:xfrm>
              <a:off x="1264188" y="2756221"/>
              <a:ext cx="328156" cy="232158"/>
            </a:xfrm>
            <a:custGeom>
              <a:rect b="b" l="l" r="r" t="t"/>
              <a:pathLst>
                <a:path extrusionOk="0" h="204520" w="255854">
                  <a:moveTo>
                    <a:pt x="255854" y="204520"/>
                  </a:moveTo>
                  <a:lnTo>
                    <a:pt x="0" y="0"/>
                  </a:lnTo>
                </a:path>
              </a:pathLst>
            </a:custGeom>
            <a:noFill/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27"/>
            <p:cNvSpPr/>
            <p:nvPr/>
          </p:nvSpPr>
          <p:spPr>
            <a:xfrm>
              <a:off x="1281896" y="2746397"/>
              <a:ext cx="304385" cy="247554"/>
            </a:xfrm>
            <a:custGeom>
              <a:rect b="b" l="l" r="r" t="t"/>
              <a:pathLst>
                <a:path extrusionOk="0" h="204508" w="255854">
                  <a:moveTo>
                    <a:pt x="255854" y="0"/>
                  </a:moveTo>
                  <a:lnTo>
                    <a:pt x="0" y="204508"/>
                  </a:lnTo>
                </a:path>
              </a:pathLst>
            </a:custGeom>
            <a:noFill/>
            <a:ln cap="flat" cmpd="sng" w="12550">
              <a:solidFill>
                <a:srgbClr val="373535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6" name="Google Shape;1306;p27"/>
          <p:cNvSpPr/>
          <p:nvPr/>
        </p:nvSpPr>
        <p:spPr>
          <a:xfrm>
            <a:off x="3424550" y="4492660"/>
            <a:ext cx="3252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8F"/>
              </a:buClr>
              <a:buSzPts val="2400"/>
              <a:buFont typeface="Calibri"/>
              <a:buNone/>
            </a:pPr>
            <a:r>
              <a:rPr b="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b="0" baseline="-25000" i="0" lang="fr-FR" sz="2400" u="none" cap="none" strike="noStrike">
                <a:solidFill>
                  <a:srgbClr val="24408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grpSp>
        <p:nvGrpSpPr>
          <p:cNvPr id="1307" name="Google Shape;1307;p27"/>
          <p:cNvGrpSpPr/>
          <p:nvPr/>
        </p:nvGrpSpPr>
        <p:grpSpPr>
          <a:xfrm flipH="1" rot="-187582">
            <a:off x="4928719" y="3937483"/>
            <a:ext cx="597241" cy="144000"/>
            <a:chOff x="8938237" y="6113057"/>
            <a:chExt cx="597241" cy="179704"/>
          </a:xfrm>
        </p:grpSpPr>
        <p:sp>
          <p:nvSpPr>
            <p:cNvPr id="1308" name="Google Shape;1308;p27"/>
            <p:cNvSpPr/>
            <p:nvPr/>
          </p:nvSpPr>
          <p:spPr>
            <a:xfrm>
              <a:off x="9030337" y="6113057"/>
              <a:ext cx="399114" cy="17970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9" name="Google Shape;1309;p27"/>
            <p:cNvGrpSpPr/>
            <p:nvPr/>
          </p:nvGrpSpPr>
          <p:grpSpPr>
            <a:xfrm>
              <a:off x="8938237" y="6165882"/>
              <a:ext cx="597241" cy="75716"/>
              <a:chOff x="8987041" y="4196240"/>
              <a:chExt cx="597241" cy="75716"/>
            </a:xfrm>
          </p:grpSpPr>
          <p:sp>
            <p:nvSpPr>
              <p:cNvPr id="1310" name="Google Shape;1310;p27"/>
              <p:cNvSpPr/>
              <p:nvPr/>
            </p:nvSpPr>
            <p:spPr>
              <a:xfrm>
                <a:off x="9015959" y="4196240"/>
                <a:ext cx="522131" cy="43658"/>
              </a:xfrm>
              <a:custGeom>
                <a:rect b="b" l="l" r="r" t="t"/>
                <a:pathLst>
                  <a:path extrusionOk="0" h="34175" w="323697">
                    <a:moveTo>
                      <a:pt x="0" y="0"/>
                    </a:moveTo>
                    <a:lnTo>
                      <a:pt x="323697" y="34175"/>
                    </a:lnTo>
                  </a:path>
                </a:pathLst>
              </a:custGeom>
              <a:noFill/>
              <a:ln cap="rnd" cmpd="sng" w="25400">
                <a:solidFill>
                  <a:srgbClr val="3735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27"/>
              <p:cNvSpPr/>
              <p:nvPr/>
            </p:nvSpPr>
            <p:spPr>
              <a:xfrm>
                <a:off x="8987041" y="4199012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27"/>
              <p:cNvSpPr/>
              <p:nvPr/>
            </p:nvSpPr>
            <p:spPr>
              <a:xfrm>
                <a:off x="9492182" y="4199012"/>
                <a:ext cx="92100" cy="72944"/>
              </a:xfrm>
              <a:custGeom>
                <a:rect b="b" l="l" r="r" t="t"/>
                <a:pathLst>
                  <a:path extrusionOk="0" h="57099" w="57098">
                    <a:moveTo>
                      <a:pt x="28549" y="57099"/>
                    </a:moveTo>
                    <a:cubicBezTo>
                      <a:pt x="44322" y="57099"/>
                      <a:pt x="57098" y="44311"/>
                      <a:pt x="57098" y="28550"/>
                    </a:cubicBezTo>
                    <a:cubicBezTo>
                      <a:pt x="57098" y="12776"/>
                      <a:pt x="44322" y="0"/>
                      <a:pt x="28549" y="0"/>
                    </a:cubicBezTo>
                    <a:cubicBezTo>
                      <a:pt x="12776" y="0"/>
                      <a:pt x="0" y="12776"/>
                      <a:pt x="0" y="28550"/>
                    </a:cubicBezTo>
                    <a:cubicBezTo>
                      <a:pt x="0" y="44311"/>
                      <a:pt x="12776" y="57099"/>
                      <a:pt x="28549" y="57099"/>
                    </a:cubicBezTo>
                  </a:path>
                </a:pathLst>
              </a:custGeom>
              <a:solidFill>
                <a:srgbClr val="3735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Calibri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28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1319" name="Google Shape;1319;p28"/>
          <p:cNvSpPr txBox="1"/>
          <p:nvPr/>
        </p:nvSpPr>
        <p:spPr>
          <a:xfrm>
            <a:off x="869939" y="262582"/>
            <a:ext cx="10553700" cy="241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Corrigeons ensemble le défi 5 page 39.</a:t>
            </a:r>
            <a:endParaRPr/>
          </a:p>
        </p:txBody>
      </p:sp>
      <p:pic>
        <p:nvPicPr>
          <p:cNvPr descr="Lever la main - Icônes mains et gestes gratuites" id="1320" name="Google Shape;132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0631" y="212747"/>
            <a:ext cx="702642" cy="70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1" name="Google Shape;1321;p28"/>
          <p:cNvGrpSpPr/>
          <p:nvPr/>
        </p:nvGrpSpPr>
        <p:grpSpPr>
          <a:xfrm>
            <a:off x="1186426" y="3491461"/>
            <a:ext cx="231349" cy="234810"/>
            <a:chOff x="5137484" y="5947954"/>
            <a:chExt cx="436970" cy="443507"/>
          </a:xfrm>
        </p:grpSpPr>
        <p:cxnSp>
          <p:nvCxnSpPr>
            <p:cNvPr id="1322" name="Google Shape;1322;p28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23" name="Google Shape;1323;p28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324" name="Google Shape;1324;p28"/>
          <p:cNvGrpSpPr/>
          <p:nvPr/>
        </p:nvGrpSpPr>
        <p:grpSpPr>
          <a:xfrm>
            <a:off x="1173379" y="4284257"/>
            <a:ext cx="231349" cy="234810"/>
            <a:chOff x="5137484" y="5947954"/>
            <a:chExt cx="436970" cy="443507"/>
          </a:xfrm>
        </p:grpSpPr>
        <p:cxnSp>
          <p:nvCxnSpPr>
            <p:cNvPr id="1325" name="Google Shape;1325;p28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26" name="Google Shape;1326;p28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327" name="Google Shape;1327;p28"/>
          <p:cNvGrpSpPr/>
          <p:nvPr/>
        </p:nvGrpSpPr>
        <p:grpSpPr>
          <a:xfrm>
            <a:off x="1159045" y="4660948"/>
            <a:ext cx="231349" cy="234810"/>
            <a:chOff x="5137484" y="5947954"/>
            <a:chExt cx="436970" cy="443507"/>
          </a:xfrm>
        </p:grpSpPr>
        <p:cxnSp>
          <p:nvCxnSpPr>
            <p:cNvPr id="1328" name="Google Shape;1328;p28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29" name="Google Shape;1329;p28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330" name="Google Shape;1330;p28"/>
          <p:cNvGrpSpPr/>
          <p:nvPr/>
        </p:nvGrpSpPr>
        <p:grpSpPr>
          <a:xfrm>
            <a:off x="659162" y="1887740"/>
            <a:ext cx="10757895" cy="3793418"/>
            <a:chOff x="659162" y="1887740"/>
            <a:chExt cx="10757895" cy="3793418"/>
          </a:xfrm>
        </p:grpSpPr>
        <p:pic>
          <p:nvPicPr>
            <p:cNvPr id="1331" name="Google Shape;1331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9162" y="1887740"/>
              <a:ext cx="10757895" cy="37934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2" name="Google Shape;1332;p28"/>
            <p:cNvSpPr txBox="1"/>
            <p:nvPr/>
          </p:nvSpPr>
          <p:spPr>
            <a:xfrm>
              <a:off x="1406345" y="4284257"/>
              <a:ext cx="319585" cy="3693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accent6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29"/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désigne au hasard des élèves pour répondre, pas à pas, à la question de l’exercice, en explicitant leur raisonnement avant d’afficher la réponse correcte sur la diapositive.</a:t>
            </a:r>
            <a:endParaRPr/>
          </a:p>
        </p:txBody>
      </p:sp>
      <p:sp>
        <p:nvSpPr>
          <p:cNvPr id="1339" name="Google Shape;1339;p29"/>
          <p:cNvSpPr txBox="1"/>
          <p:nvPr/>
        </p:nvSpPr>
        <p:spPr>
          <a:xfrm>
            <a:off x="896013" y="247791"/>
            <a:ext cx="10553700" cy="284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nous corrigeons maintenant le défi 6 page 16.</a:t>
            </a:r>
            <a:endParaRPr/>
          </a:p>
        </p:txBody>
      </p:sp>
      <p:pic>
        <p:nvPicPr>
          <p:cNvPr descr="Lever la main - Icônes mains et gestes gratuites" id="1340" name="Google Shape;134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5987" y="18116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" name="Google Shape;134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7686" y="1715288"/>
            <a:ext cx="11020847" cy="42403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2" name="Google Shape;1342;p29"/>
          <p:cNvGrpSpPr/>
          <p:nvPr/>
        </p:nvGrpSpPr>
        <p:grpSpPr>
          <a:xfrm>
            <a:off x="1066111" y="3564557"/>
            <a:ext cx="231349" cy="234810"/>
            <a:chOff x="5137484" y="5947954"/>
            <a:chExt cx="436970" cy="443507"/>
          </a:xfrm>
        </p:grpSpPr>
        <p:cxnSp>
          <p:nvCxnSpPr>
            <p:cNvPr id="1343" name="Google Shape;1343;p29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44" name="Google Shape;1344;p29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345" name="Google Shape;1345;p29"/>
          <p:cNvGrpSpPr/>
          <p:nvPr/>
        </p:nvGrpSpPr>
        <p:grpSpPr>
          <a:xfrm>
            <a:off x="1051777" y="4875092"/>
            <a:ext cx="231349" cy="234810"/>
            <a:chOff x="5137484" y="5947954"/>
            <a:chExt cx="436970" cy="443507"/>
          </a:xfrm>
        </p:grpSpPr>
        <p:cxnSp>
          <p:nvCxnSpPr>
            <p:cNvPr id="1346" name="Google Shape;1346;p29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47" name="Google Shape;1347;p29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348" name="Google Shape;1348;p29"/>
          <p:cNvGrpSpPr/>
          <p:nvPr/>
        </p:nvGrpSpPr>
        <p:grpSpPr>
          <a:xfrm>
            <a:off x="1051777" y="5305039"/>
            <a:ext cx="231349" cy="234810"/>
            <a:chOff x="5137484" y="5947954"/>
            <a:chExt cx="436970" cy="443507"/>
          </a:xfrm>
        </p:grpSpPr>
        <p:cxnSp>
          <p:nvCxnSpPr>
            <p:cNvPr id="1349" name="Google Shape;1349;p29"/>
            <p:cNvCxnSpPr/>
            <p:nvPr/>
          </p:nvCxnSpPr>
          <p:spPr>
            <a:xfrm>
              <a:off x="5137484" y="6166184"/>
              <a:ext cx="216569" cy="198521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0" name="Google Shape;1350;p29"/>
            <p:cNvCxnSpPr/>
            <p:nvPr/>
          </p:nvCxnSpPr>
          <p:spPr>
            <a:xfrm flipH="1">
              <a:off x="5328896" y="5947954"/>
              <a:ext cx="245558" cy="443507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"/>
          <p:cNvSpPr/>
          <p:nvPr/>
        </p:nvSpPr>
        <p:spPr>
          <a:xfrm>
            <a:off x="1373382" y="1109546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pic>
        <p:nvPicPr>
          <p:cNvPr descr="Image générée" id="220" name="Google Shape;220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1480433" y="4699550"/>
            <a:ext cx="2454437" cy="273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95190" y="1348918"/>
            <a:ext cx="36195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"/>
          <p:cNvPicPr preferRelativeResize="0"/>
          <p:nvPr/>
        </p:nvPicPr>
        <p:blipFill rotWithShape="1">
          <a:blip r:embed="rId6">
            <a:alphaModFix/>
          </a:blip>
          <a:srcRect b="30055" l="11665" r="26247" t="23325"/>
          <a:stretch/>
        </p:blipFill>
        <p:spPr>
          <a:xfrm>
            <a:off x="3886428" y="3733679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3935589" y="4921017"/>
            <a:ext cx="894928" cy="860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02315" y="1537013"/>
            <a:ext cx="3277607" cy="3943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DF43">
                <a:alpha val="5882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7F7F7F"/>
            </a:gs>
          </a:gsLst>
          <a:lin ang="5400000" scaled="0"/>
        </a:gradFill>
      </p:bgPr>
    </p:bg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5" name="Google Shape;1355;p30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1356" name="Google Shape;1356;p3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76717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3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Fin de la séance</a:t>
              </a:r>
              <a:endParaRPr/>
            </a:p>
          </p:txBody>
        </p:sp>
      </p:grpSp>
      <p:pic>
        <p:nvPicPr>
          <p:cNvPr id="1358" name="Google Shape;135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2575" y="1197428"/>
            <a:ext cx="1466850" cy="1524000"/>
          </a:xfrm>
          <a:custGeom>
            <a:rect b="b" l="l" r="r" t="t"/>
            <a:pathLst>
              <a:path extrusionOk="0" fill="none" h="1524000" w="146685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extrusionOk="0" h="1524000" w="146685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"/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232" name="Google Shape;232;p4"/>
          <p:cNvSpPr txBox="1"/>
          <p:nvPr/>
        </p:nvSpPr>
        <p:spPr>
          <a:xfrm>
            <a:off x="1084596" y="863786"/>
            <a:ext cx="10189956" cy="5584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rappelle la procédure de résolution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sollicite la participation active des élèves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en choisissant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veille à fournir un feed-back immédiat et précis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peut recourir à l’alternance linguistique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l’enseignant·e peut passer à la correction des défis.</a:t>
            </a:r>
            <a:endParaRPr/>
          </a:p>
        </p:txBody>
      </p:sp>
      <p:pic>
        <p:nvPicPr>
          <p:cNvPr descr="Image générée" id="233" name="Google Shape;233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239" name="Google Shape;239;p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Activité rituelle</a:t>
              </a:r>
              <a:endParaRPr/>
            </a:p>
          </p:txBody>
        </p:sp>
      </p:grpSp>
      <p:grpSp>
        <p:nvGrpSpPr>
          <p:cNvPr id="241" name="Google Shape;241;p5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242" name="Google Shape;242;p5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min</a:t>
              </a:r>
              <a:endParaRPr/>
            </a:p>
          </p:txBody>
        </p:sp>
      </p:grpSp>
      <p:pic>
        <p:nvPicPr>
          <p:cNvPr id="244" name="Google Shape;24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8813" y="1210310"/>
            <a:ext cx="1154374" cy="1162800"/>
          </a:xfrm>
          <a:custGeom>
            <a:rect b="b" l="l" r="r" t="t"/>
            <a:pathLst>
              <a:path extrusionOk="0" fill="none" h="1162800" w="1154374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extrusionOk="0" h="1162800" w="1154374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noFill/>
          <a:ln cap="flat" cmpd="sng" w="57150">
            <a:solidFill>
              <a:srgbClr val="5FADE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Demander à 3 élèves choisis au hasard de justifier leurs réponses.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6"/>
          <p:cNvPicPr preferRelativeResize="0"/>
          <p:nvPr/>
        </p:nvPicPr>
        <p:blipFill rotWithShape="1">
          <a:blip r:embed="rId3">
            <a:alphaModFix/>
          </a:blip>
          <a:srcRect b="0" l="0" r="0" t="16132"/>
          <a:stretch/>
        </p:blipFill>
        <p:spPr>
          <a:xfrm>
            <a:off x="3931920" y="1260285"/>
            <a:ext cx="4221480" cy="423819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6"/>
          <p:cNvSpPr/>
          <p:nvPr/>
        </p:nvSpPr>
        <p:spPr>
          <a:xfrm>
            <a:off x="7645132" y="1154563"/>
            <a:ext cx="2212257" cy="835743"/>
          </a:xfrm>
          <a:prstGeom prst="wedgeEllipseCallout">
            <a:avLst>
              <a:gd fmla="val -63887" name="adj1"/>
              <a:gd fmla="val 55344" name="adj2"/>
            </a:avLst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78027" y="1632157"/>
            <a:ext cx="348344" cy="310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7"/>
          <p:cNvSpPr/>
          <p:nvPr/>
        </p:nvSpPr>
        <p:spPr>
          <a:xfrm>
            <a:off x="1925052" y="5285397"/>
            <a:ext cx="9643597" cy="892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ne réalise pas sa tâche.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 txBox="1"/>
          <p:nvPr/>
        </p:nvSpPr>
        <p:spPr>
          <a:xfrm>
            <a:off x="3017253" y="5561983"/>
            <a:ext cx="7737108" cy="61549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n'effectue pas ses exercices pendant la pratique autonome, ratant ainsi un moment essentiel pour s'entraîner, faire des erreurs et consolider ses acquis.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7"/>
          <p:cNvPicPr preferRelativeResize="0"/>
          <p:nvPr/>
        </p:nvPicPr>
        <p:blipFill rotWithShape="1">
          <a:blip r:embed="rId3">
            <a:alphaModFix/>
          </a:blip>
          <a:srcRect b="0" l="0" r="0" t="16132"/>
          <a:stretch/>
        </p:blipFill>
        <p:spPr>
          <a:xfrm>
            <a:off x="3931920" y="1260285"/>
            <a:ext cx="4221480" cy="4238199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7"/>
          <p:cNvSpPr/>
          <p:nvPr/>
        </p:nvSpPr>
        <p:spPr>
          <a:xfrm>
            <a:off x="7645132" y="1154563"/>
            <a:ext cx="2212257" cy="835743"/>
          </a:xfrm>
          <a:prstGeom prst="wedgeEllipseCallout">
            <a:avLst>
              <a:gd fmla="val -63887" name="adj1"/>
              <a:gd fmla="val 55344" name="adj2"/>
            </a:avLst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8"/>
          <p:cNvSpPr txBox="1"/>
          <p:nvPr/>
        </p:nvSpPr>
        <p:spPr>
          <a:xfrm>
            <a:off x="2880361" y="5495459"/>
            <a:ext cx="7821681" cy="86172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Pendant la pratique autonome, tous les élèves doivent réaliser la tâche avec sérieux. Si j’ai des difficultés ou que je n’ai pas compris, je demande l’aide de l’enseignant.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8"/>
          <p:cNvPicPr preferRelativeResize="0"/>
          <p:nvPr/>
        </p:nvPicPr>
        <p:blipFill rotWithShape="1">
          <a:blip r:embed="rId3">
            <a:alphaModFix/>
          </a:blip>
          <a:srcRect b="0" l="0" r="0" t="16227"/>
          <a:stretch/>
        </p:blipFill>
        <p:spPr>
          <a:xfrm>
            <a:off x="3959517" y="1095050"/>
            <a:ext cx="4041484" cy="4400409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8"/>
          <p:cNvSpPr/>
          <p:nvPr/>
        </p:nvSpPr>
        <p:spPr>
          <a:xfrm>
            <a:off x="7419072" y="1095050"/>
            <a:ext cx="2212257" cy="835743"/>
          </a:xfrm>
          <a:prstGeom prst="wedgeEllipseCallout">
            <a:avLst>
              <a:gd fmla="val -58376" name="adj1"/>
              <a:gd fmla="val 44403" name="adj2"/>
            </a:avLst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9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276" name="Google Shape;276;p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5FADE4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Correction des exercices de consolidation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tâche 1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4A4242DC2E5A460B8585F17072AB5684_12</vt:lpwstr>
  </property>
  <property fmtid="{D5CDD505-2E9C-101B-9397-08002B2CF9AE}" pid="3" name="KSOProductBuildVer">
    <vt:lpwstr>1036-12.9.0.21549</vt:lpwstr>
  </property>
</Properties>
</file>