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2"/>
  </p:sldMasterIdLst>
  <p:notesMasterIdLst>
    <p:notesMasterId r:id="rId46"/>
  </p:notesMasterIdLst>
  <p:sldIdLst>
    <p:sldId id="308" r:id="rId3"/>
    <p:sldId id="16777227" r:id="rId4"/>
    <p:sldId id="16777229" r:id="rId5"/>
    <p:sldId id="16777233" r:id="rId6"/>
    <p:sldId id="16777231" r:id="rId7"/>
    <p:sldId id="16777234" r:id="rId8"/>
    <p:sldId id="16777232" r:id="rId9"/>
    <p:sldId id="16777235" r:id="rId10"/>
    <p:sldId id="16777236" r:id="rId11"/>
    <p:sldId id="16777237" r:id="rId12"/>
    <p:sldId id="16777240" r:id="rId13"/>
    <p:sldId id="16777247" r:id="rId14"/>
    <p:sldId id="16777241" r:id="rId15"/>
    <p:sldId id="16777246" r:id="rId16"/>
    <p:sldId id="16777242" r:id="rId17"/>
    <p:sldId id="16777205" r:id="rId18"/>
    <p:sldId id="330" r:id="rId19"/>
    <p:sldId id="318" r:id="rId20"/>
    <p:sldId id="334" r:id="rId21"/>
    <p:sldId id="335" r:id="rId22"/>
    <p:sldId id="355" r:id="rId23"/>
    <p:sldId id="16777243" r:id="rId24"/>
    <p:sldId id="16777244" r:id="rId25"/>
    <p:sldId id="16777245" r:id="rId26"/>
    <p:sldId id="316" r:id="rId27"/>
    <p:sldId id="16777206" r:id="rId28"/>
    <p:sldId id="16777226" r:id="rId29"/>
    <p:sldId id="16777219" r:id="rId30"/>
    <p:sldId id="16777207" r:id="rId31"/>
    <p:sldId id="16777208" r:id="rId32"/>
    <p:sldId id="256" r:id="rId33"/>
    <p:sldId id="16777210" r:id="rId34"/>
    <p:sldId id="16777218" r:id="rId35"/>
    <p:sldId id="16777211" r:id="rId36"/>
    <p:sldId id="16777212" r:id="rId37"/>
    <p:sldId id="16777213" r:id="rId38"/>
    <p:sldId id="16777216" r:id="rId39"/>
    <p:sldId id="16777215" r:id="rId40"/>
    <p:sldId id="16777217" r:id="rId41"/>
    <p:sldId id="16777221" r:id="rId42"/>
    <p:sldId id="16777222" r:id="rId43"/>
    <p:sldId id="16777223" r:id="rId44"/>
    <p:sldId id="16777225" r:id="rId4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B9B3"/>
    <a:srgbClr val="FEF5F0"/>
    <a:srgbClr val="FFFF00"/>
    <a:srgbClr val="58595B"/>
    <a:srgbClr val="DEEEF1"/>
    <a:srgbClr val="00B0F0"/>
    <a:srgbClr val="0099FF"/>
    <a:srgbClr val="7799B2"/>
    <a:srgbClr val="FDF0E9"/>
    <a:srgbClr val="EFF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72" autoAdjust="0"/>
    <p:restoredTop sz="94199" autoAdjust="0"/>
  </p:normalViewPr>
  <p:slideViewPr>
    <p:cSldViewPr showGuides="1">
      <p:cViewPr>
        <p:scale>
          <a:sx n="90" d="100"/>
          <a:sy n="90" d="100"/>
        </p:scale>
        <p:origin x="211" y="-442"/>
      </p:cViewPr>
      <p:guideLst>
        <p:guide orient="horz" pos="261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81BDA0-4F5A-4741-A271-D551FD1DF236}" type="doc">
      <dgm:prSet loTypeId="urn:microsoft.com/office/officeart/2005/8/layout/list1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B2484555-CF10-4672-8710-20AAFA240589}">
      <dgm:prSet phldrT="[Texte]"/>
      <dgm:spPr/>
      <dgm:t>
        <a:bodyPr/>
        <a:lstStyle/>
        <a:p>
          <a:r>
            <a:rPr lang="fr-FR" dirty="0"/>
            <a:t>1. Vérifier le matériel nécessaire</a:t>
          </a:r>
        </a:p>
      </dgm:t>
    </dgm:pt>
    <dgm:pt modelId="{2B22EDB5-6DFB-484F-8B8C-B22D38580DDF}" type="parTrans" cxnId="{1C155F53-E543-4BC8-A28A-02A7532C9C37}">
      <dgm:prSet/>
      <dgm:spPr/>
      <dgm:t>
        <a:bodyPr/>
        <a:lstStyle/>
        <a:p>
          <a:endParaRPr lang="fr-FR"/>
        </a:p>
      </dgm:t>
    </dgm:pt>
    <dgm:pt modelId="{93440621-B332-4910-AFBC-E684EB88C130}" type="sibTrans" cxnId="{1C155F53-E543-4BC8-A28A-02A7532C9C37}">
      <dgm:prSet/>
      <dgm:spPr/>
      <dgm:t>
        <a:bodyPr/>
        <a:lstStyle/>
        <a:p>
          <a:endParaRPr lang="fr-FR"/>
        </a:p>
      </dgm:t>
    </dgm:pt>
    <dgm:pt modelId="{862F12A8-65F8-486D-BB76-60FC9BAB4899}">
      <dgm:prSet phldrT="[Texte]"/>
      <dgm:spPr/>
      <dgm:t>
        <a:bodyPr/>
        <a:lstStyle/>
        <a:p>
          <a:r>
            <a:rPr lang="fr-FR" dirty="0"/>
            <a:t>2. Mesurer un volume du solvant(eau)</a:t>
          </a:r>
        </a:p>
      </dgm:t>
    </dgm:pt>
    <dgm:pt modelId="{4E143C9C-A27F-468E-B26D-A0632EA525F0}" type="parTrans" cxnId="{0DE8D4A3-82F4-4590-AB02-D3D513871B37}">
      <dgm:prSet/>
      <dgm:spPr/>
      <dgm:t>
        <a:bodyPr/>
        <a:lstStyle/>
        <a:p>
          <a:endParaRPr lang="fr-FR"/>
        </a:p>
      </dgm:t>
    </dgm:pt>
    <dgm:pt modelId="{4E10F818-10C4-404C-978F-EF4EC51ECD4E}" type="sibTrans" cxnId="{0DE8D4A3-82F4-4590-AB02-D3D513871B37}">
      <dgm:prSet/>
      <dgm:spPr/>
      <dgm:t>
        <a:bodyPr/>
        <a:lstStyle/>
        <a:p>
          <a:endParaRPr lang="fr-FR"/>
        </a:p>
      </dgm:t>
    </dgm:pt>
    <dgm:pt modelId="{6E1734B3-F19D-4E27-B596-4037F924B4B0}">
      <dgm:prSet phldrT="[Texte]"/>
      <dgm:spPr/>
      <dgm:t>
        <a:bodyPr/>
        <a:lstStyle/>
        <a:p>
          <a:r>
            <a:rPr lang="fr-FR" dirty="0"/>
            <a:t>3. Mesurer une masse du sel</a:t>
          </a:r>
        </a:p>
      </dgm:t>
    </dgm:pt>
    <dgm:pt modelId="{E4333E83-7A42-40F2-BE89-741FBA3C78E4}" type="parTrans" cxnId="{53249446-22D6-4402-AD78-6E247236E487}">
      <dgm:prSet/>
      <dgm:spPr/>
      <dgm:t>
        <a:bodyPr/>
        <a:lstStyle/>
        <a:p>
          <a:endParaRPr lang="fr-FR"/>
        </a:p>
      </dgm:t>
    </dgm:pt>
    <dgm:pt modelId="{7229C118-A9ED-44E8-BDA2-984A0EDB47DB}" type="sibTrans" cxnId="{53249446-22D6-4402-AD78-6E247236E487}">
      <dgm:prSet/>
      <dgm:spPr/>
      <dgm:t>
        <a:bodyPr/>
        <a:lstStyle/>
        <a:p>
          <a:endParaRPr lang="fr-FR"/>
        </a:p>
      </dgm:t>
    </dgm:pt>
    <dgm:pt modelId="{93B2ECA8-8F4F-49B1-AA91-7068794EC3DE}">
      <dgm:prSet/>
      <dgm:spPr/>
      <dgm:t>
        <a:bodyPr/>
        <a:lstStyle/>
        <a:p>
          <a:r>
            <a:rPr lang="fr-FR" dirty="0"/>
            <a:t>4. Faire dissoudre une quantité de cette masse jusqu’à la saturation</a:t>
          </a:r>
        </a:p>
      </dgm:t>
    </dgm:pt>
    <dgm:pt modelId="{05ECC390-B46D-43B9-8925-D96357AD8A56}" type="parTrans" cxnId="{97445021-0150-4079-AD91-F39041FDB50B}">
      <dgm:prSet/>
      <dgm:spPr/>
      <dgm:t>
        <a:bodyPr/>
        <a:lstStyle/>
        <a:p>
          <a:endParaRPr lang="fr-FR"/>
        </a:p>
      </dgm:t>
    </dgm:pt>
    <dgm:pt modelId="{973A4869-B4BD-40B2-8711-8A8F1FF38B74}" type="sibTrans" cxnId="{97445021-0150-4079-AD91-F39041FDB50B}">
      <dgm:prSet/>
      <dgm:spPr/>
      <dgm:t>
        <a:bodyPr/>
        <a:lstStyle/>
        <a:p>
          <a:endParaRPr lang="fr-FR"/>
        </a:p>
      </dgm:t>
    </dgm:pt>
    <dgm:pt modelId="{1AA25B5F-E595-4262-BFDA-C742CF90084D}">
      <dgm:prSet/>
      <dgm:spPr/>
      <dgm:t>
        <a:bodyPr/>
        <a:lstStyle/>
        <a:p>
          <a:r>
            <a:rPr lang="fr-FR" dirty="0"/>
            <a:t>5. Mesurer la masse maximale dissoute </a:t>
          </a:r>
        </a:p>
      </dgm:t>
    </dgm:pt>
    <dgm:pt modelId="{0D47FE86-ED9B-48E2-A7B9-E86FF1E870B7}" type="parTrans" cxnId="{031289F2-10A5-4F84-99CC-FAE3C9A1B72E}">
      <dgm:prSet/>
      <dgm:spPr/>
      <dgm:t>
        <a:bodyPr/>
        <a:lstStyle/>
        <a:p>
          <a:endParaRPr lang="fr-FR"/>
        </a:p>
      </dgm:t>
    </dgm:pt>
    <dgm:pt modelId="{EDBFDD84-C158-4499-8021-1C810CCEA544}" type="sibTrans" cxnId="{031289F2-10A5-4F84-99CC-FAE3C9A1B72E}">
      <dgm:prSet/>
      <dgm:spPr/>
      <dgm:t>
        <a:bodyPr/>
        <a:lstStyle/>
        <a:p>
          <a:endParaRPr lang="fr-FR"/>
        </a:p>
      </dgm:t>
    </dgm:pt>
    <dgm:pt modelId="{CF3FCBF8-0903-40A6-A291-AD18BAD7233D}">
      <dgm:prSet/>
      <dgm:spPr/>
      <dgm:t>
        <a:bodyPr/>
        <a:lstStyle/>
        <a:p>
          <a:r>
            <a:rPr lang="fr-FR" dirty="0"/>
            <a:t>6. Calculer la solubilité du sel dans l’eau</a:t>
          </a:r>
        </a:p>
      </dgm:t>
    </dgm:pt>
    <dgm:pt modelId="{AAFCB65D-CA30-42BB-997A-E3A36A09550C}" type="parTrans" cxnId="{52ED6BA7-BD0D-4CAD-A85E-77FF1CB2C80E}">
      <dgm:prSet/>
      <dgm:spPr/>
      <dgm:t>
        <a:bodyPr/>
        <a:lstStyle/>
        <a:p>
          <a:endParaRPr lang="fr-FR"/>
        </a:p>
      </dgm:t>
    </dgm:pt>
    <dgm:pt modelId="{D1FE08D4-F208-41BB-8A95-121CDB15CDC5}" type="sibTrans" cxnId="{52ED6BA7-BD0D-4CAD-A85E-77FF1CB2C80E}">
      <dgm:prSet/>
      <dgm:spPr/>
      <dgm:t>
        <a:bodyPr/>
        <a:lstStyle/>
        <a:p>
          <a:endParaRPr lang="fr-FR"/>
        </a:p>
      </dgm:t>
    </dgm:pt>
    <dgm:pt modelId="{41FBA3A6-4C4D-4AA8-B003-8850F0901F89}" type="pres">
      <dgm:prSet presAssocID="{1481BDA0-4F5A-4741-A271-D551FD1DF236}" presName="linear" presStyleCnt="0">
        <dgm:presLayoutVars>
          <dgm:dir/>
          <dgm:animLvl val="lvl"/>
          <dgm:resizeHandles val="exact"/>
        </dgm:presLayoutVars>
      </dgm:prSet>
      <dgm:spPr/>
    </dgm:pt>
    <dgm:pt modelId="{6D9C560D-F132-4FE8-8209-18193017F218}" type="pres">
      <dgm:prSet presAssocID="{B2484555-CF10-4672-8710-20AAFA240589}" presName="parentLin" presStyleCnt="0"/>
      <dgm:spPr/>
    </dgm:pt>
    <dgm:pt modelId="{E7B7282E-5503-4623-9BF6-95C88B017CDC}" type="pres">
      <dgm:prSet presAssocID="{B2484555-CF10-4672-8710-20AAFA240589}" presName="parentLeftMargin" presStyleLbl="node1" presStyleIdx="0" presStyleCnt="6"/>
      <dgm:spPr/>
    </dgm:pt>
    <dgm:pt modelId="{CBF00270-ABE2-47A6-ACF0-88D956EF1593}" type="pres">
      <dgm:prSet presAssocID="{B2484555-CF10-4672-8710-20AAFA24058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6F66FB5-3BD2-46C8-AA7D-79498D79A1D6}" type="pres">
      <dgm:prSet presAssocID="{B2484555-CF10-4672-8710-20AAFA240589}" presName="negativeSpace" presStyleCnt="0"/>
      <dgm:spPr/>
    </dgm:pt>
    <dgm:pt modelId="{8CD2F8E7-D430-48E1-93D8-C119C33BC1A1}" type="pres">
      <dgm:prSet presAssocID="{B2484555-CF10-4672-8710-20AAFA240589}" presName="childText" presStyleLbl="conFgAcc1" presStyleIdx="0" presStyleCnt="6">
        <dgm:presLayoutVars>
          <dgm:bulletEnabled val="1"/>
        </dgm:presLayoutVars>
      </dgm:prSet>
      <dgm:spPr/>
    </dgm:pt>
    <dgm:pt modelId="{F3B483A8-0E7A-4568-B032-750D086AE9FD}" type="pres">
      <dgm:prSet presAssocID="{93440621-B332-4910-AFBC-E684EB88C130}" presName="spaceBetweenRectangles" presStyleCnt="0"/>
      <dgm:spPr/>
    </dgm:pt>
    <dgm:pt modelId="{929AD2DC-DABD-4309-B6E7-AC4F1642E07A}" type="pres">
      <dgm:prSet presAssocID="{862F12A8-65F8-486D-BB76-60FC9BAB4899}" presName="parentLin" presStyleCnt="0"/>
      <dgm:spPr/>
    </dgm:pt>
    <dgm:pt modelId="{77A50BCA-77DD-4BB7-978C-C07143006162}" type="pres">
      <dgm:prSet presAssocID="{862F12A8-65F8-486D-BB76-60FC9BAB4899}" presName="parentLeftMargin" presStyleLbl="node1" presStyleIdx="0" presStyleCnt="6"/>
      <dgm:spPr/>
    </dgm:pt>
    <dgm:pt modelId="{4E1B750A-86D2-4E7E-B177-C867DFED8B72}" type="pres">
      <dgm:prSet presAssocID="{862F12A8-65F8-486D-BB76-60FC9BAB4899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21AAF2C-51D3-4D15-AE8D-BA170066E17B}" type="pres">
      <dgm:prSet presAssocID="{862F12A8-65F8-486D-BB76-60FC9BAB4899}" presName="negativeSpace" presStyleCnt="0"/>
      <dgm:spPr/>
    </dgm:pt>
    <dgm:pt modelId="{5EE78DB0-362C-4F13-A166-27F63C0716DF}" type="pres">
      <dgm:prSet presAssocID="{862F12A8-65F8-486D-BB76-60FC9BAB4899}" presName="childText" presStyleLbl="conFgAcc1" presStyleIdx="1" presStyleCnt="6">
        <dgm:presLayoutVars>
          <dgm:bulletEnabled val="1"/>
        </dgm:presLayoutVars>
      </dgm:prSet>
      <dgm:spPr/>
    </dgm:pt>
    <dgm:pt modelId="{780A6DEE-C409-4001-B2D5-A5B2F04F9A39}" type="pres">
      <dgm:prSet presAssocID="{4E10F818-10C4-404C-978F-EF4EC51ECD4E}" presName="spaceBetweenRectangles" presStyleCnt="0"/>
      <dgm:spPr/>
    </dgm:pt>
    <dgm:pt modelId="{F43060E1-A3B2-4102-89DC-8BB4C5C9B9DF}" type="pres">
      <dgm:prSet presAssocID="{6E1734B3-F19D-4E27-B596-4037F924B4B0}" presName="parentLin" presStyleCnt="0"/>
      <dgm:spPr/>
    </dgm:pt>
    <dgm:pt modelId="{74D37D7E-D115-4611-8365-184FEE94C20C}" type="pres">
      <dgm:prSet presAssocID="{6E1734B3-F19D-4E27-B596-4037F924B4B0}" presName="parentLeftMargin" presStyleLbl="node1" presStyleIdx="1" presStyleCnt="6"/>
      <dgm:spPr/>
    </dgm:pt>
    <dgm:pt modelId="{AE6704B4-2503-438D-9114-2C58C125115D}" type="pres">
      <dgm:prSet presAssocID="{6E1734B3-F19D-4E27-B596-4037F924B4B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4D547E4-F1CF-4EE3-A10D-B36A57CFA515}" type="pres">
      <dgm:prSet presAssocID="{6E1734B3-F19D-4E27-B596-4037F924B4B0}" presName="negativeSpace" presStyleCnt="0"/>
      <dgm:spPr/>
    </dgm:pt>
    <dgm:pt modelId="{36AFB87F-63CE-4447-A36D-FDA0029D4AB0}" type="pres">
      <dgm:prSet presAssocID="{6E1734B3-F19D-4E27-B596-4037F924B4B0}" presName="childText" presStyleLbl="conFgAcc1" presStyleIdx="2" presStyleCnt="6">
        <dgm:presLayoutVars>
          <dgm:bulletEnabled val="1"/>
        </dgm:presLayoutVars>
      </dgm:prSet>
      <dgm:spPr/>
    </dgm:pt>
    <dgm:pt modelId="{82F9F780-710B-4230-B61A-624C9770B425}" type="pres">
      <dgm:prSet presAssocID="{7229C118-A9ED-44E8-BDA2-984A0EDB47DB}" presName="spaceBetweenRectangles" presStyleCnt="0"/>
      <dgm:spPr/>
    </dgm:pt>
    <dgm:pt modelId="{F13BC949-39C9-4277-B647-F7715EF8DE11}" type="pres">
      <dgm:prSet presAssocID="{93B2ECA8-8F4F-49B1-AA91-7068794EC3DE}" presName="parentLin" presStyleCnt="0"/>
      <dgm:spPr/>
    </dgm:pt>
    <dgm:pt modelId="{6FD5B1FE-FAB8-4E05-BE56-23B1B3862ADA}" type="pres">
      <dgm:prSet presAssocID="{93B2ECA8-8F4F-49B1-AA91-7068794EC3DE}" presName="parentLeftMargin" presStyleLbl="node1" presStyleIdx="2" presStyleCnt="6"/>
      <dgm:spPr/>
    </dgm:pt>
    <dgm:pt modelId="{F9EBA6DC-9D0B-4231-9ACC-33B198E3F710}" type="pres">
      <dgm:prSet presAssocID="{93B2ECA8-8F4F-49B1-AA91-7068794EC3DE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E2B90F5-7191-40E7-AB5A-72E2DF9B44D6}" type="pres">
      <dgm:prSet presAssocID="{93B2ECA8-8F4F-49B1-AA91-7068794EC3DE}" presName="negativeSpace" presStyleCnt="0"/>
      <dgm:spPr/>
    </dgm:pt>
    <dgm:pt modelId="{C41F6638-AD1B-4C32-B89A-58364B1B1C24}" type="pres">
      <dgm:prSet presAssocID="{93B2ECA8-8F4F-49B1-AA91-7068794EC3DE}" presName="childText" presStyleLbl="conFgAcc1" presStyleIdx="3" presStyleCnt="6">
        <dgm:presLayoutVars>
          <dgm:bulletEnabled val="1"/>
        </dgm:presLayoutVars>
      </dgm:prSet>
      <dgm:spPr/>
    </dgm:pt>
    <dgm:pt modelId="{42255C82-6BF9-4DDA-91EB-21867D793A97}" type="pres">
      <dgm:prSet presAssocID="{973A4869-B4BD-40B2-8711-8A8F1FF38B74}" presName="spaceBetweenRectangles" presStyleCnt="0"/>
      <dgm:spPr/>
    </dgm:pt>
    <dgm:pt modelId="{05B446E5-784B-4D0A-A92C-148644FD9A9F}" type="pres">
      <dgm:prSet presAssocID="{1AA25B5F-E595-4262-BFDA-C742CF90084D}" presName="parentLin" presStyleCnt="0"/>
      <dgm:spPr/>
    </dgm:pt>
    <dgm:pt modelId="{13CF642A-826B-4040-A484-9302EE2A97B2}" type="pres">
      <dgm:prSet presAssocID="{1AA25B5F-E595-4262-BFDA-C742CF90084D}" presName="parentLeftMargin" presStyleLbl="node1" presStyleIdx="3" presStyleCnt="6"/>
      <dgm:spPr/>
    </dgm:pt>
    <dgm:pt modelId="{B999DC4C-ED59-4E4B-B2E5-9DF3CFA6E33D}" type="pres">
      <dgm:prSet presAssocID="{1AA25B5F-E595-4262-BFDA-C742CF90084D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CA3063E-3F79-4952-989E-44A41D57265D}" type="pres">
      <dgm:prSet presAssocID="{1AA25B5F-E595-4262-BFDA-C742CF90084D}" presName="negativeSpace" presStyleCnt="0"/>
      <dgm:spPr/>
    </dgm:pt>
    <dgm:pt modelId="{280219F4-5F7C-4DF5-A5E4-0F64DF26C254}" type="pres">
      <dgm:prSet presAssocID="{1AA25B5F-E595-4262-BFDA-C742CF90084D}" presName="childText" presStyleLbl="conFgAcc1" presStyleIdx="4" presStyleCnt="6">
        <dgm:presLayoutVars>
          <dgm:bulletEnabled val="1"/>
        </dgm:presLayoutVars>
      </dgm:prSet>
      <dgm:spPr/>
    </dgm:pt>
    <dgm:pt modelId="{6E95E871-5D3C-4AF4-AD8A-D2C95B7EE504}" type="pres">
      <dgm:prSet presAssocID="{EDBFDD84-C158-4499-8021-1C810CCEA544}" presName="spaceBetweenRectangles" presStyleCnt="0"/>
      <dgm:spPr/>
    </dgm:pt>
    <dgm:pt modelId="{5E1528F7-553E-4BBD-88A6-B23EBFDC121D}" type="pres">
      <dgm:prSet presAssocID="{CF3FCBF8-0903-40A6-A291-AD18BAD7233D}" presName="parentLin" presStyleCnt="0"/>
      <dgm:spPr/>
    </dgm:pt>
    <dgm:pt modelId="{F684DCF9-371E-4A9C-AA05-CD26BCDEBD7C}" type="pres">
      <dgm:prSet presAssocID="{CF3FCBF8-0903-40A6-A291-AD18BAD7233D}" presName="parentLeftMargin" presStyleLbl="node1" presStyleIdx="4" presStyleCnt="6"/>
      <dgm:spPr/>
    </dgm:pt>
    <dgm:pt modelId="{6E329F12-D7D8-495A-A426-1B5F89B1539C}" type="pres">
      <dgm:prSet presAssocID="{CF3FCBF8-0903-40A6-A291-AD18BAD7233D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56608782-D4A2-4FCB-9007-252A2B96AA77}" type="pres">
      <dgm:prSet presAssocID="{CF3FCBF8-0903-40A6-A291-AD18BAD7233D}" presName="negativeSpace" presStyleCnt="0"/>
      <dgm:spPr/>
    </dgm:pt>
    <dgm:pt modelId="{336229DE-BD83-4699-92CF-167FBD006093}" type="pres">
      <dgm:prSet presAssocID="{CF3FCBF8-0903-40A6-A291-AD18BAD7233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A6C55C06-1D00-4E18-BCE1-FB299A254AE1}" type="presOf" srcId="{6E1734B3-F19D-4E27-B596-4037F924B4B0}" destId="{AE6704B4-2503-438D-9114-2C58C125115D}" srcOrd="1" destOrd="0" presId="urn:microsoft.com/office/officeart/2005/8/layout/list1"/>
    <dgm:cxn modelId="{88860316-2568-47BD-8E01-30A4E00F6309}" type="presOf" srcId="{6E1734B3-F19D-4E27-B596-4037F924B4B0}" destId="{74D37D7E-D115-4611-8365-184FEE94C20C}" srcOrd="0" destOrd="0" presId="urn:microsoft.com/office/officeart/2005/8/layout/list1"/>
    <dgm:cxn modelId="{97445021-0150-4079-AD91-F39041FDB50B}" srcId="{1481BDA0-4F5A-4741-A271-D551FD1DF236}" destId="{93B2ECA8-8F4F-49B1-AA91-7068794EC3DE}" srcOrd="3" destOrd="0" parTransId="{05ECC390-B46D-43B9-8925-D96357AD8A56}" sibTransId="{973A4869-B4BD-40B2-8711-8A8F1FF38B74}"/>
    <dgm:cxn modelId="{5C8D362F-1C15-4FE7-9DA8-95FD3DEA0550}" type="presOf" srcId="{CF3FCBF8-0903-40A6-A291-AD18BAD7233D}" destId="{6E329F12-D7D8-495A-A426-1B5F89B1539C}" srcOrd="1" destOrd="0" presId="urn:microsoft.com/office/officeart/2005/8/layout/list1"/>
    <dgm:cxn modelId="{DF557F39-87D0-43FA-812C-8FFEA55422C2}" type="presOf" srcId="{862F12A8-65F8-486D-BB76-60FC9BAB4899}" destId="{77A50BCA-77DD-4BB7-978C-C07143006162}" srcOrd="0" destOrd="0" presId="urn:microsoft.com/office/officeart/2005/8/layout/list1"/>
    <dgm:cxn modelId="{47F80C63-3D78-4E48-BBDF-2426542CCF6E}" type="presOf" srcId="{93B2ECA8-8F4F-49B1-AA91-7068794EC3DE}" destId="{6FD5B1FE-FAB8-4E05-BE56-23B1B3862ADA}" srcOrd="0" destOrd="0" presId="urn:microsoft.com/office/officeart/2005/8/layout/list1"/>
    <dgm:cxn modelId="{1C995644-A6CA-47D8-8A2F-0B2F6915FE50}" type="presOf" srcId="{1AA25B5F-E595-4262-BFDA-C742CF90084D}" destId="{13CF642A-826B-4040-A484-9302EE2A97B2}" srcOrd="0" destOrd="0" presId="urn:microsoft.com/office/officeart/2005/8/layout/list1"/>
    <dgm:cxn modelId="{81664046-E258-46A3-B551-52670F55B539}" type="presOf" srcId="{1AA25B5F-E595-4262-BFDA-C742CF90084D}" destId="{B999DC4C-ED59-4E4B-B2E5-9DF3CFA6E33D}" srcOrd="1" destOrd="0" presId="urn:microsoft.com/office/officeart/2005/8/layout/list1"/>
    <dgm:cxn modelId="{53249446-22D6-4402-AD78-6E247236E487}" srcId="{1481BDA0-4F5A-4741-A271-D551FD1DF236}" destId="{6E1734B3-F19D-4E27-B596-4037F924B4B0}" srcOrd="2" destOrd="0" parTransId="{E4333E83-7A42-40F2-BE89-741FBA3C78E4}" sibTransId="{7229C118-A9ED-44E8-BDA2-984A0EDB47DB}"/>
    <dgm:cxn modelId="{5D501571-C208-4865-B26F-454242087EB4}" type="presOf" srcId="{CF3FCBF8-0903-40A6-A291-AD18BAD7233D}" destId="{F684DCF9-371E-4A9C-AA05-CD26BCDEBD7C}" srcOrd="0" destOrd="0" presId="urn:microsoft.com/office/officeart/2005/8/layout/list1"/>
    <dgm:cxn modelId="{EC003153-F5D5-4013-890A-1732BB5739C6}" type="presOf" srcId="{B2484555-CF10-4672-8710-20AAFA240589}" destId="{CBF00270-ABE2-47A6-ACF0-88D956EF1593}" srcOrd="1" destOrd="0" presId="urn:microsoft.com/office/officeart/2005/8/layout/list1"/>
    <dgm:cxn modelId="{1C155F53-E543-4BC8-A28A-02A7532C9C37}" srcId="{1481BDA0-4F5A-4741-A271-D551FD1DF236}" destId="{B2484555-CF10-4672-8710-20AAFA240589}" srcOrd="0" destOrd="0" parTransId="{2B22EDB5-6DFB-484F-8B8C-B22D38580DDF}" sibTransId="{93440621-B332-4910-AFBC-E684EB88C130}"/>
    <dgm:cxn modelId="{4DD37A86-9A24-4358-9B33-7353ABE78033}" type="presOf" srcId="{1481BDA0-4F5A-4741-A271-D551FD1DF236}" destId="{41FBA3A6-4C4D-4AA8-B003-8850F0901F89}" srcOrd="0" destOrd="0" presId="urn:microsoft.com/office/officeart/2005/8/layout/list1"/>
    <dgm:cxn modelId="{0DE8D4A3-82F4-4590-AB02-D3D513871B37}" srcId="{1481BDA0-4F5A-4741-A271-D551FD1DF236}" destId="{862F12A8-65F8-486D-BB76-60FC9BAB4899}" srcOrd="1" destOrd="0" parTransId="{4E143C9C-A27F-468E-B26D-A0632EA525F0}" sibTransId="{4E10F818-10C4-404C-978F-EF4EC51ECD4E}"/>
    <dgm:cxn modelId="{52ED6BA7-BD0D-4CAD-A85E-77FF1CB2C80E}" srcId="{1481BDA0-4F5A-4741-A271-D551FD1DF236}" destId="{CF3FCBF8-0903-40A6-A291-AD18BAD7233D}" srcOrd="5" destOrd="0" parTransId="{AAFCB65D-CA30-42BB-997A-E3A36A09550C}" sibTransId="{D1FE08D4-F208-41BB-8A95-121CDB15CDC5}"/>
    <dgm:cxn modelId="{AC1733D6-9B66-45CB-A64B-665E7D612B59}" type="presOf" srcId="{93B2ECA8-8F4F-49B1-AA91-7068794EC3DE}" destId="{F9EBA6DC-9D0B-4231-9ACC-33B198E3F710}" srcOrd="1" destOrd="0" presId="urn:microsoft.com/office/officeart/2005/8/layout/list1"/>
    <dgm:cxn modelId="{3BBB2FDF-90EE-47CE-9050-771AABBB7246}" type="presOf" srcId="{B2484555-CF10-4672-8710-20AAFA240589}" destId="{E7B7282E-5503-4623-9BF6-95C88B017CDC}" srcOrd="0" destOrd="0" presId="urn:microsoft.com/office/officeart/2005/8/layout/list1"/>
    <dgm:cxn modelId="{DD94DBF1-FD21-490B-8873-4EB86A27F0F4}" type="presOf" srcId="{862F12A8-65F8-486D-BB76-60FC9BAB4899}" destId="{4E1B750A-86D2-4E7E-B177-C867DFED8B72}" srcOrd="1" destOrd="0" presId="urn:microsoft.com/office/officeart/2005/8/layout/list1"/>
    <dgm:cxn modelId="{031289F2-10A5-4F84-99CC-FAE3C9A1B72E}" srcId="{1481BDA0-4F5A-4741-A271-D551FD1DF236}" destId="{1AA25B5F-E595-4262-BFDA-C742CF90084D}" srcOrd="4" destOrd="0" parTransId="{0D47FE86-ED9B-48E2-A7B9-E86FF1E870B7}" sibTransId="{EDBFDD84-C158-4499-8021-1C810CCEA544}"/>
    <dgm:cxn modelId="{5DF6FA77-2AB8-4398-9B3B-E6C7668A3C70}" type="presParOf" srcId="{41FBA3A6-4C4D-4AA8-B003-8850F0901F89}" destId="{6D9C560D-F132-4FE8-8209-18193017F218}" srcOrd="0" destOrd="0" presId="urn:microsoft.com/office/officeart/2005/8/layout/list1"/>
    <dgm:cxn modelId="{62CC58B8-C2B3-4364-8F1B-EA1CA31124FE}" type="presParOf" srcId="{6D9C560D-F132-4FE8-8209-18193017F218}" destId="{E7B7282E-5503-4623-9BF6-95C88B017CDC}" srcOrd="0" destOrd="0" presId="urn:microsoft.com/office/officeart/2005/8/layout/list1"/>
    <dgm:cxn modelId="{A57031CA-67CF-45C0-B68F-EFA4184C6BA7}" type="presParOf" srcId="{6D9C560D-F132-4FE8-8209-18193017F218}" destId="{CBF00270-ABE2-47A6-ACF0-88D956EF1593}" srcOrd="1" destOrd="0" presId="urn:microsoft.com/office/officeart/2005/8/layout/list1"/>
    <dgm:cxn modelId="{CF59887C-3E0E-40F0-8012-F9E0A304BE89}" type="presParOf" srcId="{41FBA3A6-4C4D-4AA8-B003-8850F0901F89}" destId="{86F66FB5-3BD2-46C8-AA7D-79498D79A1D6}" srcOrd="1" destOrd="0" presId="urn:microsoft.com/office/officeart/2005/8/layout/list1"/>
    <dgm:cxn modelId="{CBDFAC3F-24C5-4BF6-8C04-33ACA9BEAB5D}" type="presParOf" srcId="{41FBA3A6-4C4D-4AA8-B003-8850F0901F89}" destId="{8CD2F8E7-D430-48E1-93D8-C119C33BC1A1}" srcOrd="2" destOrd="0" presId="urn:microsoft.com/office/officeart/2005/8/layout/list1"/>
    <dgm:cxn modelId="{8DA43103-D5B6-4202-8C4C-2925978A293A}" type="presParOf" srcId="{41FBA3A6-4C4D-4AA8-B003-8850F0901F89}" destId="{F3B483A8-0E7A-4568-B032-750D086AE9FD}" srcOrd="3" destOrd="0" presId="urn:microsoft.com/office/officeart/2005/8/layout/list1"/>
    <dgm:cxn modelId="{5EAF7192-2217-4FCF-9380-9B9C286566FE}" type="presParOf" srcId="{41FBA3A6-4C4D-4AA8-B003-8850F0901F89}" destId="{929AD2DC-DABD-4309-B6E7-AC4F1642E07A}" srcOrd="4" destOrd="0" presId="urn:microsoft.com/office/officeart/2005/8/layout/list1"/>
    <dgm:cxn modelId="{828DCFD4-1682-4ED2-A624-13C9EFEFCC9B}" type="presParOf" srcId="{929AD2DC-DABD-4309-B6E7-AC4F1642E07A}" destId="{77A50BCA-77DD-4BB7-978C-C07143006162}" srcOrd="0" destOrd="0" presId="urn:microsoft.com/office/officeart/2005/8/layout/list1"/>
    <dgm:cxn modelId="{04B08819-F98F-4776-8816-19DC04301EEB}" type="presParOf" srcId="{929AD2DC-DABD-4309-B6E7-AC4F1642E07A}" destId="{4E1B750A-86D2-4E7E-B177-C867DFED8B72}" srcOrd="1" destOrd="0" presId="urn:microsoft.com/office/officeart/2005/8/layout/list1"/>
    <dgm:cxn modelId="{89B50D51-159E-44DA-8C1D-715F90E8F411}" type="presParOf" srcId="{41FBA3A6-4C4D-4AA8-B003-8850F0901F89}" destId="{621AAF2C-51D3-4D15-AE8D-BA170066E17B}" srcOrd="5" destOrd="0" presId="urn:microsoft.com/office/officeart/2005/8/layout/list1"/>
    <dgm:cxn modelId="{B01DCD80-E3E7-4713-A307-44207CF1F1A3}" type="presParOf" srcId="{41FBA3A6-4C4D-4AA8-B003-8850F0901F89}" destId="{5EE78DB0-362C-4F13-A166-27F63C0716DF}" srcOrd="6" destOrd="0" presId="urn:microsoft.com/office/officeart/2005/8/layout/list1"/>
    <dgm:cxn modelId="{8FFB6F61-4906-4A80-BD22-D4E851DA8239}" type="presParOf" srcId="{41FBA3A6-4C4D-4AA8-B003-8850F0901F89}" destId="{780A6DEE-C409-4001-B2D5-A5B2F04F9A39}" srcOrd="7" destOrd="0" presId="urn:microsoft.com/office/officeart/2005/8/layout/list1"/>
    <dgm:cxn modelId="{698775A6-0F3C-44C6-9C13-2153F6B8B810}" type="presParOf" srcId="{41FBA3A6-4C4D-4AA8-B003-8850F0901F89}" destId="{F43060E1-A3B2-4102-89DC-8BB4C5C9B9DF}" srcOrd="8" destOrd="0" presId="urn:microsoft.com/office/officeart/2005/8/layout/list1"/>
    <dgm:cxn modelId="{AB9E825C-10B8-4E5E-BF9E-E2D51BC7DAF8}" type="presParOf" srcId="{F43060E1-A3B2-4102-89DC-8BB4C5C9B9DF}" destId="{74D37D7E-D115-4611-8365-184FEE94C20C}" srcOrd="0" destOrd="0" presId="urn:microsoft.com/office/officeart/2005/8/layout/list1"/>
    <dgm:cxn modelId="{5D79D947-7E89-4D3B-BEC8-280FFABE4D1C}" type="presParOf" srcId="{F43060E1-A3B2-4102-89DC-8BB4C5C9B9DF}" destId="{AE6704B4-2503-438D-9114-2C58C125115D}" srcOrd="1" destOrd="0" presId="urn:microsoft.com/office/officeart/2005/8/layout/list1"/>
    <dgm:cxn modelId="{CD12B18A-86C6-4B52-9A01-748CE32727B9}" type="presParOf" srcId="{41FBA3A6-4C4D-4AA8-B003-8850F0901F89}" destId="{14D547E4-F1CF-4EE3-A10D-B36A57CFA515}" srcOrd="9" destOrd="0" presId="urn:microsoft.com/office/officeart/2005/8/layout/list1"/>
    <dgm:cxn modelId="{0CC046A2-452F-45B0-BCED-2AAE836038CD}" type="presParOf" srcId="{41FBA3A6-4C4D-4AA8-B003-8850F0901F89}" destId="{36AFB87F-63CE-4447-A36D-FDA0029D4AB0}" srcOrd="10" destOrd="0" presId="urn:microsoft.com/office/officeart/2005/8/layout/list1"/>
    <dgm:cxn modelId="{8F75DB96-B36B-4DF7-816F-D7D1082A1405}" type="presParOf" srcId="{41FBA3A6-4C4D-4AA8-B003-8850F0901F89}" destId="{82F9F780-710B-4230-B61A-624C9770B425}" srcOrd="11" destOrd="0" presId="urn:microsoft.com/office/officeart/2005/8/layout/list1"/>
    <dgm:cxn modelId="{38DCE2BF-B9AB-4212-81EA-A90BFDE71E68}" type="presParOf" srcId="{41FBA3A6-4C4D-4AA8-B003-8850F0901F89}" destId="{F13BC949-39C9-4277-B647-F7715EF8DE11}" srcOrd="12" destOrd="0" presId="urn:microsoft.com/office/officeart/2005/8/layout/list1"/>
    <dgm:cxn modelId="{A8FA5929-A3D4-45EE-B469-04A0E9BF20F6}" type="presParOf" srcId="{F13BC949-39C9-4277-B647-F7715EF8DE11}" destId="{6FD5B1FE-FAB8-4E05-BE56-23B1B3862ADA}" srcOrd="0" destOrd="0" presId="urn:microsoft.com/office/officeart/2005/8/layout/list1"/>
    <dgm:cxn modelId="{34FA8A08-02D5-4CFA-86D9-4ACE5D58B658}" type="presParOf" srcId="{F13BC949-39C9-4277-B647-F7715EF8DE11}" destId="{F9EBA6DC-9D0B-4231-9ACC-33B198E3F710}" srcOrd="1" destOrd="0" presId="urn:microsoft.com/office/officeart/2005/8/layout/list1"/>
    <dgm:cxn modelId="{71A68355-9972-4638-8B49-39745DC805CC}" type="presParOf" srcId="{41FBA3A6-4C4D-4AA8-B003-8850F0901F89}" destId="{0E2B90F5-7191-40E7-AB5A-72E2DF9B44D6}" srcOrd="13" destOrd="0" presId="urn:microsoft.com/office/officeart/2005/8/layout/list1"/>
    <dgm:cxn modelId="{8A764BFF-DE7D-491C-A7FC-BDD2EAE357A1}" type="presParOf" srcId="{41FBA3A6-4C4D-4AA8-B003-8850F0901F89}" destId="{C41F6638-AD1B-4C32-B89A-58364B1B1C24}" srcOrd="14" destOrd="0" presId="urn:microsoft.com/office/officeart/2005/8/layout/list1"/>
    <dgm:cxn modelId="{99AEDF3A-B31B-4389-9637-B1DF00E76BDC}" type="presParOf" srcId="{41FBA3A6-4C4D-4AA8-B003-8850F0901F89}" destId="{42255C82-6BF9-4DDA-91EB-21867D793A97}" srcOrd="15" destOrd="0" presId="urn:microsoft.com/office/officeart/2005/8/layout/list1"/>
    <dgm:cxn modelId="{7391B69D-B245-4336-A6F7-DE504B81A95E}" type="presParOf" srcId="{41FBA3A6-4C4D-4AA8-B003-8850F0901F89}" destId="{05B446E5-784B-4D0A-A92C-148644FD9A9F}" srcOrd="16" destOrd="0" presId="urn:microsoft.com/office/officeart/2005/8/layout/list1"/>
    <dgm:cxn modelId="{F602D4E2-82F4-4154-A8A8-564F467C1438}" type="presParOf" srcId="{05B446E5-784B-4D0A-A92C-148644FD9A9F}" destId="{13CF642A-826B-4040-A484-9302EE2A97B2}" srcOrd="0" destOrd="0" presId="urn:microsoft.com/office/officeart/2005/8/layout/list1"/>
    <dgm:cxn modelId="{402C9F03-D1A8-41A1-A8EF-E82950C4A856}" type="presParOf" srcId="{05B446E5-784B-4D0A-A92C-148644FD9A9F}" destId="{B999DC4C-ED59-4E4B-B2E5-9DF3CFA6E33D}" srcOrd="1" destOrd="0" presId="urn:microsoft.com/office/officeart/2005/8/layout/list1"/>
    <dgm:cxn modelId="{AD25BA63-AE77-4D09-910C-4C64F9147BE9}" type="presParOf" srcId="{41FBA3A6-4C4D-4AA8-B003-8850F0901F89}" destId="{0CA3063E-3F79-4952-989E-44A41D57265D}" srcOrd="17" destOrd="0" presId="urn:microsoft.com/office/officeart/2005/8/layout/list1"/>
    <dgm:cxn modelId="{9A7D95D0-6F94-48DE-8DBA-1CE7A02F481D}" type="presParOf" srcId="{41FBA3A6-4C4D-4AA8-B003-8850F0901F89}" destId="{280219F4-5F7C-4DF5-A5E4-0F64DF26C254}" srcOrd="18" destOrd="0" presId="urn:microsoft.com/office/officeart/2005/8/layout/list1"/>
    <dgm:cxn modelId="{C1FA5AA9-12DC-43D9-A258-56914F57CB06}" type="presParOf" srcId="{41FBA3A6-4C4D-4AA8-B003-8850F0901F89}" destId="{6E95E871-5D3C-4AF4-AD8A-D2C95B7EE504}" srcOrd="19" destOrd="0" presId="urn:microsoft.com/office/officeart/2005/8/layout/list1"/>
    <dgm:cxn modelId="{250881D1-FD8E-4583-9AFE-66AC9F6D4036}" type="presParOf" srcId="{41FBA3A6-4C4D-4AA8-B003-8850F0901F89}" destId="{5E1528F7-553E-4BBD-88A6-B23EBFDC121D}" srcOrd="20" destOrd="0" presId="urn:microsoft.com/office/officeart/2005/8/layout/list1"/>
    <dgm:cxn modelId="{082CD475-E0AB-4176-91A7-22E5A3015C43}" type="presParOf" srcId="{5E1528F7-553E-4BBD-88A6-B23EBFDC121D}" destId="{F684DCF9-371E-4A9C-AA05-CD26BCDEBD7C}" srcOrd="0" destOrd="0" presId="urn:microsoft.com/office/officeart/2005/8/layout/list1"/>
    <dgm:cxn modelId="{511E8445-7D25-4486-9AF5-D41C3F56DD3A}" type="presParOf" srcId="{5E1528F7-553E-4BBD-88A6-B23EBFDC121D}" destId="{6E329F12-D7D8-495A-A426-1B5F89B1539C}" srcOrd="1" destOrd="0" presId="urn:microsoft.com/office/officeart/2005/8/layout/list1"/>
    <dgm:cxn modelId="{1BE54BE4-3E11-46BD-92FC-6C537783220F}" type="presParOf" srcId="{41FBA3A6-4C4D-4AA8-B003-8850F0901F89}" destId="{56608782-D4A2-4FCB-9007-252A2B96AA77}" srcOrd="21" destOrd="0" presId="urn:microsoft.com/office/officeart/2005/8/layout/list1"/>
    <dgm:cxn modelId="{60DB5395-B6E2-42CE-8996-FE62CA27A731}" type="presParOf" srcId="{41FBA3A6-4C4D-4AA8-B003-8850F0901F89}" destId="{336229DE-BD83-4699-92CF-167FBD006093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D2F8E7-D430-48E1-93D8-C119C33BC1A1}">
      <dsp:nvSpPr>
        <dsp:cNvPr id="0" name=""/>
        <dsp:cNvSpPr/>
      </dsp:nvSpPr>
      <dsp:spPr>
        <a:xfrm>
          <a:off x="0" y="441001"/>
          <a:ext cx="111791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00270-ABE2-47A6-ACF0-88D956EF1593}">
      <dsp:nvSpPr>
        <dsp:cNvPr id="0" name=""/>
        <dsp:cNvSpPr/>
      </dsp:nvSpPr>
      <dsp:spPr>
        <a:xfrm>
          <a:off x="558958" y="160561"/>
          <a:ext cx="7825422" cy="56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5782" tIns="0" rIns="29578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1. Vérifier le matériel nécessaire</a:t>
          </a:r>
        </a:p>
      </dsp:txBody>
      <dsp:txXfrm>
        <a:off x="586338" y="187941"/>
        <a:ext cx="7770662" cy="506120"/>
      </dsp:txXfrm>
    </dsp:sp>
    <dsp:sp modelId="{5EE78DB0-362C-4F13-A166-27F63C0716DF}">
      <dsp:nvSpPr>
        <dsp:cNvPr id="0" name=""/>
        <dsp:cNvSpPr/>
      </dsp:nvSpPr>
      <dsp:spPr>
        <a:xfrm>
          <a:off x="0" y="1302841"/>
          <a:ext cx="111791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B750A-86D2-4E7E-B177-C867DFED8B72}">
      <dsp:nvSpPr>
        <dsp:cNvPr id="0" name=""/>
        <dsp:cNvSpPr/>
      </dsp:nvSpPr>
      <dsp:spPr>
        <a:xfrm>
          <a:off x="558958" y="1022401"/>
          <a:ext cx="7825422" cy="560880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5782" tIns="0" rIns="29578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2. Mesurer un volume du solvant(eau)</a:t>
          </a:r>
        </a:p>
      </dsp:txBody>
      <dsp:txXfrm>
        <a:off x="586338" y="1049781"/>
        <a:ext cx="7770662" cy="506120"/>
      </dsp:txXfrm>
    </dsp:sp>
    <dsp:sp modelId="{36AFB87F-63CE-4447-A36D-FDA0029D4AB0}">
      <dsp:nvSpPr>
        <dsp:cNvPr id="0" name=""/>
        <dsp:cNvSpPr/>
      </dsp:nvSpPr>
      <dsp:spPr>
        <a:xfrm>
          <a:off x="0" y="2164681"/>
          <a:ext cx="111791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6704B4-2503-438D-9114-2C58C125115D}">
      <dsp:nvSpPr>
        <dsp:cNvPr id="0" name=""/>
        <dsp:cNvSpPr/>
      </dsp:nvSpPr>
      <dsp:spPr>
        <a:xfrm>
          <a:off x="558958" y="1884241"/>
          <a:ext cx="7825422" cy="560880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5782" tIns="0" rIns="29578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3. Mesurer une masse du sel</a:t>
          </a:r>
        </a:p>
      </dsp:txBody>
      <dsp:txXfrm>
        <a:off x="586338" y="1911621"/>
        <a:ext cx="7770662" cy="506120"/>
      </dsp:txXfrm>
    </dsp:sp>
    <dsp:sp modelId="{C41F6638-AD1B-4C32-B89A-58364B1B1C24}">
      <dsp:nvSpPr>
        <dsp:cNvPr id="0" name=""/>
        <dsp:cNvSpPr/>
      </dsp:nvSpPr>
      <dsp:spPr>
        <a:xfrm>
          <a:off x="0" y="3026521"/>
          <a:ext cx="111791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BA6DC-9D0B-4231-9ACC-33B198E3F710}">
      <dsp:nvSpPr>
        <dsp:cNvPr id="0" name=""/>
        <dsp:cNvSpPr/>
      </dsp:nvSpPr>
      <dsp:spPr>
        <a:xfrm>
          <a:off x="558958" y="2746081"/>
          <a:ext cx="7825422" cy="560880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5782" tIns="0" rIns="29578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4. Faire dissoudre une quantité de cette masse jusqu’à la saturation</a:t>
          </a:r>
        </a:p>
      </dsp:txBody>
      <dsp:txXfrm>
        <a:off x="586338" y="2773461"/>
        <a:ext cx="7770662" cy="506120"/>
      </dsp:txXfrm>
    </dsp:sp>
    <dsp:sp modelId="{280219F4-5F7C-4DF5-A5E4-0F64DF26C254}">
      <dsp:nvSpPr>
        <dsp:cNvPr id="0" name=""/>
        <dsp:cNvSpPr/>
      </dsp:nvSpPr>
      <dsp:spPr>
        <a:xfrm>
          <a:off x="0" y="3888361"/>
          <a:ext cx="111791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9DC4C-ED59-4E4B-B2E5-9DF3CFA6E33D}">
      <dsp:nvSpPr>
        <dsp:cNvPr id="0" name=""/>
        <dsp:cNvSpPr/>
      </dsp:nvSpPr>
      <dsp:spPr>
        <a:xfrm>
          <a:off x="558958" y="3607921"/>
          <a:ext cx="7825422" cy="560880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5782" tIns="0" rIns="29578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5. Mesurer la masse maximale dissoute </a:t>
          </a:r>
        </a:p>
      </dsp:txBody>
      <dsp:txXfrm>
        <a:off x="586338" y="3635301"/>
        <a:ext cx="7770662" cy="506120"/>
      </dsp:txXfrm>
    </dsp:sp>
    <dsp:sp modelId="{336229DE-BD83-4699-92CF-167FBD006093}">
      <dsp:nvSpPr>
        <dsp:cNvPr id="0" name=""/>
        <dsp:cNvSpPr/>
      </dsp:nvSpPr>
      <dsp:spPr>
        <a:xfrm>
          <a:off x="0" y="4750201"/>
          <a:ext cx="1117917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29F12-D7D8-495A-A426-1B5F89B1539C}">
      <dsp:nvSpPr>
        <dsp:cNvPr id="0" name=""/>
        <dsp:cNvSpPr/>
      </dsp:nvSpPr>
      <dsp:spPr>
        <a:xfrm>
          <a:off x="558958" y="4469761"/>
          <a:ext cx="7825422" cy="56088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5782" tIns="0" rIns="29578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6. Calculer la solubilité du sel dans l’eau</a:t>
          </a:r>
        </a:p>
      </dsp:txBody>
      <dsp:txXfrm>
        <a:off x="586338" y="4497141"/>
        <a:ext cx="7770662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50190-8812-4E3C-9367-D2EBD9D7B3A0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D93FA-A6AA-4987-A599-50D919A68B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806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74475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628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8629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22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198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8148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768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5238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9608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476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6879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98178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8314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78110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537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253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241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034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942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754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79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320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16.sv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png"/><Relationship Id="rId7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microsoft.com/office/2007/relationships/hdphoto" Target="../media/hdphoto2.wdp"/><Relationship Id="rId4" Type="http://schemas.openxmlformats.org/officeDocument/2006/relationships/image" Target="../media/image10.png"/><Relationship Id="rId9" Type="http://schemas.openxmlformats.org/officeDocument/2006/relationships/image" Target="../media/image2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7.svg"/><Relationship Id="rId2" Type="http://schemas.openxmlformats.org/officeDocument/2006/relationships/image" Target="../media/image27.gi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16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gif"/><Relationship Id="rId1" Type="http://schemas.openxmlformats.org/officeDocument/2006/relationships/slideMaster" Target="../slideMasters/slideMaster2.xml"/><Relationship Id="rId4" Type="http://schemas.microsoft.com/office/2007/relationships/hdphoto" Target="../media/hdphoto3.wdp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gif"/><Relationship Id="rId1" Type="http://schemas.openxmlformats.org/officeDocument/2006/relationships/slideMaster" Target="../slideMasters/slideMaster2.xml"/><Relationship Id="rId4" Type="http://schemas.microsoft.com/office/2007/relationships/hdphoto" Target="../media/hdphoto4.wdp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 userDrawn="1">
  <p:cSld name="10_Title Slide">
    <p:bg>
      <p:bgPr>
        <a:solidFill>
          <a:srgbClr val="002060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9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1" name="Google Shape;41;p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" name="Google Shape;42;p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" name="Google Shape;43;p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B5DF23C0-BEA8-DC82-C634-67F7E39921B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0">
            <a:extLst>
              <a:ext uri="{FF2B5EF4-FFF2-40B4-BE49-F238E27FC236}">
                <a16:creationId xmlns:a16="http://schemas.microsoft.com/office/drawing/2014/main" id="{AE100878-FB4B-73C8-981A-AD0142C085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u contenu 14">
            <a:extLst>
              <a:ext uri="{FF2B5EF4-FFF2-40B4-BE49-F238E27FC236}">
                <a16:creationId xmlns:a16="http://schemas.microsoft.com/office/drawing/2014/main" id="{48306BE6-07F7-99B5-D923-1FC2C4C7EDE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845508-EF24-8F53-EDAA-C5A6AD40D0B9}"/>
              </a:ext>
            </a:extLst>
          </p:cNvPr>
          <p:cNvSpPr/>
          <p:nvPr userDrawn="1"/>
        </p:nvSpPr>
        <p:spPr>
          <a:xfrm>
            <a:off x="11766063" y="168983"/>
            <a:ext cx="283489" cy="26754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/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400">
              <a:lnSpc>
                <a:spcPct val="184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/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400">
              <a:lnSpc>
                <a:spcPct val="184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/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400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/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</a:pPr>
              <a:endPara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735;p98"/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grpSp>
        <p:nvGrpSpPr>
          <p:cNvPr id="31" name="Groupe 30"/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 </a:t>
              </a:r>
            </a:p>
          </p:txBody>
        </p:sp>
        <p:sp>
          <p:nvSpPr>
            <p:cNvPr id="33" name="Google Shape;742;p98"/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pic>
        <p:nvPicPr>
          <p:cNvPr id="35" name="Google Shape;730;p98" descr="الصفحة الرئيسية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400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 panose="020F0502020204030204"/>
                <a:cs typeface="Calibri" panose="020F0502020204030204"/>
              </a:rPr>
              <a:t>Physique chimie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/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/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/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/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fr-FR" sz="1800" b="1" kern="12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fr-FR" dirty="0"/>
          </a:p>
        </p:txBody>
      </p:sp>
      <p:sp>
        <p:nvSpPr>
          <p:cNvPr id="4" name="Google Shape;735;p98"/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Google Shape;735;p98"/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12" name="Groupe 26"/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</a:pPr>
              <a:endPara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14" name="Google Shape;735;p98"/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15" name="Espace réservé du texte 43"/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/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/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8" name="Imag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/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5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/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9" name="Rectangle 23"/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M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330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elag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Ici vous mettez une synthèse (carte mémo) avec les notions / termes clés 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0" name="Google Shape;1084;p29">
            <a:extLst>
              <a:ext uri="{FF2B5EF4-FFF2-40B4-BE49-F238E27FC236}">
                <a16:creationId xmlns:a16="http://schemas.microsoft.com/office/drawing/2014/main" id="{C3355325-CA7E-AFF3-2358-A998B00D77CA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11600270" y="456097"/>
            <a:ext cx="424481" cy="4244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4607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965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503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256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23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1493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40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85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401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" name="Titre 10">
            <a:extLst>
              <a:ext uri="{FF2B5EF4-FFF2-40B4-BE49-F238E27FC236}">
                <a16:creationId xmlns:a16="http://schemas.microsoft.com/office/drawing/2014/main" id="{F47D88F3-5DCA-3AB9-AE0E-2FB575FC19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14">
            <a:extLst>
              <a:ext uri="{FF2B5EF4-FFF2-40B4-BE49-F238E27FC236}">
                <a16:creationId xmlns:a16="http://schemas.microsoft.com/office/drawing/2014/main" id="{F61C8A2D-5980-F699-84B2-BE1332A351F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310F9037-57BF-12CF-DAD7-B7892CF6020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0757E95-1850-3512-B1EC-9ED1E6736111}"/>
              </a:ext>
            </a:extLst>
          </p:cNvPr>
          <p:cNvSpPr/>
          <p:nvPr userDrawn="1"/>
        </p:nvSpPr>
        <p:spPr>
          <a:xfrm>
            <a:off x="11766063" y="168983"/>
            <a:ext cx="283489" cy="2675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/>
              <a:t>G</a:t>
            </a:r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86061" y="484456"/>
            <a:ext cx="400635" cy="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65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1841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52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0125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661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0420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4024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619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3823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3403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7677094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5400" b="1" kern="0" dirty="0">
                <a:solidFill>
                  <a:srgbClr val="002060"/>
                </a:solidFill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000" b="1" kern="0" dirty="0">
                <a:solidFill>
                  <a:srgbClr val="0070C0"/>
                </a:solidFill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00"/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pPr defTabSz="457200"/>
              <a:endParaRPr lang="fr-FR">
                <a:solidFill>
                  <a:prstClr val="black"/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7267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114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00"/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pPr defTabSz="457200"/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4272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45720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220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47064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pPr defTabSz="457200"/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4825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27765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kern="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38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42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41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C26BBF-AB20-4D70-BE11-2A6EA2DC1FEE}" type="datetimeFigureOut">
              <a:rPr lang="fr-FR" smtClean="0"/>
              <a:t>07/01/2026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9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07/01/2026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9.jpeg"/><Relationship Id="rId11" Type="http://schemas.openxmlformats.org/officeDocument/2006/relationships/image" Target="../media/image53.jpeg"/><Relationship Id="rId5" Type="http://schemas.openxmlformats.org/officeDocument/2006/relationships/image" Target="../media/image48.png"/><Relationship Id="rId10" Type="http://schemas.microsoft.com/office/2007/relationships/hdphoto" Target="../media/hdphoto7.wdp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8.wdp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microsoft.com/office/2007/relationships/hdphoto" Target="../media/hdphoto8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0.png"/><Relationship Id="rId11" Type="http://schemas.openxmlformats.org/officeDocument/2006/relationships/image" Target="../media/image55.png"/><Relationship Id="rId5" Type="http://schemas.openxmlformats.org/officeDocument/2006/relationships/image" Target="../media/image59.png"/><Relationship Id="rId10" Type="http://schemas.openxmlformats.org/officeDocument/2006/relationships/image" Target="../media/image53.jpe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Relationship Id="rId4" Type="http://schemas.microsoft.com/office/2007/relationships/hdphoto" Target="../media/hdphoto10.wdp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 AC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1</a:t>
            </a:r>
            <a:endParaRPr lang="fr-F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La solubilité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Chapitre 4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TP</a:t>
            </a:r>
            <a:endParaRPr lang="fr-F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2015048" y="5301835"/>
            <a:ext cx="5055197" cy="521999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Déterminer expérimentalement la solubilité d’un soluté dans l’eau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dirty="0"/>
              <a:t>Matière: structure et transformations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dirty="0"/>
              <a:t>Thème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re 2">
                <a:extLst>
                  <a:ext uri="{FF2B5EF4-FFF2-40B4-BE49-F238E27FC236}">
                    <a16:creationId xmlns:a16="http://schemas.microsoft.com/office/drawing/2014/main" id="{916602F8-6741-78AF-3CB3-5A11B6C0DD9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L’expression de la solubilité est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fr-FR" dirty="0"/>
                  <a:t> .</a:t>
                </a:r>
              </a:p>
            </p:txBody>
          </p:sp>
        </mc:Choice>
        <mc:Fallback xmlns="">
          <p:sp>
            <p:nvSpPr>
              <p:cNvPr id="3" name="Titre 2">
                <a:extLst>
                  <a:ext uri="{FF2B5EF4-FFF2-40B4-BE49-F238E27FC236}">
                    <a16:creationId xmlns:a16="http://schemas.microsoft.com/office/drawing/2014/main" id="{916602F8-6741-78AF-3CB3-5A11B6C0DD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7273" b="-34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506989A1-B54F-8EAC-982A-37FAF2493D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rappelle la signification de chaque terme.</a:t>
            </a:r>
          </a:p>
        </p:txBody>
      </p:sp>
      <p:sp>
        <p:nvSpPr>
          <p:cNvPr id="33" name="Titre 2">
            <a:extLst>
              <a:ext uri="{FF2B5EF4-FFF2-40B4-BE49-F238E27FC236}">
                <a16:creationId xmlns:a16="http://schemas.microsoft.com/office/drawing/2014/main" id="{807D1FF4-D6A0-1361-DBE6-B8655E1449E9}"/>
              </a:ext>
            </a:extLst>
          </p:cNvPr>
          <p:cNvSpPr txBox="1">
            <a:spLocks/>
          </p:cNvSpPr>
          <p:nvPr/>
        </p:nvSpPr>
        <p:spPr>
          <a:xfrm>
            <a:off x="1024697" y="1019517"/>
            <a:ext cx="10161104" cy="47061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09345" y="1787491"/>
            <a:ext cx="5328000" cy="5539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L’expression de la solubilité s est: </a:t>
            </a:r>
          </a:p>
        </p:txBody>
      </p: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2CAE44C4-0DCB-45B4-F281-0E7D7889155F}"/>
              </a:ext>
            </a:extLst>
          </p:cNvPr>
          <p:cNvSpPr/>
          <p:nvPr/>
        </p:nvSpPr>
        <p:spPr>
          <a:xfrm>
            <a:off x="959525" y="3491507"/>
            <a:ext cx="2537678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 = V x </a:t>
            </a:r>
            <a:r>
              <a:rPr kumimoji="0" lang="fr-FR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</a:t>
            </a:r>
            <a:r>
              <a:rPr kumimoji="0" lang="fr-FR" sz="2800" b="1" i="0" u="none" strike="noStrike" kern="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max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</a:t>
            </a:r>
          </a:p>
        </p:txBody>
      </p:sp>
      <p:sp>
        <p:nvSpPr>
          <p:cNvPr id="24" name="Rectangle : coins arrondis 6">
            <a:extLst>
              <a:ext uri="{FF2B5EF4-FFF2-40B4-BE49-F238E27FC236}">
                <a16:creationId xmlns:a16="http://schemas.microsoft.com/office/drawing/2014/main" id="{C9A453B4-A257-71C8-0178-FD87FCB161D9}"/>
              </a:ext>
            </a:extLst>
          </p:cNvPr>
          <p:cNvSpPr/>
          <p:nvPr/>
        </p:nvSpPr>
        <p:spPr>
          <a:xfrm>
            <a:off x="664157" y="3491507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7">
                <a:extLst>
                  <a:ext uri="{FF2B5EF4-FFF2-40B4-BE49-F238E27FC236}">
                    <a16:creationId xmlns:a16="http://schemas.microsoft.com/office/drawing/2014/main" id="{BCC3B7AF-4208-E393-6AEC-318CB8B5F5CF}"/>
                  </a:ext>
                </a:extLst>
              </p:cNvPr>
              <p:cNvSpPr/>
              <p:nvPr/>
            </p:nvSpPr>
            <p:spPr>
              <a:xfrm>
                <a:off x="5151766" y="3429000"/>
                <a:ext cx="2537677" cy="570285"/>
              </a:xfrm>
              <a:prstGeom prst="roundRect">
                <a:avLst/>
              </a:prstGeom>
              <a:solidFill>
                <a:srgbClr val="F4EDF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s =</a:t>
                </a: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</a:rPr>
                          <m:t>m</m:t>
                        </m:r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-2500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</a:rPr>
                          <m:t>max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V</m:t>
                        </m:r>
                      </m:den>
                    </m:f>
                  </m:oMath>
                </a14:m>
                <a:endPara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5" name="Rectangle : coins arrondis 7">
                <a:extLst>
                  <a:ext uri="{FF2B5EF4-FFF2-40B4-BE49-F238E27FC236}">
                    <a16:creationId xmlns:a16="http://schemas.microsoft.com/office/drawing/2014/main" id="{BCC3B7AF-4208-E393-6AEC-318CB8B5F5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766" y="3429000"/>
                <a:ext cx="2537677" cy="570285"/>
              </a:xfrm>
              <a:prstGeom prst="roundRect">
                <a:avLst/>
              </a:prstGeom>
              <a:blipFill>
                <a:blip r:embed="rId3"/>
                <a:stretch>
                  <a:fillRect t="-5376" b="-27957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 : coins arrondis 8">
            <a:extLst>
              <a:ext uri="{FF2B5EF4-FFF2-40B4-BE49-F238E27FC236}">
                <a16:creationId xmlns:a16="http://schemas.microsoft.com/office/drawing/2014/main" id="{E7902BD2-669F-ABF7-98A6-CBDACC7CE93A}"/>
              </a:ext>
            </a:extLst>
          </p:cNvPr>
          <p:cNvSpPr/>
          <p:nvPr/>
        </p:nvSpPr>
        <p:spPr>
          <a:xfrm>
            <a:off x="4687673" y="3490431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B</a:t>
            </a:r>
          </a:p>
        </p:txBody>
      </p:sp>
      <p:sp>
        <p:nvSpPr>
          <p:cNvPr id="27" name="Rectangle : coins arrondis 9">
            <a:extLst>
              <a:ext uri="{FF2B5EF4-FFF2-40B4-BE49-F238E27FC236}">
                <a16:creationId xmlns:a16="http://schemas.microsoft.com/office/drawing/2014/main" id="{8F61BEB8-C042-BE93-E57A-19D22C3FA2A0}"/>
              </a:ext>
            </a:extLst>
          </p:cNvPr>
          <p:cNvSpPr/>
          <p:nvPr/>
        </p:nvSpPr>
        <p:spPr>
          <a:xfrm>
            <a:off x="8847821" y="3490431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 : coins arrondis 2">
                <a:extLst>
                  <a:ext uri="{FF2B5EF4-FFF2-40B4-BE49-F238E27FC236}">
                    <a16:creationId xmlns:a16="http://schemas.microsoft.com/office/drawing/2014/main" id="{E880ED94-5EDA-1D34-B2AB-550CD34D9B17}"/>
                  </a:ext>
                </a:extLst>
              </p:cNvPr>
              <p:cNvSpPr/>
              <p:nvPr/>
            </p:nvSpPr>
            <p:spPr>
              <a:xfrm>
                <a:off x="9305414" y="3340658"/>
                <a:ext cx="2537677" cy="804458"/>
              </a:xfrm>
              <a:prstGeom prst="roundRect">
                <a:avLst/>
              </a:prstGeom>
              <a:solidFill>
                <a:srgbClr val="F4EDF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fr-FR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-2500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max</m:t>
                        </m:r>
                      </m:den>
                    </m:f>
                  </m:oMath>
                </a14:m>
                <a:endPara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8" name="Rectangle : coins arrondis 2">
                <a:extLst>
                  <a:ext uri="{FF2B5EF4-FFF2-40B4-BE49-F238E27FC236}">
                    <a16:creationId xmlns:a16="http://schemas.microsoft.com/office/drawing/2014/main" id="{E880ED94-5EDA-1D34-B2AB-550CD34D9B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5414" y="3340658"/>
                <a:ext cx="2537677" cy="804458"/>
              </a:xfrm>
              <a:prstGeom prst="roundRect">
                <a:avLst/>
              </a:prstGeom>
              <a:blipFill>
                <a:blip r:embed="rId4"/>
                <a:stretch>
                  <a:fillRect b="-4545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Graphique 15" descr="Coche avec un remplissage uni">
            <a:extLst>
              <a:ext uri="{FF2B5EF4-FFF2-40B4-BE49-F238E27FC236}">
                <a16:creationId xmlns:a16="http://schemas.microsoft.com/office/drawing/2014/main" id="{C5A28437-0EE8-AA03-9C8D-701F566DFA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25997" y="3969006"/>
            <a:ext cx="660375" cy="684830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25623" y="278965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53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5810548-9D54-F682-5BFE-7E7B915D4F4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CB1B24F-EE3C-380C-77EA-BF1B5D54DE4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7FA036-3D09-9CD0-3362-306BE71BE25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Titre 2">
            <a:extLst>
              <a:ext uri="{FF2B5EF4-FFF2-40B4-BE49-F238E27FC236}">
                <a16:creationId xmlns:a16="http://schemas.microsoft.com/office/drawing/2014/main" id="{807D1FF4-D6A0-1361-DBE6-B8655E1449E9}"/>
              </a:ext>
            </a:extLst>
          </p:cNvPr>
          <p:cNvSpPr txBox="1">
            <a:spLocks/>
          </p:cNvSpPr>
          <p:nvPr/>
        </p:nvSpPr>
        <p:spPr>
          <a:xfrm>
            <a:off x="1024697" y="1019517"/>
            <a:ext cx="10161104" cy="47061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7">
                <a:extLst>
                  <a:ext uri="{FF2B5EF4-FFF2-40B4-BE49-F238E27FC236}">
                    <a16:creationId xmlns:a16="http://schemas.microsoft.com/office/drawing/2014/main" id="{BCC3B7AF-4208-E393-6AEC-318CB8B5F5CF}"/>
                  </a:ext>
                </a:extLst>
              </p:cNvPr>
              <p:cNvSpPr/>
              <p:nvPr/>
            </p:nvSpPr>
            <p:spPr>
              <a:xfrm>
                <a:off x="3935976" y="1836882"/>
                <a:ext cx="3617689" cy="1592118"/>
              </a:xfrm>
              <a:prstGeom prst="roundRect">
                <a:avLst/>
              </a:prstGeom>
              <a:solidFill>
                <a:srgbClr val="F4EDF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s =</a:t>
                </a: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</a:rPr>
                          <m:t>m</m:t>
                        </m:r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-2500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</a:rPr>
                          <m:t>max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V</m:t>
                        </m:r>
                      </m:den>
                    </m:f>
                  </m:oMath>
                </a14:m>
                <a:endPara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5" name="Rectangle : coins arrondis 7">
                <a:extLst>
                  <a:ext uri="{FF2B5EF4-FFF2-40B4-BE49-F238E27FC236}">
                    <a16:creationId xmlns:a16="http://schemas.microsoft.com/office/drawing/2014/main" id="{BCC3B7AF-4208-E393-6AEC-318CB8B5F5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976" y="1836882"/>
                <a:ext cx="3617689" cy="159211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ZoneTexte 29"/>
          <p:cNvSpPr txBox="1"/>
          <p:nvPr/>
        </p:nvSpPr>
        <p:spPr>
          <a:xfrm>
            <a:off x="814980" y="4149008"/>
            <a:ext cx="114816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Avec quoi mesure-t-on </a:t>
            </a:r>
            <a:r>
              <a:rPr lang="fr-FR" sz="2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la masse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? Et avec quoi mesure-t-on </a:t>
            </a:r>
            <a:r>
              <a:rPr lang="fr-FR" sz="28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le volume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?</a:t>
            </a:r>
            <a:r>
              <a:rPr lang="fr-FR" sz="2800" b="1" u="sng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 </a:t>
            </a:r>
            <a:endParaRPr lang="fr-FR" sz="2800" u="sng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9B27450-E5C6-1235-329C-B2F6840D1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Rappelons que pour calculer la solubilité , il faut connaitre la valeur de la masse maximale dissoute et la valeur du volume du solvant utilisé. </a:t>
            </a:r>
          </a:p>
        </p:txBody>
      </p:sp>
      <p:sp>
        <p:nvSpPr>
          <p:cNvPr id="31" name="Google Shape;1049;p27"/>
          <p:cNvSpPr txBox="1">
            <a:spLocks noGrp="1"/>
          </p:cNvSpPr>
          <p:nvPr>
            <p:ph sz="quarte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présente la relation en insistant sur la signification de chaque symbole.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123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EA6D2-E905-7167-D016-FC8156A3F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BB03560C-76FD-1D7C-3830-B5B1EE38232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2F39DD3-CA9C-1FD7-C1FA-D7CFA28932B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E0ADDB2-F41F-C72A-A855-1ADCB8D472C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2D1174F-B56B-F53D-056F-225FEB9FACD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1" name="Google Shape;1049;p27">
            <a:extLst>
              <a:ext uri="{FF2B5EF4-FFF2-40B4-BE49-F238E27FC236}">
                <a16:creationId xmlns:a16="http://schemas.microsoft.com/office/drawing/2014/main" id="{65C33AFD-0FC1-38FE-2943-0450F988E98F}"/>
              </a:ext>
            </a:extLst>
          </p:cNvPr>
          <p:cNvSpPr txBox="1">
            <a:spLocks noGrp="1"/>
          </p:cNvSpPr>
          <p:nvPr>
            <p:ph sz="quarte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lang="fr-FR" dirty="0">
                <a:sym typeface="Calibri" panose="020F0502020204030204"/>
              </a:rPr>
              <a:t>L’</a:t>
            </a:r>
            <a:r>
              <a:rPr lang="fr-FR" dirty="0" err="1">
                <a:sym typeface="Calibri" panose="020F0502020204030204"/>
              </a:rPr>
              <a:t>enseignant·e</a:t>
            </a:r>
            <a:r>
              <a:rPr lang="fr-FR" dirty="0">
                <a:sym typeface="Calibri" panose="020F0502020204030204"/>
              </a:rPr>
              <a:t> rappelle brièvement la lecture à l’éprouvette et la tare pour la balance</a:t>
            </a:r>
            <a:endParaRPr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3FD871D-5387-6EF0-BFBE-AB0A6887A2C5}"/>
              </a:ext>
            </a:extLst>
          </p:cNvPr>
          <p:cNvGrpSpPr/>
          <p:nvPr/>
        </p:nvGrpSpPr>
        <p:grpSpPr>
          <a:xfrm>
            <a:off x="7356014" y="3241179"/>
            <a:ext cx="3330037" cy="2275872"/>
            <a:chOff x="6546005" y="3853158"/>
            <a:chExt cx="3330037" cy="2275872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D218050-9BDF-ADD7-A4EE-6BC82465F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472" t="9496" r="76257" b="34128"/>
            <a:stretch>
              <a:fillRect/>
            </a:stretch>
          </p:blipFill>
          <p:spPr>
            <a:xfrm>
              <a:off x="6546005" y="3853158"/>
              <a:ext cx="2970033" cy="1620018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2D34309-EF8E-02DF-D004-352F56EA116D}"/>
                </a:ext>
              </a:extLst>
            </p:cNvPr>
            <p:cNvSpPr txBox="1"/>
            <p:nvPr/>
          </p:nvSpPr>
          <p:spPr>
            <a:xfrm>
              <a:off x="6726007" y="5667365"/>
              <a:ext cx="31500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Balance électronique 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26180DC8-223C-C735-8D50-52448E156A79}"/>
              </a:ext>
            </a:extLst>
          </p:cNvPr>
          <p:cNvGrpSpPr/>
          <p:nvPr/>
        </p:nvGrpSpPr>
        <p:grpSpPr>
          <a:xfrm>
            <a:off x="1505949" y="1358977"/>
            <a:ext cx="3150035" cy="4612042"/>
            <a:chOff x="1145945" y="1535138"/>
            <a:chExt cx="3150035" cy="4612042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0A8F012-CCBB-9CC4-A11A-E82C37FBFBD7}"/>
                </a:ext>
              </a:extLst>
            </p:cNvPr>
            <p:cNvSpPr txBox="1"/>
            <p:nvPr/>
          </p:nvSpPr>
          <p:spPr>
            <a:xfrm>
              <a:off x="1145945" y="5685515"/>
              <a:ext cx="31500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éprouvette graduée 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C36B732-A6E3-2835-B3B0-C4E66D153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05949" y="1535138"/>
              <a:ext cx="1800020" cy="4108154"/>
            </a:xfrm>
            <a:prstGeom prst="rect">
              <a:avLst/>
            </a:prstGeom>
          </p:spPr>
        </p:pic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3EA095DD-ECAB-381A-7E02-1F2BB23CE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861165" cy="267549"/>
          </a:xfrm>
        </p:spPr>
        <p:txBody>
          <a:bodyPr/>
          <a:lstStyle/>
          <a:p>
            <a:r>
              <a:rPr lang="fr-FR" dirty="0"/>
              <a:t>On veut mesurer une masse. Lequel des deux appareils suivants permet de mesurer la masse ? </a:t>
            </a:r>
          </a:p>
        </p:txBody>
      </p:sp>
    </p:spTree>
    <p:extLst>
      <p:ext uri="{BB962C8B-B14F-4D97-AF65-F5344CB8AC3E}">
        <p14:creationId xmlns:p14="http://schemas.microsoft.com/office/powerpoint/2010/main" val="132407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1" name="Google Shape;1049;p27"/>
          <p:cNvSpPr txBox="1">
            <a:spLocks noGrp="1"/>
          </p:cNvSpPr>
          <p:nvPr>
            <p:ph sz="quarte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rappelle brièvement la lecture à l’éprouvette et la tare pour la balance</a:t>
            </a:r>
            <a:endParaRPr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3272FD7-1017-DA4C-0F0B-12E51FFE07B6}"/>
              </a:ext>
            </a:extLst>
          </p:cNvPr>
          <p:cNvGrpSpPr/>
          <p:nvPr/>
        </p:nvGrpSpPr>
        <p:grpSpPr>
          <a:xfrm>
            <a:off x="7356014" y="3241179"/>
            <a:ext cx="3330037" cy="2275872"/>
            <a:chOff x="6546005" y="3853158"/>
            <a:chExt cx="3330037" cy="2275872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2"/>
            <a:srcRect l="2472" t="9496" r="76257" b="34128"/>
            <a:stretch>
              <a:fillRect/>
            </a:stretch>
          </p:blipFill>
          <p:spPr>
            <a:xfrm>
              <a:off x="6546005" y="3853158"/>
              <a:ext cx="2970033" cy="1620018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6726007" y="5667365"/>
              <a:ext cx="31500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Balance électronique </a:t>
              </a: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E0330-8128-C899-7222-3C20F6D4C3C0}"/>
              </a:ext>
            </a:extLst>
          </p:cNvPr>
          <p:cNvGrpSpPr/>
          <p:nvPr/>
        </p:nvGrpSpPr>
        <p:grpSpPr>
          <a:xfrm>
            <a:off x="1505949" y="1358977"/>
            <a:ext cx="3150035" cy="4612042"/>
            <a:chOff x="1145945" y="1535138"/>
            <a:chExt cx="3150035" cy="4612042"/>
          </a:xfrm>
        </p:grpSpPr>
        <p:sp>
          <p:nvSpPr>
            <p:cNvPr id="15" name="ZoneTexte 14"/>
            <p:cNvSpPr txBox="1"/>
            <p:nvPr/>
          </p:nvSpPr>
          <p:spPr>
            <a:xfrm>
              <a:off x="1145945" y="5685515"/>
              <a:ext cx="31500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éprouvette graduée </a:t>
              </a:r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05949" y="1535138"/>
              <a:ext cx="1800020" cy="4108154"/>
            </a:xfrm>
            <a:prstGeom prst="rect">
              <a:avLst/>
            </a:prstGeom>
          </p:spPr>
        </p:pic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8C39A379-6D45-19B9-A9E9-71E4ECA98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861165" cy="267549"/>
          </a:xfrm>
        </p:spPr>
        <p:txBody>
          <a:bodyPr/>
          <a:lstStyle/>
          <a:p>
            <a:r>
              <a:rPr lang="fr-FR" dirty="0"/>
              <a:t>Pour mesurer le volume, j’utilise une éprouvette graduée et pour mesurer une masse, j’utilise une balance</a:t>
            </a:r>
          </a:p>
        </p:txBody>
      </p:sp>
      <p:pic>
        <p:nvPicPr>
          <p:cNvPr id="6" name="Graphique 15" descr="Coche avec un remplissage uni">
            <a:extLst>
              <a:ext uri="{FF2B5EF4-FFF2-40B4-BE49-F238E27FC236}">
                <a16:creationId xmlns:a16="http://schemas.microsoft.com/office/drawing/2014/main" id="{56591CAB-FBFA-233E-1EC1-2980179E86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6029" y="5501018"/>
            <a:ext cx="660375" cy="68483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E6108A4-16EA-5621-4356-6685ED019A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25623" y="278965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9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l’objectif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3600" i="1" kern="0" dirty="0">
              <a:solidFill>
                <a:srgbClr val="FFC000"/>
              </a:solidFill>
              <a:latin typeface="Arial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63403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>
            <a:extLst>
              <a:ext uri="{FF2B5EF4-FFF2-40B4-BE49-F238E27FC236}">
                <a16:creationId xmlns:a16="http://schemas.microsoft.com/office/drawing/2014/main" id="{D5810548-9D54-F682-5BFE-7E7B915D4F4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CB1B24F-EE3C-380C-77EA-BF1B5D54DE4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7FA036-3D09-9CD0-3362-306BE71BE25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Titre 2">
            <a:extLst>
              <a:ext uri="{FF2B5EF4-FFF2-40B4-BE49-F238E27FC236}">
                <a16:creationId xmlns:a16="http://schemas.microsoft.com/office/drawing/2014/main" id="{807D1FF4-D6A0-1361-DBE6-B8655E1449E9}"/>
              </a:ext>
            </a:extLst>
          </p:cNvPr>
          <p:cNvSpPr txBox="1">
            <a:spLocks/>
          </p:cNvSpPr>
          <p:nvPr/>
        </p:nvSpPr>
        <p:spPr>
          <a:xfrm>
            <a:off x="1024697" y="1019517"/>
            <a:ext cx="10161104" cy="47061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334288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21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405459" y="3301584"/>
            <a:ext cx="9703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Déterminer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expérimentalement la solubilité </a:t>
            </a:r>
            <a:r>
              <a:rPr lang="fr-FR" sz="2400" dirty="0"/>
              <a:t>d’un soluté dans l’eau</a:t>
            </a:r>
            <a:endParaRPr lang="fr-BE" sz="240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68AB52-DDEB-CA12-875B-09E368B1D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on va réaliser une tâche expérimentale . À la fin de cette séance, vous serez capables de  déterminer expérimentalement la solubilité d’un soluté dans l’eau.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E401BB-CE8C-E84C-9932-892D066DE3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déclare la tâche et  explique ce qui est demandé </a:t>
            </a:r>
          </a:p>
        </p:txBody>
      </p:sp>
    </p:spTree>
    <p:extLst>
      <p:ext uri="{BB962C8B-B14F-4D97-AF65-F5344CB8AC3E}">
        <p14:creationId xmlns:p14="http://schemas.microsoft.com/office/powerpoint/2010/main" val="1245135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/>
          <p:cNvSpPr/>
          <p:nvPr/>
        </p:nvSpPr>
        <p:spPr>
          <a:xfrm>
            <a:off x="425937" y="1656743"/>
            <a:ext cx="11597574" cy="2492265"/>
          </a:xfrm>
          <a:prstGeom prst="roundRect">
            <a:avLst>
              <a:gd name="adj" fmla="val 6996"/>
            </a:avLst>
          </a:prstGeom>
          <a:solidFill>
            <a:srgbClr val="FCED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05304" y="1813379"/>
            <a:ext cx="84988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 dispose du soluté sel.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04356" y="3525949"/>
            <a:ext cx="8631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Déterminer expérimentalement sa solubilité dans l’eau. </a:t>
            </a:r>
          </a:p>
        </p:txBody>
      </p:sp>
      <p:pic>
        <p:nvPicPr>
          <p:cNvPr id="12" name="Picture 3" descr="Une image contenant nourriture, intérieur&#10;&#10;Description générée automatiquement">
            <a:extLst>
              <a:ext uri="{FF2B5EF4-FFF2-40B4-BE49-F238E27FC236}">
                <a16:creationId xmlns:a16="http://schemas.microsoft.com/office/drawing/2014/main" id="{0578EDB7-D589-63A7-F802-131629E834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82" b="89840" l="6240" r="91133">
                        <a14:foregroundMark x1="16092" y1="60428" x2="15764" y2="26738"/>
                        <a14:foregroundMark x1="15764" y1="26738" x2="52217" y2="18717"/>
                        <a14:foregroundMark x1="52217" y1="18717" x2="82266" y2="24599"/>
                        <a14:foregroundMark x1="82266" y1="24599" x2="91461" y2="48128"/>
                        <a14:foregroundMark x1="91461" y1="48128" x2="80788" y2="65241"/>
                        <a14:foregroundMark x1="13300" y1="55615" x2="11002" y2="39037"/>
                        <a14:foregroundMark x1="46141" y1="9626" x2="55172" y2="18717"/>
                        <a14:foregroundMark x1="49097" y1="9626" x2="55172" y2="18717"/>
                        <a14:foregroundMark x1="49589" y1="6417" x2="53366" y2="17112"/>
                        <a14:foregroundMark x1="17714" y1="66803" x2="10673" y2="59358"/>
                        <a14:foregroundMark x1="10673" y1="59358" x2="6240" y2="50267"/>
                        <a14:backgroundMark x1="51571" y1="899" x2="47291" y2="0"/>
                        <a14:backgroundMark x1="57471" y1="2139" x2="51873" y2="963"/>
                        <a14:backgroundMark x1="62428" y1="84844" x2="64696" y2="85561"/>
                        <a14:backgroundMark x1="61741" y1="96257" x2="34319" y2="94118"/>
                        <a14:backgroundMark x1="23645" y1="73262" x2="47291" y2="83422"/>
                        <a14:backgroundMark x1="80296" y1="77540" x2="59770" y2="81283"/>
                        <a14:backgroundMark x1="59770" y1="81283" x2="49097" y2="81283"/>
                        <a14:backgroundMark x1="16420" y1="72727" x2="23317" y2="76471"/>
                        <a14:backgroundMark x1="50739" y1="81818" x2="45649" y2="81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9087" y="2096087"/>
            <a:ext cx="2427302" cy="1290602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7E1CDC7C-625A-0FF2-4971-7D33F23F4CD1}"/>
              </a:ext>
            </a:extLst>
          </p:cNvPr>
          <p:cNvSpPr txBox="1"/>
          <p:nvPr/>
        </p:nvSpPr>
        <p:spPr>
          <a:xfrm>
            <a:off x="10056044" y="3349879"/>
            <a:ext cx="1502433" cy="865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Sel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86095" y="4399785"/>
            <a:ext cx="10619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 me demande de </a:t>
            </a:r>
            <a:r>
              <a:rPr lang="fr-FR" sz="24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déterminer expérimentalement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la solubilité du sel dans l’eau . </a:t>
            </a:r>
            <a:endParaRPr lang="fr-F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53623" y="5489097"/>
            <a:ext cx="105255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Pour cela je dois suivre un </a:t>
            </a:r>
            <a:r>
              <a:rPr lang="fr-FR" sz="24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protocole expérimental. </a:t>
            </a:r>
            <a:endParaRPr lang="fr-F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1916BA4A-348F-1101-4EE5-F330C1D21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Soyer attentifs, je vais vous montrer comment déterminer expérimentalement la solubilité d’un soluté dans l’eau. </a:t>
            </a:r>
            <a:br>
              <a:rPr lang="fr-FR" dirty="0"/>
            </a:br>
            <a:r>
              <a:rPr lang="fr-FR" dirty="0"/>
              <a:t>Je prends l’exemple du sel.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D7083F23-5DEA-0F8B-5787-2F8D77E879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présente l’activité et explique ce qui est attendu.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oneTexte 20"/>
          <p:cNvSpPr txBox="1"/>
          <p:nvPr/>
        </p:nvSpPr>
        <p:spPr>
          <a:xfrm>
            <a:off x="314485" y="1189519"/>
            <a:ext cx="8640096" cy="51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vérifie le matériel nécessaire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B43C4486-799C-A6CE-B5EF-0B2683BF4A27}"/>
              </a:ext>
            </a:extLst>
          </p:cNvPr>
          <p:cNvGrpSpPr/>
          <p:nvPr/>
        </p:nvGrpSpPr>
        <p:grpSpPr>
          <a:xfrm>
            <a:off x="2024237" y="4393427"/>
            <a:ext cx="2537677" cy="2146280"/>
            <a:chOff x="930942" y="4414103"/>
            <a:chExt cx="2537677" cy="2146280"/>
          </a:xfrm>
        </p:grpSpPr>
        <p:sp>
          <p:nvSpPr>
            <p:cNvPr id="26" name="Rectangle : coins arrondis 5">
              <a:extLst>
                <a:ext uri="{FF2B5EF4-FFF2-40B4-BE49-F238E27FC236}">
                  <a16:creationId xmlns:a16="http://schemas.microsoft.com/office/drawing/2014/main" id="{2323B8BF-398B-D83C-621E-EEE640F36439}"/>
                </a:ext>
              </a:extLst>
            </p:cNvPr>
            <p:cNvSpPr/>
            <p:nvPr/>
          </p:nvSpPr>
          <p:spPr>
            <a:xfrm>
              <a:off x="930942" y="6128383"/>
              <a:ext cx="2537677" cy="432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tx1"/>
                  </a:solidFill>
                </a:rPr>
                <a:t>La Balance</a:t>
              </a: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0278C20-F829-8AF0-581B-40648A99B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081" y="4414103"/>
              <a:ext cx="1685754" cy="17874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4958C02F-3CFF-658A-2F6D-6C0797EA1600}"/>
              </a:ext>
            </a:extLst>
          </p:cNvPr>
          <p:cNvGrpSpPr/>
          <p:nvPr/>
        </p:nvGrpSpPr>
        <p:grpSpPr>
          <a:xfrm>
            <a:off x="6863059" y="5264960"/>
            <a:ext cx="2019924" cy="1185669"/>
            <a:chOff x="8892029" y="5203062"/>
            <a:chExt cx="2019924" cy="1185669"/>
          </a:xfrm>
        </p:grpSpPr>
        <p:pic>
          <p:nvPicPr>
            <p:cNvPr id="29" name="Picture 3" descr="Une image contenant nourriture, intérieur&#10;&#10;Description générée automatiquement">
              <a:extLst>
                <a:ext uri="{FF2B5EF4-FFF2-40B4-BE49-F238E27FC236}">
                  <a16:creationId xmlns:a16="http://schemas.microsoft.com/office/drawing/2014/main" id="{0578EDB7-D589-63A7-F802-131629E83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2029" y="5203062"/>
              <a:ext cx="2019924" cy="620240"/>
            </a:xfrm>
            <a:prstGeom prst="rect">
              <a:avLst/>
            </a:prstGeom>
          </p:spPr>
        </p:pic>
        <p:sp>
          <p:nvSpPr>
            <p:cNvPr id="31" name="TextBox 4">
              <a:extLst>
                <a:ext uri="{FF2B5EF4-FFF2-40B4-BE49-F238E27FC236}">
                  <a16:creationId xmlns:a16="http://schemas.microsoft.com/office/drawing/2014/main" id="{7E1CDC7C-625A-0FF2-4971-7D33F23F4CD1}"/>
                </a:ext>
              </a:extLst>
            </p:cNvPr>
            <p:cNvSpPr txBox="1"/>
            <p:nvPr/>
          </p:nvSpPr>
          <p:spPr>
            <a:xfrm>
              <a:off x="9499793" y="5988621"/>
              <a:ext cx="10218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Sel 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8CEE4F1-172D-5F5B-8E0F-358383CEF0EF}"/>
              </a:ext>
            </a:extLst>
          </p:cNvPr>
          <p:cNvGrpSpPr/>
          <p:nvPr/>
        </p:nvGrpSpPr>
        <p:grpSpPr>
          <a:xfrm>
            <a:off x="4886630" y="4945777"/>
            <a:ext cx="1398718" cy="1687400"/>
            <a:chOff x="5787147" y="4699500"/>
            <a:chExt cx="1398718" cy="1687400"/>
          </a:xfrm>
        </p:grpSpPr>
        <p:pic>
          <p:nvPicPr>
            <p:cNvPr id="33" name="Image 32"/>
            <p:cNvPicPr/>
            <p:nvPr/>
          </p:nvPicPr>
          <p:blipFill>
            <a:blip r:embed="rId5"/>
            <a:srcRect l="55826" t="43067" r="19582" b="25122"/>
            <a:stretch>
              <a:fillRect/>
            </a:stretch>
          </p:blipFill>
          <p:spPr bwMode="auto">
            <a:xfrm>
              <a:off x="5787147" y="4699500"/>
              <a:ext cx="1398718" cy="1216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TextBox 4">
              <a:extLst>
                <a:ext uri="{FF2B5EF4-FFF2-40B4-BE49-F238E27FC236}">
                  <a16:creationId xmlns:a16="http://schemas.microsoft.com/office/drawing/2014/main" id="{7E1CDC7C-625A-0FF2-4971-7D33F23F4CD1}"/>
                </a:ext>
              </a:extLst>
            </p:cNvPr>
            <p:cNvSpPr txBox="1"/>
            <p:nvPr/>
          </p:nvSpPr>
          <p:spPr>
            <a:xfrm>
              <a:off x="5787147" y="5986790"/>
              <a:ext cx="12993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/>
                <a:t>Cuillère </a:t>
              </a: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FA9F4A50-1DF5-244A-22C0-C29449925B1B}"/>
              </a:ext>
            </a:extLst>
          </p:cNvPr>
          <p:cNvGrpSpPr/>
          <p:nvPr/>
        </p:nvGrpSpPr>
        <p:grpSpPr>
          <a:xfrm>
            <a:off x="211740" y="1713542"/>
            <a:ext cx="2194219" cy="3551418"/>
            <a:chOff x="418234" y="898295"/>
            <a:chExt cx="2528606" cy="3509148"/>
          </a:xfrm>
        </p:grpSpPr>
        <p:sp>
          <p:nvSpPr>
            <p:cNvPr id="37" name="Rectangle : coins arrondis 3">
              <a:extLst>
                <a:ext uri="{FF2B5EF4-FFF2-40B4-BE49-F238E27FC236}">
                  <a16:creationId xmlns:a16="http://schemas.microsoft.com/office/drawing/2014/main" id="{AB1E2031-6FBA-55F1-B640-8B2F9156045F}"/>
                </a:ext>
              </a:extLst>
            </p:cNvPr>
            <p:cNvSpPr/>
            <p:nvPr/>
          </p:nvSpPr>
          <p:spPr>
            <a:xfrm>
              <a:off x="418234" y="3975443"/>
              <a:ext cx="2528606" cy="432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L’éprouvette graduée</a:t>
              </a:r>
            </a:p>
          </p:txBody>
        </p:sp>
        <p:pic>
          <p:nvPicPr>
            <p:cNvPr id="38" name="Image 37" descr="Une image contenant vaisselle, tasse, bécher, Équipement de laboratoire&#10;&#10;Description générée automatiquement">
              <a:extLst>
                <a:ext uri="{FF2B5EF4-FFF2-40B4-BE49-F238E27FC236}">
                  <a16:creationId xmlns:a16="http://schemas.microsoft.com/office/drawing/2014/main" id="{559692CC-20B9-B683-9512-4831594DC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0955" y="898295"/>
              <a:ext cx="1306638" cy="2963635"/>
            </a:xfrm>
            <a:prstGeom prst="rect">
              <a:avLst/>
            </a:prstGeom>
          </p:spPr>
        </p:pic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17DD67A2-DE6B-DF12-5D28-BD7ED41D6C23}"/>
              </a:ext>
            </a:extLst>
          </p:cNvPr>
          <p:cNvGrpSpPr/>
          <p:nvPr/>
        </p:nvGrpSpPr>
        <p:grpSpPr>
          <a:xfrm>
            <a:off x="6083043" y="2490592"/>
            <a:ext cx="2721617" cy="1136839"/>
            <a:chOff x="5670077" y="3119293"/>
            <a:chExt cx="2721617" cy="1136839"/>
          </a:xfrm>
        </p:grpSpPr>
        <p:sp>
          <p:nvSpPr>
            <p:cNvPr id="40" name="TextBox 13">
              <a:extLst>
                <a:ext uri="{FF2B5EF4-FFF2-40B4-BE49-F238E27FC236}">
                  <a16:creationId xmlns:a16="http://schemas.microsoft.com/office/drawing/2014/main" id="{CF621462-6BB9-1A9E-B8EC-A9B18B8E7AA2}"/>
                </a:ext>
              </a:extLst>
            </p:cNvPr>
            <p:cNvSpPr txBox="1"/>
            <p:nvPr/>
          </p:nvSpPr>
          <p:spPr>
            <a:xfrm>
              <a:off x="5934669" y="3856022"/>
              <a:ext cx="22772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Un verre de montre</a:t>
              </a:r>
            </a:p>
          </p:txBody>
        </p:sp>
        <p:pic>
          <p:nvPicPr>
            <p:cNvPr id="41" name="Picture 2" descr="Verre de montre 80 mm">
              <a:extLst>
                <a:ext uri="{FF2B5EF4-FFF2-40B4-BE49-F238E27FC236}">
                  <a16:creationId xmlns:a16="http://schemas.microsoft.com/office/drawing/2014/main" id="{05A8E2F4-2A66-5A6A-1191-7C1B4DA53A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70077" y="3119293"/>
              <a:ext cx="2721617" cy="831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68ECCF11-C6E9-0FEF-2E47-93D3578A9D59}"/>
              </a:ext>
            </a:extLst>
          </p:cNvPr>
          <p:cNvGrpSpPr/>
          <p:nvPr/>
        </p:nvGrpSpPr>
        <p:grpSpPr>
          <a:xfrm>
            <a:off x="9578391" y="1664934"/>
            <a:ext cx="2122636" cy="1593096"/>
            <a:chOff x="8544398" y="2688882"/>
            <a:chExt cx="2122636" cy="1593096"/>
          </a:xfrm>
        </p:grpSpPr>
        <p:sp>
          <p:nvSpPr>
            <p:cNvPr id="43" name="TextBox 13">
              <a:extLst>
                <a:ext uri="{FF2B5EF4-FFF2-40B4-BE49-F238E27FC236}">
                  <a16:creationId xmlns:a16="http://schemas.microsoft.com/office/drawing/2014/main" id="{1B75ECF2-25AB-475B-91EC-ED031F8D1156}"/>
                </a:ext>
              </a:extLst>
            </p:cNvPr>
            <p:cNvSpPr txBox="1"/>
            <p:nvPr/>
          </p:nvSpPr>
          <p:spPr>
            <a:xfrm>
              <a:off x="8754455" y="3881868"/>
              <a:ext cx="19125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Un agitateur </a:t>
              </a:r>
            </a:p>
          </p:txBody>
        </p:sp>
        <p:pic>
          <p:nvPicPr>
            <p:cNvPr id="44" name="Picture 2" descr="Tiges d'agitation aux extrémités arrondies">
              <a:extLst>
                <a:ext uri="{FF2B5EF4-FFF2-40B4-BE49-F238E27FC236}">
                  <a16:creationId xmlns:a16="http://schemas.microsoft.com/office/drawing/2014/main" id="{92D36774-0D0A-837B-00B4-F3C0BC13C1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9891139">
              <a:off x="8544398" y="2688882"/>
              <a:ext cx="2000653" cy="648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7941D7A3-F29F-8DC0-23EE-BCCC6570F1AC}"/>
              </a:ext>
            </a:extLst>
          </p:cNvPr>
          <p:cNvGrpSpPr/>
          <p:nvPr/>
        </p:nvGrpSpPr>
        <p:grpSpPr>
          <a:xfrm>
            <a:off x="3709541" y="2024787"/>
            <a:ext cx="1375326" cy="2018091"/>
            <a:chOff x="4037020" y="2364058"/>
            <a:chExt cx="1375326" cy="2018091"/>
          </a:xfrm>
        </p:grpSpPr>
        <p:sp>
          <p:nvSpPr>
            <p:cNvPr id="46" name="TextBox 13">
              <a:extLst>
                <a:ext uri="{FF2B5EF4-FFF2-40B4-BE49-F238E27FC236}">
                  <a16:creationId xmlns:a16="http://schemas.microsoft.com/office/drawing/2014/main" id="{F14376BC-832C-744F-6571-CCA4C10D3CE6}"/>
                </a:ext>
              </a:extLst>
            </p:cNvPr>
            <p:cNvSpPr txBox="1"/>
            <p:nvPr/>
          </p:nvSpPr>
          <p:spPr>
            <a:xfrm>
              <a:off x="4050260" y="3982039"/>
              <a:ext cx="12811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Un bécher</a:t>
              </a:r>
            </a:p>
          </p:txBody>
        </p:sp>
        <p:pic>
          <p:nvPicPr>
            <p:cNvPr id="47" name="Picture 2" descr="Bécher en verre Boro forme basse 100ml">
              <a:extLst>
                <a:ext uri="{FF2B5EF4-FFF2-40B4-BE49-F238E27FC236}">
                  <a16:creationId xmlns:a16="http://schemas.microsoft.com/office/drawing/2014/main" id="{95647214-D0F3-EF06-0C10-E5261BBDF3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375" b="96000" l="4875" r="90000">
                          <a14:foregroundMark x1="7250" y1="6750" x2="4875" y2="14000"/>
                          <a14:foregroundMark x1="4875" y1="14000" x2="9875" y2="17625"/>
                          <a14:foregroundMark x1="9125" y1="4875" x2="29875" y2="2375"/>
                          <a14:foregroundMark x1="29875" y1="2375" x2="75750" y2="5250"/>
                          <a14:foregroundMark x1="12000" y1="91250" x2="54000" y2="97875"/>
                          <a14:foregroundMark x1="54000" y1="97875" x2="63625" y2="96000"/>
                          <a14:foregroundMark x1="63625" y1="96000" x2="71000" y2="89125"/>
                          <a14:foregroundMark x1="22625" y1="12375" x2="17000" y2="23000"/>
                          <a14:foregroundMark x1="17000" y1="23000" x2="12750" y2="60500"/>
                          <a14:foregroundMark x1="12750" y1="60500" x2="41500" y2="80250"/>
                          <a14:foregroundMark x1="41500" y1="80250" x2="59125" y2="76625"/>
                          <a14:foregroundMark x1="59125" y1="76625" x2="64250" y2="53000"/>
                          <a14:foregroundMark x1="64250" y1="53000" x2="57250" y2="25250"/>
                          <a14:foregroundMark x1="56750" y1="18750" x2="40375" y2="46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7020" y="2364058"/>
              <a:ext cx="1375326" cy="1375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F1E9934A-0AE0-14EF-F3D7-6F10A0261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commencer l’expérience, je vérifie le matériel nécessaire.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C18ADBE-DF74-16AC-7EF4-1759C047184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présente le matériel à utiliser. Conseiller les élèves de ne pas goutter une préparation de laboratoire.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EAD6D28-E7F7-9E19-E88F-06CE4BCCFDB3}"/>
              </a:ext>
            </a:extLst>
          </p:cNvPr>
          <p:cNvGrpSpPr/>
          <p:nvPr/>
        </p:nvGrpSpPr>
        <p:grpSpPr>
          <a:xfrm>
            <a:off x="9625857" y="3879716"/>
            <a:ext cx="2597634" cy="2142916"/>
            <a:chOff x="9625857" y="3879716"/>
            <a:chExt cx="2597634" cy="2142916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C3A022BE-D115-EB6B-ED69-3A0ED7C4185D}"/>
                </a:ext>
              </a:extLst>
            </p:cNvPr>
            <p:cNvGrpSpPr/>
            <p:nvPr/>
          </p:nvGrpSpPr>
          <p:grpSpPr>
            <a:xfrm>
              <a:off x="9625857" y="3879716"/>
              <a:ext cx="2597634" cy="2142916"/>
              <a:chOff x="10383267" y="2137216"/>
              <a:chExt cx="1972956" cy="2142916"/>
            </a:xfrm>
          </p:grpSpPr>
          <p:sp>
            <p:nvSpPr>
              <p:cNvPr id="48" name="TextBox 4">
                <a:extLst>
                  <a:ext uri="{FF2B5EF4-FFF2-40B4-BE49-F238E27FC236}">
                    <a16:creationId xmlns:a16="http://schemas.microsoft.com/office/drawing/2014/main" id="{7E1CDC7C-625A-0FF2-4971-7D33F23F4CD1}"/>
                  </a:ext>
                </a:extLst>
              </p:cNvPr>
              <p:cNvSpPr txBox="1"/>
              <p:nvPr/>
            </p:nvSpPr>
            <p:spPr>
              <a:xfrm>
                <a:off x="10880223" y="3633801"/>
                <a:ext cx="1476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Agitateur magnétique </a:t>
                </a:r>
              </a:p>
            </p:txBody>
          </p:sp>
          <p:pic>
            <p:nvPicPr>
              <p:cNvPr id="49" name="Picture 4" descr="Agitateur magnétique chauffant jusqu’à 340°C, numérique, MS-H-ProT, 20L">
                <a:extLst>
                  <a:ext uri="{FF2B5EF4-FFF2-40B4-BE49-F238E27FC236}">
                    <a16:creationId xmlns:a16="http://schemas.microsoft.com/office/drawing/2014/main" id="{CE6CAA07-1278-93F1-1B84-4A698A6412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83267" y="2137216"/>
                <a:ext cx="1566765" cy="15667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0945A2DB-1C8C-A85D-B814-CC12BAA8910D}"/>
                </a:ext>
              </a:extLst>
            </p:cNvPr>
            <p:cNvSpPr/>
            <p:nvPr/>
          </p:nvSpPr>
          <p:spPr>
            <a:xfrm>
              <a:off x="10138807" y="4311150"/>
              <a:ext cx="450005" cy="82277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rgbClr val="FEF5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>
            <a:extLst>
              <a:ext uri="{FF2B5EF4-FFF2-40B4-BE49-F238E27FC236}">
                <a16:creationId xmlns:a16="http://schemas.microsoft.com/office/drawing/2014/main" id="{CDE6FB09-6261-EC52-6B75-01721BF6B4DA}"/>
              </a:ext>
            </a:extLst>
          </p:cNvPr>
          <p:cNvGrpSpPr/>
          <p:nvPr/>
        </p:nvGrpSpPr>
        <p:grpSpPr>
          <a:xfrm>
            <a:off x="1055944" y="1911148"/>
            <a:ext cx="6655440" cy="593166"/>
            <a:chOff x="1060578" y="2025818"/>
            <a:chExt cx="6655440" cy="593166"/>
          </a:xfrm>
        </p:grpSpPr>
        <p:sp>
          <p:nvSpPr>
            <p:cNvPr id="9" name="ZoneTexte 8"/>
            <p:cNvSpPr txBox="1"/>
            <p:nvPr/>
          </p:nvSpPr>
          <p:spPr>
            <a:xfrm>
              <a:off x="1775952" y="2025818"/>
              <a:ext cx="594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Je mesure un volume du solvant(eau). </a:t>
              </a:r>
            </a:p>
          </p:txBody>
        </p:sp>
        <p:sp>
          <p:nvSpPr>
            <p:cNvPr id="12" name="Ellipse 11"/>
            <p:cNvSpPr/>
            <p:nvPr/>
          </p:nvSpPr>
          <p:spPr>
            <a:xfrm>
              <a:off x="1060578" y="2078984"/>
              <a:ext cx="504000" cy="54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6E049561-CCCA-04E3-A3E5-9178877734EF}"/>
              </a:ext>
            </a:extLst>
          </p:cNvPr>
          <p:cNvGrpSpPr/>
          <p:nvPr/>
        </p:nvGrpSpPr>
        <p:grpSpPr>
          <a:xfrm>
            <a:off x="1055944" y="5123898"/>
            <a:ext cx="8009916" cy="616160"/>
            <a:chOff x="1145945" y="5238568"/>
            <a:chExt cx="8009916" cy="616160"/>
          </a:xfrm>
        </p:grpSpPr>
        <p:sp>
          <p:nvSpPr>
            <p:cNvPr id="14" name="Ellipse 13"/>
            <p:cNvSpPr/>
            <p:nvPr/>
          </p:nvSpPr>
          <p:spPr>
            <a:xfrm>
              <a:off x="1145945" y="5314728"/>
              <a:ext cx="504000" cy="54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fr-FR" sz="36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1775952" y="5238568"/>
              <a:ext cx="73799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Je calcule la solubilité du sel dans l’eau.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314485" y="1189519"/>
            <a:ext cx="8640096" cy="51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suis les étapes suivantes: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EA420888-21EF-484B-7A25-CA3A1B8021AF}"/>
              </a:ext>
            </a:extLst>
          </p:cNvPr>
          <p:cNvGrpSpPr/>
          <p:nvPr/>
        </p:nvGrpSpPr>
        <p:grpSpPr>
          <a:xfrm>
            <a:off x="1029343" y="2750422"/>
            <a:ext cx="7925238" cy="570589"/>
            <a:chOff x="1055944" y="2956015"/>
            <a:chExt cx="7925238" cy="570589"/>
          </a:xfrm>
        </p:grpSpPr>
        <p:sp>
          <p:nvSpPr>
            <p:cNvPr id="13" name="Ellipse 12"/>
            <p:cNvSpPr/>
            <p:nvPr/>
          </p:nvSpPr>
          <p:spPr>
            <a:xfrm>
              <a:off x="1055944" y="2956015"/>
              <a:ext cx="504000" cy="54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1775952" y="3003384"/>
              <a:ext cx="72052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Je mesure une masse du sel.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008CCA0-DB2B-8C11-5DE2-7BAA43EC1A43}"/>
              </a:ext>
            </a:extLst>
          </p:cNvPr>
          <p:cNvGrpSpPr/>
          <p:nvPr/>
        </p:nvGrpSpPr>
        <p:grpSpPr>
          <a:xfrm>
            <a:off x="1055944" y="3536989"/>
            <a:ext cx="10464471" cy="540000"/>
            <a:chOff x="1091950" y="3789010"/>
            <a:chExt cx="10464471" cy="540000"/>
          </a:xfrm>
        </p:grpSpPr>
        <p:sp>
          <p:nvSpPr>
            <p:cNvPr id="18" name="ZoneTexte 17"/>
            <p:cNvSpPr txBox="1"/>
            <p:nvPr/>
          </p:nvSpPr>
          <p:spPr>
            <a:xfrm>
              <a:off x="1595950" y="3805790"/>
              <a:ext cx="99604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Je fais dissoudre une quantité de cette masse jusqu’à la saturation.</a:t>
              </a:r>
            </a:p>
          </p:txBody>
        </p:sp>
        <p:sp>
          <p:nvSpPr>
            <p:cNvPr id="19" name="Ellipse 18"/>
            <p:cNvSpPr/>
            <p:nvPr/>
          </p:nvSpPr>
          <p:spPr>
            <a:xfrm>
              <a:off x="1091950" y="3789010"/>
              <a:ext cx="504000" cy="54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FR" sz="36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47BF024-C94D-4250-88D7-C4D9D515FE9C}"/>
              </a:ext>
            </a:extLst>
          </p:cNvPr>
          <p:cNvGrpSpPr/>
          <p:nvPr/>
        </p:nvGrpSpPr>
        <p:grpSpPr>
          <a:xfrm>
            <a:off x="1055944" y="4308032"/>
            <a:ext cx="7862631" cy="584821"/>
            <a:chOff x="1091950" y="4464197"/>
            <a:chExt cx="7862631" cy="584821"/>
          </a:xfrm>
        </p:grpSpPr>
        <p:sp>
          <p:nvSpPr>
            <p:cNvPr id="10" name="ZoneTexte 9"/>
            <p:cNvSpPr txBox="1"/>
            <p:nvPr/>
          </p:nvSpPr>
          <p:spPr>
            <a:xfrm>
              <a:off x="1749351" y="4464197"/>
              <a:ext cx="72052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Je mesure la masse maximale dissoute. </a:t>
              </a:r>
            </a:p>
          </p:txBody>
        </p:sp>
        <p:sp>
          <p:nvSpPr>
            <p:cNvPr id="20" name="Ellipse 19"/>
            <p:cNvSpPr/>
            <p:nvPr/>
          </p:nvSpPr>
          <p:spPr>
            <a:xfrm>
              <a:off x="1091950" y="4509018"/>
              <a:ext cx="504000" cy="54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MA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fr-FR" sz="36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" name="Titre 4">
            <a:extLst>
              <a:ext uri="{FF2B5EF4-FFF2-40B4-BE49-F238E27FC236}">
                <a16:creationId xmlns:a16="http://schemas.microsoft.com/office/drawing/2014/main" id="{B09D6B10-9F46-4770-2B04-AED31D8AD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suis les étapes du protocole expérimental. 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A4D9380F-C4C7-D6FA-5327-595012EA0E9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 déclare qu’il va commencer par mesurer expérimentalement le volume puis la masse maximale dissoute dans ce volume.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36" name="Google Shape;936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  <a:endParaRPr sz="2400" b="1" i="0" u="none" strike="noStrike" cap="none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1" name="Google Shape;941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Réactivation des prérequis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(6 min)</a:t>
            </a:r>
            <a:endParaRPr sz="4800" b="1" i="0" u="none" strike="noStrike" cap="none" dirty="0">
              <a:solidFill>
                <a:srgbClr val="FFC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186704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/>
          <p:cNvSpPr txBox="1"/>
          <p:nvPr/>
        </p:nvSpPr>
        <p:spPr>
          <a:xfrm>
            <a:off x="300340" y="1039298"/>
            <a:ext cx="7678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Étape 1:Mesure du volume du solvant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460080" y="1481445"/>
            <a:ext cx="9402363" cy="967957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M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mesure  avec l’éprouvette graduée le volume V =100 </a:t>
            </a:r>
            <a:r>
              <a:rPr lang="fr-MA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mL</a:t>
            </a:r>
            <a:r>
              <a:rPr lang="fr-M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rgbClr val="0F11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verse ces 100 </a:t>
            </a:r>
            <a:r>
              <a:rPr lang="fr-FR" sz="2000" b="1" dirty="0" err="1">
                <a:solidFill>
                  <a:srgbClr val="0F11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mL</a:t>
            </a:r>
            <a:r>
              <a:rPr lang="fr-FR" sz="2000" b="1" dirty="0">
                <a:solidFill>
                  <a:srgbClr val="0F11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dans le bécher.</a:t>
            </a: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8" name="Connecteur droit avec flèche 17"/>
          <p:cNvCxnSpPr>
            <a:cxnSpLocks/>
          </p:cNvCxnSpPr>
          <p:nvPr/>
        </p:nvCxnSpPr>
        <p:spPr>
          <a:xfrm flipV="1">
            <a:off x="4208856" y="5288022"/>
            <a:ext cx="2685930" cy="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 descr="Une image contenant vaisselle, tasse, bécher, Équipement de laboratoire&#10;&#10;Description générée automatiquement">
            <a:extLst>
              <a:ext uri="{FF2B5EF4-FFF2-40B4-BE49-F238E27FC236}">
                <a16:creationId xmlns:a16="http://schemas.microsoft.com/office/drawing/2014/main" id="{559692CC-20B9-B683-9512-4831594DC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149233">
            <a:off x="9365353" y="1936115"/>
            <a:ext cx="1306638" cy="2963635"/>
          </a:xfrm>
          <a:prstGeom prst="rect">
            <a:avLst/>
          </a:prstGeom>
        </p:spPr>
      </p:pic>
      <p:pic>
        <p:nvPicPr>
          <p:cNvPr id="23" name="Image 22" descr="Une image contenant vaisselle, tasse, bécher, Équipement de laboratoire&#10;&#10;Description générée automatiquement">
            <a:extLst>
              <a:ext uri="{FF2B5EF4-FFF2-40B4-BE49-F238E27FC236}">
                <a16:creationId xmlns:a16="http://schemas.microsoft.com/office/drawing/2014/main" id="{559692CC-20B9-B683-9512-4831594DC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10" y="3764716"/>
            <a:ext cx="1277509" cy="2853119"/>
          </a:xfrm>
          <a:prstGeom prst="rect">
            <a:avLst/>
          </a:prstGeom>
        </p:spPr>
      </p:pic>
      <p:pic>
        <p:nvPicPr>
          <p:cNvPr id="28" name="Image 27" descr="Une image contenant conception, dessin humoristique&#10;&#10;Description générée automatiquement">
            <a:extLst>
              <a:ext uri="{FF2B5EF4-FFF2-40B4-BE49-F238E27FC236}">
                <a16:creationId xmlns:a16="http://schemas.microsoft.com/office/drawing/2014/main" id="{81299D88-485C-5D95-F3C9-B2EF67543A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364" y="2693593"/>
            <a:ext cx="1244305" cy="1199369"/>
          </a:xfrm>
          <a:prstGeom prst="rect">
            <a:avLst/>
          </a:prstGeom>
        </p:spPr>
      </p:pic>
      <p:pic>
        <p:nvPicPr>
          <p:cNvPr id="29" name="Picture 2" descr="Bécher en verre Boro forme basse 100ml">
            <a:extLst>
              <a:ext uri="{FF2B5EF4-FFF2-40B4-BE49-F238E27FC236}">
                <a16:creationId xmlns:a16="http://schemas.microsoft.com/office/drawing/2014/main" id="{F50E3B99-5666-42B4-135A-48803FA58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75" b="96000" l="4875" r="90000">
                        <a14:foregroundMark x1="7250" y1="6750" x2="4875" y2="14000"/>
                        <a14:foregroundMark x1="4875" y1="14000" x2="9875" y2="17625"/>
                        <a14:foregroundMark x1="9125" y1="4875" x2="26858" y2="2738"/>
                        <a14:foregroundMark x1="32704" y1="2552" x2="75750" y2="5250"/>
                        <a14:foregroundMark x1="12000" y1="91250" x2="54000" y2="97875"/>
                        <a14:foregroundMark x1="54000" y1="97875" x2="63625" y2="96000"/>
                        <a14:foregroundMark x1="63625" y1="96000" x2="71000" y2="89125"/>
                        <a14:foregroundMark x1="22625" y1="12375" x2="17000" y2="23000"/>
                        <a14:foregroundMark x1="17000" y1="23000" x2="12750" y2="60500"/>
                        <a14:foregroundMark x1="12750" y1="60500" x2="41500" y2="80250"/>
                        <a14:foregroundMark x1="41500" y1="80250" x2="59125" y2="76625"/>
                        <a14:foregroundMark x1="59125" y1="76625" x2="64250" y2="53000"/>
                        <a14:foregroundMark x1="64250" y1="53000" x2="57250" y2="25250"/>
                        <a14:foregroundMark x1="56750" y1="18750" x2="40375" y2="46500"/>
                        <a14:foregroundMark x1="11500" y1="51625" x2="10125" y2="86375"/>
                        <a14:foregroundMark x1="29875" y1="19500" x2="38375" y2="41875"/>
                        <a14:foregroundMark x1="22625" y1="5125" x2="36375" y2="5125"/>
                        <a14:backgroundMark x1="22000" y1="1125" x2="41625" y2="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769" y="4486876"/>
            <a:ext cx="1602293" cy="160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rganigramme : Délai 15">
            <a:extLst>
              <a:ext uri="{FF2B5EF4-FFF2-40B4-BE49-F238E27FC236}">
                <a16:creationId xmlns:a16="http://schemas.microsoft.com/office/drawing/2014/main" id="{41E82E68-6D19-A46B-C311-C3E5C830D3F4}"/>
              </a:ext>
            </a:extLst>
          </p:cNvPr>
          <p:cNvSpPr/>
          <p:nvPr/>
        </p:nvSpPr>
        <p:spPr>
          <a:xfrm rot="5400000">
            <a:off x="8172490" y="4964755"/>
            <a:ext cx="1130494" cy="1041125"/>
          </a:xfrm>
          <a:custGeom>
            <a:avLst/>
            <a:gdLst>
              <a:gd name="connsiteX0" fmla="*/ 0 w 857250"/>
              <a:gd name="connsiteY0" fmla="*/ 0 h 1015724"/>
              <a:gd name="connsiteX1" fmla="*/ 428625 w 857250"/>
              <a:gd name="connsiteY1" fmla="*/ 0 h 1015724"/>
              <a:gd name="connsiteX2" fmla="*/ 857250 w 857250"/>
              <a:gd name="connsiteY2" fmla="*/ 507862 h 1015724"/>
              <a:gd name="connsiteX3" fmla="*/ 428625 w 857250"/>
              <a:gd name="connsiteY3" fmla="*/ 1015724 h 1015724"/>
              <a:gd name="connsiteX4" fmla="*/ 0 w 857250"/>
              <a:gd name="connsiteY4" fmla="*/ 1015724 h 1015724"/>
              <a:gd name="connsiteX5" fmla="*/ 0 w 857250"/>
              <a:gd name="connsiteY5" fmla="*/ 0 h 1015724"/>
              <a:gd name="connsiteX0" fmla="*/ 0 w 866371"/>
              <a:gd name="connsiteY0" fmla="*/ 0 h 1015724"/>
              <a:gd name="connsiteX1" fmla="*/ 428625 w 866371"/>
              <a:gd name="connsiteY1" fmla="*/ 0 h 1015724"/>
              <a:gd name="connsiteX2" fmla="*/ 857250 w 866371"/>
              <a:gd name="connsiteY2" fmla="*/ 507862 h 1015724"/>
              <a:gd name="connsiteX3" fmla="*/ 612775 w 866371"/>
              <a:gd name="connsiteY3" fmla="*/ 1015724 h 1015724"/>
              <a:gd name="connsiteX4" fmla="*/ 0 w 866371"/>
              <a:gd name="connsiteY4" fmla="*/ 1015724 h 1015724"/>
              <a:gd name="connsiteX5" fmla="*/ 0 w 866371"/>
              <a:gd name="connsiteY5" fmla="*/ 0 h 1015724"/>
              <a:gd name="connsiteX0" fmla="*/ 0 w 857250"/>
              <a:gd name="connsiteY0" fmla="*/ 6351 h 1022075"/>
              <a:gd name="connsiteX1" fmla="*/ 612778 w 857250"/>
              <a:gd name="connsiteY1" fmla="*/ 0 h 1022075"/>
              <a:gd name="connsiteX2" fmla="*/ 857250 w 857250"/>
              <a:gd name="connsiteY2" fmla="*/ 514213 h 1022075"/>
              <a:gd name="connsiteX3" fmla="*/ 612775 w 857250"/>
              <a:gd name="connsiteY3" fmla="*/ 1022075 h 1022075"/>
              <a:gd name="connsiteX4" fmla="*/ 0 w 857250"/>
              <a:gd name="connsiteY4" fmla="*/ 1022075 h 1022075"/>
              <a:gd name="connsiteX5" fmla="*/ 0 w 857250"/>
              <a:gd name="connsiteY5" fmla="*/ 6351 h 1022075"/>
              <a:gd name="connsiteX0" fmla="*/ 0 w 858832"/>
              <a:gd name="connsiteY0" fmla="*/ 6351 h 1041125"/>
              <a:gd name="connsiteX1" fmla="*/ 612778 w 858832"/>
              <a:gd name="connsiteY1" fmla="*/ 0 h 1041125"/>
              <a:gd name="connsiteX2" fmla="*/ 857250 w 858832"/>
              <a:gd name="connsiteY2" fmla="*/ 514213 h 1041125"/>
              <a:gd name="connsiteX3" fmla="*/ 637423 w 858832"/>
              <a:gd name="connsiteY3" fmla="*/ 1041125 h 1041125"/>
              <a:gd name="connsiteX4" fmla="*/ 0 w 858832"/>
              <a:gd name="connsiteY4" fmla="*/ 1022075 h 1041125"/>
              <a:gd name="connsiteX5" fmla="*/ 0 w 858832"/>
              <a:gd name="connsiteY5" fmla="*/ 6351 h 104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8832" h="1041125">
                <a:moveTo>
                  <a:pt x="0" y="6351"/>
                </a:moveTo>
                <a:lnTo>
                  <a:pt x="612778" y="0"/>
                </a:lnTo>
                <a:cubicBezTo>
                  <a:pt x="849501" y="0"/>
                  <a:pt x="853143" y="340692"/>
                  <a:pt x="857250" y="514213"/>
                </a:cubicBezTo>
                <a:cubicBezTo>
                  <a:pt x="861357" y="687734"/>
                  <a:pt x="874146" y="1041125"/>
                  <a:pt x="637423" y="1041125"/>
                </a:cubicBezTo>
                <a:lnTo>
                  <a:pt x="0" y="1022075"/>
                </a:lnTo>
                <a:lnTo>
                  <a:pt x="0" y="635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Organigramme : Délai 15">
            <a:extLst>
              <a:ext uri="{FF2B5EF4-FFF2-40B4-BE49-F238E27FC236}">
                <a16:creationId xmlns:a16="http://schemas.microsoft.com/office/drawing/2014/main" id="{65C0C1C3-C6A5-38ED-73D5-A79D1F9F01C4}"/>
              </a:ext>
            </a:extLst>
          </p:cNvPr>
          <p:cNvSpPr/>
          <p:nvPr/>
        </p:nvSpPr>
        <p:spPr>
          <a:xfrm rot="5400000">
            <a:off x="1081968" y="5569962"/>
            <a:ext cx="760131" cy="612949"/>
          </a:xfrm>
          <a:custGeom>
            <a:avLst/>
            <a:gdLst>
              <a:gd name="connsiteX0" fmla="*/ 0 w 857250"/>
              <a:gd name="connsiteY0" fmla="*/ 0 h 1015724"/>
              <a:gd name="connsiteX1" fmla="*/ 428625 w 857250"/>
              <a:gd name="connsiteY1" fmla="*/ 0 h 1015724"/>
              <a:gd name="connsiteX2" fmla="*/ 857250 w 857250"/>
              <a:gd name="connsiteY2" fmla="*/ 507862 h 1015724"/>
              <a:gd name="connsiteX3" fmla="*/ 428625 w 857250"/>
              <a:gd name="connsiteY3" fmla="*/ 1015724 h 1015724"/>
              <a:gd name="connsiteX4" fmla="*/ 0 w 857250"/>
              <a:gd name="connsiteY4" fmla="*/ 1015724 h 1015724"/>
              <a:gd name="connsiteX5" fmla="*/ 0 w 857250"/>
              <a:gd name="connsiteY5" fmla="*/ 0 h 1015724"/>
              <a:gd name="connsiteX0" fmla="*/ 0 w 866371"/>
              <a:gd name="connsiteY0" fmla="*/ 0 h 1015724"/>
              <a:gd name="connsiteX1" fmla="*/ 428625 w 866371"/>
              <a:gd name="connsiteY1" fmla="*/ 0 h 1015724"/>
              <a:gd name="connsiteX2" fmla="*/ 857250 w 866371"/>
              <a:gd name="connsiteY2" fmla="*/ 507862 h 1015724"/>
              <a:gd name="connsiteX3" fmla="*/ 612775 w 866371"/>
              <a:gd name="connsiteY3" fmla="*/ 1015724 h 1015724"/>
              <a:gd name="connsiteX4" fmla="*/ 0 w 866371"/>
              <a:gd name="connsiteY4" fmla="*/ 1015724 h 1015724"/>
              <a:gd name="connsiteX5" fmla="*/ 0 w 866371"/>
              <a:gd name="connsiteY5" fmla="*/ 0 h 1015724"/>
              <a:gd name="connsiteX0" fmla="*/ 0 w 857250"/>
              <a:gd name="connsiteY0" fmla="*/ 6351 h 1022075"/>
              <a:gd name="connsiteX1" fmla="*/ 612778 w 857250"/>
              <a:gd name="connsiteY1" fmla="*/ 0 h 1022075"/>
              <a:gd name="connsiteX2" fmla="*/ 857250 w 857250"/>
              <a:gd name="connsiteY2" fmla="*/ 514213 h 1022075"/>
              <a:gd name="connsiteX3" fmla="*/ 612775 w 857250"/>
              <a:gd name="connsiteY3" fmla="*/ 1022075 h 1022075"/>
              <a:gd name="connsiteX4" fmla="*/ 0 w 857250"/>
              <a:gd name="connsiteY4" fmla="*/ 1022075 h 1022075"/>
              <a:gd name="connsiteX5" fmla="*/ 0 w 857250"/>
              <a:gd name="connsiteY5" fmla="*/ 6351 h 1022075"/>
              <a:gd name="connsiteX0" fmla="*/ 0 w 858832"/>
              <a:gd name="connsiteY0" fmla="*/ 6351 h 1041125"/>
              <a:gd name="connsiteX1" fmla="*/ 612778 w 858832"/>
              <a:gd name="connsiteY1" fmla="*/ 0 h 1041125"/>
              <a:gd name="connsiteX2" fmla="*/ 857250 w 858832"/>
              <a:gd name="connsiteY2" fmla="*/ 514213 h 1041125"/>
              <a:gd name="connsiteX3" fmla="*/ 637423 w 858832"/>
              <a:gd name="connsiteY3" fmla="*/ 1041125 h 1041125"/>
              <a:gd name="connsiteX4" fmla="*/ 0 w 858832"/>
              <a:gd name="connsiteY4" fmla="*/ 1022075 h 1041125"/>
              <a:gd name="connsiteX5" fmla="*/ 0 w 858832"/>
              <a:gd name="connsiteY5" fmla="*/ 6351 h 104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8832" h="1041125">
                <a:moveTo>
                  <a:pt x="0" y="6351"/>
                </a:moveTo>
                <a:lnTo>
                  <a:pt x="612778" y="0"/>
                </a:lnTo>
                <a:cubicBezTo>
                  <a:pt x="849501" y="0"/>
                  <a:pt x="853143" y="340692"/>
                  <a:pt x="857250" y="514213"/>
                </a:cubicBezTo>
                <a:cubicBezTo>
                  <a:pt x="861357" y="687734"/>
                  <a:pt x="874146" y="1041125"/>
                  <a:pt x="637423" y="1041125"/>
                </a:cubicBezTo>
                <a:lnTo>
                  <a:pt x="0" y="1022075"/>
                </a:lnTo>
                <a:lnTo>
                  <a:pt x="0" y="635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53AFB00-B035-7FAA-04E4-631861770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première étape consiste à mesurer le volume du solvant à utiliser : V = 100 </a:t>
            </a:r>
            <a:r>
              <a:rPr lang="fr-FR" dirty="0" err="1"/>
              <a:t>mL</a:t>
            </a:r>
            <a:r>
              <a:rPr lang="fr-FR" dirty="0"/>
              <a:t> 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8D1A07B-E930-7F84-4BD1-F6FC4AC3FEB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verbalise la méthode de mesure du volume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05552" y="1870014"/>
            <a:ext cx="11772246" cy="361637"/>
          </a:xfrm>
          <a:prstGeom prst="rect">
            <a:avLst/>
          </a:prstGeom>
          <a:ln w="9525">
            <a:noFill/>
          </a:ln>
        </p:spPr>
        <p:txBody>
          <a:bodyPr wrap="square">
            <a:spAutoFit/>
          </a:bodyPr>
          <a:lstStyle/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fr-MA" sz="2000" b="1" dirty="0">
                <a:solidFill>
                  <a:srgbClr val="0F1115"/>
                </a:solidFill>
                <a:latin typeface="+mj-lt"/>
                <a:ea typeface="Calibri" panose="020F0502020204030204" pitchFamily="34" charset="0"/>
              </a:rPr>
              <a:t>À l’aide de la balance tarée, je pèse une masse m</a:t>
            </a:r>
            <a:r>
              <a:rPr lang="fr-MA" sz="2000" b="1" baseline="-25000" dirty="0">
                <a:solidFill>
                  <a:srgbClr val="0F1115"/>
                </a:solidFill>
                <a:latin typeface="+mj-lt"/>
                <a:ea typeface="Calibri" panose="020F0502020204030204" pitchFamily="34" charset="0"/>
              </a:rPr>
              <a:t>1</a:t>
            </a:r>
            <a:r>
              <a:rPr lang="fr-MA" sz="2000" b="1" dirty="0">
                <a:solidFill>
                  <a:srgbClr val="0F1115"/>
                </a:solidFill>
                <a:latin typeface="+mj-lt"/>
                <a:ea typeface="Calibri" panose="020F0502020204030204" pitchFamily="34" charset="0"/>
              </a:rPr>
              <a:t> = 50 g de sel posée sur un verre de montre .</a:t>
            </a:r>
            <a:endParaRPr lang="fr-FR" sz="2000" b="1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337751" y="1181103"/>
            <a:ext cx="782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Étape 2:Mesure de la masse de soluté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9914E60-5E59-D928-AD78-4BFCF8FA1C33}"/>
              </a:ext>
            </a:extLst>
          </p:cNvPr>
          <p:cNvGrpSpPr/>
          <p:nvPr/>
        </p:nvGrpSpPr>
        <p:grpSpPr>
          <a:xfrm>
            <a:off x="4925987" y="3208308"/>
            <a:ext cx="2756421" cy="2975235"/>
            <a:chOff x="4925987" y="3208308"/>
            <a:chExt cx="2756421" cy="2975235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EF53CCF1-C8E1-5F4B-CAD9-3FAA86F2C3FA}"/>
                </a:ext>
              </a:extLst>
            </p:cNvPr>
            <p:cNvGrpSpPr/>
            <p:nvPr/>
          </p:nvGrpSpPr>
          <p:grpSpPr>
            <a:xfrm>
              <a:off x="4925987" y="3260785"/>
              <a:ext cx="2756421" cy="2922758"/>
              <a:chOff x="4031164" y="3227694"/>
              <a:chExt cx="2756421" cy="2922758"/>
            </a:xfrm>
          </p:grpSpPr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30278C20-F829-8AF0-581B-40648A99B7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31164" y="3227694"/>
                <a:ext cx="2756421" cy="292275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AEEB29B8-D9EB-1D9F-49A6-E09476D82922}"/>
                  </a:ext>
                </a:extLst>
              </p:cNvPr>
              <p:cNvSpPr txBox="1"/>
              <p:nvPr/>
            </p:nvSpPr>
            <p:spPr>
              <a:xfrm rot="21062528">
                <a:off x="4712512" y="5054254"/>
                <a:ext cx="1020686" cy="523220"/>
              </a:xfrm>
              <a:prstGeom prst="rect">
                <a:avLst/>
              </a:prstGeom>
              <a:solidFill>
                <a:srgbClr val="D8E5E5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sz="2800" b="1" dirty="0">
                    <a:latin typeface="Digital-7 Italic" panose="02000000000000000000" pitchFamily="2" charset="0"/>
                  </a:rPr>
                  <a:t>50.0</a:t>
                </a:r>
              </a:p>
            </p:txBody>
          </p:sp>
        </p:grpSp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89844880-796C-A63C-C430-83B973503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68561" y="3208308"/>
              <a:ext cx="1944341" cy="988761"/>
            </a:xfrm>
            <a:prstGeom prst="rect">
              <a:avLst/>
            </a:prstGeom>
          </p:spPr>
        </p:pic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12DC7CF1-3FB1-28D9-EE07-A69ED4504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Deuxième étape : je mesure une masse du sel : m</a:t>
            </a:r>
            <a:r>
              <a:rPr lang="fr-FR" baseline="-25000" dirty="0"/>
              <a:t>1</a:t>
            </a:r>
            <a:r>
              <a:rPr lang="fr-FR" dirty="0"/>
              <a:t> = 50 g. Pour cela j’utilise une balance électronique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379B8D-4D67-E4FE-38EC-FFBE257D3B2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explique comment remettre la balance à zéro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74;p40"/>
          <p:cNvSpPr/>
          <p:nvPr/>
        </p:nvSpPr>
        <p:spPr>
          <a:xfrm>
            <a:off x="1325947" y="-1251052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ZoneTexte 22"/>
          <p:cNvSpPr txBox="1"/>
          <p:nvPr/>
        </p:nvSpPr>
        <p:spPr>
          <a:xfrm>
            <a:off x="337751" y="1181103"/>
            <a:ext cx="5402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Étape 3:Dissolution du sel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0578EDB7-D589-63A7-F802-131629E834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1292" y="4120542"/>
            <a:ext cx="2335718" cy="118778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F7DF6F5-D8A6-55B1-44D0-44D6D8C335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2396">
            <a:off x="3960502" y="3607115"/>
            <a:ext cx="3968181" cy="330452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8C4D1B3A-5A70-614E-808A-0E7C766A1E6D}"/>
              </a:ext>
            </a:extLst>
          </p:cNvPr>
          <p:cNvGrpSpPr/>
          <p:nvPr/>
        </p:nvGrpSpPr>
        <p:grpSpPr>
          <a:xfrm>
            <a:off x="8051901" y="2639041"/>
            <a:ext cx="2550230" cy="930803"/>
            <a:chOff x="2472882" y="5884615"/>
            <a:chExt cx="1192724" cy="435330"/>
          </a:xfrm>
        </p:grpSpPr>
        <p:sp>
          <p:nvSpPr>
            <p:cNvPr id="27" name="Freeform 19084">
              <a:extLst>
                <a:ext uri="{FF2B5EF4-FFF2-40B4-BE49-F238E27FC236}">
                  <a16:creationId xmlns:a16="http://schemas.microsoft.com/office/drawing/2014/main" id="{F6B726F6-A858-BEC6-F0F1-CDA1D73949BA}"/>
                </a:ext>
              </a:extLst>
            </p:cNvPr>
            <p:cNvSpPr/>
            <p:nvPr/>
          </p:nvSpPr>
          <p:spPr>
            <a:xfrm flipV="1">
              <a:off x="3105358" y="5884615"/>
              <a:ext cx="560248" cy="290871"/>
            </a:xfrm>
            <a:custGeom>
              <a:avLst/>
              <a:gdLst/>
              <a:ahLst/>
              <a:cxnLst/>
              <a:rect l="0" t="0" r="0" b="0"/>
              <a:pathLst>
                <a:path w="1914689" h="1092389">
                  <a:moveTo>
                    <a:pt x="22732" y="181673"/>
                  </a:moveTo>
                  <a:cubicBezTo>
                    <a:pt x="10490" y="236498"/>
                    <a:pt x="0" y="290524"/>
                    <a:pt x="4597" y="346849"/>
                  </a:cubicBezTo>
                  <a:cubicBezTo>
                    <a:pt x="9118" y="402183"/>
                    <a:pt x="29996" y="456005"/>
                    <a:pt x="45744" y="508799"/>
                  </a:cubicBezTo>
                  <a:cubicBezTo>
                    <a:pt x="63714" y="568997"/>
                    <a:pt x="81037" y="630033"/>
                    <a:pt x="101941" y="689266"/>
                  </a:cubicBezTo>
                  <a:cubicBezTo>
                    <a:pt x="120966" y="743228"/>
                    <a:pt x="158710" y="781201"/>
                    <a:pt x="201052" y="817790"/>
                  </a:cubicBezTo>
                  <a:cubicBezTo>
                    <a:pt x="289381" y="894142"/>
                    <a:pt x="382777" y="976946"/>
                    <a:pt x="483856" y="1035811"/>
                  </a:cubicBezTo>
                  <a:cubicBezTo>
                    <a:pt x="580998" y="1092389"/>
                    <a:pt x="707833" y="1078750"/>
                    <a:pt x="815516" y="1079461"/>
                  </a:cubicBezTo>
                  <a:cubicBezTo>
                    <a:pt x="939964" y="1080274"/>
                    <a:pt x="1064830" y="1081239"/>
                    <a:pt x="1188718" y="1067726"/>
                  </a:cubicBezTo>
                  <a:cubicBezTo>
                    <a:pt x="1309851" y="1054505"/>
                    <a:pt x="1427402" y="1018818"/>
                    <a:pt x="1545131" y="987970"/>
                  </a:cubicBezTo>
                  <a:cubicBezTo>
                    <a:pt x="1618652" y="1006906"/>
                    <a:pt x="1693493" y="1023441"/>
                    <a:pt x="1768715" y="1036725"/>
                  </a:cubicBezTo>
                  <a:cubicBezTo>
                    <a:pt x="1835237" y="954163"/>
                    <a:pt x="1877147" y="857020"/>
                    <a:pt x="1895626" y="750480"/>
                  </a:cubicBezTo>
                  <a:cubicBezTo>
                    <a:pt x="1908161" y="678192"/>
                    <a:pt x="1914689" y="603757"/>
                    <a:pt x="1903729" y="530770"/>
                  </a:cubicBezTo>
                  <a:cubicBezTo>
                    <a:pt x="1899436" y="502233"/>
                    <a:pt x="1893124" y="474319"/>
                    <a:pt x="1885593" y="446709"/>
                  </a:cubicBezTo>
                  <a:cubicBezTo>
                    <a:pt x="1721509" y="431710"/>
                    <a:pt x="1556142" y="422211"/>
                    <a:pt x="1391982" y="418413"/>
                  </a:cubicBezTo>
                  <a:cubicBezTo>
                    <a:pt x="1303260" y="276973"/>
                    <a:pt x="1147126" y="187972"/>
                    <a:pt x="996910" y="125285"/>
                  </a:cubicBezTo>
                  <a:cubicBezTo>
                    <a:pt x="969948" y="98603"/>
                    <a:pt x="939367" y="75578"/>
                    <a:pt x="904835" y="61404"/>
                  </a:cubicBezTo>
                  <a:cubicBezTo>
                    <a:pt x="851483" y="39522"/>
                    <a:pt x="793507" y="65494"/>
                    <a:pt x="747343" y="92151"/>
                  </a:cubicBezTo>
                  <a:cubicBezTo>
                    <a:pt x="738173" y="88811"/>
                    <a:pt x="728648" y="85776"/>
                    <a:pt x="718590" y="83248"/>
                  </a:cubicBezTo>
                  <a:cubicBezTo>
                    <a:pt x="640637" y="63678"/>
                    <a:pt x="552271" y="65430"/>
                    <a:pt x="506386" y="141872"/>
                  </a:cubicBezTo>
                  <a:cubicBezTo>
                    <a:pt x="462494" y="127381"/>
                    <a:pt x="419886" y="124295"/>
                    <a:pt x="365047" y="132385"/>
                  </a:cubicBezTo>
                  <a:cubicBezTo>
                    <a:pt x="307313" y="140894"/>
                    <a:pt x="262317" y="164033"/>
                    <a:pt x="240384" y="208622"/>
                  </a:cubicBezTo>
                  <a:cubicBezTo>
                    <a:pt x="228116" y="138201"/>
                    <a:pt x="185825" y="67208"/>
                    <a:pt x="124725" y="36932"/>
                  </a:cubicBezTo>
                  <a:cubicBezTo>
                    <a:pt x="50151" y="0"/>
                    <a:pt x="31685" y="141453"/>
                    <a:pt x="22732" y="181673"/>
                  </a:cubicBezTo>
                </a:path>
              </a:pathLst>
            </a:custGeom>
            <a:solidFill>
              <a:srgbClr val="CA9476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Freeform 19085">
              <a:extLst>
                <a:ext uri="{FF2B5EF4-FFF2-40B4-BE49-F238E27FC236}">
                  <a16:creationId xmlns:a16="http://schemas.microsoft.com/office/drawing/2014/main" id="{920953F2-674D-3847-C423-A362670CC7C8}"/>
                </a:ext>
              </a:extLst>
            </p:cNvPr>
            <p:cNvSpPr/>
            <p:nvPr/>
          </p:nvSpPr>
          <p:spPr>
            <a:xfrm flipV="1">
              <a:off x="3328529" y="6083785"/>
              <a:ext cx="96164" cy="75991"/>
            </a:xfrm>
            <a:custGeom>
              <a:avLst/>
              <a:gdLst/>
              <a:ahLst/>
              <a:cxnLst/>
              <a:rect l="0" t="0" r="0" b="0"/>
              <a:pathLst>
                <a:path w="328649" h="285393">
                  <a:moveTo>
                    <a:pt x="134035" y="14312"/>
                  </a:moveTo>
                  <a:cubicBezTo>
                    <a:pt x="166991" y="23963"/>
                    <a:pt x="194563" y="52424"/>
                    <a:pt x="217778" y="76389"/>
                  </a:cubicBezTo>
                  <a:cubicBezTo>
                    <a:pt x="244652" y="104075"/>
                    <a:pt x="269239" y="132777"/>
                    <a:pt x="291057" y="164565"/>
                  </a:cubicBezTo>
                  <a:cubicBezTo>
                    <a:pt x="328649" y="219302"/>
                    <a:pt x="301471" y="285393"/>
                    <a:pt x="222490" y="257618"/>
                  </a:cubicBezTo>
                  <a:cubicBezTo>
                    <a:pt x="221690" y="257339"/>
                    <a:pt x="220801" y="257199"/>
                    <a:pt x="219874" y="257161"/>
                  </a:cubicBezTo>
                  <a:cubicBezTo>
                    <a:pt x="214324" y="226871"/>
                    <a:pt x="172922" y="193699"/>
                    <a:pt x="159181" y="177189"/>
                  </a:cubicBezTo>
                  <a:cubicBezTo>
                    <a:pt x="110845" y="118998"/>
                    <a:pt x="66395" y="68198"/>
                    <a:pt x="0" y="39280"/>
                  </a:cubicBezTo>
                  <a:cubicBezTo>
                    <a:pt x="42037" y="18375"/>
                    <a:pt x="85052" y="0"/>
                    <a:pt x="134035" y="14312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Freeform 19086">
              <a:extLst>
                <a:ext uri="{FF2B5EF4-FFF2-40B4-BE49-F238E27FC236}">
                  <a16:creationId xmlns:a16="http://schemas.microsoft.com/office/drawing/2014/main" id="{A77CB478-8E69-4210-4EF3-FB75AF3B19E3}"/>
                </a:ext>
              </a:extLst>
            </p:cNvPr>
            <p:cNvSpPr/>
            <p:nvPr/>
          </p:nvSpPr>
          <p:spPr>
            <a:xfrm flipV="1">
              <a:off x="3255580" y="6070168"/>
              <a:ext cx="137108" cy="84922"/>
            </a:xfrm>
            <a:custGeom>
              <a:avLst/>
              <a:gdLst/>
              <a:ahLst/>
              <a:cxnLst/>
              <a:rect l="0" t="0" r="0" b="0"/>
              <a:pathLst>
                <a:path w="468579" h="318934">
                  <a:moveTo>
                    <a:pt x="80683" y="14173"/>
                  </a:moveTo>
                  <a:cubicBezTo>
                    <a:pt x="114020" y="0"/>
                    <a:pt x="153644" y="9817"/>
                    <a:pt x="187439" y="16459"/>
                  </a:cubicBezTo>
                  <a:cubicBezTo>
                    <a:pt x="258825" y="30530"/>
                    <a:pt x="321970" y="74891"/>
                    <a:pt x="365188" y="132587"/>
                  </a:cubicBezTo>
                  <a:cubicBezTo>
                    <a:pt x="389928" y="165620"/>
                    <a:pt x="468579" y="238124"/>
                    <a:pt x="427659" y="276148"/>
                  </a:cubicBezTo>
                  <a:cubicBezTo>
                    <a:pt x="381634" y="318934"/>
                    <a:pt x="294335" y="280974"/>
                    <a:pt x="248488" y="251675"/>
                  </a:cubicBezTo>
                  <a:cubicBezTo>
                    <a:pt x="207505" y="181457"/>
                    <a:pt x="130060" y="132155"/>
                    <a:pt x="60173" y="94868"/>
                  </a:cubicBezTo>
                  <a:cubicBezTo>
                    <a:pt x="41085" y="84696"/>
                    <a:pt x="23229" y="76377"/>
                    <a:pt x="5792" y="69786"/>
                  </a:cubicBezTo>
                  <a:cubicBezTo>
                    <a:pt x="5830" y="67894"/>
                    <a:pt x="2667" y="65290"/>
                    <a:pt x="0" y="65315"/>
                  </a:cubicBezTo>
                  <a:cubicBezTo>
                    <a:pt x="12662" y="65239"/>
                    <a:pt x="66815" y="20103"/>
                    <a:pt x="80683" y="14173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Freeform 19087">
              <a:extLst>
                <a:ext uri="{FF2B5EF4-FFF2-40B4-BE49-F238E27FC236}">
                  <a16:creationId xmlns:a16="http://schemas.microsoft.com/office/drawing/2014/main" id="{466A1444-9826-AAA6-D2F0-7A949984FF53}"/>
                </a:ext>
              </a:extLst>
            </p:cNvPr>
            <p:cNvSpPr/>
            <p:nvPr/>
          </p:nvSpPr>
          <p:spPr>
            <a:xfrm flipV="1">
              <a:off x="3320462" y="6066108"/>
              <a:ext cx="51928" cy="15545"/>
            </a:xfrm>
            <a:custGeom>
              <a:avLst/>
              <a:gdLst/>
              <a:ahLst/>
              <a:cxnLst/>
              <a:rect l="0" t="0" r="0" b="0"/>
              <a:pathLst>
                <a:path w="177469" h="58381">
                  <a:moveTo>
                    <a:pt x="36360" y="0"/>
                  </a:moveTo>
                  <a:cubicBezTo>
                    <a:pt x="76276" y="25780"/>
                    <a:pt x="132714" y="36131"/>
                    <a:pt x="177469" y="30962"/>
                  </a:cubicBezTo>
                  <a:cubicBezTo>
                    <a:pt x="117106" y="46113"/>
                    <a:pt x="60540" y="58381"/>
                    <a:pt x="0" y="53670"/>
                  </a:cubicBezTo>
                  <a:cubicBezTo>
                    <a:pt x="24181" y="45719"/>
                    <a:pt x="41401" y="26898"/>
                    <a:pt x="36360" y="0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Freeform 19088">
              <a:extLst>
                <a:ext uri="{FF2B5EF4-FFF2-40B4-BE49-F238E27FC236}">
                  <a16:creationId xmlns:a16="http://schemas.microsoft.com/office/drawing/2014/main" id="{21474F9E-D0B3-BB4E-2026-15E66EE00CB7}"/>
                </a:ext>
              </a:extLst>
            </p:cNvPr>
            <p:cNvSpPr/>
            <p:nvPr/>
          </p:nvSpPr>
          <p:spPr>
            <a:xfrm flipV="1">
              <a:off x="3176491" y="6068728"/>
              <a:ext cx="163265" cy="71450"/>
            </a:xfrm>
            <a:custGeom>
              <a:avLst/>
              <a:gdLst/>
              <a:ahLst/>
              <a:cxnLst/>
              <a:rect l="0" t="0" r="0" b="0"/>
              <a:pathLst>
                <a:path w="557973" h="268338">
                  <a:moveTo>
                    <a:pt x="113766" y="15189"/>
                  </a:moveTo>
                  <a:cubicBezTo>
                    <a:pt x="180923" y="0"/>
                    <a:pt x="242124" y="6185"/>
                    <a:pt x="301878" y="40881"/>
                  </a:cubicBezTo>
                  <a:cubicBezTo>
                    <a:pt x="346506" y="66789"/>
                    <a:pt x="390308" y="89991"/>
                    <a:pt x="429932" y="123812"/>
                  </a:cubicBezTo>
                  <a:cubicBezTo>
                    <a:pt x="471093" y="158952"/>
                    <a:pt x="557973" y="251536"/>
                    <a:pt x="454278" y="268338"/>
                  </a:cubicBezTo>
                  <a:cubicBezTo>
                    <a:pt x="440244" y="265594"/>
                    <a:pt x="425931" y="261873"/>
                    <a:pt x="411250" y="256946"/>
                  </a:cubicBezTo>
                  <a:cubicBezTo>
                    <a:pt x="312419" y="223850"/>
                    <a:pt x="222516" y="169836"/>
                    <a:pt x="120738" y="144868"/>
                  </a:cubicBezTo>
                  <a:cubicBezTo>
                    <a:pt x="84061" y="135864"/>
                    <a:pt x="39954" y="130949"/>
                    <a:pt x="0" y="138658"/>
                  </a:cubicBezTo>
                  <a:cubicBezTo>
                    <a:pt x="737" y="131419"/>
                    <a:pt x="965" y="124002"/>
                    <a:pt x="952" y="116509"/>
                  </a:cubicBezTo>
                  <a:cubicBezTo>
                    <a:pt x="16523" y="59575"/>
                    <a:pt x="52159" y="29133"/>
                    <a:pt x="113766" y="15189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2" name="Freeform 19089">
              <a:extLst>
                <a:ext uri="{FF2B5EF4-FFF2-40B4-BE49-F238E27FC236}">
                  <a16:creationId xmlns:a16="http://schemas.microsoft.com/office/drawing/2014/main" id="{2986D2E7-F13B-0040-8260-A4CFCDE6C983}"/>
                </a:ext>
              </a:extLst>
            </p:cNvPr>
            <p:cNvSpPr/>
            <p:nvPr/>
          </p:nvSpPr>
          <p:spPr>
            <a:xfrm flipV="1">
              <a:off x="3108908" y="5891268"/>
              <a:ext cx="556695" cy="281119"/>
            </a:xfrm>
            <a:custGeom>
              <a:avLst/>
              <a:gdLst/>
              <a:ahLst/>
              <a:cxnLst/>
              <a:rect l="0" t="0" r="0" b="0"/>
              <a:pathLst>
                <a:path w="1902548" h="1055763">
                  <a:moveTo>
                    <a:pt x="69938" y="50609"/>
                  </a:moveTo>
                  <a:cubicBezTo>
                    <a:pt x="56845" y="72732"/>
                    <a:pt x="48920" y="95719"/>
                    <a:pt x="43078" y="120674"/>
                  </a:cubicBezTo>
                  <a:cubicBezTo>
                    <a:pt x="19189" y="222236"/>
                    <a:pt x="0" y="314946"/>
                    <a:pt x="29870" y="417651"/>
                  </a:cubicBezTo>
                  <a:cubicBezTo>
                    <a:pt x="42989" y="462787"/>
                    <a:pt x="57416" y="507516"/>
                    <a:pt x="71042" y="552487"/>
                  </a:cubicBezTo>
                  <a:cubicBezTo>
                    <a:pt x="86359" y="603084"/>
                    <a:pt x="97141" y="662202"/>
                    <a:pt x="123608" y="708380"/>
                  </a:cubicBezTo>
                  <a:cubicBezTo>
                    <a:pt x="170458" y="790104"/>
                    <a:pt x="262419" y="847153"/>
                    <a:pt x="334809" y="905064"/>
                  </a:cubicBezTo>
                  <a:cubicBezTo>
                    <a:pt x="378052" y="939634"/>
                    <a:pt x="421118" y="978229"/>
                    <a:pt x="469060" y="1006131"/>
                  </a:cubicBezTo>
                  <a:cubicBezTo>
                    <a:pt x="523963" y="1038084"/>
                    <a:pt x="578039" y="1049311"/>
                    <a:pt x="640866" y="1051737"/>
                  </a:cubicBezTo>
                  <a:cubicBezTo>
                    <a:pt x="746771" y="1055763"/>
                    <a:pt x="853159" y="1055712"/>
                    <a:pt x="959153" y="1054353"/>
                  </a:cubicBezTo>
                  <a:cubicBezTo>
                    <a:pt x="1067637" y="1052981"/>
                    <a:pt x="1176577" y="1047419"/>
                    <a:pt x="1283054" y="1025092"/>
                  </a:cubicBezTo>
                  <a:cubicBezTo>
                    <a:pt x="1355940" y="1009827"/>
                    <a:pt x="1427961" y="991132"/>
                    <a:pt x="1500529" y="974495"/>
                  </a:cubicBezTo>
                  <a:cubicBezTo>
                    <a:pt x="1515185" y="972184"/>
                    <a:pt x="1529701" y="969034"/>
                    <a:pt x="1544420" y="966837"/>
                  </a:cubicBezTo>
                  <a:cubicBezTo>
                    <a:pt x="1550935" y="966520"/>
                    <a:pt x="1557425" y="966025"/>
                    <a:pt x="1563864" y="964932"/>
                  </a:cubicBezTo>
                  <a:cubicBezTo>
                    <a:pt x="1567039" y="964920"/>
                    <a:pt x="1570227" y="964843"/>
                    <a:pt x="1573427" y="964894"/>
                  </a:cubicBezTo>
                  <a:cubicBezTo>
                    <a:pt x="1573097" y="965605"/>
                    <a:pt x="1572259" y="966240"/>
                    <a:pt x="1570608" y="966672"/>
                  </a:cubicBezTo>
                  <a:cubicBezTo>
                    <a:pt x="1567547" y="967422"/>
                    <a:pt x="1564537" y="968222"/>
                    <a:pt x="1561476" y="968984"/>
                  </a:cubicBezTo>
                  <a:cubicBezTo>
                    <a:pt x="1631009" y="983322"/>
                    <a:pt x="1700859" y="995425"/>
                    <a:pt x="1770925" y="1006537"/>
                  </a:cubicBezTo>
                  <a:cubicBezTo>
                    <a:pt x="1829142" y="928128"/>
                    <a:pt x="1866365" y="837500"/>
                    <a:pt x="1883485" y="738834"/>
                  </a:cubicBezTo>
                  <a:cubicBezTo>
                    <a:pt x="1896032" y="666546"/>
                    <a:pt x="1902548" y="592111"/>
                    <a:pt x="1891600" y="519124"/>
                  </a:cubicBezTo>
                  <a:cubicBezTo>
                    <a:pt x="1888273" y="496975"/>
                    <a:pt x="1883688" y="475170"/>
                    <a:pt x="1878290" y="453579"/>
                  </a:cubicBezTo>
                  <a:cubicBezTo>
                    <a:pt x="1714359" y="439609"/>
                    <a:pt x="1550338" y="425576"/>
                    <a:pt x="1386115" y="417054"/>
                  </a:cubicBezTo>
                  <a:cubicBezTo>
                    <a:pt x="1391538" y="426249"/>
                    <a:pt x="1396630" y="435698"/>
                    <a:pt x="1401494" y="445261"/>
                  </a:cubicBezTo>
                  <a:cubicBezTo>
                    <a:pt x="1391538" y="437984"/>
                    <a:pt x="1381721" y="430516"/>
                    <a:pt x="1372513" y="422185"/>
                  </a:cubicBezTo>
                  <a:cubicBezTo>
                    <a:pt x="1365553" y="415899"/>
                    <a:pt x="1359534" y="408685"/>
                    <a:pt x="1353590" y="401408"/>
                  </a:cubicBezTo>
                  <a:cubicBezTo>
                    <a:pt x="1338007" y="379754"/>
                    <a:pt x="1322170" y="358317"/>
                    <a:pt x="1303006" y="339788"/>
                  </a:cubicBezTo>
                  <a:cubicBezTo>
                    <a:pt x="1270608" y="308406"/>
                    <a:pt x="1235988" y="278675"/>
                    <a:pt x="1199729" y="251789"/>
                  </a:cubicBezTo>
                  <a:cubicBezTo>
                    <a:pt x="1161947" y="223786"/>
                    <a:pt x="1126108" y="198081"/>
                    <a:pt x="1084325" y="176186"/>
                  </a:cubicBezTo>
                  <a:cubicBezTo>
                    <a:pt x="1059280" y="163029"/>
                    <a:pt x="1032928" y="151586"/>
                    <a:pt x="1007794" y="138315"/>
                  </a:cubicBezTo>
                  <a:cubicBezTo>
                    <a:pt x="1015021" y="146595"/>
                    <a:pt x="1022069" y="155015"/>
                    <a:pt x="1028686" y="163486"/>
                  </a:cubicBezTo>
                  <a:cubicBezTo>
                    <a:pt x="1050759" y="191832"/>
                    <a:pt x="1111795" y="260895"/>
                    <a:pt x="1072691" y="300189"/>
                  </a:cubicBezTo>
                  <a:cubicBezTo>
                    <a:pt x="1041348" y="331659"/>
                    <a:pt x="1007896" y="335215"/>
                    <a:pt x="970749" y="316102"/>
                  </a:cubicBezTo>
                  <a:cubicBezTo>
                    <a:pt x="970393" y="318236"/>
                    <a:pt x="969821" y="320344"/>
                    <a:pt x="968983" y="322427"/>
                  </a:cubicBezTo>
                  <a:cubicBezTo>
                    <a:pt x="961541" y="340486"/>
                    <a:pt x="945742" y="356526"/>
                    <a:pt x="927124" y="364959"/>
                  </a:cubicBezTo>
                  <a:cubicBezTo>
                    <a:pt x="938783" y="362000"/>
                    <a:pt x="950606" y="359015"/>
                    <a:pt x="962659" y="356082"/>
                  </a:cubicBezTo>
                  <a:cubicBezTo>
                    <a:pt x="1046695" y="335660"/>
                    <a:pt x="1131327" y="335457"/>
                    <a:pt x="1211439" y="370534"/>
                  </a:cubicBezTo>
                  <a:cubicBezTo>
                    <a:pt x="1282749" y="401738"/>
                    <a:pt x="1341131" y="464743"/>
                    <a:pt x="1391703" y="522147"/>
                  </a:cubicBezTo>
                  <a:cubicBezTo>
                    <a:pt x="1396681" y="527811"/>
                    <a:pt x="1381974" y="529487"/>
                    <a:pt x="1378444" y="525804"/>
                  </a:cubicBezTo>
                  <a:cubicBezTo>
                    <a:pt x="1315376" y="459853"/>
                    <a:pt x="1237093" y="381685"/>
                    <a:pt x="1143291" y="365213"/>
                  </a:cubicBezTo>
                  <a:cubicBezTo>
                    <a:pt x="1048574" y="348563"/>
                    <a:pt x="962405" y="374687"/>
                    <a:pt x="871879" y="399338"/>
                  </a:cubicBezTo>
                  <a:cubicBezTo>
                    <a:pt x="801534" y="418527"/>
                    <a:pt x="733601" y="424941"/>
                    <a:pt x="662799" y="403668"/>
                  </a:cubicBezTo>
                  <a:cubicBezTo>
                    <a:pt x="581570" y="379246"/>
                    <a:pt x="506538" y="339927"/>
                    <a:pt x="428509" y="307364"/>
                  </a:cubicBezTo>
                  <a:cubicBezTo>
                    <a:pt x="375741" y="285343"/>
                    <a:pt x="312850" y="261632"/>
                    <a:pt x="254799" y="270801"/>
                  </a:cubicBezTo>
                  <a:cubicBezTo>
                    <a:pt x="211669" y="277621"/>
                    <a:pt x="153529" y="309625"/>
                    <a:pt x="196125" y="361098"/>
                  </a:cubicBezTo>
                  <a:cubicBezTo>
                    <a:pt x="257008" y="434644"/>
                    <a:pt x="355332" y="479449"/>
                    <a:pt x="438771" y="522337"/>
                  </a:cubicBezTo>
                  <a:cubicBezTo>
                    <a:pt x="532802" y="570661"/>
                    <a:pt x="631913" y="613993"/>
                    <a:pt x="719974" y="672464"/>
                  </a:cubicBezTo>
                  <a:cubicBezTo>
                    <a:pt x="730896" y="685037"/>
                    <a:pt x="741386" y="698004"/>
                    <a:pt x="751496" y="711301"/>
                  </a:cubicBezTo>
                  <a:cubicBezTo>
                    <a:pt x="659738" y="644372"/>
                    <a:pt x="556894" y="596772"/>
                    <a:pt x="454951" y="546480"/>
                  </a:cubicBezTo>
                  <a:cubicBezTo>
                    <a:pt x="458621" y="549376"/>
                    <a:pt x="462291" y="552284"/>
                    <a:pt x="466051" y="555002"/>
                  </a:cubicBezTo>
                  <a:cubicBezTo>
                    <a:pt x="486269" y="569683"/>
                    <a:pt x="508710" y="580173"/>
                    <a:pt x="529131" y="594575"/>
                  </a:cubicBezTo>
                  <a:cubicBezTo>
                    <a:pt x="518667" y="592035"/>
                    <a:pt x="508240" y="589406"/>
                    <a:pt x="497800" y="586701"/>
                  </a:cubicBezTo>
                  <a:cubicBezTo>
                    <a:pt x="463561" y="567930"/>
                    <a:pt x="426617" y="551916"/>
                    <a:pt x="403274" y="520547"/>
                  </a:cubicBezTo>
                  <a:cubicBezTo>
                    <a:pt x="354138" y="495375"/>
                    <a:pt x="305700" y="468654"/>
                    <a:pt x="259371" y="437857"/>
                  </a:cubicBezTo>
                  <a:cubicBezTo>
                    <a:pt x="254964" y="434898"/>
                    <a:pt x="248792" y="430808"/>
                    <a:pt x="241654" y="425843"/>
                  </a:cubicBezTo>
                  <a:cubicBezTo>
                    <a:pt x="260704" y="475436"/>
                    <a:pt x="273531" y="529653"/>
                    <a:pt x="288746" y="580033"/>
                  </a:cubicBezTo>
                  <a:cubicBezTo>
                    <a:pt x="298233" y="611491"/>
                    <a:pt x="313790" y="649160"/>
                    <a:pt x="335914" y="674585"/>
                  </a:cubicBezTo>
                  <a:cubicBezTo>
                    <a:pt x="348017" y="688504"/>
                    <a:pt x="363320" y="699502"/>
                    <a:pt x="379868" y="708951"/>
                  </a:cubicBezTo>
                  <a:cubicBezTo>
                    <a:pt x="416521" y="716812"/>
                    <a:pt x="452373" y="718730"/>
                    <a:pt x="488593" y="716647"/>
                  </a:cubicBezTo>
                  <a:cubicBezTo>
                    <a:pt x="504709" y="720038"/>
                    <a:pt x="520838" y="723074"/>
                    <a:pt x="537196" y="724712"/>
                  </a:cubicBezTo>
                  <a:cubicBezTo>
                    <a:pt x="496708" y="735507"/>
                    <a:pt x="452792" y="732916"/>
                    <a:pt x="411237" y="724763"/>
                  </a:cubicBezTo>
                  <a:cubicBezTo>
                    <a:pt x="425906" y="731341"/>
                    <a:pt x="440676" y="737310"/>
                    <a:pt x="454519" y="743254"/>
                  </a:cubicBezTo>
                  <a:cubicBezTo>
                    <a:pt x="462863" y="746835"/>
                    <a:pt x="456208" y="753096"/>
                    <a:pt x="449579" y="750556"/>
                  </a:cubicBezTo>
                  <a:cubicBezTo>
                    <a:pt x="376236" y="722235"/>
                    <a:pt x="320775" y="700315"/>
                    <a:pt x="284567" y="626757"/>
                  </a:cubicBezTo>
                  <a:cubicBezTo>
                    <a:pt x="253300" y="563206"/>
                    <a:pt x="226516" y="479513"/>
                    <a:pt x="217994" y="408939"/>
                  </a:cubicBezTo>
                  <a:cubicBezTo>
                    <a:pt x="217969" y="408774"/>
                    <a:pt x="218058" y="408660"/>
                    <a:pt x="218045" y="408482"/>
                  </a:cubicBezTo>
                  <a:cubicBezTo>
                    <a:pt x="174395" y="374535"/>
                    <a:pt x="123633" y="322731"/>
                    <a:pt x="168642" y="286854"/>
                  </a:cubicBezTo>
                  <a:cubicBezTo>
                    <a:pt x="181698" y="276415"/>
                    <a:pt x="196696" y="269112"/>
                    <a:pt x="212660" y="264172"/>
                  </a:cubicBezTo>
                  <a:cubicBezTo>
                    <a:pt x="216419" y="205828"/>
                    <a:pt x="199071" y="152463"/>
                    <a:pt x="166762" y="103479"/>
                  </a:cubicBezTo>
                  <a:cubicBezTo>
                    <a:pt x="152741" y="82232"/>
                    <a:pt x="99859" y="0"/>
                    <a:pt x="69938" y="50609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3" name="Freeform 19090">
              <a:extLst>
                <a:ext uri="{FF2B5EF4-FFF2-40B4-BE49-F238E27FC236}">
                  <a16:creationId xmlns:a16="http://schemas.microsoft.com/office/drawing/2014/main" id="{2E5E8A8B-9B87-F6A6-5BCE-87AE148772F7}"/>
                </a:ext>
              </a:extLst>
            </p:cNvPr>
            <p:cNvSpPr/>
            <p:nvPr/>
          </p:nvSpPr>
          <p:spPr>
            <a:xfrm flipV="1">
              <a:off x="3108905" y="5891266"/>
              <a:ext cx="524336" cy="270581"/>
            </a:xfrm>
            <a:custGeom>
              <a:avLst/>
              <a:gdLst/>
              <a:ahLst/>
              <a:cxnLst/>
              <a:rect l="0" t="0" r="0" b="0"/>
              <a:pathLst>
                <a:path w="1791956" h="1016189">
                  <a:moveTo>
                    <a:pt x="1546745" y="909281"/>
                  </a:moveTo>
                  <a:cubicBezTo>
                    <a:pt x="1507147" y="920368"/>
                    <a:pt x="1466609" y="917866"/>
                    <a:pt x="1426362" y="924012"/>
                  </a:cubicBezTo>
                  <a:cubicBezTo>
                    <a:pt x="1376680" y="931594"/>
                    <a:pt x="1327061" y="939303"/>
                    <a:pt x="1277429" y="947241"/>
                  </a:cubicBezTo>
                  <a:cubicBezTo>
                    <a:pt x="1170800" y="964348"/>
                    <a:pt x="1063168" y="980477"/>
                    <a:pt x="955573" y="990205"/>
                  </a:cubicBezTo>
                  <a:cubicBezTo>
                    <a:pt x="765073" y="1007426"/>
                    <a:pt x="565290" y="999666"/>
                    <a:pt x="403365" y="887399"/>
                  </a:cubicBezTo>
                  <a:cubicBezTo>
                    <a:pt x="323342" y="831964"/>
                    <a:pt x="232791" y="773900"/>
                    <a:pt x="171767" y="696747"/>
                  </a:cubicBezTo>
                  <a:cubicBezTo>
                    <a:pt x="110337" y="619061"/>
                    <a:pt x="105486" y="521398"/>
                    <a:pt x="71895" y="431444"/>
                  </a:cubicBezTo>
                  <a:cubicBezTo>
                    <a:pt x="54940" y="386092"/>
                    <a:pt x="33706" y="339204"/>
                    <a:pt x="30988" y="290156"/>
                  </a:cubicBezTo>
                  <a:cubicBezTo>
                    <a:pt x="28435" y="243827"/>
                    <a:pt x="37223" y="196304"/>
                    <a:pt x="43878" y="150482"/>
                  </a:cubicBezTo>
                  <a:cubicBezTo>
                    <a:pt x="51282" y="99225"/>
                    <a:pt x="62154" y="48514"/>
                    <a:pt x="79108" y="0"/>
                  </a:cubicBezTo>
                  <a:cubicBezTo>
                    <a:pt x="75895" y="2578"/>
                    <a:pt x="72822" y="6172"/>
                    <a:pt x="69951" y="11023"/>
                  </a:cubicBezTo>
                  <a:cubicBezTo>
                    <a:pt x="56858" y="33159"/>
                    <a:pt x="48933" y="56146"/>
                    <a:pt x="43091" y="81089"/>
                  </a:cubicBezTo>
                  <a:cubicBezTo>
                    <a:pt x="19202" y="182651"/>
                    <a:pt x="0" y="275361"/>
                    <a:pt x="29883" y="378066"/>
                  </a:cubicBezTo>
                  <a:cubicBezTo>
                    <a:pt x="43002" y="423202"/>
                    <a:pt x="57429" y="467931"/>
                    <a:pt x="71056" y="512902"/>
                  </a:cubicBezTo>
                  <a:cubicBezTo>
                    <a:pt x="86373" y="563499"/>
                    <a:pt x="97155" y="622630"/>
                    <a:pt x="123609" y="668807"/>
                  </a:cubicBezTo>
                  <a:cubicBezTo>
                    <a:pt x="170472" y="750519"/>
                    <a:pt x="262433" y="807567"/>
                    <a:pt x="334823" y="865492"/>
                  </a:cubicBezTo>
                  <a:cubicBezTo>
                    <a:pt x="378066" y="900061"/>
                    <a:pt x="421132" y="938643"/>
                    <a:pt x="469074" y="966545"/>
                  </a:cubicBezTo>
                  <a:cubicBezTo>
                    <a:pt x="523964" y="998498"/>
                    <a:pt x="578053" y="1009725"/>
                    <a:pt x="640880" y="1012151"/>
                  </a:cubicBezTo>
                  <a:cubicBezTo>
                    <a:pt x="746785" y="1016189"/>
                    <a:pt x="853173" y="1016126"/>
                    <a:pt x="959155" y="1014779"/>
                  </a:cubicBezTo>
                  <a:cubicBezTo>
                    <a:pt x="1067638" y="1013395"/>
                    <a:pt x="1176591" y="1007845"/>
                    <a:pt x="1283068" y="985519"/>
                  </a:cubicBezTo>
                  <a:cubicBezTo>
                    <a:pt x="1355953" y="970253"/>
                    <a:pt x="1427962" y="951546"/>
                    <a:pt x="1500543" y="934922"/>
                  </a:cubicBezTo>
                  <a:cubicBezTo>
                    <a:pt x="1515199" y="932610"/>
                    <a:pt x="1529715" y="929448"/>
                    <a:pt x="1544421" y="927251"/>
                  </a:cubicBezTo>
                  <a:cubicBezTo>
                    <a:pt x="1550948" y="926946"/>
                    <a:pt x="1557438" y="926451"/>
                    <a:pt x="1563877" y="925359"/>
                  </a:cubicBezTo>
                  <a:cubicBezTo>
                    <a:pt x="1567052" y="925333"/>
                    <a:pt x="1570240" y="925257"/>
                    <a:pt x="1573440" y="925308"/>
                  </a:cubicBezTo>
                  <a:cubicBezTo>
                    <a:pt x="1573110" y="926032"/>
                    <a:pt x="1572271" y="926667"/>
                    <a:pt x="1570620" y="927086"/>
                  </a:cubicBezTo>
                  <a:cubicBezTo>
                    <a:pt x="1567560" y="927848"/>
                    <a:pt x="1564537" y="928648"/>
                    <a:pt x="1561489" y="929397"/>
                  </a:cubicBezTo>
                  <a:cubicBezTo>
                    <a:pt x="1631022" y="943748"/>
                    <a:pt x="1700872" y="955839"/>
                    <a:pt x="1770925" y="966964"/>
                  </a:cubicBezTo>
                  <a:cubicBezTo>
                    <a:pt x="1778291" y="957045"/>
                    <a:pt x="1785276" y="946936"/>
                    <a:pt x="1791956" y="936649"/>
                  </a:cubicBezTo>
                  <a:cubicBezTo>
                    <a:pt x="1719109" y="923276"/>
                    <a:pt x="1646287" y="910601"/>
                    <a:pt x="1573643" y="895629"/>
                  </a:cubicBezTo>
                  <a:cubicBezTo>
                    <a:pt x="1565502" y="901700"/>
                    <a:pt x="1556714" y="906488"/>
                    <a:pt x="1546745" y="909281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4" name="Freeform 19091">
              <a:extLst>
                <a:ext uri="{FF2B5EF4-FFF2-40B4-BE49-F238E27FC236}">
                  <a16:creationId xmlns:a16="http://schemas.microsoft.com/office/drawing/2014/main" id="{F169EE64-49B2-68E2-6477-7C0A39C3E0E9}"/>
                </a:ext>
              </a:extLst>
            </p:cNvPr>
            <p:cNvSpPr/>
            <p:nvPr/>
          </p:nvSpPr>
          <p:spPr>
            <a:xfrm flipV="1">
              <a:off x="3127977" y="5938721"/>
              <a:ext cx="536368" cy="220695"/>
            </a:xfrm>
            <a:custGeom>
              <a:avLst/>
              <a:gdLst/>
              <a:ahLst/>
              <a:cxnLst/>
              <a:rect l="0" t="0" r="0" b="0"/>
              <a:pathLst>
                <a:path w="1833079" h="828839">
                  <a:moveTo>
                    <a:pt x="2641" y="163512"/>
                  </a:moveTo>
                  <a:cubicBezTo>
                    <a:pt x="0" y="234847"/>
                    <a:pt x="10565" y="303719"/>
                    <a:pt x="26618" y="372960"/>
                  </a:cubicBezTo>
                  <a:cubicBezTo>
                    <a:pt x="50367" y="475436"/>
                    <a:pt x="79602" y="587374"/>
                    <a:pt x="157517" y="663256"/>
                  </a:cubicBezTo>
                  <a:cubicBezTo>
                    <a:pt x="195858" y="700607"/>
                    <a:pt x="241058" y="725220"/>
                    <a:pt x="287717" y="750252"/>
                  </a:cubicBezTo>
                  <a:cubicBezTo>
                    <a:pt x="327506" y="771626"/>
                    <a:pt x="368413" y="793635"/>
                    <a:pt x="412038" y="806093"/>
                  </a:cubicBezTo>
                  <a:cubicBezTo>
                    <a:pt x="491565" y="828839"/>
                    <a:pt x="576998" y="802296"/>
                    <a:pt x="647191" y="762164"/>
                  </a:cubicBezTo>
                  <a:cubicBezTo>
                    <a:pt x="671905" y="748054"/>
                    <a:pt x="717828" y="721842"/>
                    <a:pt x="710399" y="686294"/>
                  </a:cubicBezTo>
                  <a:cubicBezTo>
                    <a:pt x="704925" y="660132"/>
                    <a:pt x="682992" y="640485"/>
                    <a:pt x="661986" y="625664"/>
                  </a:cubicBezTo>
                  <a:cubicBezTo>
                    <a:pt x="612660" y="590828"/>
                    <a:pt x="556475" y="567359"/>
                    <a:pt x="501382" y="543368"/>
                  </a:cubicBezTo>
                  <a:cubicBezTo>
                    <a:pt x="425436" y="510272"/>
                    <a:pt x="352970" y="464895"/>
                    <a:pt x="284187" y="419086"/>
                  </a:cubicBezTo>
                  <a:cubicBezTo>
                    <a:pt x="262838" y="404862"/>
                    <a:pt x="118185" y="322516"/>
                    <a:pt x="189216" y="282536"/>
                  </a:cubicBezTo>
                  <a:cubicBezTo>
                    <a:pt x="248436" y="249249"/>
                    <a:pt x="339622" y="283730"/>
                    <a:pt x="393864" y="312470"/>
                  </a:cubicBezTo>
                  <a:cubicBezTo>
                    <a:pt x="472515" y="354139"/>
                    <a:pt x="543445" y="426122"/>
                    <a:pt x="631075" y="447826"/>
                  </a:cubicBezTo>
                  <a:cubicBezTo>
                    <a:pt x="716355" y="468896"/>
                    <a:pt x="799794" y="446556"/>
                    <a:pt x="885341" y="441057"/>
                  </a:cubicBezTo>
                  <a:cubicBezTo>
                    <a:pt x="1059052" y="429945"/>
                    <a:pt x="1230921" y="477316"/>
                    <a:pt x="1369313" y="584110"/>
                  </a:cubicBezTo>
                  <a:cubicBezTo>
                    <a:pt x="1424380" y="626617"/>
                    <a:pt x="1460385" y="688656"/>
                    <a:pt x="1460499" y="757363"/>
                  </a:cubicBezTo>
                  <a:cubicBezTo>
                    <a:pt x="1468894" y="726007"/>
                    <a:pt x="1474583" y="693952"/>
                    <a:pt x="1482521" y="662215"/>
                  </a:cubicBezTo>
                  <a:cubicBezTo>
                    <a:pt x="1491207" y="627519"/>
                    <a:pt x="1504898" y="594168"/>
                    <a:pt x="1540890" y="580351"/>
                  </a:cubicBezTo>
                  <a:cubicBezTo>
                    <a:pt x="1630349" y="546112"/>
                    <a:pt x="1730501" y="587298"/>
                    <a:pt x="1821636" y="591946"/>
                  </a:cubicBezTo>
                  <a:cubicBezTo>
                    <a:pt x="1824544" y="592098"/>
                    <a:pt x="1827453" y="592149"/>
                    <a:pt x="1830374" y="592276"/>
                  </a:cubicBezTo>
                  <a:cubicBezTo>
                    <a:pt x="1833079" y="551611"/>
                    <a:pt x="1832495" y="510806"/>
                    <a:pt x="1826424" y="470420"/>
                  </a:cubicBezTo>
                  <a:cubicBezTo>
                    <a:pt x="1822144" y="441883"/>
                    <a:pt x="1815832" y="413968"/>
                    <a:pt x="1808288" y="386346"/>
                  </a:cubicBezTo>
                  <a:cubicBezTo>
                    <a:pt x="1644204" y="371360"/>
                    <a:pt x="1478838" y="361860"/>
                    <a:pt x="1314677" y="358050"/>
                  </a:cubicBezTo>
                  <a:cubicBezTo>
                    <a:pt x="1225955" y="216623"/>
                    <a:pt x="1069821" y="127622"/>
                    <a:pt x="919606" y="64922"/>
                  </a:cubicBezTo>
                  <a:cubicBezTo>
                    <a:pt x="902220" y="47714"/>
                    <a:pt x="883297" y="32093"/>
                    <a:pt x="862812" y="19317"/>
                  </a:cubicBezTo>
                  <a:cubicBezTo>
                    <a:pt x="880465" y="33884"/>
                    <a:pt x="895717" y="50635"/>
                    <a:pt x="905509" y="70180"/>
                  </a:cubicBezTo>
                  <a:cubicBezTo>
                    <a:pt x="919034" y="97206"/>
                    <a:pt x="930172" y="145212"/>
                    <a:pt x="899260" y="165162"/>
                  </a:cubicBezTo>
                  <a:cubicBezTo>
                    <a:pt x="874356" y="181253"/>
                    <a:pt x="834706" y="140907"/>
                    <a:pt x="819403" y="126149"/>
                  </a:cubicBezTo>
                  <a:cubicBezTo>
                    <a:pt x="777404" y="85687"/>
                    <a:pt x="732167" y="50673"/>
                    <a:pt x="680300" y="26022"/>
                  </a:cubicBezTo>
                  <a:cubicBezTo>
                    <a:pt x="676845" y="27953"/>
                    <a:pt x="673404" y="29883"/>
                    <a:pt x="670038" y="31788"/>
                  </a:cubicBezTo>
                  <a:cubicBezTo>
                    <a:pt x="660882" y="28461"/>
                    <a:pt x="651344" y="25413"/>
                    <a:pt x="641298" y="22898"/>
                  </a:cubicBezTo>
                  <a:cubicBezTo>
                    <a:pt x="619822" y="17513"/>
                    <a:pt x="597572" y="13830"/>
                    <a:pt x="575639" y="12802"/>
                  </a:cubicBezTo>
                  <a:cubicBezTo>
                    <a:pt x="612164" y="25616"/>
                    <a:pt x="646492" y="44856"/>
                    <a:pt x="672718" y="63805"/>
                  </a:cubicBezTo>
                  <a:cubicBezTo>
                    <a:pt x="705344" y="87325"/>
                    <a:pt x="755331" y="131216"/>
                    <a:pt x="757833" y="174662"/>
                  </a:cubicBezTo>
                  <a:cubicBezTo>
                    <a:pt x="761389" y="235838"/>
                    <a:pt x="668781" y="215480"/>
                    <a:pt x="638275" y="196874"/>
                  </a:cubicBezTo>
                  <a:cubicBezTo>
                    <a:pt x="597953" y="172274"/>
                    <a:pt x="562723" y="141440"/>
                    <a:pt x="520534" y="119558"/>
                  </a:cubicBezTo>
                  <a:cubicBezTo>
                    <a:pt x="492276" y="104889"/>
                    <a:pt x="464641" y="92342"/>
                    <a:pt x="433628" y="84861"/>
                  </a:cubicBezTo>
                  <a:cubicBezTo>
                    <a:pt x="419493" y="81445"/>
                    <a:pt x="405891" y="77724"/>
                    <a:pt x="392721" y="72238"/>
                  </a:cubicBezTo>
                  <a:cubicBezTo>
                    <a:pt x="392518" y="72199"/>
                    <a:pt x="392327" y="72136"/>
                    <a:pt x="392137" y="72111"/>
                  </a:cubicBezTo>
                  <a:cubicBezTo>
                    <a:pt x="399516" y="74943"/>
                    <a:pt x="406742" y="78054"/>
                    <a:pt x="413803" y="81521"/>
                  </a:cubicBezTo>
                  <a:cubicBezTo>
                    <a:pt x="453338" y="101041"/>
                    <a:pt x="492670" y="125336"/>
                    <a:pt x="529170" y="150216"/>
                  </a:cubicBezTo>
                  <a:cubicBezTo>
                    <a:pt x="558405" y="170128"/>
                    <a:pt x="592149" y="192810"/>
                    <a:pt x="607059" y="226161"/>
                  </a:cubicBezTo>
                  <a:cubicBezTo>
                    <a:pt x="616317" y="246862"/>
                    <a:pt x="606335" y="268820"/>
                    <a:pt x="583856" y="272757"/>
                  </a:cubicBezTo>
                  <a:cubicBezTo>
                    <a:pt x="553693" y="278027"/>
                    <a:pt x="518794" y="254342"/>
                    <a:pt x="493140" y="241769"/>
                  </a:cubicBezTo>
                  <a:cubicBezTo>
                    <a:pt x="436981" y="214235"/>
                    <a:pt x="367702" y="196557"/>
                    <a:pt x="306094" y="187032"/>
                  </a:cubicBezTo>
                  <a:cubicBezTo>
                    <a:pt x="261238" y="180085"/>
                    <a:pt x="228066" y="169315"/>
                    <a:pt x="206577" y="126797"/>
                  </a:cubicBezTo>
                  <a:cubicBezTo>
                    <a:pt x="202450" y="118605"/>
                    <a:pt x="201103" y="110833"/>
                    <a:pt x="201650" y="103403"/>
                  </a:cubicBezTo>
                  <a:cubicBezTo>
                    <a:pt x="185330" y="114999"/>
                    <a:pt x="172198" y="129781"/>
                    <a:pt x="163080" y="148272"/>
                  </a:cubicBezTo>
                  <a:cubicBezTo>
                    <a:pt x="153326" y="92278"/>
                    <a:pt x="124522" y="35954"/>
                    <a:pt x="82435" y="0"/>
                  </a:cubicBezTo>
                  <a:cubicBezTo>
                    <a:pt x="19265" y="20955"/>
                    <a:pt x="4888" y="102730"/>
                    <a:pt x="2641" y="163512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5" name="Freeform 19092">
              <a:extLst>
                <a:ext uri="{FF2B5EF4-FFF2-40B4-BE49-F238E27FC236}">
                  <a16:creationId xmlns:a16="http://schemas.microsoft.com/office/drawing/2014/main" id="{33216ACE-6636-B28D-D09C-06D750A3DD78}"/>
                </a:ext>
              </a:extLst>
            </p:cNvPr>
            <p:cNvSpPr/>
            <p:nvPr/>
          </p:nvSpPr>
          <p:spPr>
            <a:xfrm flipV="1">
              <a:off x="3141023" y="5967722"/>
              <a:ext cx="445399" cy="175226"/>
            </a:xfrm>
            <a:custGeom>
              <a:avLst/>
              <a:gdLst/>
              <a:ahLst/>
              <a:cxnLst/>
              <a:rect l="0" t="0" r="0" b="0"/>
              <a:pathLst>
                <a:path w="1522183" h="658075">
                  <a:moveTo>
                    <a:pt x="13030" y="218452"/>
                  </a:moveTo>
                  <a:cubicBezTo>
                    <a:pt x="32511" y="309472"/>
                    <a:pt x="66509" y="406589"/>
                    <a:pt x="114185" y="486879"/>
                  </a:cubicBezTo>
                  <a:cubicBezTo>
                    <a:pt x="166560" y="575067"/>
                    <a:pt x="250520" y="642543"/>
                    <a:pt x="355409" y="653236"/>
                  </a:cubicBezTo>
                  <a:cubicBezTo>
                    <a:pt x="402818" y="658075"/>
                    <a:pt x="456602" y="655547"/>
                    <a:pt x="497192" y="627201"/>
                  </a:cubicBezTo>
                  <a:cubicBezTo>
                    <a:pt x="533260" y="602030"/>
                    <a:pt x="573011" y="562558"/>
                    <a:pt x="539381" y="518654"/>
                  </a:cubicBezTo>
                  <a:cubicBezTo>
                    <a:pt x="512254" y="505421"/>
                    <a:pt x="484377" y="493521"/>
                    <a:pt x="456793" y="481519"/>
                  </a:cubicBezTo>
                  <a:cubicBezTo>
                    <a:pt x="392480" y="453478"/>
                    <a:pt x="330720" y="416648"/>
                    <a:pt x="271513" y="378179"/>
                  </a:cubicBezTo>
                  <a:cubicBezTo>
                    <a:pt x="223481" y="356996"/>
                    <a:pt x="175843" y="335190"/>
                    <a:pt x="133108" y="303999"/>
                  </a:cubicBezTo>
                  <a:cubicBezTo>
                    <a:pt x="104609" y="283221"/>
                    <a:pt x="36105" y="231736"/>
                    <a:pt x="93090" y="198475"/>
                  </a:cubicBezTo>
                  <a:cubicBezTo>
                    <a:pt x="146024" y="167576"/>
                    <a:pt x="218198" y="181305"/>
                    <a:pt x="273913" y="196532"/>
                  </a:cubicBezTo>
                  <a:cubicBezTo>
                    <a:pt x="350938" y="217563"/>
                    <a:pt x="422897" y="251929"/>
                    <a:pt x="493598" y="288530"/>
                  </a:cubicBezTo>
                  <a:cubicBezTo>
                    <a:pt x="533437" y="309142"/>
                    <a:pt x="572338" y="328764"/>
                    <a:pt x="617918" y="331989"/>
                  </a:cubicBezTo>
                  <a:cubicBezTo>
                    <a:pt x="653859" y="334542"/>
                    <a:pt x="689431" y="331558"/>
                    <a:pt x="725093" y="326960"/>
                  </a:cubicBezTo>
                  <a:cubicBezTo>
                    <a:pt x="804392" y="316762"/>
                    <a:pt x="885278" y="304037"/>
                    <a:pt x="965402" y="305828"/>
                  </a:cubicBezTo>
                  <a:cubicBezTo>
                    <a:pt x="1039952" y="307555"/>
                    <a:pt x="1113129" y="321093"/>
                    <a:pt x="1178851" y="357758"/>
                  </a:cubicBezTo>
                  <a:cubicBezTo>
                    <a:pt x="1236344" y="389838"/>
                    <a:pt x="1286408" y="431773"/>
                    <a:pt x="1333271" y="477481"/>
                  </a:cubicBezTo>
                  <a:cubicBezTo>
                    <a:pt x="1328013" y="462241"/>
                    <a:pt x="1321028" y="447623"/>
                    <a:pt x="1311846" y="434263"/>
                  </a:cubicBezTo>
                  <a:cubicBezTo>
                    <a:pt x="1305001" y="424255"/>
                    <a:pt x="1293609" y="411593"/>
                    <a:pt x="1291462" y="399223"/>
                  </a:cubicBezTo>
                  <a:cubicBezTo>
                    <a:pt x="1288249" y="380554"/>
                    <a:pt x="1302613" y="372261"/>
                    <a:pt x="1318221" y="365619"/>
                  </a:cubicBezTo>
                  <a:cubicBezTo>
                    <a:pt x="1349108" y="352475"/>
                    <a:pt x="1384350" y="349541"/>
                    <a:pt x="1416367" y="339470"/>
                  </a:cubicBezTo>
                  <a:cubicBezTo>
                    <a:pt x="1451597" y="328408"/>
                    <a:pt x="1486801" y="317181"/>
                    <a:pt x="1522183" y="306501"/>
                  </a:cubicBezTo>
                  <a:cubicBezTo>
                    <a:pt x="1438058" y="301624"/>
                    <a:pt x="1353934" y="298144"/>
                    <a:pt x="1270088" y="296214"/>
                  </a:cubicBezTo>
                  <a:cubicBezTo>
                    <a:pt x="1259014" y="278535"/>
                    <a:pt x="1246873" y="261708"/>
                    <a:pt x="1233817" y="245630"/>
                  </a:cubicBezTo>
                  <a:cubicBezTo>
                    <a:pt x="1202118" y="263232"/>
                    <a:pt x="1147876" y="232041"/>
                    <a:pt x="1120063" y="221284"/>
                  </a:cubicBezTo>
                  <a:cubicBezTo>
                    <a:pt x="1058633" y="197548"/>
                    <a:pt x="1002982" y="169291"/>
                    <a:pt x="957592" y="120637"/>
                  </a:cubicBezTo>
                  <a:cubicBezTo>
                    <a:pt x="947267" y="109563"/>
                    <a:pt x="937221" y="98298"/>
                    <a:pt x="927099" y="87160"/>
                  </a:cubicBezTo>
                  <a:cubicBezTo>
                    <a:pt x="933538" y="107759"/>
                    <a:pt x="935888" y="129540"/>
                    <a:pt x="927785" y="147167"/>
                  </a:cubicBezTo>
                  <a:cubicBezTo>
                    <a:pt x="910234" y="185496"/>
                    <a:pt x="866216" y="176149"/>
                    <a:pt x="838072" y="155981"/>
                  </a:cubicBezTo>
                  <a:cubicBezTo>
                    <a:pt x="816406" y="140436"/>
                    <a:pt x="800493" y="118122"/>
                    <a:pt x="781189" y="100038"/>
                  </a:cubicBezTo>
                  <a:cubicBezTo>
                    <a:pt x="770585" y="90119"/>
                    <a:pt x="759878" y="80289"/>
                    <a:pt x="749198" y="70485"/>
                  </a:cubicBezTo>
                  <a:cubicBezTo>
                    <a:pt x="753224" y="75311"/>
                    <a:pt x="757135" y="80302"/>
                    <a:pt x="760767" y="85522"/>
                  </a:cubicBezTo>
                  <a:cubicBezTo>
                    <a:pt x="777049" y="109029"/>
                    <a:pt x="816000" y="165684"/>
                    <a:pt x="786434" y="193548"/>
                  </a:cubicBezTo>
                  <a:cubicBezTo>
                    <a:pt x="750976" y="226948"/>
                    <a:pt x="687184" y="206641"/>
                    <a:pt x="650557" y="185775"/>
                  </a:cubicBezTo>
                  <a:cubicBezTo>
                    <a:pt x="600112" y="157010"/>
                    <a:pt x="559015" y="116319"/>
                    <a:pt x="513879" y="80480"/>
                  </a:cubicBezTo>
                  <a:cubicBezTo>
                    <a:pt x="501662" y="72352"/>
                    <a:pt x="489153" y="64554"/>
                    <a:pt x="475945" y="57709"/>
                  </a:cubicBezTo>
                  <a:cubicBezTo>
                    <a:pt x="466788" y="52946"/>
                    <a:pt x="457644" y="48539"/>
                    <a:pt x="448474" y="44323"/>
                  </a:cubicBezTo>
                  <a:cubicBezTo>
                    <a:pt x="501370" y="75590"/>
                    <a:pt x="550151" y="113944"/>
                    <a:pt x="580364" y="164173"/>
                  </a:cubicBezTo>
                  <a:cubicBezTo>
                    <a:pt x="591362" y="182461"/>
                    <a:pt x="613155" y="220445"/>
                    <a:pt x="590689" y="239673"/>
                  </a:cubicBezTo>
                  <a:cubicBezTo>
                    <a:pt x="571156" y="256374"/>
                    <a:pt x="542746" y="255269"/>
                    <a:pt x="518731" y="251637"/>
                  </a:cubicBezTo>
                  <a:cubicBezTo>
                    <a:pt x="469671" y="244169"/>
                    <a:pt x="424128" y="222122"/>
                    <a:pt x="378218" y="204165"/>
                  </a:cubicBezTo>
                  <a:cubicBezTo>
                    <a:pt x="322135" y="182219"/>
                    <a:pt x="265239" y="159893"/>
                    <a:pt x="206235" y="147079"/>
                  </a:cubicBezTo>
                  <a:cubicBezTo>
                    <a:pt x="174307" y="140157"/>
                    <a:pt x="134289" y="132448"/>
                    <a:pt x="127279" y="95123"/>
                  </a:cubicBezTo>
                  <a:cubicBezTo>
                    <a:pt x="123519" y="75082"/>
                    <a:pt x="139598" y="57658"/>
                    <a:pt x="157086" y="47688"/>
                  </a:cubicBezTo>
                  <a:cubicBezTo>
                    <a:pt x="156933" y="45618"/>
                    <a:pt x="156933" y="43561"/>
                    <a:pt x="157060" y="41554"/>
                  </a:cubicBezTo>
                  <a:cubicBezTo>
                    <a:pt x="140741" y="53149"/>
                    <a:pt x="127609" y="67932"/>
                    <a:pt x="118490" y="86423"/>
                  </a:cubicBezTo>
                  <a:cubicBezTo>
                    <a:pt x="114617" y="64186"/>
                    <a:pt x="107619" y="41935"/>
                    <a:pt x="98094" y="20879"/>
                  </a:cubicBezTo>
                  <a:cubicBezTo>
                    <a:pt x="2121" y="0"/>
                    <a:pt x="0" y="157543"/>
                    <a:pt x="13030" y="218452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6" name="Freeform 19107">
              <a:extLst>
                <a:ext uri="{FF2B5EF4-FFF2-40B4-BE49-F238E27FC236}">
                  <a16:creationId xmlns:a16="http://schemas.microsoft.com/office/drawing/2014/main" id="{993C4012-AB4C-044D-8BBC-ADA9DDB4E7E3}"/>
                </a:ext>
              </a:extLst>
            </p:cNvPr>
            <p:cNvSpPr/>
            <p:nvPr/>
          </p:nvSpPr>
          <p:spPr>
            <a:xfrm flipV="1">
              <a:off x="2472882" y="6282054"/>
              <a:ext cx="22" cy="0"/>
            </a:xfrm>
            <a:custGeom>
              <a:avLst/>
              <a:gdLst/>
              <a:ahLst/>
              <a:cxnLst/>
              <a:rect l="0" t="0" r="0" b="0"/>
              <a:pathLst>
                <a:path w="76">
                  <a:moveTo>
                    <a:pt x="0" y="0"/>
                  </a:moveTo>
                  <a:lnTo>
                    <a:pt x="76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C8CCCD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7" name="Freeform 19132">
              <a:extLst>
                <a:ext uri="{FF2B5EF4-FFF2-40B4-BE49-F238E27FC236}">
                  <a16:creationId xmlns:a16="http://schemas.microsoft.com/office/drawing/2014/main" id="{CC673A04-04DD-497C-769C-E7DBA6D62CB7}"/>
                </a:ext>
              </a:extLst>
            </p:cNvPr>
            <p:cNvSpPr/>
            <p:nvPr/>
          </p:nvSpPr>
          <p:spPr>
            <a:xfrm flipV="1">
              <a:off x="2718371" y="5977730"/>
              <a:ext cx="696907" cy="342215"/>
            </a:xfrm>
            <a:custGeom>
              <a:avLst/>
              <a:gdLst/>
              <a:ahLst/>
              <a:cxnLst/>
              <a:rect l="0" t="0" r="0" b="0"/>
              <a:pathLst>
                <a:path w="2381732" h="1285214">
                  <a:moveTo>
                    <a:pt x="1195260" y="650900"/>
                  </a:moveTo>
                  <a:cubicBezTo>
                    <a:pt x="1316621" y="722985"/>
                    <a:pt x="1441601" y="789253"/>
                    <a:pt x="1568741" y="849045"/>
                  </a:cubicBezTo>
                  <a:cubicBezTo>
                    <a:pt x="1695132" y="908443"/>
                    <a:pt x="1825484" y="958735"/>
                    <a:pt x="1954885" y="1011046"/>
                  </a:cubicBezTo>
                  <a:cubicBezTo>
                    <a:pt x="2069261" y="1057312"/>
                    <a:pt x="2198636" y="1097952"/>
                    <a:pt x="2296502" y="1175155"/>
                  </a:cubicBezTo>
                  <a:cubicBezTo>
                    <a:pt x="2341917" y="1210995"/>
                    <a:pt x="2381732" y="1279181"/>
                    <a:pt x="2295892" y="1282725"/>
                  </a:cubicBezTo>
                  <a:cubicBezTo>
                    <a:pt x="2234958" y="1285214"/>
                    <a:pt x="2178367" y="1262189"/>
                    <a:pt x="2121102" y="1245031"/>
                  </a:cubicBezTo>
                  <a:cubicBezTo>
                    <a:pt x="1999297" y="1208531"/>
                    <a:pt x="1889556" y="1147736"/>
                    <a:pt x="1780285" y="1083982"/>
                  </a:cubicBezTo>
                  <a:cubicBezTo>
                    <a:pt x="1709063" y="1042415"/>
                    <a:pt x="1638756" y="999273"/>
                    <a:pt x="1569122" y="955065"/>
                  </a:cubicBezTo>
                  <a:cubicBezTo>
                    <a:pt x="1499602" y="910932"/>
                    <a:pt x="1430743" y="865745"/>
                    <a:pt x="1362239" y="820025"/>
                  </a:cubicBezTo>
                  <a:cubicBezTo>
                    <a:pt x="1294916" y="775067"/>
                    <a:pt x="1228635" y="728446"/>
                    <a:pt x="1160678" y="684478"/>
                  </a:cubicBezTo>
                  <a:cubicBezTo>
                    <a:pt x="1093038" y="640715"/>
                    <a:pt x="1022744" y="600964"/>
                    <a:pt x="950582" y="565137"/>
                  </a:cubicBezTo>
                  <a:cubicBezTo>
                    <a:pt x="880123" y="530123"/>
                    <a:pt x="821347" y="510007"/>
                    <a:pt x="743852" y="497904"/>
                  </a:cubicBezTo>
                  <a:cubicBezTo>
                    <a:pt x="579272" y="472173"/>
                    <a:pt x="420014" y="439484"/>
                    <a:pt x="267475" y="369507"/>
                  </a:cubicBezTo>
                  <a:cubicBezTo>
                    <a:pt x="183490" y="330987"/>
                    <a:pt x="83439" y="283896"/>
                    <a:pt x="29515" y="205207"/>
                  </a:cubicBezTo>
                  <a:cubicBezTo>
                    <a:pt x="10490" y="177419"/>
                    <a:pt x="0" y="141770"/>
                    <a:pt x="9766" y="109525"/>
                  </a:cubicBezTo>
                  <a:cubicBezTo>
                    <a:pt x="23660" y="63703"/>
                    <a:pt x="72860" y="38265"/>
                    <a:pt x="119571" y="27724"/>
                  </a:cubicBezTo>
                  <a:cubicBezTo>
                    <a:pt x="242367" y="0"/>
                    <a:pt x="372250" y="19926"/>
                    <a:pt x="489610" y="61239"/>
                  </a:cubicBezTo>
                  <a:cubicBezTo>
                    <a:pt x="590309" y="96673"/>
                    <a:pt x="690207" y="145669"/>
                    <a:pt x="764591" y="224066"/>
                  </a:cubicBezTo>
                  <a:cubicBezTo>
                    <a:pt x="843559" y="307277"/>
                    <a:pt x="854469" y="428003"/>
                    <a:pt x="951014" y="494525"/>
                  </a:cubicBezTo>
                  <a:cubicBezTo>
                    <a:pt x="1030402" y="549237"/>
                    <a:pt x="1111974" y="601434"/>
                    <a:pt x="1195260" y="650900"/>
                  </a:cubicBezTo>
                </a:path>
              </a:pathLst>
            </a:custGeom>
            <a:solidFill>
              <a:srgbClr val="C09469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8" name="Freeform 19133">
              <a:extLst>
                <a:ext uri="{FF2B5EF4-FFF2-40B4-BE49-F238E27FC236}">
                  <a16:creationId xmlns:a16="http://schemas.microsoft.com/office/drawing/2014/main" id="{545FE0BA-30C2-AC62-D449-218EB44BDAE0}"/>
                </a:ext>
              </a:extLst>
            </p:cNvPr>
            <p:cNvSpPr/>
            <p:nvPr/>
          </p:nvSpPr>
          <p:spPr>
            <a:xfrm flipV="1">
              <a:off x="2718371" y="5977730"/>
              <a:ext cx="696907" cy="342215"/>
            </a:xfrm>
            <a:custGeom>
              <a:avLst/>
              <a:gdLst/>
              <a:ahLst/>
              <a:cxnLst/>
              <a:rect l="0" t="0" r="0" b="0"/>
              <a:pathLst>
                <a:path w="2381732" h="1285214">
                  <a:moveTo>
                    <a:pt x="1195260" y="650900"/>
                  </a:moveTo>
                  <a:cubicBezTo>
                    <a:pt x="1316621" y="722985"/>
                    <a:pt x="1441601" y="789253"/>
                    <a:pt x="1568741" y="849045"/>
                  </a:cubicBezTo>
                  <a:cubicBezTo>
                    <a:pt x="1695132" y="908443"/>
                    <a:pt x="1825484" y="958735"/>
                    <a:pt x="1954885" y="1011046"/>
                  </a:cubicBezTo>
                  <a:cubicBezTo>
                    <a:pt x="2069261" y="1057312"/>
                    <a:pt x="2198636" y="1097952"/>
                    <a:pt x="2296502" y="1175155"/>
                  </a:cubicBezTo>
                  <a:cubicBezTo>
                    <a:pt x="2341917" y="1210995"/>
                    <a:pt x="2381732" y="1279181"/>
                    <a:pt x="2295892" y="1282725"/>
                  </a:cubicBezTo>
                  <a:cubicBezTo>
                    <a:pt x="2234958" y="1285214"/>
                    <a:pt x="2178367" y="1262189"/>
                    <a:pt x="2121102" y="1245031"/>
                  </a:cubicBezTo>
                  <a:cubicBezTo>
                    <a:pt x="1999297" y="1208531"/>
                    <a:pt x="1889556" y="1147736"/>
                    <a:pt x="1780285" y="1083982"/>
                  </a:cubicBezTo>
                  <a:cubicBezTo>
                    <a:pt x="1709063" y="1042415"/>
                    <a:pt x="1638756" y="999273"/>
                    <a:pt x="1569122" y="955065"/>
                  </a:cubicBezTo>
                  <a:cubicBezTo>
                    <a:pt x="1499602" y="910932"/>
                    <a:pt x="1430743" y="865745"/>
                    <a:pt x="1362239" y="820025"/>
                  </a:cubicBezTo>
                  <a:cubicBezTo>
                    <a:pt x="1294916" y="775067"/>
                    <a:pt x="1228635" y="728446"/>
                    <a:pt x="1160678" y="684478"/>
                  </a:cubicBezTo>
                  <a:cubicBezTo>
                    <a:pt x="1093038" y="640715"/>
                    <a:pt x="1022744" y="600964"/>
                    <a:pt x="950582" y="565137"/>
                  </a:cubicBezTo>
                  <a:cubicBezTo>
                    <a:pt x="880123" y="530123"/>
                    <a:pt x="821347" y="510007"/>
                    <a:pt x="743852" y="497904"/>
                  </a:cubicBezTo>
                  <a:cubicBezTo>
                    <a:pt x="579272" y="472173"/>
                    <a:pt x="420014" y="439484"/>
                    <a:pt x="267475" y="369507"/>
                  </a:cubicBezTo>
                  <a:cubicBezTo>
                    <a:pt x="183490" y="330987"/>
                    <a:pt x="83439" y="283896"/>
                    <a:pt x="29515" y="205207"/>
                  </a:cubicBezTo>
                  <a:cubicBezTo>
                    <a:pt x="10490" y="177419"/>
                    <a:pt x="0" y="141770"/>
                    <a:pt x="9766" y="109525"/>
                  </a:cubicBezTo>
                  <a:cubicBezTo>
                    <a:pt x="23660" y="63703"/>
                    <a:pt x="72860" y="38265"/>
                    <a:pt x="119571" y="27724"/>
                  </a:cubicBezTo>
                  <a:cubicBezTo>
                    <a:pt x="242367" y="0"/>
                    <a:pt x="372250" y="19926"/>
                    <a:pt x="489610" y="61239"/>
                  </a:cubicBezTo>
                  <a:cubicBezTo>
                    <a:pt x="590309" y="96673"/>
                    <a:pt x="690207" y="145669"/>
                    <a:pt x="764591" y="224066"/>
                  </a:cubicBezTo>
                  <a:cubicBezTo>
                    <a:pt x="843559" y="307277"/>
                    <a:pt x="854469" y="428003"/>
                    <a:pt x="951014" y="494525"/>
                  </a:cubicBezTo>
                  <a:cubicBezTo>
                    <a:pt x="1030402" y="549237"/>
                    <a:pt x="1111974" y="601434"/>
                    <a:pt x="1195260" y="650900"/>
                  </a:cubicBezTo>
                </a:path>
              </a:pathLst>
            </a:custGeom>
            <a:solidFill>
              <a:srgbClr val="C09469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9" name="Freeform 19134">
              <a:extLst>
                <a:ext uri="{FF2B5EF4-FFF2-40B4-BE49-F238E27FC236}">
                  <a16:creationId xmlns:a16="http://schemas.microsoft.com/office/drawing/2014/main" id="{EF4EA1D4-8F32-4DF9-86E1-17A71C71529C}"/>
                </a:ext>
              </a:extLst>
            </p:cNvPr>
            <p:cNvSpPr/>
            <p:nvPr/>
          </p:nvSpPr>
          <p:spPr>
            <a:xfrm flipV="1">
              <a:off x="2719868" y="5977729"/>
              <a:ext cx="695410" cy="342214"/>
            </a:xfrm>
            <a:custGeom>
              <a:avLst/>
              <a:gdLst/>
              <a:ahLst/>
              <a:cxnLst/>
              <a:rect l="0" t="0" r="0" b="0"/>
              <a:pathLst>
                <a:path w="2376614" h="1285213">
                  <a:moveTo>
                    <a:pt x="2290775" y="1282712"/>
                  </a:moveTo>
                  <a:cubicBezTo>
                    <a:pt x="2229841" y="1285213"/>
                    <a:pt x="2173262" y="1262189"/>
                    <a:pt x="2115985" y="1245032"/>
                  </a:cubicBezTo>
                  <a:cubicBezTo>
                    <a:pt x="1994180" y="1208519"/>
                    <a:pt x="1884452" y="1147737"/>
                    <a:pt x="1775181" y="1083983"/>
                  </a:cubicBezTo>
                  <a:cubicBezTo>
                    <a:pt x="1703947" y="1042416"/>
                    <a:pt x="1633639" y="999274"/>
                    <a:pt x="1564018" y="955065"/>
                  </a:cubicBezTo>
                  <a:cubicBezTo>
                    <a:pt x="1494485" y="910933"/>
                    <a:pt x="1425626" y="865746"/>
                    <a:pt x="1357122" y="820026"/>
                  </a:cubicBezTo>
                  <a:cubicBezTo>
                    <a:pt x="1289800" y="775068"/>
                    <a:pt x="1223518" y="728434"/>
                    <a:pt x="1155561" y="684466"/>
                  </a:cubicBezTo>
                  <a:cubicBezTo>
                    <a:pt x="1087920" y="640702"/>
                    <a:pt x="1017626" y="600951"/>
                    <a:pt x="945477" y="565124"/>
                  </a:cubicBezTo>
                  <a:cubicBezTo>
                    <a:pt x="875005" y="530123"/>
                    <a:pt x="816242" y="510006"/>
                    <a:pt x="738734" y="497903"/>
                  </a:cubicBezTo>
                  <a:cubicBezTo>
                    <a:pt x="700278" y="491883"/>
                    <a:pt x="662102" y="485457"/>
                    <a:pt x="624231" y="478294"/>
                  </a:cubicBezTo>
                  <a:cubicBezTo>
                    <a:pt x="644182" y="479133"/>
                    <a:pt x="664159" y="478828"/>
                    <a:pt x="683933" y="476643"/>
                  </a:cubicBezTo>
                  <a:cubicBezTo>
                    <a:pt x="712102" y="473532"/>
                    <a:pt x="745808" y="466547"/>
                    <a:pt x="764159" y="442722"/>
                  </a:cubicBezTo>
                  <a:cubicBezTo>
                    <a:pt x="788429" y="411213"/>
                    <a:pt x="770357" y="367043"/>
                    <a:pt x="751167" y="337985"/>
                  </a:cubicBezTo>
                  <a:cubicBezTo>
                    <a:pt x="723253" y="295783"/>
                    <a:pt x="683895" y="262191"/>
                    <a:pt x="645351" y="230073"/>
                  </a:cubicBezTo>
                  <a:cubicBezTo>
                    <a:pt x="622110" y="210680"/>
                    <a:pt x="596380" y="193751"/>
                    <a:pt x="570535" y="178130"/>
                  </a:cubicBezTo>
                  <a:cubicBezTo>
                    <a:pt x="543865" y="162001"/>
                    <a:pt x="516243" y="147510"/>
                    <a:pt x="487871" y="134607"/>
                  </a:cubicBezTo>
                  <a:cubicBezTo>
                    <a:pt x="430759" y="108598"/>
                    <a:pt x="370802" y="88938"/>
                    <a:pt x="309537" y="75349"/>
                  </a:cubicBezTo>
                  <a:cubicBezTo>
                    <a:pt x="279248" y="68631"/>
                    <a:pt x="248628" y="63436"/>
                    <a:pt x="217818" y="59702"/>
                  </a:cubicBezTo>
                  <a:cubicBezTo>
                    <a:pt x="187059" y="55994"/>
                    <a:pt x="155918" y="53251"/>
                    <a:pt x="124930" y="53429"/>
                  </a:cubicBezTo>
                  <a:cubicBezTo>
                    <a:pt x="95238" y="53594"/>
                    <a:pt x="62129" y="54762"/>
                    <a:pt x="36792" y="72263"/>
                  </a:cubicBezTo>
                  <a:cubicBezTo>
                    <a:pt x="19609" y="84112"/>
                    <a:pt x="9246" y="102603"/>
                    <a:pt x="5156" y="122796"/>
                  </a:cubicBezTo>
                  <a:cubicBezTo>
                    <a:pt x="3048" y="133172"/>
                    <a:pt x="2413" y="143764"/>
                    <a:pt x="2794" y="154343"/>
                  </a:cubicBezTo>
                  <a:cubicBezTo>
                    <a:pt x="0" y="139395"/>
                    <a:pt x="242" y="124104"/>
                    <a:pt x="4661" y="109525"/>
                  </a:cubicBezTo>
                  <a:cubicBezTo>
                    <a:pt x="18542" y="63690"/>
                    <a:pt x="67742" y="38252"/>
                    <a:pt x="114465" y="27711"/>
                  </a:cubicBezTo>
                  <a:cubicBezTo>
                    <a:pt x="237249" y="0"/>
                    <a:pt x="367132" y="19926"/>
                    <a:pt x="484505" y="61239"/>
                  </a:cubicBezTo>
                  <a:cubicBezTo>
                    <a:pt x="585204" y="96672"/>
                    <a:pt x="685089" y="145656"/>
                    <a:pt x="759486" y="224066"/>
                  </a:cubicBezTo>
                  <a:cubicBezTo>
                    <a:pt x="838442" y="307276"/>
                    <a:pt x="849351" y="428002"/>
                    <a:pt x="945896" y="494525"/>
                  </a:cubicBezTo>
                  <a:cubicBezTo>
                    <a:pt x="1025284" y="549237"/>
                    <a:pt x="1106856" y="601421"/>
                    <a:pt x="1190143" y="650887"/>
                  </a:cubicBezTo>
                  <a:cubicBezTo>
                    <a:pt x="1311517" y="722973"/>
                    <a:pt x="1436497" y="789254"/>
                    <a:pt x="1563637" y="849033"/>
                  </a:cubicBezTo>
                  <a:cubicBezTo>
                    <a:pt x="1690027" y="908431"/>
                    <a:pt x="1820367" y="958735"/>
                    <a:pt x="1949780" y="1011047"/>
                  </a:cubicBezTo>
                  <a:cubicBezTo>
                    <a:pt x="2064157" y="1057300"/>
                    <a:pt x="2193532" y="1097940"/>
                    <a:pt x="2291384" y="1175169"/>
                  </a:cubicBezTo>
                  <a:cubicBezTo>
                    <a:pt x="2336799" y="1210983"/>
                    <a:pt x="2376614" y="1279182"/>
                    <a:pt x="2290775" y="1282712"/>
                  </a:cubicBezTo>
                </a:path>
              </a:pathLst>
            </a:custGeom>
            <a:solidFill>
              <a:srgbClr val="C09469">
                <a:alpha val="57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0" name="Freeform 19135">
              <a:extLst>
                <a:ext uri="{FF2B5EF4-FFF2-40B4-BE49-F238E27FC236}">
                  <a16:creationId xmlns:a16="http://schemas.microsoft.com/office/drawing/2014/main" id="{0469E262-6DCC-C6B8-57EF-BA48590BC57D}"/>
                </a:ext>
              </a:extLst>
            </p:cNvPr>
            <p:cNvSpPr/>
            <p:nvPr/>
          </p:nvSpPr>
          <p:spPr>
            <a:xfrm flipV="1">
              <a:off x="2887895" y="5978371"/>
              <a:ext cx="527383" cy="315675"/>
            </a:xfrm>
            <a:custGeom>
              <a:avLst/>
              <a:gdLst/>
              <a:ahLst/>
              <a:cxnLst/>
              <a:rect l="0" t="0" r="0" b="0"/>
              <a:pathLst>
                <a:path w="1802371" h="1185544">
                  <a:moveTo>
                    <a:pt x="1716532" y="1185456"/>
                  </a:moveTo>
                  <a:cubicBezTo>
                    <a:pt x="1714589" y="1185532"/>
                    <a:pt x="1712684" y="1185506"/>
                    <a:pt x="1710767" y="1185544"/>
                  </a:cubicBezTo>
                  <a:cubicBezTo>
                    <a:pt x="1724469" y="1166876"/>
                    <a:pt x="1710487" y="1145744"/>
                    <a:pt x="1696212" y="1132409"/>
                  </a:cubicBezTo>
                  <a:cubicBezTo>
                    <a:pt x="1678039" y="1115441"/>
                    <a:pt x="1655522" y="1102995"/>
                    <a:pt x="1634757" y="1089559"/>
                  </a:cubicBezTo>
                  <a:cubicBezTo>
                    <a:pt x="1605166" y="1070394"/>
                    <a:pt x="1574534" y="1052919"/>
                    <a:pt x="1543292" y="1036612"/>
                  </a:cubicBezTo>
                  <a:cubicBezTo>
                    <a:pt x="1479792" y="1003427"/>
                    <a:pt x="1413968" y="974954"/>
                    <a:pt x="1347928" y="947255"/>
                  </a:cubicBezTo>
                  <a:cubicBezTo>
                    <a:pt x="1281583" y="919430"/>
                    <a:pt x="1214794" y="892544"/>
                    <a:pt x="1149528" y="862229"/>
                  </a:cubicBezTo>
                  <a:cubicBezTo>
                    <a:pt x="1077545" y="828777"/>
                    <a:pt x="1006882" y="792391"/>
                    <a:pt x="934543" y="759702"/>
                  </a:cubicBezTo>
                  <a:cubicBezTo>
                    <a:pt x="810997" y="703873"/>
                    <a:pt x="668224" y="643433"/>
                    <a:pt x="313703" y="379451"/>
                  </a:cubicBezTo>
                  <a:cubicBezTo>
                    <a:pt x="306718" y="367869"/>
                    <a:pt x="231268" y="215875"/>
                    <a:pt x="221768" y="198540"/>
                  </a:cubicBezTo>
                  <a:cubicBezTo>
                    <a:pt x="203785" y="165735"/>
                    <a:pt x="183274" y="150737"/>
                    <a:pt x="159817" y="121565"/>
                  </a:cubicBezTo>
                  <a:cubicBezTo>
                    <a:pt x="122136" y="74715"/>
                    <a:pt x="55474" y="32347"/>
                    <a:pt x="3798" y="2121"/>
                  </a:cubicBezTo>
                  <a:cubicBezTo>
                    <a:pt x="2540" y="1385"/>
                    <a:pt x="1258" y="724"/>
                    <a:pt x="0" y="0"/>
                  </a:cubicBezTo>
                  <a:cubicBezTo>
                    <a:pt x="68593" y="31496"/>
                    <a:pt x="133173" y="71946"/>
                    <a:pt x="185243" y="126810"/>
                  </a:cubicBezTo>
                  <a:cubicBezTo>
                    <a:pt x="264199" y="210020"/>
                    <a:pt x="275108" y="330746"/>
                    <a:pt x="371653" y="397269"/>
                  </a:cubicBezTo>
                  <a:cubicBezTo>
                    <a:pt x="451041" y="451981"/>
                    <a:pt x="532613" y="504165"/>
                    <a:pt x="615900" y="553631"/>
                  </a:cubicBezTo>
                  <a:cubicBezTo>
                    <a:pt x="737274" y="625717"/>
                    <a:pt x="862254" y="691998"/>
                    <a:pt x="989394" y="751777"/>
                  </a:cubicBezTo>
                  <a:cubicBezTo>
                    <a:pt x="1115784" y="811175"/>
                    <a:pt x="1246124" y="861479"/>
                    <a:pt x="1375537" y="913791"/>
                  </a:cubicBezTo>
                  <a:cubicBezTo>
                    <a:pt x="1489914" y="960044"/>
                    <a:pt x="1619289" y="1000684"/>
                    <a:pt x="1717141" y="1077913"/>
                  </a:cubicBezTo>
                  <a:cubicBezTo>
                    <a:pt x="1762556" y="1113727"/>
                    <a:pt x="1802371" y="1181926"/>
                    <a:pt x="1716532" y="1185456"/>
                  </a:cubicBezTo>
                </a:path>
              </a:pathLst>
            </a:custGeom>
            <a:solidFill>
              <a:srgbClr val="C09469">
                <a:alpha val="57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1" name="Freeform 19136">
              <a:extLst>
                <a:ext uri="{FF2B5EF4-FFF2-40B4-BE49-F238E27FC236}">
                  <a16:creationId xmlns:a16="http://schemas.microsoft.com/office/drawing/2014/main" id="{2B74FB69-4C2A-DBE5-1D4E-8D4F4DBF0878}"/>
                </a:ext>
              </a:extLst>
            </p:cNvPr>
            <p:cNvSpPr/>
            <p:nvPr/>
          </p:nvSpPr>
          <p:spPr>
            <a:xfrm flipV="1">
              <a:off x="2724321" y="6195501"/>
              <a:ext cx="220501" cy="106004"/>
            </a:xfrm>
            <a:custGeom>
              <a:avLst/>
              <a:gdLst/>
              <a:ahLst/>
              <a:cxnLst/>
              <a:rect l="0" t="0" r="0" b="0"/>
              <a:pathLst>
                <a:path w="753579" h="398106">
                  <a:moveTo>
                    <a:pt x="627100" y="396392"/>
                  </a:moveTo>
                  <a:cubicBezTo>
                    <a:pt x="604761" y="395110"/>
                    <a:pt x="584073" y="392125"/>
                    <a:pt x="569989" y="389877"/>
                  </a:cubicBezTo>
                  <a:cubicBezTo>
                    <a:pt x="566712" y="389344"/>
                    <a:pt x="563397" y="388823"/>
                    <a:pt x="560108" y="388239"/>
                  </a:cubicBezTo>
                  <a:cubicBezTo>
                    <a:pt x="549973" y="386461"/>
                    <a:pt x="539915" y="384175"/>
                    <a:pt x="529882" y="381800"/>
                  </a:cubicBezTo>
                  <a:cubicBezTo>
                    <a:pt x="502831" y="375361"/>
                    <a:pt x="475704" y="368999"/>
                    <a:pt x="448869" y="361709"/>
                  </a:cubicBezTo>
                  <a:cubicBezTo>
                    <a:pt x="395325" y="347129"/>
                    <a:pt x="341909" y="330822"/>
                    <a:pt x="290335" y="310299"/>
                  </a:cubicBezTo>
                  <a:cubicBezTo>
                    <a:pt x="264985" y="300203"/>
                    <a:pt x="240043" y="289039"/>
                    <a:pt x="215760" y="276555"/>
                  </a:cubicBezTo>
                  <a:cubicBezTo>
                    <a:pt x="192151" y="264389"/>
                    <a:pt x="169367" y="250673"/>
                    <a:pt x="146621" y="236957"/>
                  </a:cubicBezTo>
                  <a:cubicBezTo>
                    <a:pt x="102921" y="210591"/>
                    <a:pt x="60414" y="180937"/>
                    <a:pt x="30226" y="139002"/>
                  </a:cubicBezTo>
                  <a:cubicBezTo>
                    <a:pt x="25971" y="133109"/>
                    <a:pt x="22225" y="126975"/>
                    <a:pt x="18859" y="120663"/>
                  </a:cubicBezTo>
                  <a:cubicBezTo>
                    <a:pt x="12205" y="110236"/>
                    <a:pt x="6807" y="99149"/>
                    <a:pt x="3734" y="87529"/>
                  </a:cubicBezTo>
                  <a:cubicBezTo>
                    <a:pt x="902" y="76772"/>
                    <a:pt x="0" y="65405"/>
                    <a:pt x="1587" y="54585"/>
                  </a:cubicBezTo>
                  <a:cubicBezTo>
                    <a:pt x="2870" y="44399"/>
                    <a:pt x="6426" y="34811"/>
                    <a:pt x="12751" y="27242"/>
                  </a:cubicBezTo>
                  <a:cubicBezTo>
                    <a:pt x="13309" y="26492"/>
                    <a:pt x="13868" y="25756"/>
                    <a:pt x="14478" y="25057"/>
                  </a:cubicBezTo>
                  <a:cubicBezTo>
                    <a:pt x="14605" y="24638"/>
                    <a:pt x="14719" y="24219"/>
                    <a:pt x="14859" y="23813"/>
                  </a:cubicBezTo>
                  <a:cubicBezTo>
                    <a:pt x="15367" y="22466"/>
                    <a:pt x="16256" y="21908"/>
                    <a:pt x="17285" y="21755"/>
                  </a:cubicBezTo>
                  <a:cubicBezTo>
                    <a:pt x="22834" y="14173"/>
                    <a:pt x="29946" y="7709"/>
                    <a:pt x="37744" y="2464"/>
                  </a:cubicBezTo>
                  <a:cubicBezTo>
                    <a:pt x="41415" y="0"/>
                    <a:pt x="47231" y="5017"/>
                    <a:pt x="45275" y="8954"/>
                  </a:cubicBezTo>
                  <a:cubicBezTo>
                    <a:pt x="41326" y="16917"/>
                    <a:pt x="37236" y="24829"/>
                    <a:pt x="34722" y="33388"/>
                  </a:cubicBezTo>
                  <a:cubicBezTo>
                    <a:pt x="32029" y="42570"/>
                    <a:pt x="31496" y="51892"/>
                    <a:pt x="32093" y="61405"/>
                  </a:cubicBezTo>
                  <a:cubicBezTo>
                    <a:pt x="33375" y="81344"/>
                    <a:pt x="39891" y="101117"/>
                    <a:pt x="49911" y="118339"/>
                  </a:cubicBezTo>
                  <a:cubicBezTo>
                    <a:pt x="51943" y="121869"/>
                    <a:pt x="54127" y="125273"/>
                    <a:pt x="56363" y="128613"/>
                  </a:cubicBezTo>
                  <a:cubicBezTo>
                    <a:pt x="64160" y="138265"/>
                    <a:pt x="72733" y="147320"/>
                    <a:pt x="81381" y="155905"/>
                  </a:cubicBezTo>
                  <a:cubicBezTo>
                    <a:pt x="117462" y="191681"/>
                    <a:pt x="160693" y="219774"/>
                    <a:pt x="205524" y="243319"/>
                  </a:cubicBezTo>
                  <a:cubicBezTo>
                    <a:pt x="253022" y="268288"/>
                    <a:pt x="302857" y="289230"/>
                    <a:pt x="353212" y="307708"/>
                  </a:cubicBezTo>
                  <a:cubicBezTo>
                    <a:pt x="406273" y="327178"/>
                    <a:pt x="460616" y="343192"/>
                    <a:pt x="515912" y="355003"/>
                  </a:cubicBezTo>
                  <a:cubicBezTo>
                    <a:pt x="575043" y="367640"/>
                    <a:pt x="636574" y="375184"/>
                    <a:pt x="697115" y="370878"/>
                  </a:cubicBezTo>
                  <a:cubicBezTo>
                    <a:pt x="710691" y="369900"/>
                    <a:pt x="724013" y="364046"/>
                    <a:pt x="731925" y="352628"/>
                  </a:cubicBezTo>
                  <a:cubicBezTo>
                    <a:pt x="736205" y="346443"/>
                    <a:pt x="735837" y="339268"/>
                    <a:pt x="739012" y="333159"/>
                  </a:cubicBezTo>
                  <a:cubicBezTo>
                    <a:pt x="740714" y="329895"/>
                    <a:pt x="738567" y="325374"/>
                    <a:pt x="744359" y="328041"/>
                  </a:cubicBezTo>
                  <a:cubicBezTo>
                    <a:pt x="753579" y="332257"/>
                    <a:pt x="744549" y="357137"/>
                    <a:pt x="741133" y="363195"/>
                  </a:cubicBezTo>
                  <a:cubicBezTo>
                    <a:pt x="735050" y="374015"/>
                    <a:pt x="724864" y="381394"/>
                    <a:pt x="713714" y="386334"/>
                  </a:cubicBezTo>
                  <a:cubicBezTo>
                    <a:pt x="687145" y="398106"/>
                    <a:pt x="655548" y="398030"/>
                    <a:pt x="627100" y="396392"/>
                  </a:cubicBezTo>
                </a:path>
              </a:pathLst>
            </a:custGeom>
            <a:solidFill>
              <a:srgbClr val="C09469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2" name="Freeform 19137">
              <a:extLst>
                <a:ext uri="{FF2B5EF4-FFF2-40B4-BE49-F238E27FC236}">
                  <a16:creationId xmlns:a16="http://schemas.microsoft.com/office/drawing/2014/main" id="{FB18559E-6F64-F9C1-D395-C07F38FE317D}"/>
                </a:ext>
              </a:extLst>
            </p:cNvPr>
            <p:cNvSpPr/>
            <p:nvPr/>
          </p:nvSpPr>
          <p:spPr>
            <a:xfrm flipV="1">
              <a:off x="2720158" y="6280437"/>
              <a:ext cx="78721" cy="20445"/>
            </a:xfrm>
            <a:custGeom>
              <a:avLst/>
              <a:gdLst/>
              <a:ahLst/>
              <a:cxnLst/>
              <a:rect l="0" t="0" r="0" b="0"/>
              <a:pathLst>
                <a:path w="269036" h="76783">
                  <a:moveTo>
                    <a:pt x="66370" y="16128"/>
                  </a:moveTo>
                  <a:cubicBezTo>
                    <a:pt x="94094" y="10706"/>
                    <a:pt x="121716" y="4025"/>
                    <a:pt x="149974" y="2082"/>
                  </a:cubicBezTo>
                  <a:cubicBezTo>
                    <a:pt x="180111" y="0"/>
                    <a:pt x="210540" y="5283"/>
                    <a:pt x="238848" y="15760"/>
                  </a:cubicBezTo>
                  <a:cubicBezTo>
                    <a:pt x="248678" y="19391"/>
                    <a:pt x="262940" y="24789"/>
                    <a:pt x="267309" y="35381"/>
                  </a:cubicBezTo>
                  <a:cubicBezTo>
                    <a:pt x="269036" y="39635"/>
                    <a:pt x="268414" y="44931"/>
                    <a:pt x="265544" y="48601"/>
                  </a:cubicBezTo>
                  <a:cubicBezTo>
                    <a:pt x="262419" y="52640"/>
                    <a:pt x="256146" y="52767"/>
                    <a:pt x="251510" y="52805"/>
                  </a:cubicBezTo>
                  <a:cubicBezTo>
                    <a:pt x="234733" y="52919"/>
                    <a:pt x="217957" y="48474"/>
                    <a:pt x="201548" y="45401"/>
                  </a:cubicBezTo>
                  <a:cubicBezTo>
                    <a:pt x="192099" y="43636"/>
                    <a:pt x="182486" y="43585"/>
                    <a:pt x="172884" y="43610"/>
                  </a:cubicBezTo>
                  <a:cubicBezTo>
                    <a:pt x="156679" y="43648"/>
                    <a:pt x="140461" y="44931"/>
                    <a:pt x="124510" y="47878"/>
                  </a:cubicBezTo>
                  <a:cubicBezTo>
                    <a:pt x="108178" y="50887"/>
                    <a:pt x="93078" y="56120"/>
                    <a:pt x="77927" y="62838"/>
                  </a:cubicBezTo>
                  <a:cubicBezTo>
                    <a:pt x="63894" y="69087"/>
                    <a:pt x="49581" y="75132"/>
                    <a:pt x="34049" y="76071"/>
                  </a:cubicBezTo>
                  <a:cubicBezTo>
                    <a:pt x="22047" y="76783"/>
                    <a:pt x="10808" y="74433"/>
                    <a:pt x="203" y="70242"/>
                  </a:cubicBezTo>
                  <a:cubicBezTo>
                    <a:pt x="89" y="68617"/>
                    <a:pt x="38" y="66978"/>
                    <a:pt x="0" y="65353"/>
                  </a:cubicBezTo>
                  <a:cubicBezTo>
                    <a:pt x="8585" y="68350"/>
                    <a:pt x="17514" y="70153"/>
                    <a:pt x="26772" y="70128"/>
                  </a:cubicBezTo>
                  <a:cubicBezTo>
                    <a:pt x="54217" y="70039"/>
                    <a:pt x="77482" y="52373"/>
                    <a:pt x="103276" y="45388"/>
                  </a:cubicBezTo>
                  <a:cubicBezTo>
                    <a:pt x="130911" y="37895"/>
                    <a:pt x="159956" y="36194"/>
                    <a:pt x="188429" y="37806"/>
                  </a:cubicBezTo>
                  <a:cubicBezTo>
                    <a:pt x="202780" y="38619"/>
                    <a:pt x="216826" y="42848"/>
                    <a:pt x="230962" y="45109"/>
                  </a:cubicBezTo>
                  <a:cubicBezTo>
                    <a:pt x="238480" y="46315"/>
                    <a:pt x="246316" y="47585"/>
                    <a:pt x="253936" y="47103"/>
                  </a:cubicBezTo>
                  <a:cubicBezTo>
                    <a:pt x="258762" y="46798"/>
                    <a:pt x="262699" y="44969"/>
                    <a:pt x="263207" y="39572"/>
                  </a:cubicBezTo>
                  <a:cubicBezTo>
                    <a:pt x="264159" y="29183"/>
                    <a:pt x="246964" y="23163"/>
                    <a:pt x="239661" y="20344"/>
                  </a:cubicBezTo>
                  <a:cubicBezTo>
                    <a:pt x="214198" y="10553"/>
                    <a:pt x="185902" y="5118"/>
                    <a:pt x="158864" y="6146"/>
                  </a:cubicBezTo>
                  <a:cubicBezTo>
                    <a:pt x="128447" y="7315"/>
                    <a:pt x="98805" y="14617"/>
                    <a:pt x="69049" y="20446"/>
                  </a:cubicBezTo>
                  <a:cubicBezTo>
                    <a:pt x="49010" y="24357"/>
                    <a:pt x="28067" y="28065"/>
                    <a:pt x="7341" y="28167"/>
                  </a:cubicBezTo>
                  <a:cubicBezTo>
                    <a:pt x="8065" y="26516"/>
                    <a:pt x="8839" y="24903"/>
                    <a:pt x="9652" y="23316"/>
                  </a:cubicBezTo>
                  <a:cubicBezTo>
                    <a:pt x="14250" y="23214"/>
                    <a:pt x="18860" y="23011"/>
                    <a:pt x="23470" y="22604"/>
                  </a:cubicBezTo>
                  <a:cubicBezTo>
                    <a:pt x="37897" y="21347"/>
                    <a:pt x="52172" y="18909"/>
                    <a:pt x="66370" y="16128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3" name="Freeform 19138">
              <a:extLst>
                <a:ext uri="{FF2B5EF4-FFF2-40B4-BE49-F238E27FC236}">
                  <a16:creationId xmlns:a16="http://schemas.microsoft.com/office/drawing/2014/main" id="{90F5B09E-6181-4E6D-E860-E513D9330AF6}"/>
                </a:ext>
              </a:extLst>
            </p:cNvPr>
            <p:cNvSpPr/>
            <p:nvPr/>
          </p:nvSpPr>
          <p:spPr>
            <a:xfrm flipV="1">
              <a:off x="2720636" y="6276743"/>
              <a:ext cx="95603" cy="31949"/>
            </a:xfrm>
            <a:custGeom>
              <a:avLst/>
              <a:gdLst/>
              <a:ahLst/>
              <a:cxnLst/>
              <a:rect l="0" t="0" r="0" b="0"/>
              <a:pathLst>
                <a:path w="326732" h="119989">
                  <a:moveTo>
                    <a:pt x="171361" y="9245"/>
                  </a:moveTo>
                  <a:cubicBezTo>
                    <a:pt x="210959" y="14248"/>
                    <a:pt x="251726" y="23862"/>
                    <a:pt x="287324" y="42658"/>
                  </a:cubicBezTo>
                  <a:cubicBezTo>
                    <a:pt x="299618" y="49161"/>
                    <a:pt x="313867" y="57555"/>
                    <a:pt x="320230" y="70547"/>
                  </a:cubicBezTo>
                  <a:cubicBezTo>
                    <a:pt x="326732" y="83832"/>
                    <a:pt x="318858" y="99351"/>
                    <a:pt x="305612" y="104850"/>
                  </a:cubicBezTo>
                  <a:cubicBezTo>
                    <a:pt x="295871" y="108914"/>
                    <a:pt x="284657" y="108000"/>
                    <a:pt x="274421" y="106946"/>
                  </a:cubicBezTo>
                  <a:cubicBezTo>
                    <a:pt x="260184" y="105498"/>
                    <a:pt x="245909" y="104304"/>
                    <a:pt x="231647" y="102996"/>
                  </a:cubicBezTo>
                  <a:cubicBezTo>
                    <a:pt x="201764" y="100215"/>
                    <a:pt x="171373" y="98233"/>
                    <a:pt x="141402" y="100862"/>
                  </a:cubicBezTo>
                  <a:cubicBezTo>
                    <a:pt x="108585" y="103758"/>
                    <a:pt x="78093" y="117474"/>
                    <a:pt x="45124" y="119188"/>
                  </a:cubicBezTo>
                  <a:cubicBezTo>
                    <a:pt x="30049" y="119989"/>
                    <a:pt x="15266" y="118287"/>
                    <a:pt x="775" y="115124"/>
                  </a:cubicBezTo>
                  <a:cubicBezTo>
                    <a:pt x="496" y="113816"/>
                    <a:pt x="216" y="112559"/>
                    <a:pt x="0" y="111251"/>
                  </a:cubicBezTo>
                  <a:cubicBezTo>
                    <a:pt x="11507" y="113359"/>
                    <a:pt x="23152" y="114591"/>
                    <a:pt x="34887" y="114388"/>
                  </a:cubicBezTo>
                  <a:cubicBezTo>
                    <a:pt x="48299" y="114159"/>
                    <a:pt x="61545" y="112343"/>
                    <a:pt x="74549" y="109206"/>
                  </a:cubicBezTo>
                  <a:cubicBezTo>
                    <a:pt x="88608" y="105828"/>
                    <a:pt x="102172" y="100824"/>
                    <a:pt x="116409" y="98170"/>
                  </a:cubicBezTo>
                  <a:cubicBezTo>
                    <a:pt x="169698" y="88213"/>
                    <a:pt x="224231" y="97357"/>
                    <a:pt x="277596" y="101612"/>
                  </a:cubicBezTo>
                  <a:cubicBezTo>
                    <a:pt x="287781" y="102437"/>
                    <a:pt x="300126" y="102818"/>
                    <a:pt x="308203" y="95452"/>
                  </a:cubicBezTo>
                  <a:cubicBezTo>
                    <a:pt x="313016" y="91058"/>
                    <a:pt x="316991" y="84555"/>
                    <a:pt x="316433" y="77825"/>
                  </a:cubicBezTo>
                  <a:cubicBezTo>
                    <a:pt x="315340" y="64693"/>
                    <a:pt x="300215" y="55549"/>
                    <a:pt x="290029" y="49732"/>
                  </a:cubicBezTo>
                  <a:cubicBezTo>
                    <a:pt x="258737" y="31901"/>
                    <a:pt x="221767" y="22287"/>
                    <a:pt x="186562" y="16763"/>
                  </a:cubicBezTo>
                  <a:cubicBezTo>
                    <a:pt x="155309" y="11848"/>
                    <a:pt x="123800" y="11150"/>
                    <a:pt x="92406" y="7950"/>
                  </a:cubicBezTo>
                  <a:cubicBezTo>
                    <a:pt x="81026" y="6794"/>
                    <a:pt x="69711" y="5651"/>
                    <a:pt x="58408" y="4889"/>
                  </a:cubicBezTo>
                  <a:cubicBezTo>
                    <a:pt x="61608" y="3188"/>
                    <a:pt x="64872" y="1537"/>
                    <a:pt x="68199" y="0"/>
                  </a:cubicBezTo>
                  <a:cubicBezTo>
                    <a:pt x="72911" y="521"/>
                    <a:pt x="77572" y="1041"/>
                    <a:pt x="82119" y="1537"/>
                  </a:cubicBezTo>
                  <a:cubicBezTo>
                    <a:pt x="111837" y="4635"/>
                    <a:pt x="141720" y="5499"/>
                    <a:pt x="171361" y="9245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4" name="Freeform 19139">
              <a:extLst>
                <a:ext uri="{FF2B5EF4-FFF2-40B4-BE49-F238E27FC236}">
                  <a16:creationId xmlns:a16="http://schemas.microsoft.com/office/drawing/2014/main" id="{88B8B46D-2D42-B29D-72BF-84B95E4CFF3E}"/>
                </a:ext>
              </a:extLst>
            </p:cNvPr>
            <p:cNvSpPr/>
            <p:nvPr/>
          </p:nvSpPr>
          <p:spPr>
            <a:xfrm flipV="1">
              <a:off x="2720596" y="6286743"/>
              <a:ext cx="21136" cy="6269"/>
            </a:xfrm>
            <a:custGeom>
              <a:avLst/>
              <a:gdLst/>
              <a:ahLst/>
              <a:cxnLst/>
              <a:rect l="0" t="0" r="0" b="0"/>
              <a:pathLst>
                <a:path w="72236" h="23545">
                  <a:moveTo>
                    <a:pt x="69570" y="5562"/>
                  </a:moveTo>
                  <a:cubicBezTo>
                    <a:pt x="70776" y="5981"/>
                    <a:pt x="72236" y="8089"/>
                    <a:pt x="70776" y="9079"/>
                  </a:cubicBezTo>
                  <a:cubicBezTo>
                    <a:pt x="49606" y="23545"/>
                    <a:pt x="24397" y="21119"/>
                    <a:pt x="0" y="17512"/>
                  </a:cubicBezTo>
                  <a:cubicBezTo>
                    <a:pt x="178" y="16636"/>
                    <a:pt x="305" y="15734"/>
                    <a:pt x="482" y="14845"/>
                  </a:cubicBezTo>
                  <a:cubicBezTo>
                    <a:pt x="22339" y="17588"/>
                    <a:pt x="44907" y="19151"/>
                    <a:pt x="63894" y="7848"/>
                  </a:cubicBezTo>
                  <a:cubicBezTo>
                    <a:pt x="48044" y="4394"/>
                    <a:pt x="30391" y="9016"/>
                    <a:pt x="14808" y="11073"/>
                  </a:cubicBezTo>
                  <a:cubicBezTo>
                    <a:pt x="10655" y="11619"/>
                    <a:pt x="5943" y="12191"/>
                    <a:pt x="1079" y="12483"/>
                  </a:cubicBezTo>
                  <a:cubicBezTo>
                    <a:pt x="1435" y="11111"/>
                    <a:pt x="1740" y="9740"/>
                    <a:pt x="2172" y="8381"/>
                  </a:cubicBezTo>
                  <a:cubicBezTo>
                    <a:pt x="2248" y="8114"/>
                    <a:pt x="2362" y="7873"/>
                    <a:pt x="2451" y="7593"/>
                  </a:cubicBezTo>
                  <a:cubicBezTo>
                    <a:pt x="8420" y="7200"/>
                    <a:pt x="14351" y="6400"/>
                    <a:pt x="20269" y="5550"/>
                  </a:cubicBezTo>
                  <a:cubicBezTo>
                    <a:pt x="36538" y="3213"/>
                    <a:pt x="53594" y="0"/>
                    <a:pt x="69570" y="5562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5" name="Freeform 19140">
              <a:extLst>
                <a:ext uri="{FF2B5EF4-FFF2-40B4-BE49-F238E27FC236}">
                  <a16:creationId xmlns:a16="http://schemas.microsoft.com/office/drawing/2014/main" id="{E4A780F3-E78B-631F-D278-7E9B05FC923E}"/>
                </a:ext>
              </a:extLst>
            </p:cNvPr>
            <p:cNvSpPr/>
            <p:nvPr/>
          </p:nvSpPr>
          <p:spPr>
            <a:xfrm flipV="1">
              <a:off x="2725756" y="6265532"/>
              <a:ext cx="122392" cy="49615"/>
            </a:xfrm>
            <a:custGeom>
              <a:avLst/>
              <a:gdLst/>
              <a:ahLst/>
              <a:cxnLst/>
              <a:rect l="0" t="0" r="0" b="0"/>
              <a:pathLst>
                <a:path w="418286" h="186334">
                  <a:moveTo>
                    <a:pt x="322605" y="57226"/>
                  </a:moveTo>
                  <a:cubicBezTo>
                    <a:pt x="345744" y="66903"/>
                    <a:pt x="369239" y="78003"/>
                    <a:pt x="388543" y="94297"/>
                  </a:cubicBezTo>
                  <a:cubicBezTo>
                    <a:pt x="404583" y="107835"/>
                    <a:pt x="418286" y="126809"/>
                    <a:pt x="415137" y="148894"/>
                  </a:cubicBezTo>
                  <a:cubicBezTo>
                    <a:pt x="412343" y="168478"/>
                    <a:pt x="392353" y="174916"/>
                    <a:pt x="375259" y="176542"/>
                  </a:cubicBezTo>
                  <a:cubicBezTo>
                    <a:pt x="353046" y="178663"/>
                    <a:pt x="330339" y="175081"/>
                    <a:pt x="308521" y="171195"/>
                  </a:cubicBezTo>
                  <a:cubicBezTo>
                    <a:pt x="279895" y="166052"/>
                    <a:pt x="251282" y="161238"/>
                    <a:pt x="222275" y="158698"/>
                  </a:cubicBezTo>
                  <a:cubicBezTo>
                    <a:pt x="200724" y="156819"/>
                    <a:pt x="179032" y="156197"/>
                    <a:pt x="157455" y="157822"/>
                  </a:cubicBezTo>
                  <a:cubicBezTo>
                    <a:pt x="136576" y="159410"/>
                    <a:pt x="116256" y="163461"/>
                    <a:pt x="96025" y="168719"/>
                  </a:cubicBezTo>
                  <a:cubicBezTo>
                    <a:pt x="65608" y="176644"/>
                    <a:pt x="34392" y="186334"/>
                    <a:pt x="2781" y="184873"/>
                  </a:cubicBezTo>
                  <a:cubicBezTo>
                    <a:pt x="1829" y="183438"/>
                    <a:pt x="902" y="181965"/>
                    <a:pt x="0" y="180479"/>
                  </a:cubicBezTo>
                  <a:cubicBezTo>
                    <a:pt x="23813" y="181228"/>
                    <a:pt x="47790" y="175945"/>
                    <a:pt x="71298" y="169570"/>
                  </a:cubicBezTo>
                  <a:cubicBezTo>
                    <a:pt x="89014" y="164744"/>
                    <a:pt x="106680" y="159511"/>
                    <a:pt x="124740" y="156133"/>
                  </a:cubicBezTo>
                  <a:cubicBezTo>
                    <a:pt x="144729" y="152425"/>
                    <a:pt x="165049" y="150964"/>
                    <a:pt x="185357" y="151155"/>
                  </a:cubicBezTo>
                  <a:cubicBezTo>
                    <a:pt x="220256" y="151498"/>
                    <a:pt x="255626" y="155765"/>
                    <a:pt x="289916" y="162089"/>
                  </a:cubicBezTo>
                  <a:cubicBezTo>
                    <a:pt x="309626" y="165722"/>
                    <a:pt x="329361" y="169633"/>
                    <a:pt x="349414" y="170802"/>
                  </a:cubicBezTo>
                  <a:cubicBezTo>
                    <a:pt x="366178" y="171792"/>
                    <a:pt x="391045" y="172821"/>
                    <a:pt x="403173" y="158610"/>
                  </a:cubicBezTo>
                  <a:cubicBezTo>
                    <a:pt x="416699" y="142785"/>
                    <a:pt x="405396" y="118922"/>
                    <a:pt x="393331" y="106133"/>
                  </a:cubicBezTo>
                  <a:cubicBezTo>
                    <a:pt x="376897" y="88658"/>
                    <a:pt x="354405" y="77279"/>
                    <a:pt x="332790" y="67627"/>
                  </a:cubicBezTo>
                  <a:cubicBezTo>
                    <a:pt x="311849" y="58280"/>
                    <a:pt x="290170" y="49975"/>
                    <a:pt x="268618" y="42126"/>
                  </a:cubicBezTo>
                  <a:cubicBezTo>
                    <a:pt x="231166" y="28486"/>
                    <a:pt x="192253" y="19393"/>
                    <a:pt x="154496" y="6731"/>
                  </a:cubicBezTo>
                  <a:cubicBezTo>
                    <a:pt x="149568" y="5080"/>
                    <a:pt x="144678" y="3328"/>
                    <a:pt x="139776" y="1613"/>
                  </a:cubicBezTo>
                  <a:cubicBezTo>
                    <a:pt x="144310" y="1029"/>
                    <a:pt x="148831" y="483"/>
                    <a:pt x="153391" y="0"/>
                  </a:cubicBezTo>
                  <a:cubicBezTo>
                    <a:pt x="184201" y="10021"/>
                    <a:pt x="215392" y="18619"/>
                    <a:pt x="246304" y="28525"/>
                  </a:cubicBezTo>
                  <a:cubicBezTo>
                    <a:pt x="272098" y="36818"/>
                    <a:pt x="297586" y="46774"/>
                    <a:pt x="322605" y="57226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6" name="Freeform 19141">
              <a:extLst>
                <a:ext uri="{FF2B5EF4-FFF2-40B4-BE49-F238E27FC236}">
                  <a16:creationId xmlns:a16="http://schemas.microsoft.com/office/drawing/2014/main" id="{96D3F10B-766C-3ADF-493E-730E36E7739C}"/>
                </a:ext>
              </a:extLst>
            </p:cNvPr>
            <p:cNvSpPr/>
            <p:nvPr/>
          </p:nvSpPr>
          <p:spPr>
            <a:xfrm flipV="1">
              <a:off x="2731641" y="6182872"/>
              <a:ext cx="227535" cy="77831"/>
            </a:xfrm>
            <a:custGeom>
              <a:avLst/>
              <a:gdLst/>
              <a:ahLst/>
              <a:cxnLst/>
              <a:rect l="0" t="0" r="0" b="0"/>
              <a:pathLst>
                <a:path w="777620" h="292302">
                  <a:moveTo>
                    <a:pt x="175158" y="1206"/>
                  </a:moveTo>
                  <a:cubicBezTo>
                    <a:pt x="209981" y="0"/>
                    <a:pt x="244893" y="1739"/>
                    <a:pt x="279691" y="2895"/>
                  </a:cubicBezTo>
                  <a:cubicBezTo>
                    <a:pt x="314222" y="4038"/>
                    <a:pt x="347852" y="7936"/>
                    <a:pt x="380466" y="19900"/>
                  </a:cubicBezTo>
                  <a:cubicBezTo>
                    <a:pt x="412444" y="31635"/>
                    <a:pt x="442200" y="48716"/>
                    <a:pt x="470966" y="66776"/>
                  </a:cubicBezTo>
                  <a:cubicBezTo>
                    <a:pt x="499414" y="84645"/>
                    <a:pt x="526770" y="104241"/>
                    <a:pt x="552182" y="126237"/>
                  </a:cubicBezTo>
                  <a:cubicBezTo>
                    <a:pt x="578446" y="149008"/>
                    <a:pt x="601496" y="174980"/>
                    <a:pt x="625792" y="199770"/>
                  </a:cubicBezTo>
                  <a:cubicBezTo>
                    <a:pt x="637628" y="211848"/>
                    <a:pt x="649744" y="223976"/>
                    <a:pt x="663053" y="234466"/>
                  </a:cubicBezTo>
                  <a:cubicBezTo>
                    <a:pt x="674534" y="243509"/>
                    <a:pt x="686993" y="251269"/>
                    <a:pt x="699921" y="258114"/>
                  </a:cubicBezTo>
                  <a:cubicBezTo>
                    <a:pt x="724877" y="271309"/>
                    <a:pt x="751484" y="281367"/>
                    <a:pt x="777620" y="292302"/>
                  </a:cubicBezTo>
                  <a:cubicBezTo>
                    <a:pt x="765060" y="288797"/>
                    <a:pt x="752220" y="285660"/>
                    <a:pt x="738949" y="282828"/>
                  </a:cubicBezTo>
                  <a:cubicBezTo>
                    <a:pt x="730160" y="279120"/>
                    <a:pt x="721435" y="275284"/>
                    <a:pt x="712850" y="271208"/>
                  </a:cubicBezTo>
                  <a:cubicBezTo>
                    <a:pt x="686739" y="258774"/>
                    <a:pt x="663104" y="243509"/>
                    <a:pt x="641883" y="223837"/>
                  </a:cubicBezTo>
                  <a:cubicBezTo>
                    <a:pt x="616394" y="200215"/>
                    <a:pt x="593762" y="173773"/>
                    <a:pt x="568858" y="149592"/>
                  </a:cubicBezTo>
                  <a:cubicBezTo>
                    <a:pt x="544613" y="126046"/>
                    <a:pt x="517943" y="105130"/>
                    <a:pt x="489965" y="86219"/>
                  </a:cubicBezTo>
                  <a:cubicBezTo>
                    <a:pt x="461708" y="67119"/>
                    <a:pt x="432294" y="49046"/>
                    <a:pt x="401179" y="34949"/>
                  </a:cubicBezTo>
                  <a:cubicBezTo>
                    <a:pt x="369087" y="20408"/>
                    <a:pt x="336003" y="12610"/>
                    <a:pt x="300862" y="10451"/>
                  </a:cubicBezTo>
                  <a:cubicBezTo>
                    <a:pt x="283374" y="9384"/>
                    <a:pt x="265848" y="9219"/>
                    <a:pt x="248335" y="8724"/>
                  </a:cubicBezTo>
                  <a:cubicBezTo>
                    <a:pt x="231190" y="8229"/>
                    <a:pt x="214083" y="7276"/>
                    <a:pt x="196938" y="7365"/>
                  </a:cubicBezTo>
                  <a:cubicBezTo>
                    <a:pt x="132626" y="7733"/>
                    <a:pt x="67831" y="16636"/>
                    <a:pt x="3823" y="7809"/>
                  </a:cubicBezTo>
                  <a:cubicBezTo>
                    <a:pt x="2553" y="6349"/>
                    <a:pt x="1257" y="4901"/>
                    <a:pt x="0" y="3415"/>
                  </a:cubicBezTo>
                  <a:cubicBezTo>
                    <a:pt x="57823" y="10769"/>
                    <a:pt x="117234" y="3225"/>
                    <a:pt x="175158" y="1206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7" name="Freeform 19142">
              <a:extLst>
                <a:ext uri="{FF2B5EF4-FFF2-40B4-BE49-F238E27FC236}">
                  <a16:creationId xmlns:a16="http://schemas.microsoft.com/office/drawing/2014/main" id="{0AC2FD0C-6DED-82F3-37DA-687E1B8A2EDE}"/>
                </a:ext>
              </a:extLst>
            </p:cNvPr>
            <p:cNvSpPr/>
            <p:nvPr/>
          </p:nvSpPr>
          <p:spPr>
            <a:xfrm flipV="1">
              <a:off x="2746163" y="6189464"/>
              <a:ext cx="175681" cy="57791"/>
            </a:xfrm>
            <a:custGeom>
              <a:avLst/>
              <a:gdLst/>
              <a:ahLst/>
              <a:cxnLst/>
              <a:rect l="0" t="0" r="0" b="0"/>
              <a:pathLst>
                <a:path w="600405" h="217042">
                  <a:moveTo>
                    <a:pt x="141135" y="14681"/>
                  </a:moveTo>
                  <a:cubicBezTo>
                    <a:pt x="191985" y="18681"/>
                    <a:pt x="242912" y="28549"/>
                    <a:pt x="292264" y="41249"/>
                  </a:cubicBezTo>
                  <a:cubicBezTo>
                    <a:pt x="316471" y="47472"/>
                    <a:pt x="340499" y="54686"/>
                    <a:pt x="363994" y="63207"/>
                  </a:cubicBezTo>
                  <a:cubicBezTo>
                    <a:pt x="385025" y="70840"/>
                    <a:pt x="404571" y="81889"/>
                    <a:pt x="422948" y="94551"/>
                  </a:cubicBezTo>
                  <a:cubicBezTo>
                    <a:pt x="460679" y="120548"/>
                    <a:pt x="493445" y="153174"/>
                    <a:pt x="532015" y="177990"/>
                  </a:cubicBezTo>
                  <a:cubicBezTo>
                    <a:pt x="544004" y="185699"/>
                    <a:pt x="556374" y="192811"/>
                    <a:pt x="568794" y="199770"/>
                  </a:cubicBezTo>
                  <a:cubicBezTo>
                    <a:pt x="579246" y="205625"/>
                    <a:pt x="589610" y="211823"/>
                    <a:pt x="600405" y="217042"/>
                  </a:cubicBezTo>
                  <a:cubicBezTo>
                    <a:pt x="594499" y="216064"/>
                    <a:pt x="588619" y="215061"/>
                    <a:pt x="582739" y="214058"/>
                  </a:cubicBezTo>
                  <a:cubicBezTo>
                    <a:pt x="570407" y="207352"/>
                    <a:pt x="558317" y="200037"/>
                    <a:pt x="546366" y="192976"/>
                  </a:cubicBezTo>
                  <a:cubicBezTo>
                    <a:pt x="525830" y="180835"/>
                    <a:pt x="506628" y="167119"/>
                    <a:pt x="488048" y="152171"/>
                  </a:cubicBezTo>
                  <a:cubicBezTo>
                    <a:pt x="470547" y="138125"/>
                    <a:pt x="453440" y="123545"/>
                    <a:pt x="435508" y="110032"/>
                  </a:cubicBezTo>
                  <a:cubicBezTo>
                    <a:pt x="417741" y="96646"/>
                    <a:pt x="399097" y="84251"/>
                    <a:pt x="378828" y="74967"/>
                  </a:cubicBezTo>
                  <a:cubicBezTo>
                    <a:pt x="355980" y="64477"/>
                    <a:pt x="331254" y="57467"/>
                    <a:pt x="307060" y="50748"/>
                  </a:cubicBezTo>
                  <a:cubicBezTo>
                    <a:pt x="258279" y="37185"/>
                    <a:pt x="207924" y="26682"/>
                    <a:pt x="157556" y="21234"/>
                  </a:cubicBezTo>
                  <a:cubicBezTo>
                    <a:pt x="128182" y="18059"/>
                    <a:pt x="98603" y="17589"/>
                    <a:pt x="69279" y="14046"/>
                  </a:cubicBezTo>
                  <a:cubicBezTo>
                    <a:pt x="47511" y="11418"/>
                    <a:pt x="26023" y="6947"/>
                    <a:pt x="4407" y="3404"/>
                  </a:cubicBezTo>
                  <a:cubicBezTo>
                    <a:pt x="2909" y="2274"/>
                    <a:pt x="1461" y="1131"/>
                    <a:pt x="0" y="0"/>
                  </a:cubicBezTo>
                  <a:cubicBezTo>
                    <a:pt x="19952" y="2655"/>
                    <a:pt x="39815" y="6020"/>
                    <a:pt x="59792" y="8573"/>
                  </a:cubicBezTo>
                  <a:cubicBezTo>
                    <a:pt x="86792" y="12002"/>
                    <a:pt x="114021" y="12548"/>
                    <a:pt x="141135" y="14681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8" name="Freeform 19143">
              <a:extLst>
                <a:ext uri="{FF2B5EF4-FFF2-40B4-BE49-F238E27FC236}">
                  <a16:creationId xmlns:a16="http://schemas.microsoft.com/office/drawing/2014/main" id="{5C437A1D-442D-6EA0-06D0-8C984399F77F}"/>
                </a:ext>
              </a:extLst>
            </p:cNvPr>
            <p:cNvSpPr/>
            <p:nvPr/>
          </p:nvSpPr>
          <p:spPr>
            <a:xfrm flipV="1">
              <a:off x="2739220" y="6188255"/>
              <a:ext cx="190701" cy="66448"/>
            </a:xfrm>
            <a:custGeom>
              <a:avLst/>
              <a:gdLst/>
              <a:ahLst/>
              <a:cxnLst/>
              <a:rect l="0" t="0" r="0" b="0"/>
              <a:pathLst>
                <a:path w="651737" h="249554">
                  <a:moveTo>
                    <a:pt x="142506" y="5118"/>
                  </a:moveTo>
                  <a:cubicBezTo>
                    <a:pt x="199148" y="0"/>
                    <a:pt x="255624" y="10147"/>
                    <a:pt x="310425" y="23888"/>
                  </a:cubicBezTo>
                  <a:cubicBezTo>
                    <a:pt x="362342" y="36906"/>
                    <a:pt x="414667" y="52463"/>
                    <a:pt x="459053" y="83375"/>
                  </a:cubicBezTo>
                  <a:cubicBezTo>
                    <a:pt x="504595" y="115099"/>
                    <a:pt x="543864" y="154990"/>
                    <a:pt x="583488" y="193586"/>
                  </a:cubicBezTo>
                  <a:cubicBezTo>
                    <a:pt x="604697" y="214261"/>
                    <a:pt x="626426" y="234073"/>
                    <a:pt x="651737" y="249554"/>
                  </a:cubicBezTo>
                  <a:cubicBezTo>
                    <a:pt x="648131" y="248983"/>
                    <a:pt x="644511" y="248399"/>
                    <a:pt x="640879" y="247815"/>
                  </a:cubicBezTo>
                  <a:cubicBezTo>
                    <a:pt x="625194" y="237680"/>
                    <a:pt x="610551" y="226148"/>
                    <a:pt x="596683" y="213372"/>
                  </a:cubicBezTo>
                  <a:cubicBezTo>
                    <a:pt x="555802" y="175717"/>
                    <a:pt x="517816" y="134886"/>
                    <a:pt x="473645" y="100926"/>
                  </a:cubicBezTo>
                  <a:cubicBezTo>
                    <a:pt x="451649" y="84010"/>
                    <a:pt x="428446" y="69773"/>
                    <a:pt x="402843" y="59016"/>
                  </a:cubicBezTo>
                  <a:cubicBezTo>
                    <a:pt x="377837" y="48513"/>
                    <a:pt x="351789" y="40817"/>
                    <a:pt x="325601" y="33921"/>
                  </a:cubicBezTo>
                  <a:cubicBezTo>
                    <a:pt x="271093" y="19595"/>
                    <a:pt x="214527" y="7594"/>
                    <a:pt x="157873" y="10477"/>
                  </a:cubicBezTo>
                  <a:cubicBezTo>
                    <a:pt x="124993" y="12153"/>
                    <a:pt x="92519" y="18198"/>
                    <a:pt x="59487" y="16992"/>
                  </a:cubicBezTo>
                  <a:cubicBezTo>
                    <a:pt x="42888" y="16382"/>
                    <a:pt x="24752" y="17195"/>
                    <a:pt x="7607" y="14668"/>
                  </a:cubicBezTo>
                  <a:cubicBezTo>
                    <a:pt x="5029" y="12433"/>
                    <a:pt x="2502" y="10172"/>
                    <a:pt x="0" y="7861"/>
                  </a:cubicBezTo>
                  <a:cubicBezTo>
                    <a:pt x="18402" y="10909"/>
                    <a:pt x="37173" y="10794"/>
                    <a:pt x="55943" y="11302"/>
                  </a:cubicBezTo>
                  <a:cubicBezTo>
                    <a:pt x="85064" y="12077"/>
                    <a:pt x="113589" y="7734"/>
                    <a:pt x="142506" y="5118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9" name="Freeform 19144">
              <a:extLst>
                <a:ext uri="{FF2B5EF4-FFF2-40B4-BE49-F238E27FC236}">
                  <a16:creationId xmlns:a16="http://schemas.microsoft.com/office/drawing/2014/main" id="{73743761-3C95-F8F0-A091-4E18624038DE}"/>
                </a:ext>
              </a:extLst>
            </p:cNvPr>
            <p:cNvSpPr/>
            <p:nvPr/>
          </p:nvSpPr>
          <p:spPr>
            <a:xfrm flipV="1">
              <a:off x="2792122" y="6196488"/>
              <a:ext cx="89419" cy="27979"/>
            </a:xfrm>
            <a:custGeom>
              <a:avLst/>
              <a:gdLst/>
              <a:ahLst/>
              <a:cxnLst/>
              <a:rect l="0" t="0" r="0" b="0"/>
              <a:pathLst>
                <a:path w="305599" h="105078">
                  <a:moveTo>
                    <a:pt x="166065" y="20751"/>
                  </a:moveTo>
                  <a:cubicBezTo>
                    <a:pt x="182574" y="26173"/>
                    <a:pt x="198830" y="32714"/>
                    <a:pt x="214032" y="41185"/>
                  </a:cubicBezTo>
                  <a:cubicBezTo>
                    <a:pt x="228599" y="49313"/>
                    <a:pt x="242252" y="58927"/>
                    <a:pt x="255587" y="68922"/>
                  </a:cubicBezTo>
                  <a:cubicBezTo>
                    <a:pt x="272160" y="81342"/>
                    <a:pt x="288543" y="93699"/>
                    <a:pt x="305599" y="105078"/>
                  </a:cubicBezTo>
                  <a:cubicBezTo>
                    <a:pt x="300685" y="103999"/>
                    <a:pt x="295770" y="102856"/>
                    <a:pt x="290855" y="101726"/>
                  </a:cubicBezTo>
                  <a:cubicBezTo>
                    <a:pt x="283641" y="96709"/>
                    <a:pt x="276542" y="91553"/>
                    <a:pt x="269519" y="86206"/>
                  </a:cubicBezTo>
                  <a:cubicBezTo>
                    <a:pt x="242379" y="65505"/>
                    <a:pt x="215544" y="45477"/>
                    <a:pt x="183590" y="32752"/>
                  </a:cubicBezTo>
                  <a:cubicBezTo>
                    <a:pt x="150787" y="19697"/>
                    <a:pt x="115977" y="12154"/>
                    <a:pt x="80874" y="8864"/>
                  </a:cubicBezTo>
                  <a:cubicBezTo>
                    <a:pt x="56452" y="6578"/>
                    <a:pt x="31865" y="6172"/>
                    <a:pt x="7366" y="7239"/>
                  </a:cubicBezTo>
                  <a:cubicBezTo>
                    <a:pt x="4928" y="6108"/>
                    <a:pt x="2489" y="4978"/>
                    <a:pt x="0" y="3835"/>
                  </a:cubicBezTo>
                  <a:cubicBezTo>
                    <a:pt x="55944" y="0"/>
                    <a:pt x="112395" y="3187"/>
                    <a:pt x="166065" y="20751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0" name="Freeform 19145">
              <a:extLst>
                <a:ext uri="{FF2B5EF4-FFF2-40B4-BE49-F238E27FC236}">
                  <a16:creationId xmlns:a16="http://schemas.microsoft.com/office/drawing/2014/main" id="{4E141516-F285-2963-5AF0-73882B0A0272}"/>
                </a:ext>
              </a:extLst>
            </p:cNvPr>
            <p:cNvSpPr/>
            <p:nvPr/>
          </p:nvSpPr>
          <p:spPr>
            <a:xfrm flipV="1">
              <a:off x="2766428" y="6194459"/>
              <a:ext cx="125588" cy="40708"/>
            </a:xfrm>
            <a:custGeom>
              <a:avLst/>
              <a:gdLst/>
              <a:ahLst/>
              <a:cxnLst/>
              <a:rect l="0" t="0" r="0" b="0"/>
              <a:pathLst>
                <a:path w="429209" h="152882">
                  <a:moveTo>
                    <a:pt x="63538" y="5664"/>
                  </a:moveTo>
                  <a:cubicBezTo>
                    <a:pt x="101523" y="9029"/>
                    <a:pt x="139534" y="12890"/>
                    <a:pt x="176949" y="20357"/>
                  </a:cubicBezTo>
                  <a:cubicBezTo>
                    <a:pt x="213334" y="27635"/>
                    <a:pt x="249034" y="38391"/>
                    <a:pt x="282524" y="54533"/>
                  </a:cubicBezTo>
                  <a:cubicBezTo>
                    <a:pt x="313994" y="69710"/>
                    <a:pt x="343585" y="88582"/>
                    <a:pt x="371932" y="108940"/>
                  </a:cubicBezTo>
                  <a:cubicBezTo>
                    <a:pt x="391490" y="122999"/>
                    <a:pt x="410362" y="137934"/>
                    <a:pt x="429209" y="152882"/>
                  </a:cubicBezTo>
                  <a:cubicBezTo>
                    <a:pt x="426554" y="152336"/>
                    <a:pt x="423913" y="151790"/>
                    <a:pt x="421258" y="151231"/>
                  </a:cubicBezTo>
                  <a:cubicBezTo>
                    <a:pt x="408101" y="141579"/>
                    <a:pt x="394919" y="131952"/>
                    <a:pt x="381660" y="122427"/>
                  </a:cubicBezTo>
                  <a:cubicBezTo>
                    <a:pt x="353110" y="101904"/>
                    <a:pt x="323722" y="82181"/>
                    <a:pt x="292417" y="66077"/>
                  </a:cubicBezTo>
                  <a:cubicBezTo>
                    <a:pt x="225031" y="31419"/>
                    <a:pt x="150431" y="20180"/>
                    <a:pt x="75780" y="13322"/>
                  </a:cubicBezTo>
                  <a:cubicBezTo>
                    <a:pt x="55233" y="11429"/>
                    <a:pt x="34659" y="9715"/>
                    <a:pt x="14110" y="7772"/>
                  </a:cubicBezTo>
                  <a:cubicBezTo>
                    <a:pt x="9398" y="5233"/>
                    <a:pt x="4674" y="2629"/>
                    <a:pt x="0" y="0"/>
                  </a:cubicBezTo>
                  <a:cubicBezTo>
                    <a:pt x="1956" y="203"/>
                    <a:pt x="3937" y="432"/>
                    <a:pt x="5919" y="635"/>
                  </a:cubicBezTo>
                  <a:cubicBezTo>
                    <a:pt x="25108" y="2451"/>
                    <a:pt x="44336" y="3963"/>
                    <a:pt x="63538" y="5664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1" name="Freeform 19146">
              <a:extLst>
                <a:ext uri="{FF2B5EF4-FFF2-40B4-BE49-F238E27FC236}">
                  <a16:creationId xmlns:a16="http://schemas.microsoft.com/office/drawing/2014/main" id="{FF981F63-CAA5-E019-233C-6A492B85BF1B}"/>
                </a:ext>
              </a:extLst>
            </p:cNvPr>
            <p:cNvSpPr/>
            <p:nvPr/>
          </p:nvSpPr>
          <p:spPr>
            <a:xfrm flipV="1">
              <a:off x="3001909" y="6164853"/>
              <a:ext cx="3236" cy="2140"/>
            </a:xfrm>
            <a:custGeom>
              <a:avLst/>
              <a:gdLst/>
              <a:ahLst/>
              <a:cxnLst/>
              <a:rect l="0" t="0" r="0" b="0"/>
              <a:pathLst>
                <a:path w="11060" h="8038">
                  <a:moveTo>
                    <a:pt x="8305" y="6781"/>
                  </a:moveTo>
                  <a:cubicBezTo>
                    <a:pt x="5562" y="4470"/>
                    <a:pt x="2794" y="2222"/>
                    <a:pt x="0" y="0"/>
                  </a:cubicBezTo>
                  <a:cubicBezTo>
                    <a:pt x="3365" y="1714"/>
                    <a:pt x="6743" y="3403"/>
                    <a:pt x="10095" y="5131"/>
                  </a:cubicBezTo>
                  <a:cubicBezTo>
                    <a:pt x="11060" y="6464"/>
                    <a:pt x="9803" y="8038"/>
                    <a:pt x="8305" y="6781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2" name="Freeform 19147">
              <a:extLst>
                <a:ext uri="{FF2B5EF4-FFF2-40B4-BE49-F238E27FC236}">
                  <a16:creationId xmlns:a16="http://schemas.microsoft.com/office/drawing/2014/main" id="{7F7EA6DC-E049-D04E-125F-7470F269A6BB}"/>
                </a:ext>
              </a:extLst>
            </p:cNvPr>
            <p:cNvSpPr/>
            <p:nvPr/>
          </p:nvSpPr>
          <p:spPr>
            <a:xfrm flipV="1">
              <a:off x="2831182" y="6165628"/>
              <a:ext cx="173682" cy="145927"/>
            </a:xfrm>
            <a:custGeom>
              <a:avLst/>
              <a:gdLst/>
              <a:ahLst/>
              <a:cxnLst/>
              <a:rect l="0" t="0" r="0" b="0"/>
              <a:pathLst>
                <a:path w="593571" h="548042">
                  <a:moveTo>
                    <a:pt x="84683" y="56438"/>
                  </a:moveTo>
                  <a:cubicBezTo>
                    <a:pt x="94563" y="65239"/>
                    <a:pt x="103720" y="74814"/>
                    <a:pt x="111759" y="85355"/>
                  </a:cubicBezTo>
                  <a:cubicBezTo>
                    <a:pt x="120700" y="97078"/>
                    <a:pt x="127126" y="110146"/>
                    <a:pt x="133984" y="123125"/>
                  </a:cubicBezTo>
                  <a:cubicBezTo>
                    <a:pt x="148259" y="150138"/>
                    <a:pt x="162864" y="176960"/>
                    <a:pt x="178853" y="203008"/>
                  </a:cubicBezTo>
                  <a:cubicBezTo>
                    <a:pt x="194601" y="228662"/>
                    <a:pt x="212089" y="253021"/>
                    <a:pt x="229907" y="277278"/>
                  </a:cubicBezTo>
                  <a:cubicBezTo>
                    <a:pt x="248131" y="302056"/>
                    <a:pt x="266902" y="326478"/>
                    <a:pt x="287616" y="349249"/>
                  </a:cubicBezTo>
                  <a:cubicBezTo>
                    <a:pt x="307009" y="370559"/>
                    <a:pt x="328421" y="388746"/>
                    <a:pt x="352729" y="404252"/>
                  </a:cubicBezTo>
                  <a:cubicBezTo>
                    <a:pt x="376490" y="419429"/>
                    <a:pt x="401636" y="432231"/>
                    <a:pt x="426757" y="444994"/>
                  </a:cubicBezTo>
                  <a:cubicBezTo>
                    <a:pt x="455434" y="459574"/>
                    <a:pt x="484148" y="474102"/>
                    <a:pt x="512038" y="490206"/>
                  </a:cubicBezTo>
                  <a:cubicBezTo>
                    <a:pt x="540866" y="506843"/>
                    <a:pt x="567867" y="526058"/>
                    <a:pt x="593216" y="547635"/>
                  </a:cubicBezTo>
                  <a:cubicBezTo>
                    <a:pt x="593368" y="547762"/>
                    <a:pt x="593483" y="547902"/>
                    <a:pt x="593571" y="548042"/>
                  </a:cubicBezTo>
                  <a:cubicBezTo>
                    <a:pt x="590219" y="546327"/>
                    <a:pt x="586841" y="544625"/>
                    <a:pt x="583462" y="542924"/>
                  </a:cubicBezTo>
                  <a:cubicBezTo>
                    <a:pt x="540016" y="508532"/>
                    <a:pt x="488771" y="483983"/>
                    <a:pt x="439584" y="459218"/>
                  </a:cubicBezTo>
                  <a:cubicBezTo>
                    <a:pt x="390714" y="434618"/>
                    <a:pt x="339813" y="410679"/>
                    <a:pt x="299871" y="372388"/>
                  </a:cubicBezTo>
                  <a:cubicBezTo>
                    <a:pt x="278738" y="352132"/>
                    <a:pt x="260120" y="329119"/>
                    <a:pt x="242277" y="305967"/>
                  </a:cubicBezTo>
                  <a:cubicBezTo>
                    <a:pt x="223582" y="281735"/>
                    <a:pt x="205231" y="257034"/>
                    <a:pt x="188226" y="231596"/>
                  </a:cubicBezTo>
                  <a:cubicBezTo>
                    <a:pt x="171220" y="206209"/>
                    <a:pt x="155853" y="179780"/>
                    <a:pt x="141248" y="152970"/>
                  </a:cubicBezTo>
                  <a:cubicBezTo>
                    <a:pt x="127583" y="127913"/>
                    <a:pt x="116229" y="100722"/>
                    <a:pt x="97243" y="79107"/>
                  </a:cubicBezTo>
                  <a:cubicBezTo>
                    <a:pt x="76606" y="55613"/>
                    <a:pt x="50736" y="39090"/>
                    <a:pt x="25819" y="20663"/>
                  </a:cubicBezTo>
                  <a:cubicBezTo>
                    <a:pt x="16967" y="14109"/>
                    <a:pt x="8331" y="7226"/>
                    <a:pt x="0" y="0"/>
                  </a:cubicBezTo>
                  <a:cubicBezTo>
                    <a:pt x="4851" y="1066"/>
                    <a:pt x="9715" y="2159"/>
                    <a:pt x="14580" y="3302"/>
                  </a:cubicBezTo>
                  <a:cubicBezTo>
                    <a:pt x="15634" y="4165"/>
                    <a:pt x="16688" y="5029"/>
                    <a:pt x="17755" y="5892"/>
                  </a:cubicBezTo>
                  <a:cubicBezTo>
                    <a:pt x="39713" y="23266"/>
                    <a:pt x="63741" y="37719"/>
                    <a:pt x="84683" y="56438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3" name="Freeform 19148">
              <a:extLst>
                <a:ext uri="{FF2B5EF4-FFF2-40B4-BE49-F238E27FC236}">
                  <a16:creationId xmlns:a16="http://schemas.microsoft.com/office/drawing/2014/main" id="{A41C3E35-246E-F84F-699F-F2CF2F06A255}"/>
                </a:ext>
              </a:extLst>
            </p:cNvPr>
            <p:cNvSpPr/>
            <p:nvPr/>
          </p:nvSpPr>
          <p:spPr>
            <a:xfrm flipV="1">
              <a:off x="2796759" y="6298607"/>
              <a:ext cx="41809" cy="17178"/>
            </a:xfrm>
            <a:custGeom>
              <a:avLst/>
              <a:gdLst/>
              <a:ahLst/>
              <a:cxnLst/>
              <a:rect l="0" t="0" r="0" b="0"/>
              <a:pathLst>
                <a:path w="142887" h="64515">
                  <a:moveTo>
                    <a:pt x="140487" y="53111"/>
                  </a:moveTo>
                  <a:cubicBezTo>
                    <a:pt x="142887" y="60603"/>
                    <a:pt x="137440" y="64515"/>
                    <a:pt x="130670" y="62572"/>
                  </a:cubicBezTo>
                  <a:cubicBezTo>
                    <a:pt x="122530" y="60248"/>
                    <a:pt x="114935" y="55828"/>
                    <a:pt x="107480" y="51905"/>
                  </a:cubicBezTo>
                  <a:cubicBezTo>
                    <a:pt x="96558" y="46139"/>
                    <a:pt x="85027" y="41542"/>
                    <a:pt x="73749" y="36500"/>
                  </a:cubicBezTo>
                  <a:cubicBezTo>
                    <a:pt x="48628" y="25260"/>
                    <a:pt x="24435" y="12624"/>
                    <a:pt x="0" y="0"/>
                  </a:cubicBezTo>
                  <a:cubicBezTo>
                    <a:pt x="4432" y="203"/>
                    <a:pt x="8839" y="457"/>
                    <a:pt x="13246" y="762"/>
                  </a:cubicBezTo>
                  <a:cubicBezTo>
                    <a:pt x="23559" y="6274"/>
                    <a:pt x="33846" y="11887"/>
                    <a:pt x="44387" y="16955"/>
                  </a:cubicBezTo>
                  <a:cubicBezTo>
                    <a:pt x="67259" y="27978"/>
                    <a:pt x="90919" y="37414"/>
                    <a:pt x="113436" y="49149"/>
                  </a:cubicBezTo>
                  <a:cubicBezTo>
                    <a:pt x="117170" y="51092"/>
                    <a:pt x="120917" y="52997"/>
                    <a:pt x="124752" y="54698"/>
                  </a:cubicBezTo>
                  <a:cubicBezTo>
                    <a:pt x="127102" y="55739"/>
                    <a:pt x="132525" y="58698"/>
                    <a:pt x="134023" y="56870"/>
                  </a:cubicBezTo>
                  <a:cubicBezTo>
                    <a:pt x="138163" y="51778"/>
                    <a:pt x="124752" y="40196"/>
                    <a:pt x="121476" y="36665"/>
                  </a:cubicBezTo>
                  <a:cubicBezTo>
                    <a:pt x="112446" y="26899"/>
                    <a:pt x="102045" y="18656"/>
                    <a:pt x="91466" y="10655"/>
                  </a:cubicBezTo>
                  <a:cubicBezTo>
                    <a:pt x="94704" y="11240"/>
                    <a:pt x="97917" y="11849"/>
                    <a:pt x="101156" y="12484"/>
                  </a:cubicBezTo>
                  <a:cubicBezTo>
                    <a:pt x="109030" y="18453"/>
                    <a:pt x="116688" y="24727"/>
                    <a:pt x="123647" y="31750"/>
                  </a:cubicBezTo>
                  <a:cubicBezTo>
                    <a:pt x="129667" y="37833"/>
                    <a:pt x="137795" y="44742"/>
                    <a:pt x="140487" y="53111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pic>
          <p:nvPicPr>
            <p:cNvPr id="54" name="Picture 19149">
              <a:extLst>
                <a:ext uri="{FF2B5EF4-FFF2-40B4-BE49-F238E27FC236}">
                  <a16:creationId xmlns:a16="http://schemas.microsoft.com/office/drawing/2014/main" id="{966B5601-EFD0-EDF9-5995-83590565B37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852560" y="6245731"/>
              <a:ext cx="26567" cy="39344"/>
            </a:xfrm>
            <a:prstGeom prst="rect">
              <a:avLst/>
            </a:prstGeom>
            <a:noFill/>
          </p:spPr>
        </p:pic>
        <p:sp>
          <p:nvSpPr>
            <p:cNvPr id="55" name="Freeform 19150">
              <a:extLst>
                <a:ext uri="{FF2B5EF4-FFF2-40B4-BE49-F238E27FC236}">
                  <a16:creationId xmlns:a16="http://schemas.microsoft.com/office/drawing/2014/main" id="{182BB5E7-4C50-3D96-47AC-79B57CB71257}"/>
                </a:ext>
              </a:extLst>
            </p:cNvPr>
            <p:cNvSpPr/>
            <p:nvPr/>
          </p:nvSpPr>
          <p:spPr>
            <a:xfrm flipV="1">
              <a:off x="2850046" y="6160116"/>
              <a:ext cx="166272" cy="146969"/>
            </a:xfrm>
            <a:custGeom>
              <a:avLst/>
              <a:gdLst/>
              <a:ahLst/>
              <a:cxnLst/>
              <a:rect l="0" t="0" r="0" b="0"/>
              <a:pathLst>
                <a:path w="568247" h="551954">
                  <a:moveTo>
                    <a:pt x="77723" y="80810"/>
                  </a:moveTo>
                  <a:cubicBezTo>
                    <a:pt x="97217" y="107988"/>
                    <a:pt x="113067" y="137350"/>
                    <a:pt x="130097" y="166065"/>
                  </a:cubicBezTo>
                  <a:cubicBezTo>
                    <a:pt x="146353" y="193446"/>
                    <a:pt x="166191" y="217855"/>
                    <a:pt x="188238" y="240791"/>
                  </a:cubicBezTo>
                  <a:cubicBezTo>
                    <a:pt x="234161" y="288607"/>
                    <a:pt x="284288" y="332295"/>
                    <a:pt x="336117" y="373570"/>
                  </a:cubicBezTo>
                  <a:cubicBezTo>
                    <a:pt x="359777" y="392417"/>
                    <a:pt x="383526" y="411149"/>
                    <a:pt x="408443" y="428332"/>
                  </a:cubicBezTo>
                  <a:cubicBezTo>
                    <a:pt x="430643" y="443623"/>
                    <a:pt x="453376" y="458139"/>
                    <a:pt x="475626" y="473379"/>
                  </a:cubicBezTo>
                  <a:cubicBezTo>
                    <a:pt x="509053" y="496290"/>
                    <a:pt x="541641" y="521372"/>
                    <a:pt x="568247" y="551954"/>
                  </a:cubicBezTo>
                  <a:cubicBezTo>
                    <a:pt x="562659" y="548932"/>
                    <a:pt x="557097" y="545922"/>
                    <a:pt x="551496" y="542950"/>
                  </a:cubicBezTo>
                  <a:cubicBezTo>
                    <a:pt x="549756" y="541121"/>
                    <a:pt x="547991" y="539305"/>
                    <a:pt x="546187" y="537514"/>
                  </a:cubicBezTo>
                  <a:cubicBezTo>
                    <a:pt x="527429" y="518960"/>
                    <a:pt x="506576" y="502704"/>
                    <a:pt x="485088" y="487476"/>
                  </a:cubicBezTo>
                  <a:cubicBezTo>
                    <a:pt x="463307" y="472020"/>
                    <a:pt x="440841" y="457580"/>
                    <a:pt x="418679" y="442683"/>
                  </a:cubicBezTo>
                  <a:cubicBezTo>
                    <a:pt x="395007" y="426757"/>
                    <a:pt x="372299" y="409765"/>
                    <a:pt x="349871" y="392163"/>
                  </a:cubicBezTo>
                  <a:cubicBezTo>
                    <a:pt x="298410" y="351739"/>
                    <a:pt x="248893" y="309333"/>
                    <a:pt x="202195" y="263461"/>
                  </a:cubicBezTo>
                  <a:cubicBezTo>
                    <a:pt x="180097" y="241769"/>
                    <a:pt x="158482" y="219189"/>
                    <a:pt x="140613" y="193801"/>
                  </a:cubicBezTo>
                  <a:cubicBezTo>
                    <a:pt x="121855" y="167182"/>
                    <a:pt x="107898" y="137413"/>
                    <a:pt x="90765" y="109740"/>
                  </a:cubicBezTo>
                  <a:cubicBezTo>
                    <a:pt x="74853" y="84048"/>
                    <a:pt x="56603" y="59640"/>
                    <a:pt x="36639" y="36957"/>
                  </a:cubicBezTo>
                  <a:cubicBezTo>
                    <a:pt x="25184" y="23965"/>
                    <a:pt x="13042" y="11468"/>
                    <a:pt x="0" y="0"/>
                  </a:cubicBezTo>
                  <a:cubicBezTo>
                    <a:pt x="3721" y="1131"/>
                    <a:pt x="7416" y="2274"/>
                    <a:pt x="11112" y="3442"/>
                  </a:cubicBezTo>
                  <a:cubicBezTo>
                    <a:pt x="36398" y="26442"/>
                    <a:pt x="58267" y="53696"/>
                    <a:pt x="77723" y="80810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6" name="Freeform 19151">
              <a:extLst>
                <a:ext uri="{FF2B5EF4-FFF2-40B4-BE49-F238E27FC236}">
                  <a16:creationId xmlns:a16="http://schemas.microsoft.com/office/drawing/2014/main" id="{252DE572-ED04-71C0-1C64-96D09FDAA5EF}"/>
                </a:ext>
              </a:extLst>
            </p:cNvPr>
            <p:cNvSpPr/>
            <p:nvPr/>
          </p:nvSpPr>
          <p:spPr>
            <a:xfrm flipV="1">
              <a:off x="2867767" y="6154758"/>
              <a:ext cx="159226" cy="146854"/>
            </a:xfrm>
            <a:custGeom>
              <a:avLst/>
              <a:gdLst/>
              <a:ahLst/>
              <a:cxnLst/>
              <a:rect l="0" t="0" r="0" b="0"/>
              <a:pathLst>
                <a:path w="544168" h="551522">
                  <a:moveTo>
                    <a:pt x="33273" y="25692"/>
                  </a:moveTo>
                  <a:cubicBezTo>
                    <a:pt x="51192" y="42951"/>
                    <a:pt x="70052" y="59270"/>
                    <a:pt x="87171" y="77355"/>
                  </a:cubicBezTo>
                  <a:cubicBezTo>
                    <a:pt x="105053" y="96265"/>
                    <a:pt x="119607" y="117398"/>
                    <a:pt x="132612" y="139877"/>
                  </a:cubicBezTo>
                  <a:cubicBezTo>
                    <a:pt x="146518" y="163906"/>
                    <a:pt x="159041" y="188798"/>
                    <a:pt x="174662" y="211785"/>
                  </a:cubicBezTo>
                  <a:cubicBezTo>
                    <a:pt x="190727" y="235457"/>
                    <a:pt x="210945" y="256298"/>
                    <a:pt x="231126" y="276478"/>
                  </a:cubicBezTo>
                  <a:cubicBezTo>
                    <a:pt x="252144" y="297471"/>
                    <a:pt x="274191" y="317449"/>
                    <a:pt x="297039" y="336397"/>
                  </a:cubicBezTo>
                  <a:cubicBezTo>
                    <a:pt x="320191" y="355612"/>
                    <a:pt x="344359" y="373354"/>
                    <a:pt x="368591" y="391134"/>
                  </a:cubicBezTo>
                  <a:cubicBezTo>
                    <a:pt x="393381" y="409333"/>
                    <a:pt x="417752" y="428116"/>
                    <a:pt x="441895" y="447204"/>
                  </a:cubicBezTo>
                  <a:cubicBezTo>
                    <a:pt x="467219" y="467258"/>
                    <a:pt x="493101" y="486613"/>
                    <a:pt x="514183" y="511289"/>
                  </a:cubicBezTo>
                  <a:cubicBezTo>
                    <a:pt x="525067" y="524052"/>
                    <a:pt x="534668" y="537743"/>
                    <a:pt x="544168" y="551522"/>
                  </a:cubicBezTo>
                  <a:cubicBezTo>
                    <a:pt x="541399" y="549960"/>
                    <a:pt x="538631" y="548436"/>
                    <a:pt x="535850" y="546874"/>
                  </a:cubicBezTo>
                  <a:cubicBezTo>
                    <a:pt x="528395" y="537298"/>
                    <a:pt x="520813" y="527799"/>
                    <a:pt x="512926" y="518617"/>
                  </a:cubicBezTo>
                  <a:cubicBezTo>
                    <a:pt x="504392" y="508672"/>
                    <a:pt x="495527" y="499033"/>
                    <a:pt x="485735" y="490308"/>
                  </a:cubicBezTo>
                  <a:cubicBezTo>
                    <a:pt x="474217" y="480021"/>
                    <a:pt x="461745" y="470674"/>
                    <a:pt x="449680" y="461035"/>
                  </a:cubicBezTo>
                  <a:cubicBezTo>
                    <a:pt x="425614" y="441883"/>
                    <a:pt x="401357" y="422973"/>
                    <a:pt x="376668" y="404596"/>
                  </a:cubicBezTo>
                  <a:cubicBezTo>
                    <a:pt x="352385" y="386537"/>
                    <a:pt x="327722" y="369074"/>
                    <a:pt x="304189" y="350050"/>
                  </a:cubicBezTo>
                  <a:cubicBezTo>
                    <a:pt x="281494" y="331736"/>
                    <a:pt x="259536" y="312521"/>
                    <a:pt x="238517" y="292328"/>
                  </a:cubicBezTo>
                  <a:cubicBezTo>
                    <a:pt x="217842" y="272453"/>
                    <a:pt x="197153" y="251802"/>
                    <a:pt x="179450" y="229184"/>
                  </a:cubicBezTo>
                  <a:cubicBezTo>
                    <a:pt x="145883" y="186270"/>
                    <a:pt x="127557" y="133362"/>
                    <a:pt x="91896" y="91935"/>
                  </a:cubicBezTo>
                  <a:cubicBezTo>
                    <a:pt x="63930" y="59499"/>
                    <a:pt x="27343" y="33286"/>
                    <a:pt x="0" y="0"/>
                  </a:cubicBezTo>
                  <a:cubicBezTo>
                    <a:pt x="4445" y="1626"/>
                    <a:pt x="8864" y="3328"/>
                    <a:pt x="13296" y="5042"/>
                  </a:cubicBezTo>
                  <a:cubicBezTo>
                    <a:pt x="19646" y="12154"/>
                    <a:pt x="26339" y="19012"/>
                    <a:pt x="33273" y="25692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7" name="Freeform 19152">
              <a:extLst>
                <a:ext uri="{FF2B5EF4-FFF2-40B4-BE49-F238E27FC236}">
                  <a16:creationId xmlns:a16="http://schemas.microsoft.com/office/drawing/2014/main" id="{07F8A137-3BF5-30B7-A137-A35FC05046A2}"/>
                </a:ext>
              </a:extLst>
            </p:cNvPr>
            <p:cNvSpPr/>
            <p:nvPr/>
          </p:nvSpPr>
          <p:spPr>
            <a:xfrm flipV="1">
              <a:off x="2891531" y="6210759"/>
              <a:ext cx="82968" cy="81730"/>
            </a:xfrm>
            <a:custGeom>
              <a:avLst/>
              <a:gdLst/>
              <a:ahLst/>
              <a:cxnLst/>
              <a:rect l="0" t="0" r="0" b="0"/>
              <a:pathLst>
                <a:path w="283552" h="306946">
                  <a:moveTo>
                    <a:pt x="189623" y="238925"/>
                  </a:moveTo>
                  <a:cubicBezTo>
                    <a:pt x="163792" y="213881"/>
                    <a:pt x="148222" y="181572"/>
                    <a:pt x="128968" y="151638"/>
                  </a:cubicBezTo>
                  <a:cubicBezTo>
                    <a:pt x="108077" y="119126"/>
                    <a:pt x="80619" y="92177"/>
                    <a:pt x="54356" y="64059"/>
                  </a:cubicBezTo>
                  <a:cubicBezTo>
                    <a:pt x="35217" y="43574"/>
                    <a:pt x="16561" y="22556"/>
                    <a:pt x="0" y="0"/>
                  </a:cubicBezTo>
                  <a:cubicBezTo>
                    <a:pt x="3365" y="1613"/>
                    <a:pt x="6744" y="3201"/>
                    <a:pt x="10058" y="4852"/>
                  </a:cubicBezTo>
                  <a:cubicBezTo>
                    <a:pt x="23177" y="21438"/>
                    <a:pt x="37363" y="37224"/>
                    <a:pt x="51803" y="52629"/>
                  </a:cubicBezTo>
                  <a:cubicBezTo>
                    <a:pt x="77546" y="80112"/>
                    <a:pt x="105740" y="106134"/>
                    <a:pt x="127597" y="136932"/>
                  </a:cubicBezTo>
                  <a:cubicBezTo>
                    <a:pt x="148831" y="166828"/>
                    <a:pt x="163716" y="201613"/>
                    <a:pt x="189103" y="228385"/>
                  </a:cubicBezTo>
                  <a:cubicBezTo>
                    <a:pt x="210755" y="251205"/>
                    <a:pt x="237425" y="268338"/>
                    <a:pt x="263625" y="285407"/>
                  </a:cubicBezTo>
                  <a:cubicBezTo>
                    <a:pt x="267664" y="288023"/>
                    <a:pt x="271690" y="290664"/>
                    <a:pt x="275703" y="293319"/>
                  </a:cubicBezTo>
                  <a:cubicBezTo>
                    <a:pt x="278256" y="297891"/>
                    <a:pt x="280859" y="302450"/>
                    <a:pt x="283552" y="306946"/>
                  </a:cubicBezTo>
                  <a:cubicBezTo>
                    <a:pt x="277354" y="302691"/>
                    <a:pt x="271080" y="298551"/>
                    <a:pt x="264768" y="294449"/>
                  </a:cubicBezTo>
                  <a:cubicBezTo>
                    <a:pt x="238683" y="277431"/>
                    <a:pt x="212089" y="260718"/>
                    <a:pt x="189623" y="238925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8" name="Freeform 19153">
              <a:extLst>
                <a:ext uri="{FF2B5EF4-FFF2-40B4-BE49-F238E27FC236}">
                  <a16:creationId xmlns:a16="http://schemas.microsoft.com/office/drawing/2014/main" id="{F0C7290C-ED30-DDD5-DB56-53C71194E376}"/>
                </a:ext>
              </a:extLst>
            </p:cNvPr>
            <p:cNvSpPr/>
            <p:nvPr/>
          </p:nvSpPr>
          <p:spPr>
            <a:xfrm flipV="1">
              <a:off x="2924793" y="6227185"/>
              <a:ext cx="40136" cy="47129"/>
            </a:xfrm>
            <a:custGeom>
              <a:avLst/>
              <a:gdLst/>
              <a:ahLst/>
              <a:cxnLst/>
              <a:rect l="0" t="0" r="0" b="0"/>
              <a:pathLst>
                <a:path w="137171" h="176998">
                  <a:moveTo>
                    <a:pt x="82600" y="122770"/>
                  </a:moveTo>
                  <a:cubicBezTo>
                    <a:pt x="65925" y="103835"/>
                    <a:pt x="51117" y="83477"/>
                    <a:pt x="37427" y="62306"/>
                  </a:cubicBezTo>
                  <a:cubicBezTo>
                    <a:pt x="24358" y="42087"/>
                    <a:pt x="11239" y="21374"/>
                    <a:pt x="0" y="0"/>
                  </a:cubicBezTo>
                  <a:cubicBezTo>
                    <a:pt x="4737" y="3581"/>
                    <a:pt x="9398" y="7264"/>
                    <a:pt x="14020" y="11023"/>
                  </a:cubicBezTo>
                  <a:cubicBezTo>
                    <a:pt x="20688" y="22758"/>
                    <a:pt x="27800" y="34277"/>
                    <a:pt x="34874" y="45707"/>
                  </a:cubicBezTo>
                  <a:cubicBezTo>
                    <a:pt x="48730" y="68084"/>
                    <a:pt x="63144" y="89966"/>
                    <a:pt x="79908" y="110312"/>
                  </a:cubicBezTo>
                  <a:cubicBezTo>
                    <a:pt x="95807" y="129640"/>
                    <a:pt x="112965" y="147852"/>
                    <a:pt x="131139" y="165035"/>
                  </a:cubicBezTo>
                  <a:cubicBezTo>
                    <a:pt x="131202" y="165086"/>
                    <a:pt x="131240" y="165124"/>
                    <a:pt x="131291" y="165175"/>
                  </a:cubicBezTo>
                  <a:cubicBezTo>
                    <a:pt x="133247" y="169125"/>
                    <a:pt x="135216" y="173062"/>
                    <a:pt x="137171" y="176998"/>
                  </a:cubicBezTo>
                  <a:cubicBezTo>
                    <a:pt x="117918" y="160019"/>
                    <a:pt x="99579" y="142035"/>
                    <a:pt x="82600" y="122770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9" name="Freeform 19154">
              <a:extLst>
                <a:ext uri="{FF2B5EF4-FFF2-40B4-BE49-F238E27FC236}">
                  <a16:creationId xmlns:a16="http://schemas.microsoft.com/office/drawing/2014/main" id="{DCBAEEA8-7F51-89AC-A0FD-FA8AF1A2DBE3}"/>
                </a:ext>
              </a:extLst>
            </p:cNvPr>
            <p:cNvSpPr/>
            <p:nvPr/>
          </p:nvSpPr>
          <p:spPr>
            <a:xfrm flipV="1">
              <a:off x="3011603" y="6139208"/>
              <a:ext cx="43771" cy="39832"/>
            </a:xfrm>
            <a:custGeom>
              <a:avLst/>
              <a:gdLst/>
              <a:ahLst/>
              <a:cxnLst/>
              <a:rect l="0" t="0" r="0" b="0"/>
              <a:pathLst>
                <a:path w="149593" h="149592">
                  <a:moveTo>
                    <a:pt x="112979" y="100952"/>
                  </a:moveTo>
                  <a:cubicBezTo>
                    <a:pt x="126923" y="115937"/>
                    <a:pt x="138683" y="132359"/>
                    <a:pt x="149593" y="149592"/>
                  </a:cubicBezTo>
                  <a:cubicBezTo>
                    <a:pt x="145770" y="147141"/>
                    <a:pt x="141934" y="144703"/>
                    <a:pt x="138112" y="142277"/>
                  </a:cubicBezTo>
                  <a:cubicBezTo>
                    <a:pt x="130378" y="130479"/>
                    <a:pt x="122148" y="119036"/>
                    <a:pt x="112713" y="108444"/>
                  </a:cubicBezTo>
                  <a:cubicBezTo>
                    <a:pt x="84976" y="77191"/>
                    <a:pt x="51791" y="51537"/>
                    <a:pt x="21755" y="22632"/>
                  </a:cubicBezTo>
                  <a:cubicBezTo>
                    <a:pt x="14212" y="15367"/>
                    <a:pt x="6960" y="7811"/>
                    <a:pt x="0" y="0"/>
                  </a:cubicBezTo>
                  <a:cubicBezTo>
                    <a:pt x="4522" y="3023"/>
                    <a:pt x="9030" y="6033"/>
                    <a:pt x="13564" y="9030"/>
                  </a:cubicBezTo>
                  <a:cubicBezTo>
                    <a:pt x="31014" y="26289"/>
                    <a:pt x="49861" y="42253"/>
                    <a:pt x="68212" y="58408"/>
                  </a:cubicBezTo>
                  <a:cubicBezTo>
                    <a:pt x="83643" y="72009"/>
                    <a:pt x="98946" y="85865"/>
                    <a:pt x="112979" y="100952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0" name="Freeform 19155">
              <a:extLst>
                <a:ext uri="{FF2B5EF4-FFF2-40B4-BE49-F238E27FC236}">
                  <a16:creationId xmlns:a16="http://schemas.microsoft.com/office/drawing/2014/main" id="{660FE3EE-8827-EABA-D333-2D2AFBD540FF}"/>
                </a:ext>
              </a:extLst>
            </p:cNvPr>
            <p:cNvSpPr/>
            <p:nvPr/>
          </p:nvSpPr>
          <p:spPr>
            <a:xfrm flipV="1">
              <a:off x="3043540" y="6124654"/>
              <a:ext cx="36042" cy="35608"/>
            </a:xfrm>
            <a:custGeom>
              <a:avLst/>
              <a:gdLst/>
              <a:ahLst/>
              <a:cxnLst/>
              <a:rect l="0" t="0" r="0" b="0"/>
              <a:pathLst>
                <a:path w="123177" h="133730">
                  <a:moveTo>
                    <a:pt x="123177" y="133730"/>
                  </a:moveTo>
                  <a:cubicBezTo>
                    <a:pt x="117615" y="129971"/>
                    <a:pt x="112040" y="126225"/>
                    <a:pt x="106464" y="122466"/>
                  </a:cubicBezTo>
                  <a:cubicBezTo>
                    <a:pt x="99581" y="114274"/>
                    <a:pt x="92748" y="106032"/>
                    <a:pt x="85687" y="98031"/>
                  </a:cubicBezTo>
                  <a:cubicBezTo>
                    <a:pt x="69304" y="79476"/>
                    <a:pt x="52629" y="61188"/>
                    <a:pt x="36170" y="42710"/>
                  </a:cubicBezTo>
                  <a:cubicBezTo>
                    <a:pt x="23724" y="28765"/>
                    <a:pt x="11710" y="14516"/>
                    <a:pt x="0" y="0"/>
                  </a:cubicBezTo>
                  <a:cubicBezTo>
                    <a:pt x="2896" y="1816"/>
                    <a:pt x="5830" y="3632"/>
                    <a:pt x="8750" y="5435"/>
                  </a:cubicBezTo>
                  <a:cubicBezTo>
                    <a:pt x="33223" y="33642"/>
                    <a:pt x="59068" y="60756"/>
                    <a:pt x="84023" y="88480"/>
                  </a:cubicBezTo>
                  <a:cubicBezTo>
                    <a:pt x="97384" y="103289"/>
                    <a:pt x="109970" y="118783"/>
                    <a:pt x="123177" y="133730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1" name="Freeform 19156">
              <a:extLst>
                <a:ext uri="{FF2B5EF4-FFF2-40B4-BE49-F238E27FC236}">
                  <a16:creationId xmlns:a16="http://schemas.microsoft.com/office/drawing/2014/main" id="{EBD75A8B-6747-A05C-931A-ADD45AE65A56}"/>
                </a:ext>
              </a:extLst>
            </p:cNvPr>
            <p:cNvSpPr/>
            <p:nvPr/>
          </p:nvSpPr>
          <p:spPr>
            <a:xfrm flipV="1">
              <a:off x="3071466" y="6109356"/>
              <a:ext cx="32853" cy="35486"/>
            </a:xfrm>
            <a:custGeom>
              <a:avLst/>
              <a:gdLst/>
              <a:ahLst/>
              <a:cxnLst/>
              <a:rect l="0" t="0" r="0" b="0"/>
              <a:pathLst>
                <a:path w="112280" h="133273">
                  <a:moveTo>
                    <a:pt x="112280" y="133273"/>
                  </a:moveTo>
                  <a:cubicBezTo>
                    <a:pt x="106604" y="129425"/>
                    <a:pt x="100927" y="125565"/>
                    <a:pt x="95250" y="121691"/>
                  </a:cubicBezTo>
                  <a:cubicBezTo>
                    <a:pt x="87668" y="113373"/>
                    <a:pt x="80289" y="104876"/>
                    <a:pt x="73063" y="96177"/>
                  </a:cubicBezTo>
                  <a:cubicBezTo>
                    <a:pt x="59106" y="79387"/>
                    <a:pt x="45809" y="62065"/>
                    <a:pt x="32410" y="44831"/>
                  </a:cubicBezTo>
                  <a:cubicBezTo>
                    <a:pt x="21095" y="30277"/>
                    <a:pt x="9893" y="15570"/>
                    <a:pt x="0" y="0"/>
                  </a:cubicBezTo>
                  <a:cubicBezTo>
                    <a:pt x="3899" y="2298"/>
                    <a:pt x="7798" y="4584"/>
                    <a:pt x="11722" y="6870"/>
                  </a:cubicBezTo>
                  <a:cubicBezTo>
                    <a:pt x="18694" y="17157"/>
                    <a:pt x="26124" y="27165"/>
                    <a:pt x="33731" y="36995"/>
                  </a:cubicBezTo>
                  <a:cubicBezTo>
                    <a:pt x="59042" y="69850"/>
                    <a:pt x="84099" y="102819"/>
                    <a:pt x="112280" y="133273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2" name="Freeform 19157">
              <a:extLst>
                <a:ext uri="{FF2B5EF4-FFF2-40B4-BE49-F238E27FC236}">
                  <a16:creationId xmlns:a16="http://schemas.microsoft.com/office/drawing/2014/main" id="{1E7A48B2-6E7A-C7EC-2317-A787001C5385}"/>
                </a:ext>
              </a:extLst>
            </p:cNvPr>
            <p:cNvSpPr/>
            <p:nvPr/>
          </p:nvSpPr>
          <p:spPr>
            <a:xfrm flipV="1">
              <a:off x="3090109" y="6087254"/>
              <a:ext cx="50675" cy="47778"/>
            </a:xfrm>
            <a:custGeom>
              <a:avLst/>
              <a:gdLst/>
              <a:ahLst/>
              <a:cxnLst/>
              <a:rect l="0" t="0" r="0" b="0"/>
              <a:pathLst>
                <a:path w="173188" h="179437">
                  <a:moveTo>
                    <a:pt x="75399" y="72643"/>
                  </a:moveTo>
                  <a:cubicBezTo>
                    <a:pt x="111124" y="104735"/>
                    <a:pt x="141972" y="141692"/>
                    <a:pt x="172503" y="178624"/>
                  </a:cubicBezTo>
                  <a:cubicBezTo>
                    <a:pt x="172744" y="178891"/>
                    <a:pt x="172960" y="179170"/>
                    <a:pt x="173188" y="179437"/>
                  </a:cubicBezTo>
                  <a:cubicBezTo>
                    <a:pt x="168617" y="176440"/>
                    <a:pt x="164045" y="173442"/>
                    <a:pt x="159511" y="170432"/>
                  </a:cubicBezTo>
                  <a:cubicBezTo>
                    <a:pt x="148424" y="157656"/>
                    <a:pt x="137311" y="144918"/>
                    <a:pt x="125970" y="132383"/>
                  </a:cubicBezTo>
                  <a:cubicBezTo>
                    <a:pt x="109727" y="114387"/>
                    <a:pt x="92874" y="96899"/>
                    <a:pt x="74993" y="80529"/>
                  </a:cubicBezTo>
                  <a:cubicBezTo>
                    <a:pt x="58242" y="65176"/>
                    <a:pt x="40525" y="51104"/>
                    <a:pt x="25323" y="34137"/>
                  </a:cubicBezTo>
                  <a:cubicBezTo>
                    <a:pt x="17754" y="25679"/>
                    <a:pt x="10769" y="16713"/>
                    <a:pt x="4572" y="7213"/>
                  </a:cubicBezTo>
                  <a:cubicBezTo>
                    <a:pt x="3060" y="4864"/>
                    <a:pt x="1511" y="2451"/>
                    <a:pt x="0" y="0"/>
                  </a:cubicBezTo>
                  <a:cubicBezTo>
                    <a:pt x="4102" y="2336"/>
                    <a:pt x="8191" y="4686"/>
                    <a:pt x="12293" y="7010"/>
                  </a:cubicBezTo>
                  <a:cubicBezTo>
                    <a:pt x="17284" y="14350"/>
                    <a:pt x="22707" y="21386"/>
                    <a:pt x="28511" y="28092"/>
                  </a:cubicBezTo>
                  <a:cubicBezTo>
                    <a:pt x="42748" y="44488"/>
                    <a:pt x="59296" y="58191"/>
                    <a:pt x="75399" y="72643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3" name="Freeform 19158">
              <a:extLst>
                <a:ext uri="{FF2B5EF4-FFF2-40B4-BE49-F238E27FC236}">
                  <a16:creationId xmlns:a16="http://schemas.microsoft.com/office/drawing/2014/main" id="{E84DBEEE-E7E1-C21E-F5E5-646ECE843DAA}"/>
                </a:ext>
              </a:extLst>
            </p:cNvPr>
            <p:cNvSpPr/>
            <p:nvPr/>
          </p:nvSpPr>
          <p:spPr>
            <a:xfrm flipV="1">
              <a:off x="3115664" y="6060881"/>
              <a:ext cx="70152" cy="61301"/>
            </a:xfrm>
            <a:custGeom>
              <a:avLst/>
              <a:gdLst/>
              <a:ahLst/>
              <a:cxnLst/>
              <a:rect l="0" t="0" r="0" b="0"/>
              <a:pathLst>
                <a:path w="239750" h="230224">
                  <a:moveTo>
                    <a:pt x="130848" y="118503"/>
                  </a:moveTo>
                  <a:cubicBezTo>
                    <a:pt x="145135" y="131990"/>
                    <a:pt x="159080" y="145833"/>
                    <a:pt x="172389" y="160298"/>
                  </a:cubicBezTo>
                  <a:cubicBezTo>
                    <a:pt x="186537" y="175691"/>
                    <a:pt x="200139" y="191489"/>
                    <a:pt x="214947" y="206272"/>
                  </a:cubicBezTo>
                  <a:cubicBezTo>
                    <a:pt x="223088" y="214388"/>
                    <a:pt x="231368" y="222338"/>
                    <a:pt x="239750" y="230224"/>
                  </a:cubicBezTo>
                  <a:cubicBezTo>
                    <a:pt x="231533" y="225068"/>
                    <a:pt x="223329" y="219925"/>
                    <a:pt x="215150" y="214756"/>
                  </a:cubicBezTo>
                  <a:cubicBezTo>
                    <a:pt x="187858" y="187235"/>
                    <a:pt x="163182" y="157339"/>
                    <a:pt x="135559" y="130110"/>
                  </a:cubicBezTo>
                  <a:cubicBezTo>
                    <a:pt x="107341" y="102324"/>
                    <a:pt x="77585" y="76149"/>
                    <a:pt x="48819" y="48946"/>
                  </a:cubicBezTo>
                  <a:cubicBezTo>
                    <a:pt x="32042" y="33134"/>
                    <a:pt x="15609" y="16942"/>
                    <a:pt x="0" y="0"/>
                  </a:cubicBezTo>
                  <a:cubicBezTo>
                    <a:pt x="3252" y="1740"/>
                    <a:pt x="6490" y="3505"/>
                    <a:pt x="9716" y="5245"/>
                  </a:cubicBezTo>
                  <a:cubicBezTo>
                    <a:pt x="47930" y="45085"/>
                    <a:pt x="90716" y="80632"/>
                    <a:pt x="130848" y="118503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4" name="Freeform 19159">
              <a:extLst>
                <a:ext uri="{FF2B5EF4-FFF2-40B4-BE49-F238E27FC236}">
                  <a16:creationId xmlns:a16="http://schemas.microsoft.com/office/drawing/2014/main" id="{EAD9D547-E139-C880-5DFA-8F5D0B2B5DF0}"/>
                </a:ext>
              </a:extLst>
            </p:cNvPr>
            <p:cNvSpPr/>
            <p:nvPr/>
          </p:nvSpPr>
          <p:spPr>
            <a:xfrm flipV="1">
              <a:off x="3188806" y="5989829"/>
              <a:ext cx="145313" cy="82914"/>
            </a:xfrm>
            <a:custGeom>
              <a:avLst/>
              <a:gdLst/>
              <a:ahLst/>
              <a:cxnLst/>
              <a:rect l="0" t="0" r="0" b="0"/>
              <a:pathLst>
                <a:path w="496620" h="311390">
                  <a:moveTo>
                    <a:pt x="74358" y="90144"/>
                  </a:moveTo>
                  <a:cubicBezTo>
                    <a:pt x="61227" y="79934"/>
                    <a:pt x="49174" y="68542"/>
                    <a:pt x="36665" y="57582"/>
                  </a:cubicBezTo>
                  <a:cubicBezTo>
                    <a:pt x="26441" y="48603"/>
                    <a:pt x="15278" y="39294"/>
                    <a:pt x="8598" y="27203"/>
                  </a:cubicBezTo>
                  <a:cubicBezTo>
                    <a:pt x="5067" y="20828"/>
                    <a:pt x="0" y="6388"/>
                    <a:pt x="9982" y="2934"/>
                  </a:cubicBezTo>
                  <a:cubicBezTo>
                    <a:pt x="18529" y="0"/>
                    <a:pt x="29528" y="5842"/>
                    <a:pt x="37211" y="9030"/>
                  </a:cubicBezTo>
                  <a:cubicBezTo>
                    <a:pt x="70129" y="22695"/>
                    <a:pt x="100761" y="40856"/>
                    <a:pt x="132422" y="57074"/>
                  </a:cubicBezTo>
                  <a:cubicBezTo>
                    <a:pt x="163613" y="73050"/>
                    <a:pt x="194296" y="89789"/>
                    <a:pt x="223951" y="108482"/>
                  </a:cubicBezTo>
                  <a:cubicBezTo>
                    <a:pt x="253453" y="127088"/>
                    <a:pt x="281964" y="147281"/>
                    <a:pt x="309168" y="169099"/>
                  </a:cubicBezTo>
                  <a:cubicBezTo>
                    <a:pt x="335825" y="190512"/>
                    <a:pt x="360946" y="213753"/>
                    <a:pt x="387501" y="235317"/>
                  </a:cubicBezTo>
                  <a:cubicBezTo>
                    <a:pt x="421995" y="263333"/>
                    <a:pt x="458139" y="289356"/>
                    <a:pt x="496620" y="311390"/>
                  </a:cubicBezTo>
                  <a:cubicBezTo>
                    <a:pt x="487971" y="308622"/>
                    <a:pt x="479373" y="305751"/>
                    <a:pt x="470826" y="302741"/>
                  </a:cubicBezTo>
                  <a:cubicBezTo>
                    <a:pt x="450430" y="289927"/>
                    <a:pt x="430694" y="276072"/>
                    <a:pt x="411542" y="261492"/>
                  </a:cubicBezTo>
                  <a:cubicBezTo>
                    <a:pt x="386384" y="242366"/>
                    <a:pt x="362203" y="222020"/>
                    <a:pt x="338416" y="201230"/>
                  </a:cubicBezTo>
                  <a:cubicBezTo>
                    <a:pt x="312686" y="178713"/>
                    <a:pt x="285978" y="157441"/>
                    <a:pt x="257923" y="137857"/>
                  </a:cubicBezTo>
                  <a:cubicBezTo>
                    <a:pt x="201599" y="98526"/>
                    <a:pt x="140537" y="67297"/>
                    <a:pt x="79768" y="35547"/>
                  </a:cubicBezTo>
                  <a:cubicBezTo>
                    <a:pt x="64884" y="27775"/>
                    <a:pt x="49797" y="20536"/>
                    <a:pt x="34277" y="14110"/>
                  </a:cubicBezTo>
                  <a:cubicBezTo>
                    <a:pt x="29680" y="12205"/>
                    <a:pt x="12890" y="3632"/>
                    <a:pt x="11481" y="12852"/>
                  </a:cubicBezTo>
                  <a:cubicBezTo>
                    <a:pt x="9525" y="25781"/>
                    <a:pt x="24168" y="38506"/>
                    <a:pt x="32525" y="46228"/>
                  </a:cubicBezTo>
                  <a:cubicBezTo>
                    <a:pt x="43510" y="56388"/>
                    <a:pt x="54699" y="66510"/>
                    <a:pt x="66154" y="76174"/>
                  </a:cubicBezTo>
                  <a:cubicBezTo>
                    <a:pt x="91744" y="97802"/>
                    <a:pt x="120776" y="114400"/>
                    <a:pt x="148780" y="132650"/>
                  </a:cubicBezTo>
                  <a:cubicBezTo>
                    <a:pt x="170814" y="147001"/>
                    <a:pt x="192544" y="161899"/>
                    <a:pt x="212673" y="178802"/>
                  </a:cubicBezTo>
                  <a:cubicBezTo>
                    <a:pt x="203631" y="173633"/>
                    <a:pt x="194614" y="168426"/>
                    <a:pt x="185597" y="163181"/>
                  </a:cubicBezTo>
                  <a:cubicBezTo>
                    <a:pt x="177101" y="157225"/>
                    <a:pt x="168464" y="151434"/>
                    <a:pt x="159765" y="145820"/>
                  </a:cubicBezTo>
                  <a:cubicBezTo>
                    <a:pt x="131342" y="127380"/>
                    <a:pt x="101154" y="110959"/>
                    <a:pt x="74358" y="90144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5" name="Freeform 19160">
              <a:extLst>
                <a:ext uri="{FF2B5EF4-FFF2-40B4-BE49-F238E27FC236}">
                  <a16:creationId xmlns:a16="http://schemas.microsoft.com/office/drawing/2014/main" id="{7693328A-250F-36B3-594A-5C3E3D766361}"/>
                </a:ext>
              </a:extLst>
            </p:cNvPr>
            <p:cNvSpPr/>
            <p:nvPr/>
          </p:nvSpPr>
          <p:spPr>
            <a:xfrm flipV="1">
              <a:off x="3216062" y="5996996"/>
              <a:ext cx="96435" cy="59847"/>
            </a:xfrm>
            <a:custGeom>
              <a:avLst/>
              <a:gdLst/>
              <a:ahLst/>
              <a:cxnLst/>
              <a:rect l="0" t="0" r="0" b="0"/>
              <a:pathLst>
                <a:path w="329576" h="224763">
                  <a:moveTo>
                    <a:pt x="55841" y="52831"/>
                  </a:moveTo>
                  <a:cubicBezTo>
                    <a:pt x="36753" y="38036"/>
                    <a:pt x="18249" y="22440"/>
                    <a:pt x="1625" y="4914"/>
                  </a:cubicBezTo>
                  <a:cubicBezTo>
                    <a:pt x="241" y="3467"/>
                    <a:pt x="0" y="0"/>
                    <a:pt x="2882" y="254"/>
                  </a:cubicBezTo>
                  <a:cubicBezTo>
                    <a:pt x="17653" y="1600"/>
                    <a:pt x="29946" y="10820"/>
                    <a:pt x="42900" y="17208"/>
                  </a:cubicBezTo>
                  <a:cubicBezTo>
                    <a:pt x="59473" y="25336"/>
                    <a:pt x="76161" y="33223"/>
                    <a:pt x="92289" y="42227"/>
                  </a:cubicBezTo>
                  <a:cubicBezTo>
                    <a:pt x="122312" y="59003"/>
                    <a:pt x="152145" y="77189"/>
                    <a:pt x="179754" y="97750"/>
                  </a:cubicBezTo>
                  <a:cubicBezTo>
                    <a:pt x="208418" y="119061"/>
                    <a:pt x="233602" y="144740"/>
                    <a:pt x="260374" y="168324"/>
                  </a:cubicBezTo>
                  <a:cubicBezTo>
                    <a:pt x="282612" y="187882"/>
                    <a:pt x="305230" y="207682"/>
                    <a:pt x="329576" y="224763"/>
                  </a:cubicBezTo>
                  <a:cubicBezTo>
                    <a:pt x="323036" y="222096"/>
                    <a:pt x="316521" y="219378"/>
                    <a:pt x="310031" y="216597"/>
                  </a:cubicBezTo>
                  <a:cubicBezTo>
                    <a:pt x="297471" y="206894"/>
                    <a:pt x="285266" y="196709"/>
                    <a:pt x="273176" y="186358"/>
                  </a:cubicBezTo>
                  <a:cubicBezTo>
                    <a:pt x="259815" y="174916"/>
                    <a:pt x="246658" y="163232"/>
                    <a:pt x="233641" y="151421"/>
                  </a:cubicBezTo>
                  <a:cubicBezTo>
                    <a:pt x="220229" y="139254"/>
                    <a:pt x="207250" y="126529"/>
                    <a:pt x="193318" y="114959"/>
                  </a:cubicBezTo>
                  <a:cubicBezTo>
                    <a:pt x="167093" y="93166"/>
                    <a:pt x="137946" y="75309"/>
                    <a:pt x="108711" y="57898"/>
                  </a:cubicBezTo>
                  <a:cubicBezTo>
                    <a:pt x="90918" y="47332"/>
                    <a:pt x="72770" y="37731"/>
                    <a:pt x="54165" y="28689"/>
                  </a:cubicBezTo>
                  <a:cubicBezTo>
                    <a:pt x="46024" y="24726"/>
                    <a:pt x="37922" y="20789"/>
                    <a:pt x="29984" y="16421"/>
                  </a:cubicBezTo>
                  <a:cubicBezTo>
                    <a:pt x="24485" y="13398"/>
                    <a:pt x="18656" y="10020"/>
                    <a:pt x="12509" y="8039"/>
                  </a:cubicBezTo>
                  <a:cubicBezTo>
                    <a:pt x="40703" y="36118"/>
                    <a:pt x="73366" y="59130"/>
                    <a:pt x="105231" y="82815"/>
                  </a:cubicBezTo>
                  <a:cubicBezTo>
                    <a:pt x="140588" y="109104"/>
                    <a:pt x="176021" y="136384"/>
                    <a:pt x="207453" y="167359"/>
                  </a:cubicBezTo>
                  <a:cubicBezTo>
                    <a:pt x="207529" y="167435"/>
                    <a:pt x="207605" y="167511"/>
                    <a:pt x="207682" y="167600"/>
                  </a:cubicBezTo>
                  <a:cubicBezTo>
                    <a:pt x="202957" y="165124"/>
                    <a:pt x="198246" y="162635"/>
                    <a:pt x="193547" y="160133"/>
                  </a:cubicBezTo>
                  <a:cubicBezTo>
                    <a:pt x="183450" y="151116"/>
                    <a:pt x="173074" y="142391"/>
                    <a:pt x="162571" y="133869"/>
                  </a:cubicBezTo>
                  <a:cubicBezTo>
                    <a:pt x="127811" y="105726"/>
                    <a:pt x="91185" y="80186"/>
                    <a:pt x="55841" y="52831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6" name="Freeform 19161">
              <a:extLst>
                <a:ext uri="{FF2B5EF4-FFF2-40B4-BE49-F238E27FC236}">
                  <a16:creationId xmlns:a16="http://schemas.microsoft.com/office/drawing/2014/main" id="{70944CCD-B7CA-E7B4-0BA3-D835C19E9515}"/>
                </a:ext>
              </a:extLst>
            </p:cNvPr>
            <p:cNvSpPr/>
            <p:nvPr/>
          </p:nvSpPr>
          <p:spPr>
            <a:xfrm flipV="1">
              <a:off x="3137299" y="6111159"/>
              <a:ext cx="1426" cy="689"/>
            </a:xfrm>
            <a:custGeom>
              <a:avLst/>
              <a:gdLst/>
              <a:ahLst/>
              <a:cxnLst/>
              <a:rect l="0" t="0" r="0" b="0"/>
              <a:pathLst>
                <a:path w="4875" h="2590">
                  <a:moveTo>
                    <a:pt x="2463" y="749"/>
                  </a:moveTo>
                  <a:cubicBezTo>
                    <a:pt x="3275" y="1333"/>
                    <a:pt x="4063" y="1980"/>
                    <a:pt x="4875" y="2590"/>
                  </a:cubicBezTo>
                  <a:cubicBezTo>
                    <a:pt x="3250" y="1764"/>
                    <a:pt x="1625" y="952"/>
                    <a:pt x="0" y="102"/>
                  </a:cubicBezTo>
                  <a:cubicBezTo>
                    <a:pt x="774" y="0"/>
                    <a:pt x="1651" y="140"/>
                    <a:pt x="2463" y="749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7" name="Freeform 19162">
              <a:extLst>
                <a:ext uri="{FF2B5EF4-FFF2-40B4-BE49-F238E27FC236}">
                  <a16:creationId xmlns:a16="http://schemas.microsoft.com/office/drawing/2014/main" id="{210A47A9-086C-FED7-21E0-9D8F1BC3FE74}"/>
                </a:ext>
              </a:extLst>
            </p:cNvPr>
            <p:cNvSpPr/>
            <p:nvPr/>
          </p:nvSpPr>
          <p:spPr>
            <a:xfrm flipV="1">
              <a:off x="3136392" y="5981083"/>
              <a:ext cx="229405" cy="130737"/>
            </a:xfrm>
            <a:custGeom>
              <a:avLst/>
              <a:gdLst/>
              <a:ahLst/>
              <a:cxnLst/>
              <a:rect l="0" t="0" r="0" b="0"/>
              <a:pathLst>
                <a:path w="784008" h="490993">
                  <a:moveTo>
                    <a:pt x="153923" y="114045"/>
                  </a:moveTo>
                  <a:cubicBezTo>
                    <a:pt x="181977" y="127138"/>
                    <a:pt x="212342" y="134022"/>
                    <a:pt x="241781" y="143178"/>
                  </a:cubicBezTo>
                  <a:cubicBezTo>
                    <a:pt x="272109" y="152627"/>
                    <a:pt x="300239" y="166280"/>
                    <a:pt x="327912" y="181774"/>
                  </a:cubicBezTo>
                  <a:cubicBezTo>
                    <a:pt x="384796" y="213574"/>
                    <a:pt x="439203" y="250836"/>
                    <a:pt x="488542" y="293445"/>
                  </a:cubicBezTo>
                  <a:cubicBezTo>
                    <a:pt x="513726" y="315187"/>
                    <a:pt x="538136" y="337844"/>
                    <a:pt x="563878" y="358926"/>
                  </a:cubicBezTo>
                  <a:cubicBezTo>
                    <a:pt x="588148" y="378789"/>
                    <a:pt x="613955" y="396543"/>
                    <a:pt x="640777" y="412774"/>
                  </a:cubicBezTo>
                  <a:cubicBezTo>
                    <a:pt x="687323" y="440930"/>
                    <a:pt x="736065" y="465276"/>
                    <a:pt x="784008" y="490993"/>
                  </a:cubicBezTo>
                  <a:cubicBezTo>
                    <a:pt x="779258" y="489799"/>
                    <a:pt x="774533" y="488555"/>
                    <a:pt x="769822" y="487234"/>
                  </a:cubicBezTo>
                  <a:cubicBezTo>
                    <a:pt x="732052" y="467892"/>
                    <a:pt x="693914" y="449337"/>
                    <a:pt x="656995" y="428382"/>
                  </a:cubicBezTo>
                  <a:cubicBezTo>
                    <a:pt x="629906" y="413015"/>
                    <a:pt x="603426" y="396480"/>
                    <a:pt x="578509" y="377773"/>
                  </a:cubicBezTo>
                  <a:cubicBezTo>
                    <a:pt x="552702" y="358405"/>
                    <a:pt x="528700" y="336815"/>
                    <a:pt x="504557" y="315454"/>
                  </a:cubicBezTo>
                  <a:cubicBezTo>
                    <a:pt x="479830" y="293597"/>
                    <a:pt x="454786" y="272210"/>
                    <a:pt x="427861" y="253071"/>
                  </a:cubicBezTo>
                  <a:cubicBezTo>
                    <a:pt x="400633" y="233717"/>
                    <a:pt x="372858" y="215137"/>
                    <a:pt x="344105" y="198118"/>
                  </a:cubicBezTo>
                  <a:cubicBezTo>
                    <a:pt x="316241" y="181634"/>
                    <a:pt x="287387" y="165581"/>
                    <a:pt x="256780" y="154812"/>
                  </a:cubicBezTo>
                  <a:cubicBezTo>
                    <a:pt x="227837" y="144626"/>
                    <a:pt x="197699" y="138162"/>
                    <a:pt x="169010" y="127202"/>
                  </a:cubicBezTo>
                  <a:cubicBezTo>
                    <a:pt x="110769" y="104952"/>
                    <a:pt x="65379" y="59270"/>
                    <a:pt x="19024" y="19227"/>
                  </a:cubicBezTo>
                  <a:cubicBezTo>
                    <a:pt x="13271" y="14249"/>
                    <a:pt x="7594" y="9283"/>
                    <a:pt x="2019" y="4114"/>
                  </a:cubicBezTo>
                  <a:cubicBezTo>
                    <a:pt x="0" y="2247"/>
                    <a:pt x="1244" y="279"/>
                    <a:pt x="3111" y="0"/>
                  </a:cubicBezTo>
                  <a:cubicBezTo>
                    <a:pt x="4724" y="838"/>
                    <a:pt x="6362" y="1650"/>
                    <a:pt x="7988" y="2476"/>
                  </a:cubicBezTo>
                  <a:cubicBezTo>
                    <a:pt x="32080" y="20535"/>
                    <a:pt x="53682" y="42024"/>
                    <a:pt x="76771" y="61328"/>
                  </a:cubicBezTo>
                  <a:cubicBezTo>
                    <a:pt x="100558" y="81191"/>
                    <a:pt x="125704" y="100850"/>
                    <a:pt x="153923" y="114045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8" name="Freeform 19163">
              <a:extLst>
                <a:ext uri="{FF2B5EF4-FFF2-40B4-BE49-F238E27FC236}">
                  <a16:creationId xmlns:a16="http://schemas.microsoft.com/office/drawing/2014/main" id="{AE96A81D-958A-85DF-C8F5-CC1930AD3DB0}"/>
                </a:ext>
              </a:extLst>
            </p:cNvPr>
            <p:cNvSpPr/>
            <p:nvPr/>
          </p:nvSpPr>
          <p:spPr>
            <a:xfrm flipV="1">
              <a:off x="3159274" y="5978349"/>
              <a:ext cx="229895" cy="123453"/>
            </a:xfrm>
            <a:custGeom>
              <a:avLst/>
              <a:gdLst/>
              <a:ahLst/>
              <a:cxnLst/>
              <a:rect l="0" t="0" r="0" b="0"/>
              <a:pathLst>
                <a:path w="785684" h="463638">
                  <a:moveTo>
                    <a:pt x="64274" y="36169"/>
                  </a:moveTo>
                  <a:cubicBezTo>
                    <a:pt x="80199" y="44093"/>
                    <a:pt x="95757" y="52755"/>
                    <a:pt x="111543" y="60921"/>
                  </a:cubicBezTo>
                  <a:cubicBezTo>
                    <a:pt x="143979" y="77685"/>
                    <a:pt x="177964" y="91464"/>
                    <a:pt x="211200" y="106501"/>
                  </a:cubicBezTo>
                  <a:cubicBezTo>
                    <a:pt x="244385" y="121512"/>
                    <a:pt x="277430" y="136791"/>
                    <a:pt x="310095" y="152932"/>
                  </a:cubicBezTo>
                  <a:cubicBezTo>
                    <a:pt x="368807" y="181952"/>
                    <a:pt x="422274" y="219683"/>
                    <a:pt x="474357" y="259155"/>
                  </a:cubicBezTo>
                  <a:cubicBezTo>
                    <a:pt x="526985" y="299020"/>
                    <a:pt x="578814" y="339787"/>
                    <a:pt x="634427" y="375500"/>
                  </a:cubicBezTo>
                  <a:cubicBezTo>
                    <a:pt x="683525" y="407034"/>
                    <a:pt x="733944" y="436536"/>
                    <a:pt x="785684" y="463524"/>
                  </a:cubicBezTo>
                  <a:cubicBezTo>
                    <a:pt x="781290" y="463638"/>
                    <a:pt x="776909" y="463612"/>
                    <a:pt x="772540" y="463473"/>
                  </a:cubicBezTo>
                  <a:cubicBezTo>
                    <a:pt x="732840" y="442378"/>
                    <a:pt x="693927" y="419747"/>
                    <a:pt x="655789" y="395998"/>
                  </a:cubicBezTo>
                  <a:cubicBezTo>
                    <a:pt x="626731" y="377875"/>
                    <a:pt x="598143" y="359091"/>
                    <a:pt x="570407" y="339013"/>
                  </a:cubicBezTo>
                  <a:cubicBezTo>
                    <a:pt x="543749" y="319709"/>
                    <a:pt x="517702" y="299566"/>
                    <a:pt x="491578" y="279564"/>
                  </a:cubicBezTo>
                  <a:cubicBezTo>
                    <a:pt x="439012" y="239292"/>
                    <a:pt x="385799" y="199160"/>
                    <a:pt x="327176" y="167995"/>
                  </a:cubicBezTo>
                  <a:cubicBezTo>
                    <a:pt x="262495" y="133616"/>
                    <a:pt x="194220" y="106704"/>
                    <a:pt x="128243" y="75056"/>
                  </a:cubicBezTo>
                  <a:cubicBezTo>
                    <a:pt x="112191" y="67360"/>
                    <a:pt x="96620" y="58711"/>
                    <a:pt x="80923" y="50329"/>
                  </a:cubicBezTo>
                  <a:cubicBezTo>
                    <a:pt x="66090" y="42417"/>
                    <a:pt x="50825" y="35344"/>
                    <a:pt x="36500" y="26518"/>
                  </a:cubicBezTo>
                  <a:cubicBezTo>
                    <a:pt x="23647" y="18618"/>
                    <a:pt x="11582" y="9639"/>
                    <a:pt x="0" y="0"/>
                  </a:cubicBezTo>
                  <a:cubicBezTo>
                    <a:pt x="6324" y="3099"/>
                    <a:pt x="12649" y="6210"/>
                    <a:pt x="18986" y="9284"/>
                  </a:cubicBezTo>
                  <a:cubicBezTo>
                    <a:pt x="20066" y="10046"/>
                    <a:pt x="21094" y="10833"/>
                    <a:pt x="22174" y="11570"/>
                  </a:cubicBezTo>
                  <a:cubicBezTo>
                    <a:pt x="35573" y="20917"/>
                    <a:pt x="49670" y="28880"/>
                    <a:pt x="64274" y="36169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9" name="Freeform 19164">
              <a:extLst>
                <a:ext uri="{FF2B5EF4-FFF2-40B4-BE49-F238E27FC236}">
                  <a16:creationId xmlns:a16="http://schemas.microsoft.com/office/drawing/2014/main" id="{9C92BE56-2008-0D47-6FF8-0379D3A1116C}"/>
                </a:ext>
              </a:extLst>
            </p:cNvPr>
            <p:cNvSpPr/>
            <p:nvPr/>
          </p:nvSpPr>
          <p:spPr>
            <a:xfrm flipV="1">
              <a:off x="3271257" y="5978674"/>
              <a:ext cx="124522" cy="79055"/>
            </a:xfrm>
            <a:custGeom>
              <a:avLst/>
              <a:gdLst/>
              <a:ahLst/>
              <a:cxnLst/>
              <a:rect l="0" t="0" r="0" b="0"/>
              <a:pathLst>
                <a:path w="425563" h="296899">
                  <a:moveTo>
                    <a:pt x="124231" y="101942"/>
                  </a:moveTo>
                  <a:cubicBezTo>
                    <a:pt x="157466" y="128802"/>
                    <a:pt x="194169" y="149859"/>
                    <a:pt x="231165" y="170953"/>
                  </a:cubicBezTo>
                  <a:cubicBezTo>
                    <a:pt x="269150" y="192594"/>
                    <a:pt x="306298" y="215124"/>
                    <a:pt x="342378" y="239851"/>
                  </a:cubicBezTo>
                  <a:cubicBezTo>
                    <a:pt x="369899" y="258710"/>
                    <a:pt x="397255" y="277951"/>
                    <a:pt x="425563" y="295667"/>
                  </a:cubicBezTo>
                  <a:cubicBezTo>
                    <a:pt x="423265" y="296150"/>
                    <a:pt x="420826" y="296556"/>
                    <a:pt x="418248" y="296899"/>
                  </a:cubicBezTo>
                  <a:cubicBezTo>
                    <a:pt x="395960" y="283374"/>
                    <a:pt x="374205" y="268934"/>
                    <a:pt x="352564" y="254342"/>
                  </a:cubicBezTo>
                  <a:cubicBezTo>
                    <a:pt x="315861" y="229577"/>
                    <a:pt x="278993" y="205688"/>
                    <a:pt x="240512" y="183768"/>
                  </a:cubicBezTo>
                  <a:cubicBezTo>
                    <a:pt x="202577" y="162152"/>
                    <a:pt x="164007" y="141413"/>
                    <a:pt x="129450" y="114540"/>
                  </a:cubicBezTo>
                  <a:cubicBezTo>
                    <a:pt x="96012" y="88544"/>
                    <a:pt x="64999" y="59258"/>
                    <a:pt x="34696" y="29718"/>
                  </a:cubicBezTo>
                  <a:cubicBezTo>
                    <a:pt x="23622" y="18948"/>
                    <a:pt x="12471" y="8699"/>
                    <a:pt x="0" y="0"/>
                  </a:cubicBezTo>
                  <a:cubicBezTo>
                    <a:pt x="7417" y="2984"/>
                    <a:pt x="14834" y="5956"/>
                    <a:pt x="22263" y="8940"/>
                  </a:cubicBezTo>
                  <a:cubicBezTo>
                    <a:pt x="25451" y="11709"/>
                    <a:pt x="28575" y="14579"/>
                    <a:pt x="31661" y="17513"/>
                  </a:cubicBezTo>
                  <a:cubicBezTo>
                    <a:pt x="61938" y="46291"/>
                    <a:pt x="91720" y="75654"/>
                    <a:pt x="124231" y="101942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0" name="Freeform 19165">
              <a:extLst>
                <a:ext uri="{FF2B5EF4-FFF2-40B4-BE49-F238E27FC236}">
                  <a16:creationId xmlns:a16="http://schemas.microsoft.com/office/drawing/2014/main" id="{09700767-CF29-EB18-033C-3881C83D6A10}"/>
                </a:ext>
              </a:extLst>
            </p:cNvPr>
            <p:cNvSpPr/>
            <p:nvPr/>
          </p:nvSpPr>
          <p:spPr>
            <a:xfrm flipV="1">
              <a:off x="3302482" y="5987080"/>
              <a:ext cx="102467" cy="59300"/>
            </a:xfrm>
            <a:custGeom>
              <a:avLst/>
              <a:gdLst/>
              <a:ahLst/>
              <a:cxnLst/>
              <a:rect l="0" t="0" r="0" b="0"/>
              <a:pathLst>
                <a:path w="350189" h="222707">
                  <a:moveTo>
                    <a:pt x="350189" y="222707"/>
                  </a:moveTo>
                  <a:cubicBezTo>
                    <a:pt x="342468" y="215761"/>
                    <a:pt x="334149" y="209474"/>
                    <a:pt x="325488" y="203734"/>
                  </a:cubicBezTo>
                  <a:cubicBezTo>
                    <a:pt x="300926" y="187478"/>
                    <a:pt x="273926" y="175387"/>
                    <a:pt x="247332" y="162890"/>
                  </a:cubicBezTo>
                  <a:cubicBezTo>
                    <a:pt x="216357" y="148311"/>
                    <a:pt x="186613" y="131712"/>
                    <a:pt x="157353" y="113945"/>
                  </a:cubicBezTo>
                  <a:cubicBezTo>
                    <a:pt x="139966" y="103378"/>
                    <a:pt x="122771" y="92520"/>
                    <a:pt x="105740" y="81395"/>
                  </a:cubicBezTo>
                  <a:cubicBezTo>
                    <a:pt x="89154" y="70549"/>
                    <a:pt x="72314" y="59906"/>
                    <a:pt x="56502" y="47943"/>
                  </a:cubicBezTo>
                  <a:cubicBezTo>
                    <a:pt x="39090" y="34786"/>
                    <a:pt x="22936" y="20168"/>
                    <a:pt x="6604" y="5741"/>
                  </a:cubicBezTo>
                  <a:cubicBezTo>
                    <a:pt x="4419" y="3810"/>
                    <a:pt x="2222" y="1905"/>
                    <a:pt x="0" y="0"/>
                  </a:cubicBezTo>
                  <a:cubicBezTo>
                    <a:pt x="4813" y="1855"/>
                    <a:pt x="9664" y="3721"/>
                    <a:pt x="14478" y="5588"/>
                  </a:cubicBezTo>
                  <a:cubicBezTo>
                    <a:pt x="27635" y="16853"/>
                    <a:pt x="40690" y="28194"/>
                    <a:pt x="54406" y="38761"/>
                  </a:cubicBezTo>
                  <a:cubicBezTo>
                    <a:pt x="70383" y="51054"/>
                    <a:pt x="87439" y="61824"/>
                    <a:pt x="104356" y="72733"/>
                  </a:cubicBezTo>
                  <a:cubicBezTo>
                    <a:pt x="121437" y="83782"/>
                    <a:pt x="138608" y="94717"/>
                    <a:pt x="155956" y="105321"/>
                  </a:cubicBezTo>
                  <a:cubicBezTo>
                    <a:pt x="185775" y="123571"/>
                    <a:pt x="216065" y="140678"/>
                    <a:pt x="247701" y="155550"/>
                  </a:cubicBezTo>
                  <a:cubicBezTo>
                    <a:pt x="274396" y="168097"/>
                    <a:pt x="301447" y="180226"/>
                    <a:pt x="326314" y="196203"/>
                  </a:cubicBezTo>
                  <a:cubicBezTo>
                    <a:pt x="334149" y="201244"/>
                    <a:pt x="341719" y="206744"/>
                    <a:pt x="348907" y="212687"/>
                  </a:cubicBezTo>
                  <a:cubicBezTo>
                    <a:pt x="349758" y="216142"/>
                    <a:pt x="350189" y="219494"/>
                    <a:pt x="350189" y="222707"/>
                  </a:cubicBezTo>
                </a:path>
              </a:pathLst>
            </a:custGeom>
            <a:solidFill>
              <a:srgbClr val="C09469">
                <a:alpha val="16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1" name="Freeform 19166">
              <a:extLst>
                <a:ext uri="{FF2B5EF4-FFF2-40B4-BE49-F238E27FC236}">
                  <a16:creationId xmlns:a16="http://schemas.microsoft.com/office/drawing/2014/main" id="{DB30DD50-2E30-8638-16AD-D6485677EDC3}"/>
                </a:ext>
              </a:extLst>
            </p:cNvPr>
            <p:cNvSpPr/>
            <p:nvPr/>
          </p:nvSpPr>
          <p:spPr>
            <a:xfrm flipV="1">
              <a:off x="2718995" y="6183778"/>
              <a:ext cx="236209" cy="123395"/>
            </a:xfrm>
            <a:custGeom>
              <a:avLst/>
              <a:gdLst/>
              <a:ahLst/>
              <a:cxnLst/>
              <a:rect l="0" t="0" r="0" b="0"/>
              <a:pathLst>
                <a:path w="807262" h="463422">
                  <a:moveTo>
                    <a:pt x="798601" y="392772"/>
                  </a:moveTo>
                  <a:cubicBezTo>
                    <a:pt x="790499" y="410958"/>
                    <a:pt x="774179" y="422312"/>
                    <a:pt x="756323" y="429792"/>
                  </a:cubicBezTo>
                  <a:cubicBezTo>
                    <a:pt x="689699" y="457770"/>
                    <a:pt x="613867" y="462152"/>
                    <a:pt x="542544" y="462825"/>
                  </a:cubicBezTo>
                  <a:cubicBezTo>
                    <a:pt x="478371" y="463422"/>
                    <a:pt x="413614" y="460462"/>
                    <a:pt x="351523" y="444346"/>
                  </a:cubicBezTo>
                  <a:cubicBezTo>
                    <a:pt x="214440" y="408773"/>
                    <a:pt x="124397" y="297916"/>
                    <a:pt x="58255" y="178574"/>
                  </a:cubicBezTo>
                  <a:cubicBezTo>
                    <a:pt x="37833" y="141770"/>
                    <a:pt x="0" y="78295"/>
                    <a:pt x="31382" y="38087"/>
                  </a:cubicBezTo>
                  <a:cubicBezTo>
                    <a:pt x="50876" y="13093"/>
                    <a:pt x="81318" y="3670"/>
                    <a:pt x="112001" y="2044"/>
                  </a:cubicBezTo>
                  <a:cubicBezTo>
                    <a:pt x="150736" y="0"/>
                    <a:pt x="189802" y="3848"/>
                    <a:pt x="228321" y="6693"/>
                  </a:cubicBezTo>
                  <a:cubicBezTo>
                    <a:pt x="309359" y="12674"/>
                    <a:pt x="390004" y="27038"/>
                    <a:pt x="466865" y="53733"/>
                  </a:cubicBezTo>
                  <a:cubicBezTo>
                    <a:pt x="540753" y="79413"/>
                    <a:pt x="611886" y="115430"/>
                    <a:pt x="675310" y="161277"/>
                  </a:cubicBezTo>
                  <a:cubicBezTo>
                    <a:pt x="704749" y="182562"/>
                    <a:pt x="731939" y="205879"/>
                    <a:pt x="753936" y="234950"/>
                  </a:cubicBezTo>
                  <a:cubicBezTo>
                    <a:pt x="775627" y="263575"/>
                    <a:pt x="791197" y="296545"/>
                    <a:pt x="800175" y="331304"/>
                  </a:cubicBezTo>
                  <a:cubicBezTo>
                    <a:pt x="805331" y="351332"/>
                    <a:pt x="807262" y="373392"/>
                    <a:pt x="798601" y="392772"/>
                  </a:cubicBezTo>
                </a:path>
              </a:pathLst>
            </a:custGeom>
            <a:solidFill>
              <a:srgbClr val="F2F2F1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3" name="Freeform 19168">
              <a:extLst>
                <a:ext uri="{FF2B5EF4-FFF2-40B4-BE49-F238E27FC236}">
                  <a16:creationId xmlns:a16="http://schemas.microsoft.com/office/drawing/2014/main" id="{BEFAF324-DC2B-433B-B940-FBA23112EE9F}"/>
                </a:ext>
              </a:extLst>
            </p:cNvPr>
            <p:cNvSpPr/>
            <p:nvPr/>
          </p:nvSpPr>
          <p:spPr>
            <a:xfrm flipV="1">
              <a:off x="2833770" y="6184045"/>
              <a:ext cx="121434" cy="114620"/>
            </a:xfrm>
            <a:custGeom>
              <a:avLst/>
              <a:gdLst/>
              <a:ahLst/>
              <a:cxnLst/>
              <a:rect l="0" t="0" r="0" b="0"/>
              <a:pathLst>
                <a:path w="415010" h="430465">
                  <a:moveTo>
                    <a:pt x="406349" y="360819"/>
                  </a:moveTo>
                  <a:cubicBezTo>
                    <a:pt x="398247" y="379005"/>
                    <a:pt x="381927" y="390359"/>
                    <a:pt x="364071" y="397839"/>
                  </a:cubicBezTo>
                  <a:cubicBezTo>
                    <a:pt x="304851" y="422718"/>
                    <a:pt x="238329" y="428929"/>
                    <a:pt x="174181" y="430465"/>
                  </a:cubicBezTo>
                  <a:cubicBezTo>
                    <a:pt x="199479" y="429449"/>
                    <a:pt x="224765" y="427138"/>
                    <a:pt x="249644" y="422528"/>
                  </a:cubicBezTo>
                  <a:cubicBezTo>
                    <a:pt x="277546" y="417372"/>
                    <a:pt x="306286" y="409282"/>
                    <a:pt x="329997" y="393140"/>
                  </a:cubicBezTo>
                  <a:cubicBezTo>
                    <a:pt x="350101" y="379424"/>
                    <a:pt x="364922" y="359461"/>
                    <a:pt x="368669" y="335064"/>
                  </a:cubicBezTo>
                  <a:cubicBezTo>
                    <a:pt x="374193" y="298958"/>
                    <a:pt x="359042" y="261404"/>
                    <a:pt x="341567" y="230695"/>
                  </a:cubicBezTo>
                  <a:cubicBezTo>
                    <a:pt x="313297" y="181000"/>
                    <a:pt x="269990" y="141935"/>
                    <a:pt x="222796" y="110528"/>
                  </a:cubicBezTo>
                  <a:cubicBezTo>
                    <a:pt x="174409" y="78333"/>
                    <a:pt x="121552" y="53518"/>
                    <a:pt x="68491" y="30086"/>
                  </a:cubicBezTo>
                  <a:cubicBezTo>
                    <a:pt x="45885" y="20104"/>
                    <a:pt x="23102" y="9690"/>
                    <a:pt x="0" y="0"/>
                  </a:cubicBezTo>
                  <a:cubicBezTo>
                    <a:pt x="25172" y="6147"/>
                    <a:pt x="50102" y="13271"/>
                    <a:pt x="74613" y="21780"/>
                  </a:cubicBezTo>
                  <a:cubicBezTo>
                    <a:pt x="148501" y="47460"/>
                    <a:pt x="219634" y="83477"/>
                    <a:pt x="283058" y="129324"/>
                  </a:cubicBezTo>
                  <a:cubicBezTo>
                    <a:pt x="312497" y="150609"/>
                    <a:pt x="339687" y="173926"/>
                    <a:pt x="361684" y="202997"/>
                  </a:cubicBezTo>
                  <a:cubicBezTo>
                    <a:pt x="383375" y="231622"/>
                    <a:pt x="398945" y="264592"/>
                    <a:pt x="407923" y="299351"/>
                  </a:cubicBezTo>
                  <a:cubicBezTo>
                    <a:pt x="413079" y="319379"/>
                    <a:pt x="415010" y="341439"/>
                    <a:pt x="406349" y="360819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4" name="Freeform 19169">
              <a:extLst>
                <a:ext uri="{FF2B5EF4-FFF2-40B4-BE49-F238E27FC236}">
                  <a16:creationId xmlns:a16="http://schemas.microsoft.com/office/drawing/2014/main" id="{2D37A772-B86A-A42D-4375-BF2E4B9D0178}"/>
                </a:ext>
              </a:extLst>
            </p:cNvPr>
            <p:cNvSpPr/>
            <p:nvPr/>
          </p:nvSpPr>
          <p:spPr>
            <a:xfrm flipV="1">
              <a:off x="2747447" y="6266453"/>
              <a:ext cx="6480" cy="7364"/>
            </a:xfrm>
            <a:custGeom>
              <a:avLst/>
              <a:gdLst/>
              <a:ahLst/>
              <a:cxnLst/>
              <a:rect l="0" t="0" r="0" b="0"/>
              <a:pathLst>
                <a:path w="22148" h="27659">
                  <a:moveTo>
                    <a:pt x="21056" y="21208"/>
                  </a:moveTo>
                  <a:cubicBezTo>
                    <a:pt x="20485" y="23252"/>
                    <a:pt x="19139" y="25170"/>
                    <a:pt x="17310" y="26262"/>
                  </a:cubicBezTo>
                  <a:cubicBezTo>
                    <a:pt x="14986" y="27646"/>
                    <a:pt x="12332" y="27659"/>
                    <a:pt x="9893" y="26605"/>
                  </a:cubicBezTo>
                  <a:cubicBezTo>
                    <a:pt x="9220" y="26326"/>
                    <a:pt x="8610" y="25932"/>
                    <a:pt x="8026" y="25526"/>
                  </a:cubicBezTo>
                  <a:cubicBezTo>
                    <a:pt x="7722" y="25437"/>
                    <a:pt x="7429" y="25424"/>
                    <a:pt x="7150" y="25310"/>
                  </a:cubicBezTo>
                  <a:cubicBezTo>
                    <a:pt x="4356" y="24116"/>
                    <a:pt x="2603" y="21258"/>
                    <a:pt x="1702" y="18478"/>
                  </a:cubicBezTo>
                  <a:cubicBezTo>
                    <a:pt x="0" y="13233"/>
                    <a:pt x="406" y="6146"/>
                    <a:pt x="5105" y="2527"/>
                  </a:cubicBezTo>
                  <a:cubicBezTo>
                    <a:pt x="8382" y="0"/>
                    <a:pt x="12217" y="2362"/>
                    <a:pt x="14821" y="4686"/>
                  </a:cubicBezTo>
                  <a:cubicBezTo>
                    <a:pt x="16256" y="5968"/>
                    <a:pt x="17450" y="7581"/>
                    <a:pt x="18428" y="9207"/>
                  </a:cubicBezTo>
                  <a:cubicBezTo>
                    <a:pt x="20523" y="12636"/>
                    <a:pt x="22148" y="17157"/>
                    <a:pt x="21056" y="21208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5" name="Freeform 19170">
              <a:extLst>
                <a:ext uri="{FF2B5EF4-FFF2-40B4-BE49-F238E27FC236}">
                  <a16:creationId xmlns:a16="http://schemas.microsoft.com/office/drawing/2014/main" id="{293393D7-CB77-C991-18F1-1DB451F4A3AF}"/>
                </a:ext>
              </a:extLst>
            </p:cNvPr>
            <p:cNvSpPr/>
            <p:nvPr/>
          </p:nvSpPr>
          <p:spPr>
            <a:xfrm flipV="1">
              <a:off x="2758632" y="6262992"/>
              <a:ext cx="3741" cy="1856"/>
            </a:xfrm>
            <a:custGeom>
              <a:avLst/>
              <a:gdLst/>
              <a:ahLst/>
              <a:cxnLst/>
              <a:rect l="0" t="0" r="0" b="0"/>
              <a:pathLst>
                <a:path w="12788" h="6972">
                  <a:moveTo>
                    <a:pt x="7594" y="6972"/>
                  </a:moveTo>
                  <a:cubicBezTo>
                    <a:pt x="3670" y="6972"/>
                    <a:pt x="0" y="0"/>
                    <a:pt x="5220" y="0"/>
                  </a:cubicBezTo>
                  <a:cubicBezTo>
                    <a:pt x="9130" y="0"/>
                    <a:pt x="12788" y="6972"/>
                    <a:pt x="7594" y="6972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6" name="Freeform 19171">
              <a:extLst>
                <a:ext uri="{FF2B5EF4-FFF2-40B4-BE49-F238E27FC236}">
                  <a16:creationId xmlns:a16="http://schemas.microsoft.com/office/drawing/2014/main" id="{5FF81409-6E4C-383B-D92E-65370940721E}"/>
                </a:ext>
              </a:extLst>
            </p:cNvPr>
            <p:cNvSpPr/>
            <p:nvPr/>
          </p:nvSpPr>
          <p:spPr>
            <a:xfrm flipV="1">
              <a:off x="2770474" y="6253493"/>
              <a:ext cx="2641" cy="1308"/>
            </a:xfrm>
            <a:custGeom>
              <a:avLst/>
              <a:gdLst/>
              <a:ahLst/>
              <a:cxnLst/>
              <a:rect l="0" t="0" r="0" b="0"/>
              <a:pathLst>
                <a:path w="9028" h="4914">
                  <a:moveTo>
                    <a:pt x="5346" y="4914"/>
                  </a:moveTo>
                  <a:cubicBezTo>
                    <a:pt x="2591" y="4914"/>
                    <a:pt x="0" y="0"/>
                    <a:pt x="3670" y="0"/>
                  </a:cubicBezTo>
                  <a:cubicBezTo>
                    <a:pt x="6438" y="0"/>
                    <a:pt x="9028" y="4914"/>
                    <a:pt x="5346" y="4914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7" name="Freeform 19172">
              <a:extLst>
                <a:ext uri="{FF2B5EF4-FFF2-40B4-BE49-F238E27FC236}">
                  <a16:creationId xmlns:a16="http://schemas.microsoft.com/office/drawing/2014/main" id="{8D81FDE9-597B-13E2-B20D-E97CF1C6FAC7}"/>
                </a:ext>
              </a:extLst>
            </p:cNvPr>
            <p:cNvSpPr/>
            <p:nvPr/>
          </p:nvSpPr>
          <p:spPr>
            <a:xfrm flipV="1">
              <a:off x="2787158" y="6280463"/>
              <a:ext cx="5833" cy="6394"/>
            </a:xfrm>
            <a:custGeom>
              <a:avLst/>
              <a:gdLst/>
              <a:ahLst/>
              <a:cxnLst/>
              <a:rect l="0" t="0" r="0" b="0"/>
              <a:pathLst>
                <a:path w="19938" h="24015">
                  <a:moveTo>
                    <a:pt x="19392" y="20942"/>
                  </a:moveTo>
                  <a:cubicBezTo>
                    <a:pt x="18821" y="22986"/>
                    <a:pt x="17094" y="23723"/>
                    <a:pt x="15163" y="23901"/>
                  </a:cubicBezTo>
                  <a:cubicBezTo>
                    <a:pt x="14046" y="24015"/>
                    <a:pt x="12877" y="23888"/>
                    <a:pt x="11785" y="23647"/>
                  </a:cubicBezTo>
                  <a:cubicBezTo>
                    <a:pt x="10680" y="23405"/>
                    <a:pt x="9550" y="23050"/>
                    <a:pt x="8547" y="22516"/>
                  </a:cubicBezTo>
                  <a:cubicBezTo>
                    <a:pt x="5854" y="21107"/>
                    <a:pt x="3670" y="19266"/>
                    <a:pt x="1955" y="16751"/>
                  </a:cubicBezTo>
                  <a:cubicBezTo>
                    <a:pt x="1371" y="15875"/>
                    <a:pt x="876" y="14859"/>
                    <a:pt x="533" y="13869"/>
                  </a:cubicBezTo>
                  <a:cubicBezTo>
                    <a:pt x="216" y="12967"/>
                    <a:pt x="0" y="11951"/>
                    <a:pt x="0" y="10986"/>
                  </a:cubicBezTo>
                  <a:cubicBezTo>
                    <a:pt x="0" y="10109"/>
                    <a:pt x="127" y="9360"/>
                    <a:pt x="342" y="8611"/>
                  </a:cubicBezTo>
                  <a:cubicBezTo>
                    <a:pt x="292" y="7455"/>
                    <a:pt x="355" y="6211"/>
                    <a:pt x="787" y="5131"/>
                  </a:cubicBezTo>
                  <a:cubicBezTo>
                    <a:pt x="1384" y="3632"/>
                    <a:pt x="2273" y="2210"/>
                    <a:pt x="3708" y="1397"/>
                  </a:cubicBezTo>
                  <a:cubicBezTo>
                    <a:pt x="5638" y="318"/>
                    <a:pt x="7950" y="0"/>
                    <a:pt x="10096" y="534"/>
                  </a:cubicBezTo>
                  <a:cubicBezTo>
                    <a:pt x="14795" y="1702"/>
                    <a:pt x="18173" y="5817"/>
                    <a:pt x="19227" y="10452"/>
                  </a:cubicBezTo>
                  <a:cubicBezTo>
                    <a:pt x="19633" y="12306"/>
                    <a:pt x="19938" y="14135"/>
                    <a:pt x="19925" y="16053"/>
                  </a:cubicBezTo>
                  <a:cubicBezTo>
                    <a:pt x="19925" y="17653"/>
                    <a:pt x="19836" y="19368"/>
                    <a:pt x="19392" y="20942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8" name="Freeform 19173">
              <a:extLst>
                <a:ext uri="{FF2B5EF4-FFF2-40B4-BE49-F238E27FC236}">
                  <a16:creationId xmlns:a16="http://schemas.microsoft.com/office/drawing/2014/main" id="{FCD6671C-D8FE-2431-2F87-C33B6B70E9B1}"/>
                </a:ext>
              </a:extLst>
            </p:cNvPr>
            <p:cNvSpPr/>
            <p:nvPr/>
          </p:nvSpPr>
          <p:spPr>
            <a:xfrm flipV="1">
              <a:off x="2826473" y="6271427"/>
              <a:ext cx="4094" cy="2032"/>
            </a:xfrm>
            <a:custGeom>
              <a:avLst/>
              <a:gdLst/>
              <a:ahLst/>
              <a:cxnLst/>
              <a:rect l="0" t="0" r="0" b="0"/>
              <a:pathLst>
                <a:path w="13994" h="7632">
                  <a:moveTo>
                    <a:pt x="8318" y="7632"/>
                  </a:moveTo>
                  <a:cubicBezTo>
                    <a:pt x="4026" y="7632"/>
                    <a:pt x="0" y="0"/>
                    <a:pt x="5690" y="0"/>
                  </a:cubicBezTo>
                  <a:cubicBezTo>
                    <a:pt x="9981" y="0"/>
                    <a:pt x="13994" y="7632"/>
                    <a:pt x="8318" y="7632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pic>
          <p:nvPicPr>
            <p:cNvPr id="79" name="Picture 19174">
              <a:extLst>
                <a:ext uri="{FF2B5EF4-FFF2-40B4-BE49-F238E27FC236}">
                  <a16:creationId xmlns:a16="http://schemas.microsoft.com/office/drawing/2014/main" id="{6BE2099F-BCCA-A592-4160-D886659AB6B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825027" y="6268479"/>
              <a:ext cx="29119" cy="28446"/>
            </a:xfrm>
            <a:prstGeom prst="rect">
              <a:avLst/>
            </a:prstGeom>
            <a:noFill/>
          </p:spPr>
        </p:pic>
        <p:pic>
          <p:nvPicPr>
            <p:cNvPr id="80" name="Picture 19175">
              <a:extLst>
                <a:ext uri="{FF2B5EF4-FFF2-40B4-BE49-F238E27FC236}">
                  <a16:creationId xmlns:a16="http://schemas.microsoft.com/office/drawing/2014/main" id="{ACB465F3-6772-9728-6CC5-9A3A9414845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806180" y="6270575"/>
              <a:ext cx="30034" cy="28950"/>
            </a:xfrm>
            <a:prstGeom prst="rect">
              <a:avLst/>
            </a:prstGeom>
            <a:noFill/>
          </p:spPr>
        </p:pic>
        <p:sp>
          <p:nvSpPr>
            <p:cNvPr id="81" name="Freeform 19176">
              <a:extLst>
                <a:ext uri="{FF2B5EF4-FFF2-40B4-BE49-F238E27FC236}">
                  <a16:creationId xmlns:a16="http://schemas.microsoft.com/office/drawing/2014/main" id="{A3D7DA6C-3FF5-CB01-D877-7035D79F7A76}"/>
                </a:ext>
              </a:extLst>
            </p:cNvPr>
            <p:cNvSpPr/>
            <p:nvPr/>
          </p:nvSpPr>
          <p:spPr>
            <a:xfrm flipV="1">
              <a:off x="2836959" y="6246624"/>
              <a:ext cx="4057" cy="2015"/>
            </a:xfrm>
            <a:custGeom>
              <a:avLst/>
              <a:gdLst/>
              <a:ahLst/>
              <a:cxnLst/>
              <a:rect l="0" t="0" r="0" b="0"/>
              <a:pathLst>
                <a:path w="13867" h="7569">
                  <a:moveTo>
                    <a:pt x="8229" y="7569"/>
                  </a:moveTo>
                  <a:cubicBezTo>
                    <a:pt x="3975" y="7569"/>
                    <a:pt x="0" y="0"/>
                    <a:pt x="5639" y="0"/>
                  </a:cubicBezTo>
                  <a:cubicBezTo>
                    <a:pt x="9892" y="0"/>
                    <a:pt x="13867" y="7569"/>
                    <a:pt x="8229" y="7569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2" name="Freeform 19177">
              <a:extLst>
                <a:ext uri="{FF2B5EF4-FFF2-40B4-BE49-F238E27FC236}">
                  <a16:creationId xmlns:a16="http://schemas.microsoft.com/office/drawing/2014/main" id="{13C99B2D-5765-77FD-AF88-F9DDE5FF4202}"/>
                </a:ext>
              </a:extLst>
            </p:cNvPr>
            <p:cNvSpPr/>
            <p:nvPr/>
          </p:nvSpPr>
          <p:spPr>
            <a:xfrm flipV="1">
              <a:off x="2868807" y="6192518"/>
              <a:ext cx="285" cy="148"/>
            </a:xfrm>
            <a:custGeom>
              <a:avLst/>
              <a:gdLst/>
              <a:ahLst/>
              <a:cxnLst/>
              <a:rect l="0" t="0" r="0" b="0"/>
              <a:pathLst>
                <a:path w="977" h="558">
                  <a:moveTo>
                    <a:pt x="0" y="0"/>
                  </a:moveTo>
                  <a:cubicBezTo>
                    <a:pt x="241" y="177"/>
                    <a:pt x="520" y="266"/>
                    <a:pt x="774" y="406"/>
                  </a:cubicBezTo>
                  <a:cubicBezTo>
                    <a:pt x="850" y="457"/>
                    <a:pt x="901" y="520"/>
                    <a:pt x="977" y="558"/>
                  </a:cubicBezTo>
                  <a:cubicBezTo>
                    <a:pt x="647" y="380"/>
                    <a:pt x="330" y="190"/>
                    <a:pt x="0" y="0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3" name="Freeform 19178">
              <a:extLst>
                <a:ext uri="{FF2B5EF4-FFF2-40B4-BE49-F238E27FC236}">
                  <a16:creationId xmlns:a16="http://schemas.microsoft.com/office/drawing/2014/main" id="{11C05212-31BC-52B3-8AA6-5DE36955ED52}"/>
                </a:ext>
              </a:extLst>
            </p:cNvPr>
            <p:cNvSpPr/>
            <p:nvPr/>
          </p:nvSpPr>
          <p:spPr>
            <a:xfrm flipV="1">
              <a:off x="2867637" y="6191743"/>
              <a:ext cx="7510" cy="6330"/>
            </a:xfrm>
            <a:custGeom>
              <a:avLst/>
              <a:gdLst/>
              <a:ahLst/>
              <a:cxnLst/>
              <a:rect l="0" t="0" r="0" b="0"/>
              <a:pathLst>
                <a:path w="25666" h="23773">
                  <a:moveTo>
                    <a:pt x="23787" y="18948"/>
                  </a:moveTo>
                  <a:cubicBezTo>
                    <a:pt x="23038" y="19798"/>
                    <a:pt x="22225" y="20637"/>
                    <a:pt x="21324" y="21322"/>
                  </a:cubicBezTo>
                  <a:cubicBezTo>
                    <a:pt x="20397" y="21995"/>
                    <a:pt x="19304" y="22478"/>
                    <a:pt x="18238" y="22910"/>
                  </a:cubicBezTo>
                  <a:cubicBezTo>
                    <a:pt x="16053" y="23773"/>
                    <a:pt x="13577" y="23723"/>
                    <a:pt x="11303" y="23367"/>
                  </a:cubicBezTo>
                  <a:cubicBezTo>
                    <a:pt x="9246" y="23050"/>
                    <a:pt x="7163" y="22148"/>
                    <a:pt x="5347" y="21018"/>
                  </a:cubicBezTo>
                  <a:cubicBezTo>
                    <a:pt x="5169" y="20929"/>
                    <a:pt x="4966" y="20814"/>
                    <a:pt x="4776" y="20713"/>
                  </a:cubicBezTo>
                  <a:cubicBezTo>
                    <a:pt x="3810" y="20205"/>
                    <a:pt x="3023" y="19468"/>
                    <a:pt x="2350" y="18618"/>
                  </a:cubicBezTo>
                  <a:cubicBezTo>
                    <a:pt x="1486" y="17691"/>
                    <a:pt x="724" y="16624"/>
                    <a:pt x="394" y="15481"/>
                  </a:cubicBezTo>
                  <a:cubicBezTo>
                    <a:pt x="280" y="14910"/>
                    <a:pt x="153" y="14351"/>
                    <a:pt x="38" y="13767"/>
                  </a:cubicBezTo>
                  <a:cubicBezTo>
                    <a:pt x="0" y="13246"/>
                    <a:pt x="64" y="12751"/>
                    <a:pt x="165" y="12256"/>
                  </a:cubicBezTo>
                  <a:cubicBezTo>
                    <a:pt x="165" y="12129"/>
                    <a:pt x="127" y="12014"/>
                    <a:pt x="127" y="11887"/>
                  </a:cubicBezTo>
                  <a:cubicBezTo>
                    <a:pt x="191" y="9081"/>
                    <a:pt x="889" y="6325"/>
                    <a:pt x="2426" y="3950"/>
                  </a:cubicBezTo>
                  <a:cubicBezTo>
                    <a:pt x="3112" y="2883"/>
                    <a:pt x="4052" y="1803"/>
                    <a:pt x="5207" y="1232"/>
                  </a:cubicBezTo>
                  <a:cubicBezTo>
                    <a:pt x="6617" y="508"/>
                    <a:pt x="7392" y="279"/>
                    <a:pt x="8992" y="102"/>
                  </a:cubicBezTo>
                  <a:cubicBezTo>
                    <a:pt x="9919" y="0"/>
                    <a:pt x="10897" y="114"/>
                    <a:pt x="11799" y="292"/>
                  </a:cubicBezTo>
                  <a:cubicBezTo>
                    <a:pt x="14593" y="851"/>
                    <a:pt x="17133" y="2489"/>
                    <a:pt x="19063" y="4547"/>
                  </a:cubicBezTo>
                  <a:cubicBezTo>
                    <a:pt x="20968" y="6566"/>
                    <a:pt x="22213" y="8890"/>
                    <a:pt x="23343" y="11405"/>
                  </a:cubicBezTo>
                  <a:cubicBezTo>
                    <a:pt x="24371" y="13703"/>
                    <a:pt x="25666" y="16764"/>
                    <a:pt x="23787" y="18948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4" name="Freeform 19179">
              <a:extLst>
                <a:ext uri="{FF2B5EF4-FFF2-40B4-BE49-F238E27FC236}">
                  <a16:creationId xmlns:a16="http://schemas.microsoft.com/office/drawing/2014/main" id="{0FF33C32-CAF9-B44C-B374-DBADA13913A5}"/>
                </a:ext>
              </a:extLst>
            </p:cNvPr>
            <p:cNvSpPr/>
            <p:nvPr/>
          </p:nvSpPr>
          <p:spPr>
            <a:xfrm flipV="1">
              <a:off x="2878325" y="6198770"/>
              <a:ext cx="5042" cy="2502"/>
            </a:xfrm>
            <a:custGeom>
              <a:avLst/>
              <a:gdLst/>
              <a:ahLst/>
              <a:cxnLst/>
              <a:rect l="0" t="0" r="0" b="0"/>
              <a:pathLst>
                <a:path w="17233" h="9398">
                  <a:moveTo>
                    <a:pt x="10223" y="9398"/>
                  </a:moveTo>
                  <a:cubicBezTo>
                    <a:pt x="4928" y="9398"/>
                    <a:pt x="0" y="0"/>
                    <a:pt x="7010" y="0"/>
                  </a:cubicBezTo>
                  <a:cubicBezTo>
                    <a:pt x="12280" y="0"/>
                    <a:pt x="17233" y="9398"/>
                    <a:pt x="10223" y="9398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5" name="Freeform 19180">
              <a:extLst>
                <a:ext uri="{FF2B5EF4-FFF2-40B4-BE49-F238E27FC236}">
                  <a16:creationId xmlns:a16="http://schemas.microsoft.com/office/drawing/2014/main" id="{C330F72B-268F-03E8-C316-696E445E42EB}"/>
                </a:ext>
              </a:extLst>
            </p:cNvPr>
            <p:cNvSpPr/>
            <p:nvPr/>
          </p:nvSpPr>
          <p:spPr>
            <a:xfrm flipV="1">
              <a:off x="2886093" y="6205701"/>
              <a:ext cx="4373" cy="2167"/>
            </a:xfrm>
            <a:custGeom>
              <a:avLst/>
              <a:gdLst/>
              <a:ahLst/>
              <a:cxnLst/>
              <a:rect l="0" t="0" r="0" b="0"/>
              <a:pathLst>
                <a:path w="14947" h="8140">
                  <a:moveTo>
                    <a:pt x="8864" y="8140"/>
                  </a:moveTo>
                  <a:cubicBezTo>
                    <a:pt x="4292" y="8140"/>
                    <a:pt x="0" y="0"/>
                    <a:pt x="6071" y="0"/>
                  </a:cubicBezTo>
                  <a:cubicBezTo>
                    <a:pt x="10654" y="0"/>
                    <a:pt x="14947" y="8140"/>
                    <a:pt x="8864" y="8140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pic>
          <p:nvPicPr>
            <p:cNvPr id="86" name="Picture 19181">
              <a:extLst>
                <a:ext uri="{FF2B5EF4-FFF2-40B4-BE49-F238E27FC236}">
                  <a16:creationId xmlns:a16="http://schemas.microsoft.com/office/drawing/2014/main" id="{AEC6CEBD-5853-3975-358E-367E029AD67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07499" y="6201334"/>
              <a:ext cx="35166" cy="33877"/>
            </a:xfrm>
            <a:prstGeom prst="rect">
              <a:avLst/>
            </a:prstGeom>
            <a:noFill/>
          </p:spPr>
        </p:pic>
        <p:sp>
          <p:nvSpPr>
            <p:cNvPr id="87" name="Freeform 19182">
              <a:extLst>
                <a:ext uri="{FF2B5EF4-FFF2-40B4-BE49-F238E27FC236}">
                  <a16:creationId xmlns:a16="http://schemas.microsoft.com/office/drawing/2014/main" id="{8AF2BC3D-61FC-268E-3CD3-E13670A1770D}"/>
                </a:ext>
              </a:extLst>
            </p:cNvPr>
            <p:cNvSpPr/>
            <p:nvPr/>
          </p:nvSpPr>
          <p:spPr>
            <a:xfrm flipV="1">
              <a:off x="2926169" y="6219328"/>
              <a:ext cx="18" cy="53"/>
            </a:xfrm>
            <a:custGeom>
              <a:avLst/>
              <a:gdLst/>
              <a:ahLst/>
              <a:cxnLst/>
              <a:rect l="0" t="0" r="0" b="0"/>
              <a:pathLst>
                <a:path w="62" h="202">
                  <a:moveTo>
                    <a:pt x="50" y="152"/>
                  </a:moveTo>
                  <a:cubicBezTo>
                    <a:pt x="62" y="164"/>
                    <a:pt x="50" y="190"/>
                    <a:pt x="62" y="202"/>
                  </a:cubicBezTo>
                  <a:cubicBezTo>
                    <a:pt x="50" y="202"/>
                    <a:pt x="38" y="164"/>
                    <a:pt x="12" y="127"/>
                  </a:cubicBezTo>
                  <a:cubicBezTo>
                    <a:pt x="12" y="76"/>
                    <a:pt x="0" y="38"/>
                    <a:pt x="0" y="0"/>
                  </a:cubicBezTo>
                  <a:cubicBezTo>
                    <a:pt x="12" y="38"/>
                    <a:pt x="38" y="102"/>
                    <a:pt x="50" y="152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9" name="Freeform 19184">
              <a:extLst>
                <a:ext uri="{FF2B5EF4-FFF2-40B4-BE49-F238E27FC236}">
                  <a16:creationId xmlns:a16="http://schemas.microsoft.com/office/drawing/2014/main" id="{12A85BA7-A12A-115A-DC42-51CDBBD7E5B8}"/>
                </a:ext>
              </a:extLst>
            </p:cNvPr>
            <p:cNvSpPr/>
            <p:nvPr/>
          </p:nvSpPr>
          <p:spPr>
            <a:xfrm flipV="1">
              <a:off x="2925693" y="6218939"/>
              <a:ext cx="456" cy="503"/>
            </a:xfrm>
            <a:custGeom>
              <a:avLst/>
              <a:gdLst/>
              <a:ahLst/>
              <a:cxnLst/>
              <a:rect l="0" t="0" r="0" b="0"/>
              <a:pathLst>
                <a:path w="1561" h="1891">
                  <a:moveTo>
                    <a:pt x="660" y="825"/>
                  </a:moveTo>
                  <a:cubicBezTo>
                    <a:pt x="610" y="749"/>
                    <a:pt x="546" y="711"/>
                    <a:pt x="495" y="635"/>
                  </a:cubicBezTo>
                  <a:cubicBezTo>
                    <a:pt x="330" y="432"/>
                    <a:pt x="165" y="203"/>
                    <a:pt x="0" y="0"/>
                  </a:cubicBezTo>
                  <a:cubicBezTo>
                    <a:pt x="1561" y="1891"/>
                    <a:pt x="977" y="1269"/>
                    <a:pt x="660" y="825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0" name="Freeform 19185">
              <a:extLst>
                <a:ext uri="{FF2B5EF4-FFF2-40B4-BE49-F238E27FC236}">
                  <a16:creationId xmlns:a16="http://schemas.microsoft.com/office/drawing/2014/main" id="{93B2856C-3D0F-97AC-FC67-284EF1897A81}"/>
                </a:ext>
              </a:extLst>
            </p:cNvPr>
            <p:cNvSpPr/>
            <p:nvPr/>
          </p:nvSpPr>
          <p:spPr>
            <a:xfrm flipV="1">
              <a:off x="2919865" y="6213883"/>
              <a:ext cx="10423" cy="8704"/>
            </a:xfrm>
            <a:custGeom>
              <a:avLst/>
              <a:gdLst/>
              <a:ahLst/>
              <a:cxnLst/>
              <a:rect l="0" t="0" r="0" b="0"/>
              <a:pathLst>
                <a:path w="35622" h="32689">
                  <a:moveTo>
                    <a:pt x="33705" y="21640"/>
                  </a:moveTo>
                  <a:cubicBezTo>
                    <a:pt x="33083" y="23341"/>
                    <a:pt x="32105" y="24891"/>
                    <a:pt x="30950" y="26288"/>
                  </a:cubicBezTo>
                  <a:cubicBezTo>
                    <a:pt x="31254" y="27062"/>
                    <a:pt x="31305" y="28002"/>
                    <a:pt x="30467" y="28459"/>
                  </a:cubicBezTo>
                  <a:cubicBezTo>
                    <a:pt x="26251" y="30733"/>
                    <a:pt x="21590" y="32689"/>
                    <a:pt x="16599" y="32003"/>
                  </a:cubicBezTo>
                  <a:cubicBezTo>
                    <a:pt x="11125" y="31241"/>
                    <a:pt x="6540" y="27266"/>
                    <a:pt x="3822" y="22617"/>
                  </a:cubicBezTo>
                  <a:cubicBezTo>
                    <a:pt x="1054" y="17856"/>
                    <a:pt x="0" y="12547"/>
                    <a:pt x="2679" y="7518"/>
                  </a:cubicBezTo>
                  <a:cubicBezTo>
                    <a:pt x="4953" y="3264"/>
                    <a:pt x="9614" y="1054"/>
                    <a:pt x="14198" y="419"/>
                  </a:cubicBezTo>
                  <a:cubicBezTo>
                    <a:pt x="17157" y="0"/>
                    <a:pt x="20116" y="622"/>
                    <a:pt x="22910" y="1625"/>
                  </a:cubicBezTo>
                  <a:cubicBezTo>
                    <a:pt x="25679" y="2629"/>
                    <a:pt x="28638" y="4457"/>
                    <a:pt x="30556" y="6718"/>
                  </a:cubicBezTo>
                  <a:cubicBezTo>
                    <a:pt x="34073" y="10807"/>
                    <a:pt x="35622" y="16459"/>
                    <a:pt x="33705" y="21640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1" name="Freeform 19186">
              <a:extLst>
                <a:ext uri="{FF2B5EF4-FFF2-40B4-BE49-F238E27FC236}">
                  <a16:creationId xmlns:a16="http://schemas.microsoft.com/office/drawing/2014/main" id="{DC6FF543-2C36-005C-8469-5956FA6CF930}"/>
                </a:ext>
              </a:extLst>
            </p:cNvPr>
            <p:cNvSpPr/>
            <p:nvPr/>
          </p:nvSpPr>
          <p:spPr>
            <a:xfrm flipV="1">
              <a:off x="2926129" y="6219436"/>
              <a:ext cx="22" cy="16"/>
            </a:xfrm>
            <a:custGeom>
              <a:avLst/>
              <a:gdLst/>
              <a:ahLst/>
              <a:cxnLst/>
              <a:rect l="0" t="0" r="0" b="0"/>
              <a:pathLst>
                <a:path w="76" h="63">
                  <a:moveTo>
                    <a:pt x="0" y="0"/>
                  </a:moveTo>
                  <a:cubicBezTo>
                    <a:pt x="12" y="25"/>
                    <a:pt x="38" y="50"/>
                    <a:pt x="76" y="63"/>
                  </a:cubicBezTo>
                  <a:cubicBezTo>
                    <a:pt x="38" y="50"/>
                    <a:pt x="38" y="25"/>
                    <a:pt x="0" y="0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2" name="Freeform 19187">
              <a:extLst>
                <a:ext uri="{FF2B5EF4-FFF2-40B4-BE49-F238E27FC236}">
                  <a16:creationId xmlns:a16="http://schemas.microsoft.com/office/drawing/2014/main" id="{7782800A-58C6-13CF-F3B0-41B545F5A824}"/>
                </a:ext>
              </a:extLst>
            </p:cNvPr>
            <p:cNvSpPr/>
            <p:nvPr/>
          </p:nvSpPr>
          <p:spPr>
            <a:xfrm flipV="1">
              <a:off x="2926145" y="6219365"/>
              <a:ext cx="14" cy="47"/>
            </a:xfrm>
            <a:custGeom>
              <a:avLst/>
              <a:gdLst/>
              <a:ahLst/>
              <a:cxnLst/>
              <a:rect l="0" t="0" r="0" b="0"/>
              <a:pathLst>
                <a:path w="50" h="177">
                  <a:moveTo>
                    <a:pt x="38" y="12"/>
                  </a:moveTo>
                  <a:lnTo>
                    <a:pt x="38" y="12"/>
                  </a:lnTo>
                  <a:cubicBezTo>
                    <a:pt x="50" y="62"/>
                    <a:pt x="50" y="126"/>
                    <a:pt x="50" y="177"/>
                  </a:cubicBezTo>
                  <a:cubicBezTo>
                    <a:pt x="38" y="126"/>
                    <a:pt x="26" y="37"/>
                    <a:pt x="0" y="0"/>
                  </a:cubicBezTo>
                  <a:cubicBezTo>
                    <a:pt x="26" y="0"/>
                    <a:pt x="26" y="12"/>
                    <a:pt x="38" y="12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3" name="Freeform 19188">
              <a:extLst>
                <a:ext uri="{FF2B5EF4-FFF2-40B4-BE49-F238E27FC236}">
                  <a16:creationId xmlns:a16="http://schemas.microsoft.com/office/drawing/2014/main" id="{3AD1D252-95B8-47C9-F8FB-533173D56FBD}"/>
                </a:ext>
              </a:extLst>
            </p:cNvPr>
            <p:cNvSpPr/>
            <p:nvPr/>
          </p:nvSpPr>
          <p:spPr>
            <a:xfrm flipV="1">
              <a:off x="2925940" y="6219545"/>
              <a:ext cx="3" cy="0"/>
            </a:xfrm>
            <a:custGeom>
              <a:avLst/>
              <a:gdLst/>
              <a:ahLst/>
              <a:cxnLst/>
              <a:rect l="0" t="0" r="0" b="0"/>
              <a:pathLst>
                <a:path w="12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4" name="Freeform 19189">
              <a:extLst>
                <a:ext uri="{FF2B5EF4-FFF2-40B4-BE49-F238E27FC236}">
                  <a16:creationId xmlns:a16="http://schemas.microsoft.com/office/drawing/2014/main" id="{8D51C775-F644-4AAA-DB4F-F9D2BF1B4AED}"/>
                </a:ext>
              </a:extLst>
            </p:cNvPr>
            <p:cNvSpPr/>
            <p:nvPr/>
          </p:nvSpPr>
          <p:spPr>
            <a:xfrm flipV="1">
              <a:off x="2926141" y="6219414"/>
              <a:ext cx="14" cy="13"/>
            </a:xfrm>
            <a:custGeom>
              <a:avLst/>
              <a:gdLst/>
              <a:ahLst/>
              <a:cxnLst/>
              <a:rect l="0" t="0" r="0" b="0"/>
              <a:pathLst>
                <a:path w="50" h="50">
                  <a:moveTo>
                    <a:pt x="50" y="50"/>
                  </a:moveTo>
                  <a:cubicBezTo>
                    <a:pt x="38" y="50"/>
                    <a:pt x="12" y="38"/>
                    <a:pt x="0" y="12"/>
                  </a:cubicBezTo>
                  <a:lnTo>
                    <a:pt x="0" y="0"/>
                  </a:lnTo>
                  <a:cubicBezTo>
                    <a:pt x="12" y="12"/>
                    <a:pt x="38" y="38"/>
                    <a:pt x="50" y="38"/>
                  </a:cubicBezTo>
                  <a:close/>
                  <a:moveTo>
                    <a:pt x="50" y="50"/>
                  </a:move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5" name="Freeform 19190">
              <a:extLst>
                <a:ext uri="{FF2B5EF4-FFF2-40B4-BE49-F238E27FC236}">
                  <a16:creationId xmlns:a16="http://schemas.microsoft.com/office/drawing/2014/main" id="{38FA29C1-D691-76D4-9484-7ABCD24BE882}"/>
                </a:ext>
              </a:extLst>
            </p:cNvPr>
            <p:cNvSpPr/>
            <p:nvPr/>
          </p:nvSpPr>
          <p:spPr>
            <a:xfrm flipV="1">
              <a:off x="2932827" y="6211312"/>
              <a:ext cx="3979" cy="1971"/>
            </a:xfrm>
            <a:custGeom>
              <a:avLst/>
              <a:gdLst/>
              <a:ahLst/>
              <a:cxnLst/>
              <a:rect l="0" t="0" r="0" b="0"/>
              <a:pathLst>
                <a:path w="13601" h="7404">
                  <a:moveTo>
                    <a:pt x="8064" y="7404"/>
                  </a:moveTo>
                  <a:cubicBezTo>
                    <a:pt x="3899" y="7404"/>
                    <a:pt x="0" y="0"/>
                    <a:pt x="5537" y="0"/>
                  </a:cubicBezTo>
                  <a:cubicBezTo>
                    <a:pt x="9714" y="0"/>
                    <a:pt x="13601" y="7404"/>
                    <a:pt x="8064" y="7404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pic>
          <p:nvPicPr>
            <p:cNvPr id="96" name="Picture 19191">
              <a:extLst>
                <a:ext uri="{FF2B5EF4-FFF2-40B4-BE49-F238E27FC236}">
                  <a16:creationId xmlns:a16="http://schemas.microsoft.com/office/drawing/2014/main" id="{C807AA95-61BD-C94B-6F71-3635939EF4C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17748" y="6213501"/>
              <a:ext cx="29788" cy="28650"/>
            </a:xfrm>
            <a:prstGeom prst="rect">
              <a:avLst/>
            </a:prstGeom>
            <a:noFill/>
          </p:spPr>
        </p:pic>
        <p:sp>
          <p:nvSpPr>
            <p:cNvPr id="97" name="Freeform 19192">
              <a:extLst>
                <a:ext uri="{FF2B5EF4-FFF2-40B4-BE49-F238E27FC236}">
                  <a16:creationId xmlns:a16="http://schemas.microsoft.com/office/drawing/2014/main" id="{B4513A95-A718-E44A-1052-AE38329C95F8}"/>
                </a:ext>
              </a:extLst>
            </p:cNvPr>
            <p:cNvSpPr/>
            <p:nvPr/>
          </p:nvSpPr>
          <p:spPr>
            <a:xfrm flipV="1">
              <a:off x="2930383" y="6228122"/>
              <a:ext cx="107" cy="506"/>
            </a:xfrm>
            <a:custGeom>
              <a:avLst/>
              <a:gdLst/>
              <a:ahLst/>
              <a:cxnLst/>
              <a:rect l="0" t="0" r="0" b="0"/>
              <a:pathLst>
                <a:path w="368" h="1904">
                  <a:moveTo>
                    <a:pt x="368" y="1765"/>
                  </a:moveTo>
                  <a:cubicBezTo>
                    <a:pt x="368" y="1904"/>
                    <a:pt x="0" y="0"/>
                    <a:pt x="368" y="1765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8" name="Freeform 19193">
              <a:extLst>
                <a:ext uri="{FF2B5EF4-FFF2-40B4-BE49-F238E27FC236}">
                  <a16:creationId xmlns:a16="http://schemas.microsoft.com/office/drawing/2014/main" id="{4FBA4B65-F959-8B8F-EFF6-D5F2E7BBC671}"/>
                </a:ext>
              </a:extLst>
            </p:cNvPr>
            <p:cNvSpPr/>
            <p:nvPr/>
          </p:nvSpPr>
          <p:spPr>
            <a:xfrm flipV="1">
              <a:off x="2938708" y="6222365"/>
              <a:ext cx="4886" cy="2421"/>
            </a:xfrm>
            <a:custGeom>
              <a:avLst/>
              <a:gdLst/>
              <a:ahLst/>
              <a:cxnLst/>
              <a:rect l="0" t="0" r="0" b="0"/>
              <a:pathLst>
                <a:path w="16699" h="9093">
                  <a:moveTo>
                    <a:pt x="9918" y="9093"/>
                  </a:moveTo>
                  <a:cubicBezTo>
                    <a:pt x="4800" y="9093"/>
                    <a:pt x="0" y="0"/>
                    <a:pt x="6794" y="0"/>
                  </a:cubicBezTo>
                  <a:cubicBezTo>
                    <a:pt x="11911" y="0"/>
                    <a:pt x="16699" y="9093"/>
                    <a:pt x="9918" y="9093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99" name="Freeform 19194">
              <a:extLst>
                <a:ext uri="{FF2B5EF4-FFF2-40B4-BE49-F238E27FC236}">
                  <a16:creationId xmlns:a16="http://schemas.microsoft.com/office/drawing/2014/main" id="{4D686BCF-F472-66FD-A8C3-2C8E0698144C}"/>
                </a:ext>
              </a:extLst>
            </p:cNvPr>
            <p:cNvSpPr/>
            <p:nvPr/>
          </p:nvSpPr>
          <p:spPr>
            <a:xfrm flipV="1">
              <a:off x="2905369" y="6248521"/>
              <a:ext cx="8137" cy="7033"/>
            </a:xfrm>
            <a:custGeom>
              <a:avLst/>
              <a:gdLst/>
              <a:ahLst/>
              <a:cxnLst/>
              <a:rect l="0" t="0" r="0" b="0"/>
              <a:pathLst>
                <a:path w="27812" h="26415">
                  <a:moveTo>
                    <a:pt x="25755" y="20523"/>
                  </a:moveTo>
                  <a:cubicBezTo>
                    <a:pt x="25375" y="21208"/>
                    <a:pt x="24752" y="21754"/>
                    <a:pt x="24168" y="22250"/>
                  </a:cubicBezTo>
                  <a:cubicBezTo>
                    <a:pt x="23571" y="22745"/>
                    <a:pt x="22708" y="23088"/>
                    <a:pt x="22047" y="23355"/>
                  </a:cubicBezTo>
                  <a:cubicBezTo>
                    <a:pt x="21742" y="23456"/>
                    <a:pt x="21450" y="23545"/>
                    <a:pt x="21133" y="23596"/>
                  </a:cubicBezTo>
                  <a:cubicBezTo>
                    <a:pt x="20282" y="23736"/>
                    <a:pt x="19380" y="23926"/>
                    <a:pt x="18504" y="23875"/>
                  </a:cubicBezTo>
                  <a:cubicBezTo>
                    <a:pt x="18491" y="23875"/>
                    <a:pt x="18466" y="23863"/>
                    <a:pt x="18453" y="23863"/>
                  </a:cubicBezTo>
                  <a:lnTo>
                    <a:pt x="18453" y="23901"/>
                  </a:lnTo>
                  <a:cubicBezTo>
                    <a:pt x="18466" y="25818"/>
                    <a:pt x="16866" y="26415"/>
                    <a:pt x="15189" y="26199"/>
                  </a:cubicBezTo>
                  <a:cubicBezTo>
                    <a:pt x="14402" y="26098"/>
                    <a:pt x="13602" y="25958"/>
                    <a:pt x="12827" y="25768"/>
                  </a:cubicBezTo>
                  <a:cubicBezTo>
                    <a:pt x="12522" y="25679"/>
                    <a:pt x="12179" y="25590"/>
                    <a:pt x="11874" y="25501"/>
                  </a:cubicBezTo>
                  <a:cubicBezTo>
                    <a:pt x="11722" y="25437"/>
                    <a:pt x="11570" y="25387"/>
                    <a:pt x="11430" y="25348"/>
                  </a:cubicBezTo>
                  <a:cubicBezTo>
                    <a:pt x="11405" y="25348"/>
                    <a:pt x="11430" y="25348"/>
                    <a:pt x="11354" y="25323"/>
                  </a:cubicBezTo>
                  <a:cubicBezTo>
                    <a:pt x="11189" y="25298"/>
                    <a:pt x="11036" y="25247"/>
                    <a:pt x="10871" y="25196"/>
                  </a:cubicBezTo>
                  <a:cubicBezTo>
                    <a:pt x="9106" y="24688"/>
                    <a:pt x="7455" y="23977"/>
                    <a:pt x="5944" y="22897"/>
                  </a:cubicBezTo>
                  <a:cubicBezTo>
                    <a:pt x="3518" y="21145"/>
                    <a:pt x="1435" y="18504"/>
                    <a:pt x="736" y="15520"/>
                  </a:cubicBezTo>
                  <a:cubicBezTo>
                    <a:pt x="140" y="13094"/>
                    <a:pt x="0" y="10376"/>
                    <a:pt x="978" y="8001"/>
                  </a:cubicBezTo>
                  <a:cubicBezTo>
                    <a:pt x="1956" y="5652"/>
                    <a:pt x="3289" y="3556"/>
                    <a:pt x="5448" y="2108"/>
                  </a:cubicBezTo>
                  <a:cubicBezTo>
                    <a:pt x="8636" y="0"/>
                    <a:pt x="12370" y="216"/>
                    <a:pt x="15824" y="1461"/>
                  </a:cubicBezTo>
                  <a:cubicBezTo>
                    <a:pt x="17881" y="2197"/>
                    <a:pt x="19621" y="3582"/>
                    <a:pt x="21196" y="5042"/>
                  </a:cubicBezTo>
                  <a:cubicBezTo>
                    <a:pt x="22022" y="5804"/>
                    <a:pt x="22708" y="6769"/>
                    <a:pt x="23381" y="7671"/>
                  </a:cubicBezTo>
                  <a:cubicBezTo>
                    <a:pt x="23774" y="8192"/>
                    <a:pt x="24130" y="8763"/>
                    <a:pt x="24435" y="9348"/>
                  </a:cubicBezTo>
                  <a:cubicBezTo>
                    <a:pt x="26326" y="12764"/>
                    <a:pt x="27812" y="16841"/>
                    <a:pt x="25755" y="20523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0" name="Freeform 19195">
              <a:extLst>
                <a:ext uri="{FF2B5EF4-FFF2-40B4-BE49-F238E27FC236}">
                  <a16:creationId xmlns:a16="http://schemas.microsoft.com/office/drawing/2014/main" id="{DF049D22-DE50-F7C6-922A-B59A36E98429}"/>
                </a:ext>
              </a:extLst>
            </p:cNvPr>
            <p:cNvSpPr/>
            <p:nvPr/>
          </p:nvSpPr>
          <p:spPr>
            <a:xfrm flipV="1">
              <a:off x="2912273" y="6247039"/>
              <a:ext cx="5436" cy="2691"/>
            </a:xfrm>
            <a:custGeom>
              <a:avLst/>
              <a:gdLst/>
              <a:ahLst/>
              <a:cxnLst/>
              <a:rect l="0" t="0" r="0" b="0"/>
              <a:pathLst>
                <a:path w="18579" h="10109">
                  <a:moveTo>
                    <a:pt x="11023" y="10109"/>
                  </a:moveTo>
                  <a:cubicBezTo>
                    <a:pt x="5321" y="10109"/>
                    <a:pt x="0" y="0"/>
                    <a:pt x="7569" y="0"/>
                  </a:cubicBezTo>
                  <a:cubicBezTo>
                    <a:pt x="13232" y="0"/>
                    <a:pt x="18579" y="10109"/>
                    <a:pt x="11023" y="10109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1" name="Freeform 19196">
              <a:extLst>
                <a:ext uri="{FF2B5EF4-FFF2-40B4-BE49-F238E27FC236}">
                  <a16:creationId xmlns:a16="http://schemas.microsoft.com/office/drawing/2014/main" id="{F4BE698E-B8C6-72A1-21CE-38BD92AA4A7B}"/>
                </a:ext>
              </a:extLst>
            </p:cNvPr>
            <p:cNvSpPr/>
            <p:nvPr/>
          </p:nvSpPr>
          <p:spPr>
            <a:xfrm flipV="1">
              <a:off x="2832099" y="6217663"/>
              <a:ext cx="378" cy="50"/>
            </a:xfrm>
            <a:custGeom>
              <a:avLst/>
              <a:gdLst/>
              <a:ahLst/>
              <a:cxnLst/>
              <a:rect l="0" t="0" r="0" b="0"/>
              <a:pathLst>
                <a:path w="1295" h="190">
                  <a:moveTo>
                    <a:pt x="1295" y="0"/>
                  </a:moveTo>
                  <a:cubicBezTo>
                    <a:pt x="953" y="38"/>
                    <a:pt x="673" y="101"/>
                    <a:pt x="368" y="152"/>
                  </a:cubicBezTo>
                  <a:cubicBezTo>
                    <a:pt x="241" y="177"/>
                    <a:pt x="127" y="165"/>
                    <a:pt x="0" y="190"/>
                  </a:cubicBezTo>
                  <a:close/>
                  <a:moveTo>
                    <a:pt x="1295" y="0"/>
                  </a:move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2" name="Freeform 19197">
              <a:extLst>
                <a:ext uri="{FF2B5EF4-FFF2-40B4-BE49-F238E27FC236}">
                  <a16:creationId xmlns:a16="http://schemas.microsoft.com/office/drawing/2014/main" id="{597F66A5-F27A-39C6-6955-D328E5917849}"/>
                </a:ext>
              </a:extLst>
            </p:cNvPr>
            <p:cNvSpPr/>
            <p:nvPr/>
          </p:nvSpPr>
          <p:spPr>
            <a:xfrm flipV="1">
              <a:off x="2830113" y="6212170"/>
              <a:ext cx="6261" cy="5549"/>
            </a:xfrm>
            <a:custGeom>
              <a:avLst/>
              <a:gdLst/>
              <a:ahLst/>
              <a:cxnLst/>
              <a:rect l="0" t="0" r="0" b="0"/>
              <a:pathLst>
                <a:path w="21398" h="20840">
                  <a:moveTo>
                    <a:pt x="20954" y="14935"/>
                  </a:moveTo>
                  <a:cubicBezTo>
                    <a:pt x="20637" y="15900"/>
                    <a:pt x="20218" y="16878"/>
                    <a:pt x="19659" y="17728"/>
                  </a:cubicBezTo>
                  <a:cubicBezTo>
                    <a:pt x="19507" y="17944"/>
                    <a:pt x="19342" y="18173"/>
                    <a:pt x="19138" y="18364"/>
                  </a:cubicBezTo>
                  <a:cubicBezTo>
                    <a:pt x="18719" y="18821"/>
                    <a:pt x="18237" y="19379"/>
                    <a:pt x="17678" y="19722"/>
                  </a:cubicBezTo>
                  <a:cubicBezTo>
                    <a:pt x="17132" y="20091"/>
                    <a:pt x="16510" y="20396"/>
                    <a:pt x="15874" y="20561"/>
                  </a:cubicBezTo>
                  <a:cubicBezTo>
                    <a:pt x="15240" y="20738"/>
                    <a:pt x="14541" y="20840"/>
                    <a:pt x="13868" y="20815"/>
                  </a:cubicBezTo>
                  <a:cubicBezTo>
                    <a:pt x="12192" y="20751"/>
                    <a:pt x="10731" y="20307"/>
                    <a:pt x="9270" y="19481"/>
                  </a:cubicBezTo>
                  <a:cubicBezTo>
                    <a:pt x="8229" y="18897"/>
                    <a:pt x="7289" y="18249"/>
                    <a:pt x="6477" y="17322"/>
                  </a:cubicBezTo>
                  <a:cubicBezTo>
                    <a:pt x="5880" y="16624"/>
                    <a:pt x="5270" y="15887"/>
                    <a:pt x="4864" y="15061"/>
                  </a:cubicBezTo>
                  <a:cubicBezTo>
                    <a:pt x="4572" y="14466"/>
                    <a:pt x="4254" y="13869"/>
                    <a:pt x="4013" y="13246"/>
                  </a:cubicBezTo>
                  <a:cubicBezTo>
                    <a:pt x="3886" y="13107"/>
                    <a:pt x="3721" y="12992"/>
                    <a:pt x="3594" y="12840"/>
                  </a:cubicBezTo>
                  <a:cubicBezTo>
                    <a:pt x="1333" y="10186"/>
                    <a:pt x="0" y="6134"/>
                    <a:pt x="1993" y="2947"/>
                  </a:cubicBezTo>
                  <a:cubicBezTo>
                    <a:pt x="2463" y="2210"/>
                    <a:pt x="3200" y="1562"/>
                    <a:pt x="3962" y="1169"/>
                  </a:cubicBezTo>
                  <a:cubicBezTo>
                    <a:pt x="5054" y="597"/>
                    <a:pt x="6032" y="343"/>
                    <a:pt x="7162" y="178"/>
                  </a:cubicBezTo>
                  <a:cubicBezTo>
                    <a:pt x="7683" y="102"/>
                    <a:pt x="8191" y="0"/>
                    <a:pt x="8750" y="26"/>
                  </a:cubicBezTo>
                  <a:cubicBezTo>
                    <a:pt x="9436" y="89"/>
                    <a:pt x="10134" y="140"/>
                    <a:pt x="10845" y="267"/>
                  </a:cubicBezTo>
                  <a:cubicBezTo>
                    <a:pt x="11760" y="419"/>
                    <a:pt x="12674" y="737"/>
                    <a:pt x="13538" y="1054"/>
                  </a:cubicBezTo>
                  <a:cubicBezTo>
                    <a:pt x="15252" y="1689"/>
                    <a:pt x="16865" y="2858"/>
                    <a:pt x="18122" y="4140"/>
                  </a:cubicBezTo>
                  <a:cubicBezTo>
                    <a:pt x="18732" y="4763"/>
                    <a:pt x="19291" y="5461"/>
                    <a:pt x="19748" y="6198"/>
                  </a:cubicBezTo>
                  <a:cubicBezTo>
                    <a:pt x="20167" y="6896"/>
                    <a:pt x="20561" y="7658"/>
                    <a:pt x="20828" y="8433"/>
                  </a:cubicBezTo>
                  <a:cubicBezTo>
                    <a:pt x="21182" y="9474"/>
                    <a:pt x="21398" y="10643"/>
                    <a:pt x="21373" y="11748"/>
                  </a:cubicBezTo>
                  <a:cubicBezTo>
                    <a:pt x="21334" y="12802"/>
                    <a:pt x="21258" y="13907"/>
                    <a:pt x="20954" y="14935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3" name="Freeform 19198">
              <a:extLst>
                <a:ext uri="{FF2B5EF4-FFF2-40B4-BE49-F238E27FC236}">
                  <a16:creationId xmlns:a16="http://schemas.microsoft.com/office/drawing/2014/main" id="{208E4C99-8FB6-161D-61EB-B4E886320E4F}"/>
                </a:ext>
              </a:extLst>
            </p:cNvPr>
            <p:cNvSpPr/>
            <p:nvPr/>
          </p:nvSpPr>
          <p:spPr>
            <a:xfrm flipV="1">
              <a:off x="2835782" y="6206411"/>
              <a:ext cx="2924" cy="2255"/>
            </a:xfrm>
            <a:custGeom>
              <a:avLst/>
              <a:gdLst/>
              <a:ahLst/>
              <a:cxnLst/>
              <a:rect l="0" t="0" r="0" b="0"/>
              <a:pathLst>
                <a:path w="9994" h="8470">
                  <a:moveTo>
                    <a:pt x="9436" y="7137"/>
                  </a:moveTo>
                  <a:cubicBezTo>
                    <a:pt x="9030" y="7695"/>
                    <a:pt x="8497" y="8089"/>
                    <a:pt x="7811" y="8267"/>
                  </a:cubicBezTo>
                  <a:cubicBezTo>
                    <a:pt x="7062" y="8470"/>
                    <a:pt x="6312" y="8470"/>
                    <a:pt x="5576" y="8305"/>
                  </a:cubicBezTo>
                  <a:cubicBezTo>
                    <a:pt x="5258" y="8229"/>
                    <a:pt x="4928" y="8140"/>
                    <a:pt x="4611" y="8051"/>
                  </a:cubicBezTo>
                  <a:cubicBezTo>
                    <a:pt x="4242" y="7937"/>
                    <a:pt x="3849" y="7810"/>
                    <a:pt x="3480" y="7695"/>
                  </a:cubicBezTo>
                  <a:cubicBezTo>
                    <a:pt x="2896" y="7454"/>
                    <a:pt x="2350" y="7112"/>
                    <a:pt x="1893" y="6655"/>
                  </a:cubicBezTo>
                  <a:cubicBezTo>
                    <a:pt x="1562" y="6414"/>
                    <a:pt x="1283" y="6122"/>
                    <a:pt x="1054" y="5779"/>
                  </a:cubicBezTo>
                  <a:cubicBezTo>
                    <a:pt x="674" y="5359"/>
                    <a:pt x="394" y="4864"/>
                    <a:pt x="204" y="4305"/>
                  </a:cubicBezTo>
                  <a:cubicBezTo>
                    <a:pt x="153" y="3988"/>
                    <a:pt x="77" y="3658"/>
                    <a:pt x="0" y="3327"/>
                  </a:cubicBezTo>
                  <a:cubicBezTo>
                    <a:pt x="38" y="2997"/>
                    <a:pt x="64" y="2680"/>
                    <a:pt x="102" y="2375"/>
                  </a:cubicBezTo>
                  <a:cubicBezTo>
                    <a:pt x="191" y="1880"/>
                    <a:pt x="432" y="1486"/>
                    <a:pt x="826" y="1181"/>
                  </a:cubicBezTo>
                  <a:cubicBezTo>
                    <a:pt x="1118" y="813"/>
                    <a:pt x="1524" y="572"/>
                    <a:pt x="2007" y="470"/>
                  </a:cubicBezTo>
                  <a:cubicBezTo>
                    <a:pt x="2286" y="381"/>
                    <a:pt x="2540" y="292"/>
                    <a:pt x="2807" y="229"/>
                  </a:cubicBezTo>
                  <a:cubicBezTo>
                    <a:pt x="3544" y="13"/>
                    <a:pt x="4293" y="0"/>
                    <a:pt x="5030" y="178"/>
                  </a:cubicBezTo>
                  <a:cubicBezTo>
                    <a:pt x="5906" y="368"/>
                    <a:pt x="6706" y="724"/>
                    <a:pt x="7417" y="1219"/>
                  </a:cubicBezTo>
                  <a:cubicBezTo>
                    <a:pt x="7760" y="1524"/>
                    <a:pt x="8116" y="1816"/>
                    <a:pt x="8433" y="2108"/>
                  </a:cubicBezTo>
                  <a:cubicBezTo>
                    <a:pt x="9017" y="2705"/>
                    <a:pt x="9436" y="3391"/>
                    <a:pt x="9728" y="4166"/>
                  </a:cubicBezTo>
                  <a:cubicBezTo>
                    <a:pt x="9943" y="4674"/>
                    <a:pt x="9994" y="5194"/>
                    <a:pt x="9905" y="5741"/>
                  </a:cubicBezTo>
                  <a:cubicBezTo>
                    <a:pt x="9918" y="6248"/>
                    <a:pt x="9753" y="6718"/>
                    <a:pt x="9436" y="7137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4" name="Freeform 19199">
              <a:extLst>
                <a:ext uri="{FF2B5EF4-FFF2-40B4-BE49-F238E27FC236}">
                  <a16:creationId xmlns:a16="http://schemas.microsoft.com/office/drawing/2014/main" id="{A37DC291-7CD3-81FF-308A-39D7BE1E00EF}"/>
                </a:ext>
              </a:extLst>
            </p:cNvPr>
            <p:cNvSpPr/>
            <p:nvPr/>
          </p:nvSpPr>
          <p:spPr>
            <a:xfrm flipV="1">
              <a:off x="2797325" y="6205653"/>
              <a:ext cx="4566" cy="2262"/>
            </a:xfrm>
            <a:custGeom>
              <a:avLst/>
              <a:gdLst/>
              <a:ahLst/>
              <a:cxnLst/>
              <a:rect l="0" t="0" r="0" b="0"/>
              <a:pathLst>
                <a:path w="15608" h="8496">
                  <a:moveTo>
                    <a:pt x="9258" y="8496"/>
                  </a:moveTo>
                  <a:cubicBezTo>
                    <a:pt x="4471" y="8496"/>
                    <a:pt x="0" y="0"/>
                    <a:pt x="6337" y="0"/>
                  </a:cubicBezTo>
                  <a:cubicBezTo>
                    <a:pt x="11124" y="0"/>
                    <a:pt x="15608" y="8496"/>
                    <a:pt x="9258" y="8496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5" name="Freeform 19200">
              <a:extLst>
                <a:ext uri="{FF2B5EF4-FFF2-40B4-BE49-F238E27FC236}">
                  <a16:creationId xmlns:a16="http://schemas.microsoft.com/office/drawing/2014/main" id="{03858C2D-B313-E979-92F9-28F7D751CC8F}"/>
                </a:ext>
              </a:extLst>
            </p:cNvPr>
            <p:cNvSpPr/>
            <p:nvPr/>
          </p:nvSpPr>
          <p:spPr>
            <a:xfrm flipV="1">
              <a:off x="2739752" y="6289845"/>
              <a:ext cx="3110" cy="2146"/>
            </a:xfrm>
            <a:custGeom>
              <a:avLst/>
              <a:gdLst/>
              <a:ahLst/>
              <a:cxnLst/>
              <a:rect l="0" t="0" r="0" b="0"/>
              <a:pathLst>
                <a:path w="10629" h="8063">
                  <a:moveTo>
                    <a:pt x="10350" y="6654"/>
                  </a:moveTo>
                  <a:cubicBezTo>
                    <a:pt x="10224" y="7034"/>
                    <a:pt x="9982" y="7339"/>
                    <a:pt x="9627" y="7555"/>
                  </a:cubicBezTo>
                  <a:cubicBezTo>
                    <a:pt x="9385" y="7669"/>
                    <a:pt x="9144" y="7797"/>
                    <a:pt x="8915" y="7911"/>
                  </a:cubicBezTo>
                  <a:cubicBezTo>
                    <a:pt x="8319" y="8050"/>
                    <a:pt x="7722" y="8063"/>
                    <a:pt x="7137" y="7936"/>
                  </a:cubicBezTo>
                  <a:cubicBezTo>
                    <a:pt x="6845" y="7847"/>
                    <a:pt x="6540" y="7758"/>
                    <a:pt x="6248" y="7669"/>
                  </a:cubicBezTo>
                  <a:lnTo>
                    <a:pt x="6185" y="7669"/>
                  </a:lnTo>
                  <a:cubicBezTo>
                    <a:pt x="6083" y="7657"/>
                    <a:pt x="5969" y="7657"/>
                    <a:pt x="5842" y="7657"/>
                  </a:cubicBezTo>
                  <a:cubicBezTo>
                    <a:pt x="4991" y="7657"/>
                    <a:pt x="4191" y="7543"/>
                    <a:pt x="3404" y="7174"/>
                  </a:cubicBezTo>
                  <a:cubicBezTo>
                    <a:pt x="2832" y="6920"/>
                    <a:pt x="2324" y="6604"/>
                    <a:pt x="1880" y="6172"/>
                  </a:cubicBezTo>
                  <a:cubicBezTo>
                    <a:pt x="1397" y="5829"/>
                    <a:pt x="1016" y="5384"/>
                    <a:pt x="711" y="4864"/>
                  </a:cubicBezTo>
                  <a:cubicBezTo>
                    <a:pt x="559" y="4546"/>
                    <a:pt x="406" y="4242"/>
                    <a:pt x="254" y="3911"/>
                  </a:cubicBezTo>
                  <a:cubicBezTo>
                    <a:pt x="51" y="3441"/>
                    <a:pt x="0" y="2972"/>
                    <a:pt x="89" y="2489"/>
                  </a:cubicBezTo>
                  <a:cubicBezTo>
                    <a:pt x="63" y="2159"/>
                    <a:pt x="140" y="1879"/>
                    <a:pt x="305" y="1625"/>
                  </a:cubicBezTo>
                  <a:cubicBezTo>
                    <a:pt x="457" y="1181"/>
                    <a:pt x="737" y="825"/>
                    <a:pt x="1143" y="571"/>
                  </a:cubicBezTo>
                  <a:cubicBezTo>
                    <a:pt x="1422" y="444"/>
                    <a:pt x="1702" y="317"/>
                    <a:pt x="1968" y="178"/>
                  </a:cubicBezTo>
                  <a:cubicBezTo>
                    <a:pt x="2667" y="12"/>
                    <a:pt x="3340" y="0"/>
                    <a:pt x="4000" y="139"/>
                  </a:cubicBezTo>
                  <a:cubicBezTo>
                    <a:pt x="4915" y="330"/>
                    <a:pt x="5690" y="749"/>
                    <a:pt x="6452" y="1257"/>
                  </a:cubicBezTo>
                  <a:lnTo>
                    <a:pt x="6782" y="1486"/>
                  </a:lnTo>
                  <a:cubicBezTo>
                    <a:pt x="6807" y="1498"/>
                    <a:pt x="6820" y="1524"/>
                    <a:pt x="6845" y="1524"/>
                  </a:cubicBezTo>
                  <a:cubicBezTo>
                    <a:pt x="7112" y="1625"/>
                    <a:pt x="7391" y="1714"/>
                    <a:pt x="7671" y="1829"/>
                  </a:cubicBezTo>
                  <a:cubicBezTo>
                    <a:pt x="8166" y="2032"/>
                    <a:pt x="8611" y="2311"/>
                    <a:pt x="9004" y="2692"/>
                  </a:cubicBezTo>
                  <a:cubicBezTo>
                    <a:pt x="9411" y="3010"/>
                    <a:pt x="9741" y="3378"/>
                    <a:pt x="10020" y="3822"/>
                  </a:cubicBezTo>
                  <a:cubicBezTo>
                    <a:pt x="10147" y="4102"/>
                    <a:pt x="10274" y="4381"/>
                    <a:pt x="10400" y="4661"/>
                  </a:cubicBezTo>
                  <a:cubicBezTo>
                    <a:pt x="10578" y="5067"/>
                    <a:pt x="10629" y="5473"/>
                    <a:pt x="10553" y="5905"/>
                  </a:cubicBezTo>
                  <a:cubicBezTo>
                    <a:pt x="10578" y="6172"/>
                    <a:pt x="10502" y="6426"/>
                    <a:pt x="10350" y="6654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6" name="Freeform 19201">
              <a:extLst>
                <a:ext uri="{FF2B5EF4-FFF2-40B4-BE49-F238E27FC236}">
                  <a16:creationId xmlns:a16="http://schemas.microsoft.com/office/drawing/2014/main" id="{923DEF74-CD87-F55B-9F9E-2E0FD44A2B69}"/>
                </a:ext>
              </a:extLst>
            </p:cNvPr>
            <p:cNvSpPr/>
            <p:nvPr/>
          </p:nvSpPr>
          <p:spPr>
            <a:xfrm flipV="1">
              <a:off x="2736149" y="6295868"/>
              <a:ext cx="3548" cy="1758"/>
            </a:xfrm>
            <a:custGeom>
              <a:avLst/>
              <a:gdLst/>
              <a:ahLst/>
              <a:cxnLst/>
              <a:rect l="0" t="0" r="0" b="0"/>
              <a:pathLst>
                <a:path w="12128" h="6603">
                  <a:moveTo>
                    <a:pt x="7188" y="6603"/>
                  </a:moveTo>
                  <a:cubicBezTo>
                    <a:pt x="3480" y="6603"/>
                    <a:pt x="0" y="0"/>
                    <a:pt x="4928" y="0"/>
                  </a:cubicBezTo>
                  <a:cubicBezTo>
                    <a:pt x="8648" y="0"/>
                    <a:pt x="12128" y="6603"/>
                    <a:pt x="7188" y="6603"/>
                  </a:cubicBezTo>
                </a:path>
              </a:pathLst>
            </a:custGeom>
            <a:solidFill>
              <a:srgbClr val="E5E5E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8" name="Freeform 19203">
              <a:extLst>
                <a:ext uri="{FF2B5EF4-FFF2-40B4-BE49-F238E27FC236}">
                  <a16:creationId xmlns:a16="http://schemas.microsoft.com/office/drawing/2014/main" id="{290DCC83-8C37-7C4E-DE01-72B7E0F67C91}"/>
                </a:ext>
              </a:extLst>
            </p:cNvPr>
            <p:cNvSpPr/>
            <p:nvPr/>
          </p:nvSpPr>
          <p:spPr>
            <a:xfrm flipV="1">
              <a:off x="3157304" y="5942223"/>
              <a:ext cx="345001" cy="163387"/>
            </a:xfrm>
            <a:custGeom>
              <a:avLst/>
              <a:gdLst/>
              <a:ahLst/>
              <a:cxnLst/>
              <a:rect l="0" t="0" r="0" b="0"/>
              <a:pathLst>
                <a:path w="1179067" h="613613">
                  <a:moveTo>
                    <a:pt x="1178661" y="249974"/>
                  </a:moveTo>
                  <a:cubicBezTo>
                    <a:pt x="1179067" y="258813"/>
                    <a:pt x="1178787" y="267690"/>
                    <a:pt x="1177912" y="276415"/>
                  </a:cubicBezTo>
                  <a:cubicBezTo>
                    <a:pt x="1175347" y="301764"/>
                    <a:pt x="1168159" y="326694"/>
                    <a:pt x="1157986" y="349999"/>
                  </a:cubicBezTo>
                  <a:cubicBezTo>
                    <a:pt x="1134681" y="403415"/>
                    <a:pt x="1098880" y="450405"/>
                    <a:pt x="1054506" y="488010"/>
                  </a:cubicBezTo>
                  <a:cubicBezTo>
                    <a:pt x="1031773" y="507288"/>
                    <a:pt x="1007072" y="524065"/>
                    <a:pt x="981418" y="539203"/>
                  </a:cubicBezTo>
                  <a:cubicBezTo>
                    <a:pt x="959002" y="552437"/>
                    <a:pt x="936003" y="564565"/>
                    <a:pt x="912165" y="575043"/>
                  </a:cubicBezTo>
                  <a:cubicBezTo>
                    <a:pt x="862216" y="596988"/>
                    <a:pt x="807415" y="613613"/>
                    <a:pt x="752348" y="612368"/>
                  </a:cubicBezTo>
                  <a:cubicBezTo>
                    <a:pt x="726580" y="611784"/>
                    <a:pt x="700646" y="606920"/>
                    <a:pt x="677291" y="595756"/>
                  </a:cubicBezTo>
                  <a:cubicBezTo>
                    <a:pt x="653859" y="584555"/>
                    <a:pt x="634022" y="567423"/>
                    <a:pt x="618630" y="546620"/>
                  </a:cubicBezTo>
                  <a:cubicBezTo>
                    <a:pt x="620446" y="531482"/>
                    <a:pt x="619112" y="515835"/>
                    <a:pt x="615188" y="501662"/>
                  </a:cubicBezTo>
                  <a:cubicBezTo>
                    <a:pt x="610946" y="486346"/>
                    <a:pt x="603440" y="472478"/>
                    <a:pt x="592226" y="461124"/>
                  </a:cubicBezTo>
                  <a:cubicBezTo>
                    <a:pt x="577659" y="446366"/>
                    <a:pt x="559740" y="435457"/>
                    <a:pt x="541782" y="425335"/>
                  </a:cubicBezTo>
                  <a:cubicBezTo>
                    <a:pt x="522491" y="414438"/>
                    <a:pt x="503326" y="403288"/>
                    <a:pt x="483997" y="392429"/>
                  </a:cubicBezTo>
                  <a:cubicBezTo>
                    <a:pt x="462610" y="380415"/>
                    <a:pt x="440969" y="368871"/>
                    <a:pt x="419379" y="357238"/>
                  </a:cubicBezTo>
                  <a:cubicBezTo>
                    <a:pt x="376606" y="334200"/>
                    <a:pt x="332753" y="313181"/>
                    <a:pt x="289661" y="290715"/>
                  </a:cubicBezTo>
                  <a:cubicBezTo>
                    <a:pt x="268249" y="279577"/>
                    <a:pt x="246634" y="268668"/>
                    <a:pt x="224892" y="258190"/>
                  </a:cubicBezTo>
                  <a:cubicBezTo>
                    <a:pt x="206921" y="249543"/>
                    <a:pt x="190373" y="237744"/>
                    <a:pt x="171678" y="230645"/>
                  </a:cubicBezTo>
                  <a:cubicBezTo>
                    <a:pt x="170866" y="230251"/>
                    <a:pt x="170040" y="229832"/>
                    <a:pt x="169215" y="229451"/>
                  </a:cubicBezTo>
                  <a:cubicBezTo>
                    <a:pt x="169126" y="229400"/>
                    <a:pt x="169037" y="229375"/>
                    <a:pt x="168961" y="229337"/>
                  </a:cubicBezTo>
                  <a:cubicBezTo>
                    <a:pt x="166814" y="228042"/>
                    <a:pt x="164694" y="226695"/>
                    <a:pt x="162547" y="225400"/>
                  </a:cubicBezTo>
                  <a:cubicBezTo>
                    <a:pt x="140386" y="212116"/>
                    <a:pt x="118034" y="199174"/>
                    <a:pt x="96202" y="185357"/>
                  </a:cubicBezTo>
                  <a:cubicBezTo>
                    <a:pt x="85255" y="178423"/>
                    <a:pt x="74435" y="171260"/>
                    <a:pt x="63881" y="163742"/>
                  </a:cubicBezTo>
                  <a:cubicBezTo>
                    <a:pt x="54458" y="157036"/>
                    <a:pt x="44996" y="150229"/>
                    <a:pt x="36601" y="142253"/>
                  </a:cubicBezTo>
                  <a:cubicBezTo>
                    <a:pt x="20955" y="127394"/>
                    <a:pt x="8166" y="108573"/>
                    <a:pt x="2769" y="87491"/>
                  </a:cubicBezTo>
                  <a:cubicBezTo>
                    <a:pt x="152" y="77204"/>
                    <a:pt x="0" y="66612"/>
                    <a:pt x="4775" y="56909"/>
                  </a:cubicBezTo>
                  <a:cubicBezTo>
                    <a:pt x="7937" y="50508"/>
                    <a:pt x="12382" y="44844"/>
                    <a:pt x="17056" y="39409"/>
                  </a:cubicBezTo>
                  <a:cubicBezTo>
                    <a:pt x="33515" y="27064"/>
                    <a:pt x="53924" y="18720"/>
                    <a:pt x="71920" y="13970"/>
                  </a:cubicBezTo>
                  <a:cubicBezTo>
                    <a:pt x="124803" y="0"/>
                    <a:pt x="181089" y="13069"/>
                    <a:pt x="231775" y="29947"/>
                  </a:cubicBezTo>
                  <a:cubicBezTo>
                    <a:pt x="293497" y="50483"/>
                    <a:pt x="351828" y="80023"/>
                    <a:pt x="412128" y="104191"/>
                  </a:cubicBezTo>
                  <a:cubicBezTo>
                    <a:pt x="464604" y="125210"/>
                    <a:pt x="518198" y="144222"/>
                    <a:pt x="575094" y="147765"/>
                  </a:cubicBezTo>
                  <a:cubicBezTo>
                    <a:pt x="633755" y="151422"/>
                    <a:pt x="689673" y="134925"/>
                    <a:pt x="746087" y="121273"/>
                  </a:cubicBezTo>
                  <a:cubicBezTo>
                    <a:pt x="804481" y="107150"/>
                    <a:pt x="863486" y="95035"/>
                    <a:pt x="923874" y="98375"/>
                  </a:cubicBezTo>
                  <a:cubicBezTo>
                    <a:pt x="983805" y="101677"/>
                    <a:pt x="1042695" y="116599"/>
                    <a:pt x="1093076" y="150241"/>
                  </a:cubicBezTo>
                  <a:cubicBezTo>
                    <a:pt x="1117752" y="166713"/>
                    <a:pt x="1140574" y="187287"/>
                    <a:pt x="1158545" y="210986"/>
                  </a:cubicBezTo>
                  <a:cubicBezTo>
                    <a:pt x="1167549" y="222873"/>
                    <a:pt x="1174242" y="236017"/>
                    <a:pt x="1178661" y="249974"/>
                  </a:cubicBezTo>
                </a:path>
              </a:pathLst>
            </a:custGeom>
            <a:solidFill>
              <a:srgbClr val="CA9476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9" name="Freeform 19204">
              <a:extLst>
                <a:ext uri="{FF2B5EF4-FFF2-40B4-BE49-F238E27FC236}">
                  <a16:creationId xmlns:a16="http://schemas.microsoft.com/office/drawing/2014/main" id="{BD464CF0-6793-5ACE-728B-732D81656887}"/>
                </a:ext>
              </a:extLst>
            </p:cNvPr>
            <p:cNvSpPr/>
            <p:nvPr/>
          </p:nvSpPr>
          <p:spPr>
            <a:xfrm flipV="1">
              <a:off x="3153831" y="5935272"/>
              <a:ext cx="350757" cy="167451"/>
            </a:xfrm>
            <a:custGeom>
              <a:avLst/>
              <a:gdLst/>
              <a:ahLst/>
              <a:cxnLst/>
              <a:rect l="0" t="0" r="0" b="0"/>
              <a:pathLst>
                <a:path w="1198739" h="628877">
                  <a:moveTo>
                    <a:pt x="1194244" y="339343"/>
                  </a:moveTo>
                  <a:cubicBezTo>
                    <a:pt x="1193140" y="350125"/>
                    <a:pt x="1191578" y="360856"/>
                    <a:pt x="1189800" y="371550"/>
                  </a:cubicBezTo>
                  <a:cubicBezTo>
                    <a:pt x="1184186" y="390092"/>
                    <a:pt x="1177061" y="408202"/>
                    <a:pt x="1168756" y="425626"/>
                  </a:cubicBezTo>
                  <a:cubicBezTo>
                    <a:pt x="1154849" y="454798"/>
                    <a:pt x="1137310" y="482357"/>
                    <a:pt x="1116127" y="506792"/>
                  </a:cubicBezTo>
                  <a:cubicBezTo>
                    <a:pt x="1094994" y="531176"/>
                    <a:pt x="1070280" y="552512"/>
                    <a:pt x="1042695" y="569289"/>
                  </a:cubicBezTo>
                  <a:cubicBezTo>
                    <a:pt x="1013701" y="586942"/>
                    <a:pt x="981558" y="599629"/>
                    <a:pt x="949033" y="609065"/>
                  </a:cubicBezTo>
                  <a:cubicBezTo>
                    <a:pt x="915492" y="618793"/>
                    <a:pt x="880834" y="624826"/>
                    <a:pt x="845960" y="626934"/>
                  </a:cubicBezTo>
                  <a:cubicBezTo>
                    <a:pt x="813651" y="628877"/>
                    <a:pt x="780860" y="627734"/>
                    <a:pt x="748970" y="622057"/>
                  </a:cubicBezTo>
                  <a:cubicBezTo>
                    <a:pt x="722668" y="617384"/>
                    <a:pt x="695998" y="610297"/>
                    <a:pt x="672567" y="597140"/>
                  </a:cubicBezTo>
                  <a:cubicBezTo>
                    <a:pt x="661251" y="590777"/>
                    <a:pt x="650659" y="582878"/>
                    <a:pt x="642468" y="572718"/>
                  </a:cubicBezTo>
                  <a:cubicBezTo>
                    <a:pt x="635686" y="564323"/>
                    <a:pt x="631558" y="554861"/>
                    <a:pt x="629094" y="544625"/>
                  </a:cubicBezTo>
                  <a:cubicBezTo>
                    <a:pt x="632816" y="526845"/>
                    <a:pt x="631736" y="507770"/>
                    <a:pt x="627063" y="490828"/>
                  </a:cubicBezTo>
                  <a:cubicBezTo>
                    <a:pt x="622808" y="475499"/>
                    <a:pt x="615302" y="461631"/>
                    <a:pt x="604101" y="450290"/>
                  </a:cubicBezTo>
                  <a:cubicBezTo>
                    <a:pt x="598703" y="444816"/>
                    <a:pt x="592849" y="439888"/>
                    <a:pt x="586702" y="435329"/>
                  </a:cubicBezTo>
                  <a:cubicBezTo>
                    <a:pt x="580111" y="427023"/>
                    <a:pt x="573392" y="418832"/>
                    <a:pt x="566445" y="410831"/>
                  </a:cubicBezTo>
                  <a:cubicBezTo>
                    <a:pt x="478396" y="352360"/>
                    <a:pt x="379286" y="309029"/>
                    <a:pt x="285242" y="260705"/>
                  </a:cubicBezTo>
                  <a:cubicBezTo>
                    <a:pt x="201803" y="217817"/>
                    <a:pt x="103480" y="173012"/>
                    <a:pt x="42596" y="99466"/>
                  </a:cubicBezTo>
                  <a:cubicBezTo>
                    <a:pt x="0" y="47993"/>
                    <a:pt x="58141" y="15989"/>
                    <a:pt x="101270" y="9169"/>
                  </a:cubicBezTo>
                  <a:cubicBezTo>
                    <a:pt x="159334" y="0"/>
                    <a:pt x="222199" y="23723"/>
                    <a:pt x="274993" y="45732"/>
                  </a:cubicBezTo>
                  <a:cubicBezTo>
                    <a:pt x="353022" y="78295"/>
                    <a:pt x="428041" y="117627"/>
                    <a:pt x="509270" y="142036"/>
                  </a:cubicBezTo>
                  <a:cubicBezTo>
                    <a:pt x="580072" y="163322"/>
                    <a:pt x="648005" y="156895"/>
                    <a:pt x="718350" y="137718"/>
                  </a:cubicBezTo>
                  <a:cubicBezTo>
                    <a:pt x="808888" y="113055"/>
                    <a:pt x="895045" y="86944"/>
                    <a:pt x="989762" y="103593"/>
                  </a:cubicBezTo>
                  <a:cubicBezTo>
                    <a:pt x="1064235" y="116662"/>
                    <a:pt x="1128916" y="168630"/>
                    <a:pt x="1183983" y="222504"/>
                  </a:cubicBezTo>
                  <a:cubicBezTo>
                    <a:pt x="1190473" y="236143"/>
                    <a:pt x="1194523" y="250812"/>
                    <a:pt x="1196149" y="266090"/>
                  </a:cubicBezTo>
                  <a:cubicBezTo>
                    <a:pt x="1198739" y="290322"/>
                    <a:pt x="1196733" y="315175"/>
                    <a:pt x="1194244" y="339343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2032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0" name="Freeform 19205">
              <a:extLst>
                <a:ext uri="{FF2B5EF4-FFF2-40B4-BE49-F238E27FC236}">
                  <a16:creationId xmlns:a16="http://schemas.microsoft.com/office/drawing/2014/main" id="{2929033A-4651-BCC1-8F87-089CA62CFA87}"/>
                </a:ext>
              </a:extLst>
            </p:cNvPr>
            <p:cNvSpPr/>
            <p:nvPr/>
          </p:nvSpPr>
          <p:spPr>
            <a:xfrm flipV="1">
              <a:off x="3158906" y="5958759"/>
              <a:ext cx="187212" cy="136049"/>
            </a:xfrm>
            <a:custGeom>
              <a:avLst/>
              <a:gdLst/>
              <a:ahLst/>
              <a:cxnLst/>
              <a:rect l="0" t="0" r="0" b="0"/>
              <a:pathLst>
                <a:path w="639812" h="510945">
                  <a:moveTo>
                    <a:pt x="635952" y="469785"/>
                  </a:moveTo>
                  <a:cubicBezTo>
                    <a:pt x="632905" y="485583"/>
                    <a:pt x="625640" y="501890"/>
                    <a:pt x="612381" y="510945"/>
                  </a:cubicBezTo>
                  <a:cubicBezTo>
                    <a:pt x="612635" y="509472"/>
                    <a:pt x="612940" y="507999"/>
                    <a:pt x="613131" y="506500"/>
                  </a:cubicBezTo>
                  <a:cubicBezTo>
                    <a:pt x="637971" y="450304"/>
                    <a:pt x="570776" y="390957"/>
                    <a:pt x="516357" y="359156"/>
                  </a:cubicBezTo>
                  <a:cubicBezTo>
                    <a:pt x="515137" y="358432"/>
                    <a:pt x="513944" y="358229"/>
                    <a:pt x="512788" y="358216"/>
                  </a:cubicBezTo>
                  <a:cubicBezTo>
                    <a:pt x="434315" y="310870"/>
                    <a:pt x="349225" y="272770"/>
                    <a:pt x="267907" y="230987"/>
                  </a:cubicBezTo>
                  <a:cubicBezTo>
                    <a:pt x="184468" y="188099"/>
                    <a:pt x="86144" y="143294"/>
                    <a:pt x="25260" y="69748"/>
                  </a:cubicBezTo>
                  <a:cubicBezTo>
                    <a:pt x="0" y="39230"/>
                    <a:pt x="10236" y="15646"/>
                    <a:pt x="31686" y="0"/>
                  </a:cubicBezTo>
                  <a:cubicBezTo>
                    <a:pt x="16256" y="29477"/>
                    <a:pt x="29591" y="68440"/>
                    <a:pt x="60693" y="92481"/>
                  </a:cubicBezTo>
                  <a:cubicBezTo>
                    <a:pt x="97574" y="120967"/>
                    <a:pt x="142939" y="141732"/>
                    <a:pt x="184125" y="163208"/>
                  </a:cubicBezTo>
                  <a:cubicBezTo>
                    <a:pt x="230302" y="187325"/>
                    <a:pt x="276974" y="210591"/>
                    <a:pt x="323634" y="233781"/>
                  </a:cubicBezTo>
                  <a:cubicBezTo>
                    <a:pt x="405600" y="274523"/>
                    <a:pt x="490906" y="307835"/>
                    <a:pt x="567842" y="358102"/>
                  </a:cubicBezTo>
                  <a:cubicBezTo>
                    <a:pt x="590271" y="372745"/>
                    <a:pt x="612203" y="389090"/>
                    <a:pt x="628955" y="409562"/>
                  </a:cubicBezTo>
                  <a:cubicBezTo>
                    <a:pt x="637514" y="428231"/>
                    <a:pt x="639812" y="449681"/>
                    <a:pt x="635952" y="469785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1" name="Freeform 19206">
              <a:extLst>
                <a:ext uri="{FF2B5EF4-FFF2-40B4-BE49-F238E27FC236}">
                  <a16:creationId xmlns:a16="http://schemas.microsoft.com/office/drawing/2014/main" id="{576BA973-431F-CBA3-F3AF-EE21A7B4EDDD}"/>
                </a:ext>
              </a:extLst>
            </p:cNvPr>
            <p:cNvSpPr/>
            <p:nvPr/>
          </p:nvSpPr>
          <p:spPr>
            <a:xfrm flipV="1">
              <a:off x="3157303" y="5975335"/>
              <a:ext cx="347037" cy="130274"/>
            </a:xfrm>
            <a:custGeom>
              <a:avLst/>
              <a:gdLst/>
              <a:ahLst/>
              <a:cxnLst/>
              <a:rect l="0" t="0" r="0" b="0"/>
              <a:pathLst>
                <a:path w="1186026" h="489254">
                  <a:moveTo>
                    <a:pt x="785126" y="238988"/>
                  </a:moveTo>
                  <a:cubicBezTo>
                    <a:pt x="699579" y="244487"/>
                    <a:pt x="616140" y="266826"/>
                    <a:pt x="530860" y="245744"/>
                  </a:cubicBezTo>
                  <a:cubicBezTo>
                    <a:pt x="443217" y="224053"/>
                    <a:pt x="372288" y="152057"/>
                    <a:pt x="293649" y="110388"/>
                  </a:cubicBezTo>
                  <a:cubicBezTo>
                    <a:pt x="239395" y="81648"/>
                    <a:pt x="148221" y="47168"/>
                    <a:pt x="89001" y="80467"/>
                  </a:cubicBezTo>
                  <a:cubicBezTo>
                    <a:pt x="17970" y="120447"/>
                    <a:pt x="162611" y="202794"/>
                    <a:pt x="183972" y="217005"/>
                  </a:cubicBezTo>
                  <a:cubicBezTo>
                    <a:pt x="252755" y="262825"/>
                    <a:pt x="325209" y="308190"/>
                    <a:pt x="401167" y="341286"/>
                  </a:cubicBezTo>
                  <a:cubicBezTo>
                    <a:pt x="456260" y="365276"/>
                    <a:pt x="512432" y="388746"/>
                    <a:pt x="561772" y="423595"/>
                  </a:cubicBezTo>
                  <a:cubicBezTo>
                    <a:pt x="582765" y="438416"/>
                    <a:pt x="604698" y="458063"/>
                    <a:pt x="610184" y="484224"/>
                  </a:cubicBezTo>
                  <a:cubicBezTo>
                    <a:pt x="610540" y="485926"/>
                    <a:pt x="610730" y="487590"/>
                    <a:pt x="610844" y="489254"/>
                  </a:cubicBezTo>
                  <a:cubicBezTo>
                    <a:pt x="606450" y="478840"/>
                    <a:pt x="600316" y="469315"/>
                    <a:pt x="592239" y="461123"/>
                  </a:cubicBezTo>
                  <a:cubicBezTo>
                    <a:pt x="577659" y="446366"/>
                    <a:pt x="559740" y="435457"/>
                    <a:pt x="541782" y="425322"/>
                  </a:cubicBezTo>
                  <a:cubicBezTo>
                    <a:pt x="522490" y="414438"/>
                    <a:pt x="503326" y="403287"/>
                    <a:pt x="483997" y="392429"/>
                  </a:cubicBezTo>
                  <a:cubicBezTo>
                    <a:pt x="462610" y="380415"/>
                    <a:pt x="440969" y="368870"/>
                    <a:pt x="419379" y="357237"/>
                  </a:cubicBezTo>
                  <a:cubicBezTo>
                    <a:pt x="376606" y="334199"/>
                    <a:pt x="332753" y="313181"/>
                    <a:pt x="289661" y="290715"/>
                  </a:cubicBezTo>
                  <a:cubicBezTo>
                    <a:pt x="268262" y="279564"/>
                    <a:pt x="246634" y="268655"/>
                    <a:pt x="224891" y="258190"/>
                  </a:cubicBezTo>
                  <a:cubicBezTo>
                    <a:pt x="206921" y="249541"/>
                    <a:pt x="190373" y="237744"/>
                    <a:pt x="171678" y="230645"/>
                  </a:cubicBezTo>
                  <a:cubicBezTo>
                    <a:pt x="170866" y="230251"/>
                    <a:pt x="170040" y="229819"/>
                    <a:pt x="169215" y="229451"/>
                  </a:cubicBezTo>
                  <a:cubicBezTo>
                    <a:pt x="169126" y="229400"/>
                    <a:pt x="169050" y="229375"/>
                    <a:pt x="168961" y="229337"/>
                  </a:cubicBezTo>
                  <a:cubicBezTo>
                    <a:pt x="166814" y="228041"/>
                    <a:pt x="164693" y="226682"/>
                    <a:pt x="162547" y="225399"/>
                  </a:cubicBezTo>
                  <a:cubicBezTo>
                    <a:pt x="140386" y="212115"/>
                    <a:pt x="118034" y="199161"/>
                    <a:pt x="96202" y="185344"/>
                  </a:cubicBezTo>
                  <a:cubicBezTo>
                    <a:pt x="85255" y="178410"/>
                    <a:pt x="74447" y="171259"/>
                    <a:pt x="63881" y="163741"/>
                  </a:cubicBezTo>
                  <a:cubicBezTo>
                    <a:pt x="54457" y="157023"/>
                    <a:pt x="45009" y="150228"/>
                    <a:pt x="36614" y="142240"/>
                  </a:cubicBezTo>
                  <a:cubicBezTo>
                    <a:pt x="20955" y="127381"/>
                    <a:pt x="8166" y="108572"/>
                    <a:pt x="2768" y="87490"/>
                  </a:cubicBezTo>
                  <a:cubicBezTo>
                    <a:pt x="152" y="77203"/>
                    <a:pt x="0" y="66599"/>
                    <a:pt x="4788" y="56909"/>
                  </a:cubicBezTo>
                  <a:cubicBezTo>
                    <a:pt x="7937" y="50508"/>
                    <a:pt x="12395" y="44844"/>
                    <a:pt x="17056" y="39408"/>
                  </a:cubicBezTo>
                  <a:cubicBezTo>
                    <a:pt x="33515" y="27064"/>
                    <a:pt x="53924" y="18720"/>
                    <a:pt x="71933" y="13970"/>
                  </a:cubicBezTo>
                  <a:cubicBezTo>
                    <a:pt x="124803" y="0"/>
                    <a:pt x="181089" y="13068"/>
                    <a:pt x="231775" y="29947"/>
                  </a:cubicBezTo>
                  <a:cubicBezTo>
                    <a:pt x="293497" y="50482"/>
                    <a:pt x="351828" y="80010"/>
                    <a:pt x="412127" y="104191"/>
                  </a:cubicBezTo>
                  <a:cubicBezTo>
                    <a:pt x="464604" y="125209"/>
                    <a:pt x="518198" y="144221"/>
                    <a:pt x="575094" y="147764"/>
                  </a:cubicBezTo>
                  <a:cubicBezTo>
                    <a:pt x="633755" y="151422"/>
                    <a:pt x="689673" y="134925"/>
                    <a:pt x="746087" y="121272"/>
                  </a:cubicBezTo>
                  <a:cubicBezTo>
                    <a:pt x="804480" y="107150"/>
                    <a:pt x="863485" y="95034"/>
                    <a:pt x="923873" y="98374"/>
                  </a:cubicBezTo>
                  <a:cubicBezTo>
                    <a:pt x="983804" y="101676"/>
                    <a:pt x="1042694" y="116586"/>
                    <a:pt x="1093088" y="150241"/>
                  </a:cubicBezTo>
                  <a:cubicBezTo>
                    <a:pt x="1117751" y="166713"/>
                    <a:pt x="1140586" y="187287"/>
                    <a:pt x="1158544" y="210972"/>
                  </a:cubicBezTo>
                  <a:cubicBezTo>
                    <a:pt x="1173187" y="230289"/>
                    <a:pt x="1181734" y="252869"/>
                    <a:pt x="1184287" y="276935"/>
                  </a:cubicBezTo>
                  <a:cubicBezTo>
                    <a:pt x="1186026" y="293255"/>
                    <a:pt x="1185658" y="309853"/>
                    <a:pt x="1184490" y="326338"/>
                  </a:cubicBezTo>
                  <a:cubicBezTo>
                    <a:pt x="1063548" y="259015"/>
                    <a:pt x="924940" y="230048"/>
                    <a:pt x="785126" y="238988"/>
                  </a:cubicBezTo>
                </a:path>
              </a:pathLst>
            </a:custGeom>
            <a:solidFill>
              <a:srgbClr val="FEDEC5">
                <a:alpha val="100000"/>
              </a:srgbClr>
            </a:solidFill>
            <a:ln w="3381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A6A0867C-2931-75D5-EA1C-8FAEE04BE78E}"/>
              </a:ext>
            </a:extLst>
          </p:cNvPr>
          <p:cNvSpPr txBox="1"/>
          <p:nvPr/>
        </p:nvSpPr>
        <p:spPr>
          <a:xfrm>
            <a:off x="394163" y="1830473"/>
            <a:ext cx="114036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J’ajoute progressivement et j’agite jusqu’à l’apparition de quelques grains non dissous au fond du bécher. 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D9B2D03B-12EC-E33D-289D-3BBC7D0A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Troisième étape : je fais dissoudre le sel jusqu’à la saturation.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52F26481-B7D9-0E66-1BCD-50B1191D9F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 verbalise l’action.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5E26488-D131-B3BE-C75E-3BC27D9AD49D}"/>
              </a:ext>
            </a:extLst>
          </p:cNvPr>
          <p:cNvGrpSpPr/>
          <p:nvPr/>
        </p:nvGrpSpPr>
        <p:grpSpPr>
          <a:xfrm>
            <a:off x="7853223" y="4709389"/>
            <a:ext cx="2550229" cy="1938068"/>
            <a:chOff x="7853223" y="4709389"/>
            <a:chExt cx="2550229" cy="1938068"/>
          </a:xfrm>
        </p:grpSpPr>
        <p:pic>
          <p:nvPicPr>
            <p:cNvPr id="16" name="Picture 4" descr="Agitateur magnétique chauffant jusqu’à 340°C, numérique, MS-H-ProT, 20L">
              <a:extLst>
                <a:ext uri="{FF2B5EF4-FFF2-40B4-BE49-F238E27FC236}">
                  <a16:creationId xmlns:a16="http://schemas.microsoft.com/office/drawing/2014/main" id="{1AFB4E7A-439E-1684-77AE-D5C4CB4BE9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20" t="19413" r="8100" b="16461"/>
            <a:stretch>
              <a:fillRect/>
            </a:stretch>
          </p:blipFill>
          <p:spPr bwMode="auto">
            <a:xfrm>
              <a:off x="7853223" y="4709389"/>
              <a:ext cx="2550229" cy="1938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66F3E77-E2F2-5D0F-5524-196964FF6781}"/>
                </a:ext>
              </a:extLst>
            </p:cNvPr>
            <p:cNvSpPr/>
            <p:nvPr/>
          </p:nvSpPr>
          <p:spPr>
            <a:xfrm rot="20605929">
              <a:off x="8899638" y="5749771"/>
              <a:ext cx="521143" cy="171308"/>
            </a:xfrm>
            <a:prstGeom prst="rect">
              <a:avLst/>
            </a:prstGeom>
            <a:solidFill>
              <a:srgbClr val="7799B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4D89195-23BC-1A75-5374-F1E3E1FE6816}"/>
              </a:ext>
            </a:extLst>
          </p:cNvPr>
          <p:cNvGrpSpPr/>
          <p:nvPr/>
        </p:nvGrpSpPr>
        <p:grpSpPr>
          <a:xfrm>
            <a:off x="8051901" y="3573295"/>
            <a:ext cx="1602293" cy="1605744"/>
            <a:chOff x="8130565" y="2847762"/>
            <a:chExt cx="1602293" cy="1605744"/>
          </a:xfrm>
        </p:grpSpPr>
        <p:pic>
          <p:nvPicPr>
            <p:cNvPr id="18" name="Picture 2" descr="Bécher en verre Boro forme basse 100ml">
              <a:extLst>
                <a:ext uri="{FF2B5EF4-FFF2-40B4-BE49-F238E27FC236}">
                  <a16:creationId xmlns:a16="http://schemas.microsoft.com/office/drawing/2014/main" id="{E132F619-0544-3B13-3320-0993798D27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75" b="96000" l="4875" r="90000">
                          <a14:foregroundMark x1="7250" y1="6750" x2="4875" y2="14000"/>
                          <a14:foregroundMark x1="4875" y1="14000" x2="9875" y2="17625"/>
                          <a14:foregroundMark x1="9125" y1="4875" x2="26858" y2="2738"/>
                          <a14:foregroundMark x1="32704" y1="2552" x2="75750" y2="5250"/>
                          <a14:foregroundMark x1="12000" y1="91250" x2="54000" y2="97875"/>
                          <a14:foregroundMark x1="54000" y1="97875" x2="63625" y2="96000"/>
                          <a14:foregroundMark x1="63625" y1="96000" x2="71000" y2="89125"/>
                          <a14:foregroundMark x1="22625" y1="12375" x2="17000" y2="23000"/>
                          <a14:foregroundMark x1="17000" y1="23000" x2="12750" y2="60500"/>
                          <a14:foregroundMark x1="12750" y1="60500" x2="41500" y2="80250"/>
                          <a14:foregroundMark x1="41500" y1="80250" x2="59125" y2="76625"/>
                          <a14:foregroundMark x1="59125" y1="76625" x2="64250" y2="53000"/>
                          <a14:foregroundMark x1="64250" y1="53000" x2="57250" y2="25250"/>
                          <a14:foregroundMark x1="56750" y1="18750" x2="40375" y2="46500"/>
                          <a14:foregroundMark x1="11500" y1="51625" x2="10125" y2="86375"/>
                          <a14:foregroundMark x1="29875" y1="19500" x2="38375" y2="41875"/>
                          <a14:foregroundMark x1="22625" y1="5125" x2="36375" y2="5125"/>
                          <a14:backgroundMark x1="22000" y1="1125" x2="41625" y2="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0565" y="2847762"/>
              <a:ext cx="1602293" cy="1602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Organigramme : Délai 15">
              <a:extLst>
                <a:ext uri="{FF2B5EF4-FFF2-40B4-BE49-F238E27FC236}">
                  <a16:creationId xmlns:a16="http://schemas.microsoft.com/office/drawing/2014/main" id="{D02944D1-9758-20C0-7E29-59726C203EAE}"/>
                </a:ext>
              </a:extLst>
            </p:cNvPr>
            <p:cNvSpPr/>
            <p:nvPr/>
          </p:nvSpPr>
          <p:spPr>
            <a:xfrm rot="5400000">
              <a:off x="8199972" y="3340152"/>
              <a:ext cx="1185583" cy="1041125"/>
            </a:xfrm>
            <a:custGeom>
              <a:avLst/>
              <a:gdLst>
                <a:gd name="connsiteX0" fmla="*/ 0 w 857250"/>
                <a:gd name="connsiteY0" fmla="*/ 0 h 1015724"/>
                <a:gd name="connsiteX1" fmla="*/ 428625 w 857250"/>
                <a:gd name="connsiteY1" fmla="*/ 0 h 1015724"/>
                <a:gd name="connsiteX2" fmla="*/ 857250 w 857250"/>
                <a:gd name="connsiteY2" fmla="*/ 507862 h 1015724"/>
                <a:gd name="connsiteX3" fmla="*/ 428625 w 857250"/>
                <a:gd name="connsiteY3" fmla="*/ 1015724 h 1015724"/>
                <a:gd name="connsiteX4" fmla="*/ 0 w 857250"/>
                <a:gd name="connsiteY4" fmla="*/ 1015724 h 1015724"/>
                <a:gd name="connsiteX5" fmla="*/ 0 w 857250"/>
                <a:gd name="connsiteY5" fmla="*/ 0 h 1015724"/>
                <a:gd name="connsiteX0" fmla="*/ 0 w 866371"/>
                <a:gd name="connsiteY0" fmla="*/ 0 h 1015724"/>
                <a:gd name="connsiteX1" fmla="*/ 428625 w 866371"/>
                <a:gd name="connsiteY1" fmla="*/ 0 h 1015724"/>
                <a:gd name="connsiteX2" fmla="*/ 857250 w 866371"/>
                <a:gd name="connsiteY2" fmla="*/ 507862 h 1015724"/>
                <a:gd name="connsiteX3" fmla="*/ 612775 w 866371"/>
                <a:gd name="connsiteY3" fmla="*/ 1015724 h 1015724"/>
                <a:gd name="connsiteX4" fmla="*/ 0 w 866371"/>
                <a:gd name="connsiteY4" fmla="*/ 1015724 h 1015724"/>
                <a:gd name="connsiteX5" fmla="*/ 0 w 866371"/>
                <a:gd name="connsiteY5" fmla="*/ 0 h 1015724"/>
                <a:gd name="connsiteX0" fmla="*/ 0 w 857250"/>
                <a:gd name="connsiteY0" fmla="*/ 6351 h 1022075"/>
                <a:gd name="connsiteX1" fmla="*/ 612778 w 857250"/>
                <a:gd name="connsiteY1" fmla="*/ 0 h 1022075"/>
                <a:gd name="connsiteX2" fmla="*/ 857250 w 857250"/>
                <a:gd name="connsiteY2" fmla="*/ 514213 h 1022075"/>
                <a:gd name="connsiteX3" fmla="*/ 612775 w 857250"/>
                <a:gd name="connsiteY3" fmla="*/ 1022075 h 1022075"/>
                <a:gd name="connsiteX4" fmla="*/ 0 w 857250"/>
                <a:gd name="connsiteY4" fmla="*/ 1022075 h 1022075"/>
                <a:gd name="connsiteX5" fmla="*/ 0 w 857250"/>
                <a:gd name="connsiteY5" fmla="*/ 6351 h 1022075"/>
                <a:gd name="connsiteX0" fmla="*/ 0 w 858832"/>
                <a:gd name="connsiteY0" fmla="*/ 6351 h 1041125"/>
                <a:gd name="connsiteX1" fmla="*/ 612778 w 858832"/>
                <a:gd name="connsiteY1" fmla="*/ 0 h 1041125"/>
                <a:gd name="connsiteX2" fmla="*/ 857250 w 858832"/>
                <a:gd name="connsiteY2" fmla="*/ 514213 h 1041125"/>
                <a:gd name="connsiteX3" fmla="*/ 637423 w 858832"/>
                <a:gd name="connsiteY3" fmla="*/ 1041125 h 1041125"/>
                <a:gd name="connsiteX4" fmla="*/ 0 w 858832"/>
                <a:gd name="connsiteY4" fmla="*/ 1022075 h 1041125"/>
                <a:gd name="connsiteX5" fmla="*/ 0 w 858832"/>
                <a:gd name="connsiteY5" fmla="*/ 6351 h 104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832" h="1041125">
                  <a:moveTo>
                    <a:pt x="0" y="6351"/>
                  </a:moveTo>
                  <a:lnTo>
                    <a:pt x="612778" y="0"/>
                  </a:lnTo>
                  <a:cubicBezTo>
                    <a:pt x="849501" y="0"/>
                    <a:pt x="853143" y="340692"/>
                    <a:pt x="857250" y="514213"/>
                  </a:cubicBezTo>
                  <a:cubicBezTo>
                    <a:pt x="861357" y="687734"/>
                    <a:pt x="874146" y="1041125"/>
                    <a:pt x="637423" y="1041125"/>
                  </a:cubicBezTo>
                  <a:lnTo>
                    <a:pt x="0" y="1022075"/>
                  </a:lnTo>
                  <a:lnTo>
                    <a:pt x="0" y="635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2" name="Picture 19183">
            <a:extLst>
              <a:ext uri="{FF2B5EF4-FFF2-40B4-BE49-F238E27FC236}">
                <a16:creationId xmlns:a16="http://schemas.microsoft.com/office/drawing/2014/main" id="{E774ED6E-94CC-5724-3312-984894BD615E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56960" y="4096234"/>
            <a:ext cx="75190" cy="72434"/>
          </a:xfrm>
          <a:prstGeom prst="rect">
            <a:avLst/>
          </a:prstGeom>
          <a:noFill/>
        </p:spPr>
      </p:pic>
      <p:sp>
        <p:nvSpPr>
          <p:cNvPr id="112" name="Ellipse 111">
            <a:extLst>
              <a:ext uri="{FF2B5EF4-FFF2-40B4-BE49-F238E27FC236}">
                <a16:creationId xmlns:a16="http://schemas.microsoft.com/office/drawing/2014/main" id="{565124E9-C0A5-99C1-8363-E6ADCC8BFC53}"/>
              </a:ext>
            </a:extLst>
          </p:cNvPr>
          <p:cNvSpPr/>
          <p:nvPr/>
        </p:nvSpPr>
        <p:spPr>
          <a:xfrm>
            <a:off x="8616028" y="5049018"/>
            <a:ext cx="262231" cy="45719"/>
          </a:xfrm>
          <a:custGeom>
            <a:avLst/>
            <a:gdLst>
              <a:gd name="csX0" fmla="*/ 0 w 180002"/>
              <a:gd name="csY0" fmla="*/ 22860 h 45719"/>
              <a:gd name="csX1" fmla="*/ 90001 w 180002"/>
              <a:gd name="csY1" fmla="*/ 0 h 45719"/>
              <a:gd name="csX2" fmla="*/ 180002 w 180002"/>
              <a:gd name="csY2" fmla="*/ 22860 h 45719"/>
              <a:gd name="csX3" fmla="*/ 90001 w 180002"/>
              <a:gd name="csY3" fmla="*/ 45720 h 45719"/>
              <a:gd name="csX4" fmla="*/ 0 w 180002"/>
              <a:gd name="csY4" fmla="*/ 22860 h 45719"/>
              <a:gd name="csX0" fmla="*/ 192 w 180194"/>
              <a:gd name="csY0" fmla="*/ 42595 h 65455"/>
              <a:gd name="csX1" fmla="*/ 73747 w 180194"/>
              <a:gd name="csY1" fmla="*/ 0 h 65455"/>
              <a:gd name="csX2" fmla="*/ 180194 w 180194"/>
              <a:gd name="csY2" fmla="*/ 42595 h 65455"/>
              <a:gd name="csX3" fmla="*/ 90193 w 180194"/>
              <a:gd name="csY3" fmla="*/ 65455 h 65455"/>
              <a:gd name="csX4" fmla="*/ 192 w 180194"/>
              <a:gd name="csY4" fmla="*/ 42595 h 65455"/>
              <a:gd name="csX0" fmla="*/ 0 w 180002"/>
              <a:gd name="csY0" fmla="*/ 42595 h 81901"/>
              <a:gd name="csX1" fmla="*/ 73555 w 180002"/>
              <a:gd name="csY1" fmla="*/ 0 h 81901"/>
              <a:gd name="csX2" fmla="*/ 180002 w 180002"/>
              <a:gd name="csY2" fmla="*/ 42595 h 81901"/>
              <a:gd name="csX3" fmla="*/ 73555 w 180002"/>
              <a:gd name="csY3" fmla="*/ 81901 h 81901"/>
              <a:gd name="csX4" fmla="*/ 0 w 180002"/>
              <a:gd name="csY4" fmla="*/ 42595 h 81901"/>
              <a:gd name="csX0" fmla="*/ 0 w 262232"/>
              <a:gd name="csY0" fmla="*/ 42595 h 81901"/>
              <a:gd name="csX1" fmla="*/ 73555 w 262232"/>
              <a:gd name="csY1" fmla="*/ 0 h 81901"/>
              <a:gd name="csX2" fmla="*/ 262232 w 262232"/>
              <a:gd name="csY2" fmla="*/ 42595 h 81901"/>
              <a:gd name="csX3" fmla="*/ 73555 w 262232"/>
              <a:gd name="csY3" fmla="*/ 81901 h 81901"/>
              <a:gd name="csX4" fmla="*/ 0 w 262232"/>
              <a:gd name="csY4" fmla="*/ 42595 h 81901"/>
              <a:gd name="csX0" fmla="*/ 0 w 406957"/>
              <a:gd name="csY0" fmla="*/ 36053 h 81969"/>
              <a:gd name="csX1" fmla="*/ 218280 w 406957"/>
              <a:gd name="csY1" fmla="*/ 37 h 81969"/>
              <a:gd name="csX2" fmla="*/ 406957 w 406957"/>
              <a:gd name="csY2" fmla="*/ 42632 h 81969"/>
              <a:gd name="csX3" fmla="*/ 218280 w 406957"/>
              <a:gd name="csY3" fmla="*/ 81938 h 81969"/>
              <a:gd name="csX4" fmla="*/ 0 w 406957"/>
              <a:gd name="csY4" fmla="*/ 36053 h 81969"/>
              <a:gd name="csX0" fmla="*/ 6 w 406963"/>
              <a:gd name="csY0" fmla="*/ 10009 h 55925"/>
              <a:gd name="csX1" fmla="*/ 211707 w 406963"/>
              <a:gd name="csY1" fmla="*/ 307 h 55925"/>
              <a:gd name="csX2" fmla="*/ 406963 w 406963"/>
              <a:gd name="csY2" fmla="*/ 16588 h 55925"/>
              <a:gd name="csX3" fmla="*/ 218286 w 406963"/>
              <a:gd name="csY3" fmla="*/ 55894 h 55925"/>
              <a:gd name="csX4" fmla="*/ 6 w 406963"/>
              <a:gd name="csY4" fmla="*/ 10009 h 55925"/>
              <a:gd name="csX0" fmla="*/ 24 w 406981"/>
              <a:gd name="csY0" fmla="*/ 9892 h 42678"/>
              <a:gd name="csX1" fmla="*/ 211725 w 406981"/>
              <a:gd name="csY1" fmla="*/ 190 h 42678"/>
              <a:gd name="csX2" fmla="*/ 406981 w 406981"/>
              <a:gd name="csY2" fmla="*/ 16471 h 42678"/>
              <a:gd name="csX3" fmla="*/ 224882 w 406981"/>
              <a:gd name="csY3" fmla="*/ 42620 h 42678"/>
              <a:gd name="csX4" fmla="*/ 24 w 406981"/>
              <a:gd name="csY4" fmla="*/ 9892 h 426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06981" h="42678">
                <a:moveTo>
                  <a:pt x="24" y="9892"/>
                </a:moveTo>
                <a:cubicBezTo>
                  <a:pt x="-2169" y="2820"/>
                  <a:pt x="143899" y="-906"/>
                  <a:pt x="211725" y="190"/>
                </a:cubicBezTo>
                <a:cubicBezTo>
                  <a:pt x="279551" y="1286"/>
                  <a:pt x="406981" y="3846"/>
                  <a:pt x="406981" y="16471"/>
                </a:cubicBezTo>
                <a:cubicBezTo>
                  <a:pt x="406981" y="29096"/>
                  <a:pt x="292708" y="43716"/>
                  <a:pt x="224882" y="42620"/>
                </a:cubicBezTo>
                <a:cubicBezTo>
                  <a:pt x="157056" y="41524"/>
                  <a:pt x="2217" y="16964"/>
                  <a:pt x="24" y="989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3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/>
          <p:cNvSpPr txBox="1"/>
          <p:nvPr/>
        </p:nvSpPr>
        <p:spPr>
          <a:xfrm>
            <a:off x="337751" y="1181103"/>
            <a:ext cx="6748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Étape 4:Mesure de la masse dissoute </a:t>
            </a:r>
            <a:endParaRPr lang="fr-FR" sz="2800" b="1" dirty="0">
              <a:solidFill>
                <a:srgbClr val="FF0000"/>
              </a:solidFill>
            </a:endParaRPr>
          </a:p>
        </p:txBody>
      </p:sp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21900FB0-BA0A-54C6-79E4-6438616BE502}"/>
              </a:ext>
            </a:extLst>
          </p:cNvPr>
          <p:cNvGrpSpPr/>
          <p:nvPr/>
        </p:nvGrpSpPr>
        <p:grpSpPr>
          <a:xfrm>
            <a:off x="7662414" y="2103648"/>
            <a:ext cx="2756421" cy="2922758"/>
            <a:chOff x="7662414" y="2103648"/>
            <a:chExt cx="2756421" cy="2922758"/>
          </a:xfrm>
        </p:grpSpPr>
        <p:grpSp>
          <p:nvGrpSpPr>
            <p:cNvPr id="124" name="Groupe 123">
              <a:extLst>
                <a:ext uri="{FF2B5EF4-FFF2-40B4-BE49-F238E27FC236}">
                  <a16:creationId xmlns:a16="http://schemas.microsoft.com/office/drawing/2014/main" id="{5E21853F-8D89-E221-7475-F1D1ADE6192C}"/>
                </a:ext>
              </a:extLst>
            </p:cNvPr>
            <p:cNvGrpSpPr/>
            <p:nvPr/>
          </p:nvGrpSpPr>
          <p:grpSpPr>
            <a:xfrm>
              <a:off x="7662414" y="2103648"/>
              <a:ext cx="2756421" cy="2922758"/>
              <a:chOff x="4031164" y="3227694"/>
              <a:chExt cx="2756421" cy="2922758"/>
            </a:xfrm>
          </p:grpSpPr>
          <p:pic>
            <p:nvPicPr>
              <p:cNvPr id="126" name="Image 125">
                <a:extLst>
                  <a:ext uri="{FF2B5EF4-FFF2-40B4-BE49-F238E27FC236}">
                    <a16:creationId xmlns:a16="http://schemas.microsoft.com/office/drawing/2014/main" id="{426EDC3C-691A-ADBB-F1B2-BED8602C8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31164" y="3227694"/>
                <a:ext cx="2756421" cy="292275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7" name="ZoneTexte 126">
                <a:extLst>
                  <a:ext uri="{FF2B5EF4-FFF2-40B4-BE49-F238E27FC236}">
                    <a16:creationId xmlns:a16="http://schemas.microsoft.com/office/drawing/2014/main" id="{1AB9351A-616B-72FE-04CB-445B85859815}"/>
                  </a:ext>
                </a:extLst>
              </p:cNvPr>
              <p:cNvSpPr txBox="1"/>
              <p:nvPr/>
            </p:nvSpPr>
            <p:spPr>
              <a:xfrm rot="21062528">
                <a:off x="4712512" y="5115808"/>
                <a:ext cx="1020686" cy="400110"/>
              </a:xfrm>
              <a:prstGeom prst="rect">
                <a:avLst/>
              </a:prstGeom>
              <a:solidFill>
                <a:srgbClr val="D8E5E5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sz="2000" b="1" dirty="0">
                    <a:solidFill>
                      <a:prstClr val="black"/>
                    </a:solidFill>
                    <a:latin typeface="Digital-7 Italic" panose="02000000000000000000" pitchFamily="2" charset="0"/>
                  </a:rPr>
                  <a:t>14.0</a:t>
                </a:r>
              </a:p>
            </p:txBody>
          </p:sp>
        </p:grpSp>
        <p:pic>
          <p:nvPicPr>
            <p:cNvPr id="125" name="Picture 3">
              <a:extLst>
                <a:ext uri="{FF2B5EF4-FFF2-40B4-BE49-F238E27FC236}">
                  <a16:creationId xmlns:a16="http://schemas.microsoft.com/office/drawing/2014/main" id="{B409E31A-3572-4AC6-52C2-135FB79BD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06487" y="2278347"/>
              <a:ext cx="2272217" cy="779637"/>
            </a:xfrm>
            <a:prstGeom prst="rect">
              <a:avLst/>
            </a:prstGeom>
          </p:spPr>
        </p:pic>
      </p:grpSp>
      <p:grpSp>
        <p:nvGrpSpPr>
          <p:cNvPr id="128" name="Groupe 127">
            <a:extLst>
              <a:ext uri="{FF2B5EF4-FFF2-40B4-BE49-F238E27FC236}">
                <a16:creationId xmlns:a16="http://schemas.microsoft.com/office/drawing/2014/main" id="{246CF55E-F9F9-72D8-D1F0-5879F1B9C9BF}"/>
              </a:ext>
            </a:extLst>
          </p:cNvPr>
          <p:cNvGrpSpPr/>
          <p:nvPr/>
        </p:nvGrpSpPr>
        <p:grpSpPr>
          <a:xfrm>
            <a:off x="787041" y="2427042"/>
            <a:ext cx="6535242" cy="1639632"/>
            <a:chOff x="787041" y="2427042"/>
            <a:chExt cx="6535242" cy="1639632"/>
          </a:xfrm>
        </p:grpSpPr>
        <p:sp>
          <p:nvSpPr>
            <p:cNvPr id="129" name="ZoneTexte 128"/>
            <p:cNvSpPr txBox="1"/>
            <p:nvPr/>
          </p:nvSpPr>
          <p:spPr>
            <a:xfrm>
              <a:off x="787041" y="2427042"/>
              <a:ext cx="653524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Je pèse la </a:t>
              </a:r>
              <a:r>
                <a:rPr kumimoji="0" lang="fr-MA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masse</a:t>
              </a:r>
              <a:r>
                <a:rPr kumimoji="0" lang="fr-MA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restante </a:t>
              </a:r>
              <a:r>
                <a:rPr kumimoji="0" lang="fr-MA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</a:t>
              </a:r>
              <a:r>
                <a:rPr kumimoji="0" lang="fr-MA" sz="2400" b="1" i="0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2</a:t>
              </a:r>
              <a:r>
                <a:rPr kumimoji="0" lang="fr-MA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0" name="Rectangle : coins arrondis 101">
              <a:extLst>
                <a:ext uri="{FF2B5EF4-FFF2-40B4-BE49-F238E27FC236}">
                  <a16:creationId xmlns:a16="http://schemas.microsoft.com/office/drawing/2014/main" id="{8BD0A9EE-C6F8-2420-A7A3-D03D927BE707}"/>
                </a:ext>
              </a:extLst>
            </p:cNvPr>
            <p:cNvSpPr/>
            <p:nvPr/>
          </p:nvSpPr>
          <p:spPr>
            <a:xfrm>
              <a:off x="2707105" y="3565027"/>
              <a:ext cx="3925848" cy="501647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m</a:t>
              </a:r>
              <a:r>
                <a:rPr kumimoji="0" lang="fr-MA" sz="3200" b="1" i="0" u="none" strike="noStrike" kern="0" cap="none" spc="0" normalizeH="0" baseline="-2500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2 </a:t>
              </a:r>
              <a:r>
                <a:rPr kumimoji="0" lang="fr-MA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</a:rPr>
                <a:t> = 14 g</a:t>
              </a:r>
            </a:p>
          </p:txBody>
        </p:sp>
      </p:grpSp>
      <p:grpSp>
        <p:nvGrpSpPr>
          <p:cNvPr id="131" name="Groupe 130">
            <a:extLst>
              <a:ext uri="{FF2B5EF4-FFF2-40B4-BE49-F238E27FC236}">
                <a16:creationId xmlns:a16="http://schemas.microsoft.com/office/drawing/2014/main" id="{FF2A71A8-01E1-EF23-A4F6-35DBE0E14D64}"/>
              </a:ext>
            </a:extLst>
          </p:cNvPr>
          <p:cNvGrpSpPr/>
          <p:nvPr/>
        </p:nvGrpSpPr>
        <p:grpSpPr>
          <a:xfrm>
            <a:off x="789633" y="4780595"/>
            <a:ext cx="8835629" cy="1175586"/>
            <a:chOff x="789633" y="4780595"/>
            <a:chExt cx="8835629" cy="1175586"/>
          </a:xfrm>
        </p:grpSpPr>
        <p:sp>
          <p:nvSpPr>
            <p:cNvPr id="132" name="ZoneTexte 131"/>
            <p:cNvSpPr txBox="1"/>
            <p:nvPr/>
          </p:nvSpPr>
          <p:spPr>
            <a:xfrm>
              <a:off x="789633" y="4780595"/>
              <a:ext cx="4468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La masse maximale dissoute est :</a:t>
              </a:r>
              <a:endPara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3" name="Rectangle : coins arrondis 103">
              <a:extLst>
                <a:ext uri="{FF2B5EF4-FFF2-40B4-BE49-F238E27FC236}">
                  <a16:creationId xmlns:a16="http://schemas.microsoft.com/office/drawing/2014/main" id="{F59EC133-4356-D926-BDBE-0AD46C113271}"/>
                </a:ext>
              </a:extLst>
            </p:cNvPr>
            <p:cNvSpPr/>
            <p:nvPr/>
          </p:nvSpPr>
          <p:spPr>
            <a:xfrm>
              <a:off x="2394283" y="5454534"/>
              <a:ext cx="7230979" cy="501647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8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/>
                </a:rPr>
                <a:t>m</a:t>
              </a:r>
              <a:r>
                <a:rPr kumimoji="0" lang="fr-MA" sz="2800" b="1" i="0" u="none" strike="noStrike" kern="0" cap="none" spc="0" normalizeH="0" baseline="-25000" noProof="0">
                  <a:ln>
                    <a:noFill/>
                  </a:ln>
                  <a:effectLst/>
                  <a:uLnTx/>
                  <a:uFillTx/>
                  <a:latin typeface="Calibri"/>
                </a:rPr>
                <a:t>max</a:t>
              </a:r>
              <a:r>
                <a:rPr kumimoji="0" lang="fr-MA" sz="28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/>
                </a:rPr>
                <a:t> = m</a:t>
              </a:r>
              <a:r>
                <a:rPr kumimoji="0" lang="fr-MA" sz="2800" b="1" i="0" u="none" strike="noStrike" kern="0" cap="none" spc="0" normalizeH="0" baseline="-25000" noProof="0">
                  <a:ln>
                    <a:noFill/>
                  </a:ln>
                  <a:effectLst/>
                  <a:uLnTx/>
                  <a:uFillTx/>
                  <a:latin typeface="Calibri"/>
                </a:rPr>
                <a:t>1</a:t>
              </a:r>
              <a:r>
                <a:rPr kumimoji="0" lang="fr-MA" sz="28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/>
                </a:rPr>
                <a:t> - m</a:t>
              </a:r>
              <a:r>
                <a:rPr kumimoji="0" lang="fr-MA" sz="2800" b="1" i="0" u="none" strike="noStrike" kern="0" cap="none" spc="0" normalizeH="0" baseline="-25000" noProof="0">
                  <a:ln>
                    <a:noFill/>
                  </a:ln>
                  <a:effectLst/>
                  <a:uLnTx/>
                  <a:uFillTx/>
                  <a:latin typeface="Calibri"/>
                </a:rPr>
                <a:t>2 </a:t>
              </a:r>
              <a:r>
                <a:rPr kumimoji="0" lang="fr-MA" sz="28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Calibri"/>
                </a:rPr>
                <a:t> = 50 – 14 = 36 g</a:t>
              </a:r>
              <a:endParaRPr kumimoji="0" lang="fr-FR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2F080313-485F-1D99-81EA-483333D18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Quatrième étape : je mesure la masse du sel dissoute.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72F59FB-3141-C226-9616-3B9DAC31897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verbalise l’action faite.</a:t>
            </a:r>
          </a:p>
        </p:txBody>
      </p:sp>
    </p:spTree>
    <p:extLst>
      <p:ext uri="{BB962C8B-B14F-4D97-AF65-F5344CB8AC3E}">
        <p14:creationId xmlns:p14="http://schemas.microsoft.com/office/powerpoint/2010/main" val="110737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74;p40"/>
          <p:cNvSpPr/>
          <p:nvPr/>
        </p:nvSpPr>
        <p:spPr>
          <a:xfrm>
            <a:off x="1055944" y="-971675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ZoneTexte 22"/>
          <p:cNvSpPr txBox="1"/>
          <p:nvPr/>
        </p:nvSpPr>
        <p:spPr>
          <a:xfrm>
            <a:off x="337751" y="1181103"/>
            <a:ext cx="6748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chemeClr val="accent1"/>
                </a:solidFill>
              </a:rPr>
              <a:t>Étape 5:Calcul de la solubilité 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18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853281" y="5632578"/>
            <a:ext cx="1117829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2000" dirty="0"/>
          </a:p>
        </p:txBody>
      </p:sp>
      <p:sp>
        <p:nvSpPr>
          <p:cNvPr id="21" name="ZoneTexte 20"/>
          <p:cNvSpPr txBox="1"/>
          <p:nvPr/>
        </p:nvSpPr>
        <p:spPr>
          <a:xfrm>
            <a:off x="155934" y="3047397"/>
            <a:ext cx="5040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J’utilise l’expression 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 : coins arrondis 4">
                <a:extLst>
                  <a:ext uri="{FF2B5EF4-FFF2-40B4-BE49-F238E27FC236}">
                    <a16:creationId xmlns:a16="http://schemas.microsoft.com/office/drawing/2014/main" id="{8562F57C-B08F-C167-87B6-55479EC8EB6C}"/>
                  </a:ext>
                </a:extLst>
              </p:cNvPr>
              <p:cNvSpPr/>
              <p:nvPr/>
            </p:nvSpPr>
            <p:spPr>
              <a:xfrm>
                <a:off x="5195990" y="2693892"/>
                <a:ext cx="4680052" cy="127511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8000" dirty="0">
                    <a:ln>
                      <a:noFill/>
                    </a:ln>
                    <a:solidFill>
                      <a:schemeClr val="tx1"/>
                    </a:solidFill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8000" i="1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8000" i="1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8000" b="1" i="1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sz="8000" b="1" i="1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𝒎𝒂𝒙</m:t>
                            </m:r>
                          </m:sub>
                        </m:sSub>
                      </m:num>
                      <m:den>
                        <m:r>
                          <a:rPr lang="fr-FR" sz="8000" b="1" i="1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fr-FR" sz="8000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 : coins arrondis 4">
                <a:extLst>
                  <a:ext uri="{FF2B5EF4-FFF2-40B4-BE49-F238E27FC236}">
                    <a16:creationId xmlns:a16="http://schemas.microsoft.com/office/drawing/2014/main" id="{8562F57C-B08F-C167-87B6-55479EC8EB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990" y="2693892"/>
                <a:ext cx="4680052" cy="1275114"/>
              </a:xfrm>
              <a:prstGeom prst="roundRect">
                <a:avLst/>
              </a:prstGeom>
              <a:blipFill>
                <a:blip r:embed="rId3"/>
                <a:stretch>
                  <a:fillRect l="-130" t="-24402" b="-435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605939" y="5127414"/>
            <a:ext cx="867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Remarque: </a:t>
            </a:r>
            <a:r>
              <a:rPr lang="fr-MA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peut faire plusieurs mesures pour avoir une bonne précision.</a:t>
            </a:r>
            <a:endParaRPr lang="fr-FR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175E7DCB-90DA-5178-1B2D-674F5BC32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Cinquième étape : je calcule la solubilité.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5D396C08-4188-F9C3-BE36-0F61202ED8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explique pourquoi on a besoin de plusieurs mesures (réduire les erreurs).</a:t>
            </a:r>
          </a:p>
        </p:txBody>
      </p:sp>
    </p:spTree>
    <p:extLst>
      <p:ext uri="{BB962C8B-B14F-4D97-AF65-F5344CB8AC3E}">
        <p14:creationId xmlns:p14="http://schemas.microsoft.com/office/powerpoint/2010/main" val="5742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-83565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fr-FR"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54C1189-6794-873F-F39A-3CED26A4D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recapitule : le protocole expérimental pour déterminer la solubilité d’un soluté est :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E8BC753-F5A1-45B0-6A83-230BE0CB3F4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rappelle les étapes, souligne les erreurs à éviter . </a:t>
            </a:r>
          </a:p>
        </p:txBody>
      </p:sp>
      <p:graphicFrame>
        <p:nvGraphicFramePr>
          <p:cNvPr id="18" name="Espace réservé du contenu 17">
            <a:extLst>
              <a:ext uri="{FF2B5EF4-FFF2-40B4-BE49-F238E27FC236}">
                <a16:creationId xmlns:a16="http://schemas.microsoft.com/office/drawing/2014/main" id="{4893E6E8-62A8-1A1F-E519-02998D8A920D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74471155"/>
              </p:ext>
            </p:extLst>
          </p:nvPr>
        </p:nvGraphicFramePr>
        <p:xfrm>
          <a:off x="530225" y="1136650"/>
          <a:ext cx="11179175" cy="538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BF00270-ABE2-47A6-ACF0-88D956EF1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graphicEl>
                                              <a:dgm id="{CBF00270-ABE2-47A6-ACF0-88D956EF15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CD2F8E7-D430-48E1-93D8-C119C33BC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graphicEl>
                                              <a:dgm id="{8CD2F8E7-D430-48E1-93D8-C119C33BC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4E1B750A-86D2-4E7E-B177-C867DFED8B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graphicEl>
                                              <a:dgm id="{4E1B750A-86D2-4E7E-B177-C867DFED8B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EE78DB0-362C-4F13-A166-27F63C0716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graphicEl>
                                              <a:dgm id="{5EE78DB0-362C-4F13-A166-27F63C0716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AE6704B4-2503-438D-9114-2C58C12511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graphicEl>
                                              <a:dgm id="{AE6704B4-2503-438D-9114-2C58C12511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36AFB87F-63CE-4447-A36D-FDA0029D4A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graphicEl>
                                              <a:dgm id="{36AFB87F-63CE-4447-A36D-FDA0029D4A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F9EBA6DC-9D0B-4231-9ACC-33B198E3F7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graphicEl>
                                              <a:dgm id="{F9EBA6DC-9D0B-4231-9ACC-33B198E3F7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41F6638-AD1B-4C32-B89A-58364B1B1C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graphicEl>
                                              <a:dgm id="{C41F6638-AD1B-4C32-B89A-58364B1B1C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B999DC4C-ED59-4E4B-B2E5-9DF3CFA6E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>
                                            <p:graphicEl>
                                              <a:dgm id="{B999DC4C-ED59-4E4B-B2E5-9DF3CFA6E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280219F4-5F7C-4DF5-A5E4-0F64DF26C2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graphicEl>
                                              <a:dgm id="{280219F4-5F7C-4DF5-A5E4-0F64DF26C2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6E329F12-D7D8-495A-A426-1B5F89B153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>
                                            <p:graphicEl>
                                              <a:dgm id="{6E329F12-D7D8-495A-A426-1B5F89B153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336229DE-BD83-4699-92CF-167FBD006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>
                                            <p:graphicEl>
                                              <a:dgm id="{336229DE-BD83-4699-92CF-167FBD0060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 uiExpand="1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75962" y="1358977"/>
            <a:ext cx="7110079" cy="4320048"/>
          </a:xfrm>
          <a:prstGeom prst="rect">
            <a:avLst/>
          </a:prstGeom>
          <a:noFill/>
          <a:ln w="38100" cap="flat" cmpd="sng" algn="ctr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170967" y="3134280"/>
            <a:ext cx="6120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rgbClr val="0099FF"/>
                </a:solidFill>
                <a:latin typeface="Arial Black" panose="020B0A04020102020204" pitchFamily="34" charset="0"/>
              </a:rPr>
              <a:t>Travail en groupe</a:t>
            </a: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8E7CFF53-2294-C53A-255B-7CDCA2D4A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en groupes et soyez collaboratifs. 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EADABB5C-F298-3407-4CCD-9898ABC88A8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peut demander aux groupes de choisir des volumes différents selon la disponibilité du matériel.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975" y="1538979"/>
            <a:ext cx="4143827" cy="4143827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2855964" y="2078985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95950" y="2073655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2" name="Ellipse 11"/>
          <p:cNvSpPr/>
          <p:nvPr/>
        </p:nvSpPr>
        <p:spPr>
          <a:xfrm>
            <a:off x="9850030" y="3269557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577570" y="3243560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4" name="Ellipse 13"/>
          <p:cNvSpPr/>
          <p:nvPr/>
        </p:nvSpPr>
        <p:spPr>
          <a:xfrm>
            <a:off x="9850030" y="2099653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577570" y="2073656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6" name="Ellipse 15"/>
          <p:cNvSpPr/>
          <p:nvPr/>
        </p:nvSpPr>
        <p:spPr>
          <a:xfrm>
            <a:off x="2868410" y="4775372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595950" y="4749375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8" name="Ellipse 17"/>
          <p:cNvSpPr/>
          <p:nvPr/>
        </p:nvSpPr>
        <p:spPr>
          <a:xfrm>
            <a:off x="2855964" y="3456374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595950" y="3400224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468211F-3A67-266A-B6EB-A1054743A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Avant de commencer, organisez-vous en groupes de cinq élèves. Chaque groupe travaille de manière collaborative.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AFD349-DC6B-ACEC-88B5-0D9F4662E49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incite chaque groupe à désigner un représentant. </a:t>
            </a:r>
          </a:p>
        </p:txBody>
      </p:sp>
    </p:spTree>
    <p:extLst>
      <p:ext uri="{BB962C8B-B14F-4D97-AF65-F5344CB8AC3E}">
        <p14:creationId xmlns:p14="http://schemas.microsoft.com/office/powerpoint/2010/main" val="3766419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 43"/>
          <p:cNvPicPr/>
          <p:nvPr/>
        </p:nvPicPr>
        <p:blipFill>
          <a:blip r:embed="rId3"/>
          <a:srcRect l="10664" t="37849" r="7525" b="38687"/>
          <a:stretch>
            <a:fillRect/>
          </a:stretch>
        </p:blipFill>
        <p:spPr bwMode="auto">
          <a:xfrm>
            <a:off x="1026587" y="2168986"/>
            <a:ext cx="9990112" cy="1260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949E22D-31E5-8300-2745-E66BD4716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entamez le protocole expérimental pour déterminer la solubilité du sel.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C8F9F6-99F5-6613-9873-036A05602D9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veille sur l’organisation des travaux des groupes. </a:t>
            </a:r>
          </a:p>
        </p:txBody>
      </p:sp>
    </p:spTree>
    <p:extLst>
      <p:ext uri="{BB962C8B-B14F-4D97-AF65-F5344CB8AC3E}">
        <p14:creationId xmlns:p14="http://schemas.microsoft.com/office/powerpoint/2010/main" val="26761813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1022128" y="-1146689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fr-FR"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Image 5"/>
          <p:cNvPicPr/>
          <p:nvPr/>
        </p:nvPicPr>
        <p:blipFill>
          <a:blip r:embed="rId3"/>
          <a:srcRect l="8232" t="29888" r="5483" b="30587"/>
          <a:stretch>
            <a:fillRect/>
          </a:stretch>
        </p:blipFill>
        <p:spPr bwMode="auto">
          <a:xfrm>
            <a:off x="918897" y="1403533"/>
            <a:ext cx="10037157" cy="234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398AAAB-CCBC-41D6-6648-2F96F39A8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le premier pas du protocole expérimental: la vérification du matériel.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BB3502-F00E-EA5A-2C77-045372EC996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veille sur la distribution du matériel préparé en avant.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506989A1-B54F-8EAC-982A-37FAF2493D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Demander à 5 élèves au hasard, pas toujours les mêmes.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5810548-9D54-F682-5BFE-7E7B915D4F4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CB1B24F-EE3C-380C-77EA-BF1B5D54DE4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7FA036-3D09-9CD0-3362-306BE71BE25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Rectangle 6">
            <a:extLst>
              <a:ext uri="{FF2B5EF4-FFF2-40B4-BE49-F238E27FC236}">
                <a16:creationId xmlns:a16="http://schemas.microsoft.com/office/drawing/2014/main" id="{D7BABC3A-2C58-8E2F-3276-C934A34EBFF9}"/>
              </a:ext>
            </a:extLst>
          </p:cNvPr>
          <p:cNvSpPr/>
          <p:nvPr/>
        </p:nvSpPr>
        <p:spPr>
          <a:xfrm>
            <a:off x="1965106" y="1700011"/>
            <a:ext cx="7631799" cy="61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l’eau sucrée, le sucre est le solvant.</a:t>
            </a:r>
            <a:endParaRPr lang="fr-MA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2082996" y="3897012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Vrai </a:t>
            </a:r>
          </a:p>
        </p:txBody>
      </p:sp>
      <p:sp>
        <p:nvSpPr>
          <p:cNvPr id="31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7721795" y="3897012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Faux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1453B49-70E5-3C97-1E25-96AA482F8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commencer cette séance par un rappel sur des notions liées à la solubilité.</a:t>
            </a:r>
            <a:br>
              <a:rPr lang="fr-FR" dirty="0"/>
            </a:br>
            <a:r>
              <a:rPr lang="fr-FR" dirty="0"/>
              <a:t> Répondre par vrai ou faux.</a:t>
            </a:r>
          </a:p>
        </p:txBody>
      </p:sp>
    </p:spTree>
    <p:extLst>
      <p:ext uri="{BB962C8B-B14F-4D97-AF65-F5344CB8AC3E}">
        <p14:creationId xmlns:p14="http://schemas.microsoft.com/office/powerpoint/2010/main" val="7617658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3"/>
          <a:srcRect l="29532" t="25143" r="27874" b="20661"/>
          <a:stretch>
            <a:fillRect/>
          </a:stretch>
        </p:blipFill>
        <p:spPr bwMode="auto">
          <a:xfrm>
            <a:off x="2000954" y="1178975"/>
            <a:ext cx="8190091" cy="5123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76A68E8-D6B7-7682-D6BF-6A3F7C81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Chaque groupe effectue les étapes suivantes et note les résultats finaux dans le livret: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C68D88-B3FA-9B3E-3181-0C376EFD967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peut choisir un autre volume.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AC4C7CB-DC2D-0CFE-D182-CB85C7C13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le résultat obtenu par chaque groupe.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7B559CB-02E5-9579-9709-08DFB9A5ACB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accorde 10 min aux élèves pour réaliser les mesures et effectuer le calcul puis présenter leurs résultats.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/>
          <p:nvPr/>
        </p:nvPicPr>
        <p:blipFill>
          <a:blip r:embed="rId3"/>
          <a:srcRect l="15286" t="34229" r="12066" b="34755"/>
          <a:stretch>
            <a:fillRect/>
          </a:stretch>
        </p:blipFill>
        <p:spPr bwMode="auto">
          <a:xfrm>
            <a:off x="815799" y="1763981"/>
            <a:ext cx="10434116" cy="3330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E67BB68-A65A-066C-31DE-25D422D20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Chaque représentant des groupes passe au tableau pour enregistrer la valeur trouvée.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9B2047-0665-522E-2DE2-03AEE44C73A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encourage les élèves en vu de leurs résultats.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39" y="1493978"/>
            <a:ext cx="11054604" cy="4095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5284218" y="4689014"/>
            <a:ext cx="1623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erreurs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DE2FFDD-D9DE-9288-FB4C-9BD337FE3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peut-on commenter la différence de résultats?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ED834E8-B6A2-9D59-2A04-B5554A10FA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peut donner quelques </a:t>
            </a:r>
            <a:r>
              <a:rPr lang="fr-FR" dirty="0" err="1"/>
              <a:t>ressoures</a:t>
            </a:r>
            <a:r>
              <a:rPr lang="fr-FR" dirty="0"/>
              <a:t> d’</a:t>
            </a:r>
            <a:r>
              <a:rPr lang="fr-FR" dirty="0" err="1"/>
              <a:t>érreurs</a:t>
            </a:r>
            <a:r>
              <a:rPr lang="fr-FR" dirty="0"/>
              <a:t>.. </a:t>
            </a:r>
          </a:p>
        </p:txBody>
      </p:sp>
    </p:spTree>
    <p:extLst>
      <p:ext uri="{BB962C8B-B14F-4D97-AF65-F5344CB8AC3E}">
        <p14:creationId xmlns:p14="http://schemas.microsoft.com/office/powerpoint/2010/main" val="132090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94;p40"/>
          <p:cNvSpPr txBox="1"/>
          <p:nvPr/>
        </p:nvSpPr>
        <p:spPr>
          <a:xfrm>
            <a:off x="1017804" y="-635407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/>
          <p:cNvGrpSpPr/>
          <p:nvPr/>
        </p:nvGrpSpPr>
        <p:grpSpPr>
          <a:xfrm>
            <a:off x="1775952" y="2078985"/>
            <a:ext cx="9621068" cy="1849472"/>
            <a:chOff x="1694990" y="2401133"/>
            <a:chExt cx="6545066" cy="1529925"/>
          </a:xfrm>
        </p:grpSpPr>
        <p:pic>
          <p:nvPicPr>
            <p:cNvPr id="13" name="Picture 1273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41328" y="2678779"/>
              <a:ext cx="1785618" cy="244856"/>
            </a:xfrm>
            <a:prstGeom prst="rect">
              <a:avLst/>
            </a:prstGeom>
            <a:noFill/>
          </p:spPr>
        </p:pic>
        <p:sp>
          <p:nvSpPr>
            <p:cNvPr id="15" name="Freeform 12733"/>
            <p:cNvSpPr/>
            <p:nvPr/>
          </p:nvSpPr>
          <p:spPr>
            <a:xfrm>
              <a:off x="2161793" y="2706693"/>
              <a:ext cx="1743239" cy="203250"/>
            </a:xfrm>
            <a:custGeom>
              <a:avLst/>
              <a:gdLst/>
              <a:ahLst/>
              <a:cxnLst/>
              <a:rect l="0" t="0" r="0" b="0"/>
              <a:pathLst>
                <a:path w="1743239" h="203250">
                  <a:moveTo>
                    <a:pt x="36004" y="0"/>
                  </a:moveTo>
                  <a:cubicBezTo>
                    <a:pt x="16116" y="0"/>
                    <a:pt x="0" y="16116"/>
                    <a:pt x="0" y="36004"/>
                  </a:cubicBezTo>
                  <a:lnTo>
                    <a:pt x="0" y="167246"/>
                  </a:lnTo>
                  <a:cubicBezTo>
                    <a:pt x="0" y="187134"/>
                    <a:pt x="16116" y="203250"/>
                    <a:pt x="36004" y="203250"/>
                  </a:cubicBezTo>
                  <a:lnTo>
                    <a:pt x="1707235" y="203250"/>
                  </a:lnTo>
                  <a:cubicBezTo>
                    <a:pt x="1727123" y="203250"/>
                    <a:pt x="1743239" y="187134"/>
                    <a:pt x="1743239" y="167246"/>
                  </a:cubicBezTo>
                  <a:lnTo>
                    <a:pt x="1743239" y="36004"/>
                  </a:lnTo>
                  <a:cubicBezTo>
                    <a:pt x="1743239" y="16116"/>
                    <a:pt x="1727123" y="0"/>
                    <a:pt x="1707235" y="0"/>
                  </a:cubicBezTo>
                  <a:close/>
                  <a:moveTo>
                    <a:pt x="36004" y="0"/>
                  </a:moveTo>
                </a:path>
              </a:pathLst>
            </a:custGeom>
            <a:solidFill>
              <a:srgbClr val="006DB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Picture 12734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94990" y="2864682"/>
              <a:ext cx="6545066" cy="546607"/>
            </a:xfrm>
            <a:prstGeom prst="rect">
              <a:avLst/>
            </a:prstGeom>
            <a:noFill/>
          </p:spPr>
        </p:pic>
        <p:sp>
          <p:nvSpPr>
            <p:cNvPr id="19" name="Freeform 12735"/>
            <p:cNvSpPr/>
            <p:nvPr/>
          </p:nvSpPr>
          <p:spPr>
            <a:xfrm>
              <a:off x="1715521" y="2888993"/>
              <a:ext cx="6505015" cy="1038676"/>
            </a:xfrm>
            <a:custGeom>
              <a:avLst/>
              <a:gdLst/>
              <a:ahLst/>
              <a:cxnLst/>
              <a:rect l="0" t="0" r="0" b="0"/>
              <a:pathLst>
                <a:path w="6505015" h="508393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400392"/>
                  </a:lnTo>
                  <a:cubicBezTo>
                    <a:pt x="0" y="460044"/>
                    <a:pt x="48349" y="508393"/>
                    <a:pt x="108000" y="508393"/>
                  </a:cubicBezTo>
                  <a:lnTo>
                    <a:pt x="6397014" y="508393"/>
                  </a:lnTo>
                  <a:cubicBezTo>
                    <a:pt x="6456653" y="508393"/>
                    <a:pt x="6505015" y="460044"/>
                    <a:pt x="6505015" y="400392"/>
                  </a:cubicBezTo>
                  <a:lnTo>
                    <a:pt x="6505015" y="108000"/>
                  </a:lnTo>
                  <a:cubicBezTo>
                    <a:pt x="6505015" y="48348"/>
                    <a:pt x="6456653" y="0"/>
                    <a:pt x="6397014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69F3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2736"/>
            <p:cNvSpPr/>
            <p:nvPr/>
          </p:nvSpPr>
          <p:spPr>
            <a:xfrm>
              <a:off x="1775883" y="2900527"/>
              <a:ext cx="6403402" cy="1030531"/>
            </a:xfrm>
            <a:custGeom>
              <a:avLst/>
              <a:gdLst/>
              <a:ahLst/>
              <a:cxnLst/>
              <a:rect l="0" t="0" r="0" b="0"/>
              <a:pathLst>
                <a:path w="6403402" h="508393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400392"/>
                  </a:lnTo>
                  <a:cubicBezTo>
                    <a:pt x="0" y="460044"/>
                    <a:pt x="48349" y="508393"/>
                    <a:pt x="108000" y="508393"/>
                  </a:cubicBezTo>
                  <a:lnTo>
                    <a:pt x="6295401" y="508393"/>
                  </a:lnTo>
                  <a:cubicBezTo>
                    <a:pt x="6355041" y="508393"/>
                    <a:pt x="6403402" y="460044"/>
                    <a:pt x="6403402" y="400392"/>
                  </a:cubicBezTo>
                  <a:lnTo>
                    <a:pt x="6403402" y="108000"/>
                  </a:lnTo>
                  <a:cubicBezTo>
                    <a:pt x="6403402" y="48348"/>
                    <a:pt x="6355041" y="0"/>
                    <a:pt x="6295401" y="0"/>
                  </a:cubicBezTo>
                  <a:close/>
                  <a:moveTo>
                    <a:pt x="10800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Picture 1274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91179" y="2526544"/>
              <a:ext cx="397252" cy="409447"/>
            </a:xfrm>
            <a:prstGeom prst="rect">
              <a:avLst/>
            </a:prstGeom>
            <a:noFill/>
          </p:spPr>
        </p:pic>
        <p:sp>
          <p:nvSpPr>
            <p:cNvPr id="22" name="Freeform 12745"/>
            <p:cNvSpPr/>
            <p:nvPr/>
          </p:nvSpPr>
          <p:spPr>
            <a:xfrm>
              <a:off x="1852244" y="2487598"/>
              <a:ext cx="413308" cy="425526"/>
            </a:xfrm>
            <a:custGeom>
              <a:avLst/>
              <a:gdLst/>
              <a:ahLst/>
              <a:cxnLst/>
              <a:rect l="0" t="0" r="0" b="0"/>
              <a:pathLst>
                <a:path w="413308" h="425526">
                  <a:moveTo>
                    <a:pt x="206654" y="425526"/>
                  </a:moveTo>
                  <a:cubicBezTo>
                    <a:pt x="320788" y="425526"/>
                    <a:pt x="413308" y="330276"/>
                    <a:pt x="413308" y="212763"/>
                  </a:cubicBezTo>
                  <a:cubicBezTo>
                    <a:pt x="413308" y="95263"/>
                    <a:pt x="320788" y="0"/>
                    <a:pt x="206654" y="0"/>
                  </a:cubicBezTo>
                  <a:cubicBezTo>
                    <a:pt x="92520" y="0"/>
                    <a:pt x="0" y="95263"/>
                    <a:pt x="0" y="212763"/>
                  </a:cubicBezTo>
                  <a:cubicBezTo>
                    <a:pt x="0" y="330276"/>
                    <a:pt x="92520" y="425526"/>
                    <a:pt x="206654" y="42552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003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2746"/>
            <p:cNvSpPr/>
            <p:nvPr/>
          </p:nvSpPr>
          <p:spPr>
            <a:xfrm>
              <a:off x="1852244" y="2487598"/>
              <a:ext cx="413308" cy="425526"/>
            </a:xfrm>
            <a:custGeom>
              <a:avLst/>
              <a:gdLst/>
              <a:ahLst/>
              <a:cxnLst/>
              <a:rect l="0" t="0" r="0" b="0"/>
              <a:pathLst>
                <a:path w="413308" h="425526">
                  <a:moveTo>
                    <a:pt x="206654" y="425526"/>
                  </a:moveTo>
                  <a:cubicBezTo>
                    <a:pt x="320788" y="425526"/>
                    <a:pt x="413308" y="330276"/>
                    <a:pt x="413308" y="212763"/>
                  </a:cubicBezTo>
                  <a:cubicBezTo>
                    <a:pt x="413308" y="95263"/>
                    <a:pt x="320788" y="0"/>
                    <a:pt x="206654" y="0"/>
                  </a:cubicBezTo>
                  <a:cubicBezTo>
                    <a:pt x="92520" y="0"/>
                    <a:pt x="0" y="95263"/>
                    <a:pt x="0" y="212763"/>
                  </a:cubicBezTo>
                  <a:cubicBezTo>
                    <a:pt x="0" y="330276"/>
                    <a:pt x="92520" y="425526"/>
                    <a:pt x="206654" y="425526"/>
                  </a:cubicBezTo>
                  <a:close/>
                  <a:moveTo>
                    <a:pt x="206654" y="425526"/>
                  </a:moveTo>
                </a:path>
              </a:pathLst>
            </a:custGeom>
            <a:noFill/>
            <a:ln w="10528" cap="flat" cmpd="sng" algn="ctr">
              <a:solidFill>
                <a:srgbClr val="006DB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3022"/>
            <p:cNvSpPr/>
            <p:nvPr/>
          </p:nvSpPr>
          <p:spPr>
            <a:xfrm>
              <a:off x="2067781" y="2443950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3023"/>
            <p:cNvSpPr/>
            <p:nvPr/>
          </p:nvSpPr>
          <p:spPr>
            <a:xfrm>
              <a:off x="2112587" y="2472630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3024"/>
            <p:cNvSpPr/>
            <p:nvPr/>
          </p:nvSpPr>
          <p:spPr>
            <a:xfrm>
              <a:off x="2112587" y="2401133"/>
              <a:ext cx="53339" cy="53351"/>
            </a:xfrm>
            <a:custGeom>
              <a:avLst/>
              <a:gdLst/>
              <a:ahLst/>
              <a:cxnLst/>
              <a:rect l="0" t="0" r="0" b="0"/>
              <a:pathLst>
                <a:path w="53339" h="53351">
                  <a:moveTo>
                    <a:pt x="27724" y="1028"/>
                  </a:moveTo>
                  <a:lnTo>
                    <a:pt x="27724" y="1028"/>
                  </a:lnTo>
                  <a:cubicBezTo>
                    <a:pt x="31495" y="12699"/>
                    <a:pt x="40652" y="21855"/>
                    <a:pt x="52323" y="25627"/>
                  </a:cubicBezTo>
                  <a:cubicBezTo>
                    <a:pt x="53339" y="25958"/>
                    <a:pt x="53339" y="27405"/>
                    <a:pt x="52323" y="27736"/>
                  </a:cubicBezTo>
                  <a:cubicBezTo>
                    <a:pt x="40652" y="31508"/>
                    <a:pt x="31495" y="40664"/>
                    <a:pt x="27724" y="52335"/>
                  </a:cubicBezTo>
                  <a:cubicBezTo>
                    <a:pt x="27394" y="53351"/>
                    <a:pt x="25946" y="53351"/>
                    <a:pt x="25616" y="52335"/>
                  </a:cubicBezTo>
                  <a:cubicBezTo>
                    <a:pt x="21844" y="40664"/>
                    <a:pt x="12688" y="31508"/>
                    <a:pt x="1016" y="27736"/>
                  </a:cubicBezTo>
                  <a:cubicBezTo>
                    <a:pt x="0" y="27405"/>
                    <a:pt x="0" y="25958"/>
                    <a:pt x="1016" y="25627"/>
                  </a:cubicBezTo>
                  <a:cubicBezTo>
                    <a:pt x="12688" y="21855"/>
                    <a:pt x="21844" y="12699"/>
                    <a:pt x="25616" y="1028"/>
                  </a:cubicBezTo>
                  <a:cubicBezTo>
                    <a:pt x="25946" y="0"/>
                    <a:pt x="27394" y="0"/>
                    <a:pt x="27724" y="1028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3025"/>
            <p:cNvSpPr/>
            <p:nvPr/>
          </p:nvSpPr>
          <p:spPr>
            <a:xfrm>
              <a:off x="1968128" y="2566721"/>
              <a:ext cx="236461" cy="311174"/>
            </a:xfrm>
            <a:custGeom>
              <a:avLst/>
              <a:gdLst/>
              <a:ahLst/>
              <a:cxnLst/>
              <a:rect l="0" t="0" r="0" b="0"/>
              <a:pathLst>
                <a:path w="236461" h="311174">
                  <a:moveTo>
                    <a:pt x="222631" y="254660"/>
                  </a:moveTo>
                  <a:lnTo>
                    <a:pt x="171146" y="159715"/>
                  </a:lnTo>
                  <a:cubicBezTo>
                    <a:pt x="159589" y="138405"/>
                    <a:pt x="153543" y="114541"/>
                    <a:pt x="153543" y="90297"/>
                  </a:cubicBezTo>
                  <a:lnTo>
                    <a:pt x="153543" y="34188"/>
                  </a:lnTo>
                  <a:cubicBezTo>
                    <a:pt x="160592" y="31560"/>
                    <a:pt x="165532" y="24613"/>
                    <a:pt x="165012" y="16523"/>
                  </a:cubicBezTo>
                  <a:cubicBezTo>
                    <a:pt x="164415" y="7074"/>
                    <a:pt x="155995" y="0"/>
                    <a:pt x="146520" y="0"/>
                  </a:cubicBezTo>
                  <a:lnTo>
                    <a:pt x="89929" y="0"/>
                  </a:lnTo>
                  <a:cubicBezTo>
                    <a:pt x="80455" y="0"/>
                    <a:pt x="72048" y="7074"/>
                    <a:pt x="71438" y="16523"/>
                  </a:cubicBezTo>
                  <a:cubicBezTo>
                    <a:pt x="70930" y="24613"/>
                    <a:pt x="75870" y="31560"/>
                    <a:pt x="82919" y="34188"/>
                  </a:cubicBezTo>
                  <a:lnTo>
                    <a:pt x="82919" y="90297"/>
                  </a:lnTo>
                  <a:cubicBezTo>
                    <a:pt x="82919" y="114541"/>
                    <a:pt x="76861" y="138405"/>
                    <a:pt x="65304" y="159715"/>
                  </a:cubicBezTo>
                  <a:lnTo>
                    <a:pt x="13818" y="254660"/>
                  </a:lnTo>
                  <a:cubicBezTo>
                    <a:pt x="0" y="280161"/>
                    <a:pt x="18454" y="311174"/>
                    <a:pt x="47460" y="311174"/>
                  </a:cubicBezTo>
                  <a:lnTo>
                    <a:pt x="118225" y="311174"/>
                  </a:lnTo>
                  <a:lnTo>
                    <a:pt x="188989" y="311174"/>
                  </a:lnTo>
                  <a:cubicBezTo>
                    <a:pt x="217996" y="311174"/>
                    <a:pt x="236461" y="280161"/>
                    <a:pt x="222631" y="25466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3026"/>
            <p:cNvSpPr/>
            <p:nvPr/>
          </p:nvSpPr>
          <p:spPr>
            <a:xfrm>
              <a:off x="1968128" y="2566721"/>
              <a:ext cx="236461" cy="311174"/>
            </a:xfrm>
            <a:custGeom>
              <a:avLst/>
              <a:gdLst/>
              <a:ahLst/>
              <a:cxnLst/>
              <a:rect l="0" t="0" r="0" b="0"/>
              <a:pathLst>
                <a:path w="236461" h="311174">
                  <a:moveTo>
                    <a:pt x="222631" y="254660"/>
                  </a:moveTo>
                  <a:lnTo>
                    <a:pt x="171146" y="159715"/>
                  </a:lnTo>
                  <a:cubicBezTo>
                    <a:pt x="159589" y="138405"/>
                    <a:pt x="153543" y="114541"/>
                    <a:pt x="153543" y="90297"/>
                  </a:cubicBezTo>
                  <a:lnTo>
                    <a:pt x="153543" y="34188"/>
                  </a:lnTo>
                  <a:cubicBezTo>
                    <a:pt x="160592" y="31560"/>
                    <a:pt x="165532" y="24613"/>
                    <a:pt x="165012" y="16523"/>
                  </a:cubicBezTo>
                  <a:cubicBezTo>
                    <a:pt x="164415" y="7074"/>
                    <a:pt x="155995" y="0"/>
                    <a:pt x="146520" y="0"/>
                  </a:cubicBezTo>
                  <a:lnTo>
                    <a:pt x="89929" y="0"/>
                  </a:lnTo>
                  <a:cubicBezTo>
                    <a:pt x="80455" y="0"/>
                    <a:pt x="72048" y="7074"/>
                    <a:pt x="71438" y="16523"/>
                  </a:cubicBezTo>
                  <a:cubicBezTo>
                    <a:pt x="70930" y="24613"/>
                    <a:pt x="75870" y="31560"/>
                    <a:pt x="82919" y="34188"/>
                  </a:cubicBezTo>
                  <a:lnTo>
                    <a:pt x="82919" y="90297"/>
                  </a:lnTo>
                  <a:cubicBezTo>
                    <a:pt x="82919" y="114541"/>
                    <a:pt x="76861" y="138405"/>
                    <a:pt x="65304" y="159715"/>
                  </a:cubicBezTo>
                  <a:lnTo>
                    <a:pt x="13818" y="254660"/>
                  </a:lnTo>
                  <a:cubicBezTo>
                    <a:pt x="0" y="280161"/>
                    <a:pt x="18454" y="311174"/>
                    <a:pt x="47460" y="311174"/>
                  </a:cubicBezTo>
                  <a:lnTo>
                    <a:pt x="118225" y="311174"/>
                  </a:lnTo>
                  <a:lnTo>
                    <a:pt x="188989" y="311174"/>
                  </a:lnTo>
                  <a:cubicBezTo>
                    <a:pt x="217996" y="311174"/>
                    <a:pt x="236461" y="280161"/>
                    <a:pt x="222631" y="254660"/>
                  </a:cubicBezTo>
                  <a:close/>
                  <a:moveTo>
                    <a:pt x="222631" y="25466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3027"/>
            <p:cNvSpPr/>
            <p:nvPr/>
          </p:nvSpPr>
          <p:spPr>
            <a:xfrm>
              <a:off x="1968128" y="2768206"/>
              <a:ext cx="236461" cy="109688"/>
            </a:xfrm>
            <a:custGeom>
              <a:avLst/>
              <a:gdLst/>
              <a:ahLst/>
              <a:cxnLst/>
              <a:rect l="0" t="0" r="0" b="0"/>
              <a:pathLst>
                <a:path w="236461" h="109688">
                  <a:moveTo>
                    <a:pt x="222631" y="53174"/>
                  </a:moveTo>
                  <a:lnTo>
                    <a:pt x="204813" y="20320"/>
                  </a:lnTo>
                  <a:cubicBezTo>
                    <a:pt x="200457" y="24587"/>
                    <a:pt x="195212" y="28041"/>
                    <a:pt x="189142" y="30454"/>
                  </a:cubicBezTo>
                  <a:cubicBezTo>
                    <a:pt x="164173" y="40386"/>
                    <a:pt x="132906" y="32194"/>
                    <a:pt x="110300" y="19773"/>
                  </a:cubicBezTo>
                  <a:cubicBezTo>
                    <a:pt x="97625" y="12814"/>
                    <a:pt x="83198" y="3721"/>
                    <a:pt x="69304" y="1968"/>
                  </a:cubicBezTo>
                  <a:cubicBezTo>
                    <a:pt x="53683" y="0"/>
                    <a:pt x="41504" y="10071"/>
                    <a:pt x="32233" y="22567"/>
                  </a:cubicBezTo>
                  <a:cubicBezTo>
                    <a:pt x="31204" y="23965"/>
                    <a:pt x="29947" y="25107"/>
                    <a:pt x="28563" y="25984"/>
                  </a:cubicBezTo>
                  <a:lnTo>
                    <a:pt x="13818" y="53174"/>
                  </a:lnTo>
                  <a:cubicBezTo>
                    <a:pt x="0" y="78675"/>
                    <a:pt x="18454" y="109688"/>
                    <a:pt x="47460" y="109688"/>
                  </a:cubicBezTo>
                  <a:lnTo>
                    <a:pt x="188989" y="109688"/>
                  </a:lnTo>
                  <a:cubicBezTo>
                    <a:pt x="217996" y="109688"/>
                    <a:pt x="236461" y="78675"/>
                    <a:pt x="222631" y="53174"/>
                  </a:cubicBezTo>
                </a:path>
              </a:pathLst>
            </a:custGeom>
            <a:solidFill>
              <a:srgbClr val="FAC564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3028"/>
            <p:cNvSpPr/>
            <p:nvPr/>
          </p:nvSpPr>
          <p:spPr>
            <a:xfrm>
              <a:off x="1968128" y="2768206"/>
              <a:ext cx="236461" cy="109688"/>
            </a:xfrm>
            <a:custGeom>
              <a:avLst/>
              <a:gdLst/>
              <a:ahLst/>
              <a:cxnLst/>
              <a:rect l="0" t="0" r="0" b="0"/>
              <a:pathLst>
                <a:path w="236461" h="109688">
                  <a:moveTo>
                    <a:pt x="222631" y="53174"/>
                  </a:moveTo>
                  <a:lnTo>
                    <a:pt x="204813" y="20320"/>
                  </a:lnTo>
                  <a:cubicBezTo>
                    <a:pt x="200457" y="24587"/>
                    <a:pt x="195212" y="28041"/>
                    <a:pt x="189142" y="30454"/>
                  </a:cubicBezTo>
                  <a:cubicBezTo>
                    <a:pt x="164173" y="40386"/>
                    <a:pt x="132906" y="32194"/>
                    <a:pt x="110300" y="19773"/>
                  </a:cubicBezTo>
                  <a:cubicBezTo>
                    <a:pt x="97625" y="12814"/>
                    <a:pt x="83198" y="3721"/>
                    <a:pt x="69304" y="1968"/>
                  </a:cubicBezTo>
                  <a:cubicBezTo>
                    <a:pt x="53683" y="0"/>
                    <a:pt x="41504" y="10071"/>
                    <a:pt x="32233" y="22567"/>
                  </a:cubicBezTo>
                  <a:cubicBezTo>
                    <a:pt x="31204" y="23965"/>
                    <a:pt x="29947" y="25107"/>
                    <a:pt x="28563" y="25984"/>
                  </a:cubicBezTo>
                  <a:lnTo>
                    <a:pt x="13818" y="53174"/>
                  </a:lnTo>
                  <a:cubicBezTo>
                    <a:pt x="0" y="78675"/>
                    <a:pt x="18454" y="109688"/>
                    <a:pt x="47460" y="109688"/>
                  </a:cubicBezTo>
                  <a:lnTo>
                    <a:pt x="188989" y="109688"/>
                  </a:lnTo>
                  <a:cubicBezTo>
                    <a:pt x="217996" y="109688"/>
                    <a:pt x="236461" y="78675"/>
                    <a:pt x="222631" y="53174"/>
                  </a:cubicBezTo>
                  <a:close/>
                  <a:moveTo>
                    <a:pt x="222631" y="53174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3029"/>
            <p:cNvSpPr/>
            <p:nvPr/>
          </p:nvSpPr>
          <p:spPr>
            <a:xfrm>
              <a:off x="2086360" y="2600912"/>
              <a:ext cx="35305" cy="0"/>
            </a:xfrm>
            <a:custGeom>
              <a:avLst/>
              <a:gdLst/>
              <a:ahLst/>
              <a:cxnLst/>
              <a:rect l="0" t="0" r="0" b="0"/>
              <a:pathLst>
                <a:path w="35305">
                  <a:moveTo>
                    <a:pt x="35305" y="0"/>
                  </a:moveTo>
                  <a:lnTo>
                    <a:pt x="0" y="0"/>
                  </a:ln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3030"/>
            <p:cNvSpPr/>
            <p:nvPr/>
          </p:nvSpPr>
          <p:spPr>
            <a:xfrm>
              <a:off x="2104012" y="2754974"/>
              <a:ext cx="25882" cy="25882"/>
            </a:xfrm>
            <a:custGeom>
              <a:avLst/>
              <a:gdLst/>
              <a:ahLst/>
              <a:cxnLst/>
              <a:rect l="0" t="0" r="0" b="0"/>
              <a:pathLst>
                <a:path w="25882" h="25882">
                  <a:moveTo>
                    <a:pt x="25882" y="12941"/>
                  </a:moveTo>
                  <a:cubicBezTo>
                    <a:pt x="25882" y="20091"/>
                    <a:pt x="20091" y="25882"/>
                    <a:pt x="12941" y="25882"/>
                  </a:cubicBezTo>
                  <a:cubicBezTo>
                    <a:pt x="5791" y="25882"/>
                    <a:pt x="0" y="20091"/>
                    <a:pt x="0" y="12941"/>
                  </a:cubicBezTo>
                  <a:cubicBezTo>
                    <a:pt x="0" y="5791"/>
                    <a:pt x="5791" y="0"/>
                    <a:pt x="12941" y="0"/>
                  </a:cubicBezTo>
                  <a:cubicBezTo>
                    <a:pt x="20091" y="0"/>
                    <a:pt x="25882" y="5791"/>
                    <a:pt x="25882" y="12941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3031"/>
            <p:cNvSpPr/>
            <p:nvPr/>
          </p:nvSpPr>
          <p:spPr>
            <a:xfrm>
              <a:off x="2104012" y="2754974"/>
              <a:ext cx="25882" cy="25882"/>
            </a:xfrm>
            <a:custGeom>
              <a:avLst/>
              <a:gdLst/>
              <a:ahLst/>
              <a:cxnLst/>
              <a:rect l="0" t="0" r="0" b="0"/>
              <a:pathLst>
                <a:path w="25882" h="25882">
                  <a:moveTo>
                    <a:pt x="25882" y="12941"/>
                  </a:moveTo>
                  <a:cubicBezTo>
                    <a:pt x="25882" y="20091"/>
                    <a:pt x="20091" y="25882"/>
                    <a:pt x="12941" y="25882"/>
                  </a:cubicBezTo>
                  <a:cubicBezTo>
                    <a:pt x="5791" y="25882"/>
                    <a:pt x="0" y="20091"/>
                    <a:pt x="0" y="12941"/>
                  </a:cubicBezTo>
                  <a:cubicBezTo>
                    <a:pt x="0" y="5791"/>
                    <a:pt x="5791" y="0"/>
                    <a:pt x="12941" y="0"/>
                  </a:cubicBezTo>
                  <a:cubicBezTo>
                    <a:pt x="20091" y="0"/>
                    <a:pt x="25882" y="5791"/>
                    <a:pt x="25882" y="12941"/>
                  </a:cubicBezTo>
                  <a:close/>
                  <a:moveTo>
                    <a:pt x="25882" y="12941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3032"/>
            <p:cNvSpPr/>
            <p:nvPr/>
          </p:nvSpPr>
          <p:spPr>
            <a:xfrm>
              <a:off x="2062135" y="2699551"/>
              <a:ext cx="22758" cy="22758"/>
            </a:xfrm>
            <a:custGeom>
              <a:avLst/>
              <a:gdLst/>
              <a:ahLst/>
              <a:cxnLst/>
              <a:rect l="0" t="0" r="0" b="0"/>
              <a:pathLst>
                <a:path w="22758" h="22758">
                  <a:moveTo>
                    <a:pt x="22758" y="11379"/>
                  </a:moveTo>
                  <a:cubicBezTo>
                    <a:pt x="22758" y="17665"/>
                    <a:pt x="17666" y="22758"/>
                    <a:pt x="11379" y="22758"/>
                  </a:cubicBezTo>
                  <a:cubicBezTo>
                    <a:pt x="5093" y="22758"/>
                    <a:pt x="0" y="17665"/>
                    <a:pt x="0" y="11379"/>
                  </a:cubicBezTo>
                  <a:cubicBezTo>
                    <a:pt x="0" y="5093"/>
                    <a:pt x="5093" y="0"/>
                    <a:pt x="11379" y="0"/>
                  </a:cubicBezTo>
                  <a:cubicBezTo>
                    <a:pt x="17666" y="0"/>
                    <a:pt x="22758" y="5093"/>
                    <a:pt x="22758" y="11379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3033"/>
            <p:cNvSpPr/>
            <p:nvPr/>
          </p:nvSpPr>
          <p:spPr>
            <a:xfrm>
              <a:off x="2062135" y="2699551"/>
              <a:ext cx="22758" cy="22758"/>
            </a:xfrm>
            <a:custGeom>
              <a:avLst/>
              <a:gdLst/>
              <a:ahLst/>
              <a:cxnLst/>
              <a:rect l="0" t="0" r="0" b="0"/>
              <a:pathLst>
                <a:path w="22758" h="22758">
                  <a:moveTo>
                    <a:pt x="22758" y="11379"/>
                  </a:moveTo>
                  <a:cubicBezTo>
                    <a:pt x="22758" y="17665"/>
                    <a:pt x="17666" y="22758"/>
                    <a:pt x="11379" y="22758"/>
                  </a:cubicBezTo>
                  <a:cubicBezTo>
                    <a:pt x="5093" y="22758"/>
                    <a:pt x="0" y="17665"/>
                    <a:pt x="0" y="11379"/>
                  </a:cubicBezTo>
                  <a:cubicBezTo>
                    <a:pt x="0" y="5093"/>
                    <a:pt x="5093" y="0"/>
                    <a:pt x="11379" y="0"/>
                  </a:cubicBezTo>
                  <a:cubicBezTo>
                    <a:pt x="17666" y="0"/>
                    <a:pt x="22758" y="5093"/>
                    <a:pt x="22758" y="11379"/>
                  </a:cubicBezTo>
                  <a:close/>
                  <a:moveTo>
                    <a:pt x="22758" y="11379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3034"/>
            <p:cNvSpPr/>
            <p:nvPr/>
          </p:nvSpPr>
          <p:spPr>
            <a:xfrm>
              <a:off x="2084897" y="2632655"/>
              <a:ext cx="19113" cy="19126"/>
            </a:xfrm>
            <a:custGeom>
              <a:avLst/>
              <a:gdLst/>
              <a:ahLst/>
              <a:cxnLst/>
              <a:rect l="0" t="0" r="0" b="0"/>
              <a:pathLst>
                <a:path w="19113" h="19126">
                  <a:moveTo>
                    <a:pt x="19113" y="9563"/>
                  </a:moveTo>
                  <a:cubicBezTo>
                    <a:pt x="19113" y="14846"/>
                    <a:pt x="14834" y="19126"/>
                    <a:pt x="9550" y="19126"/>
                  </a:cubicBezTo>
                  <a:cubicBezTo>
                    <a:pt x="4280" y="19126"/>
                    <a:pt x="0" y="14846"/>
                    <a:pt x="0" y="9563"/>
                  </a:cubicBezTo>
                  <a:cubicBezTo>
                    <a:pt x="0" y="4280"/>
                    <a:pt x="4280" y="0"/>
                    <a:pt x="9550" y="0"/>
                  </a:cubicBezTo>
                  <a:cubicBezTo>
                    <a:pt x="14834" y="0"/>
                    <a:pt x="19113" y="4280"/>
                    <a:pt x="19113" y="9563"/>
                  </a:cubicBezTo>
                </a:path>
              </a:pathLst>
            </a:custGeom>
            <a:solidFill>
              <a:srgbClr val="F06389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3035"/>
            <p:cNvSpPr/>
            <p:nvPr/>
          </p:nvSpPr>
          <p:spPr>
            <a:xfrm>
              <a:off x="2084897" y="2632655"/>
              <a:ext cx="19113" cy="19126"/>
            </a:xfrm>
            <a:custGeom>
              <a:avLst/>
              <a:gdLst/>
              <a:ahLst/>
              <a:cxnLst/>
              <a:rect l="0" t="0" r="0" b="0"/>
              <a:pathLst>
                <a:path w="19113" h="19126">
                  <a:moveTo>
                    <a:pt x="19113" y="9563"/>
                  </a:moveTo>
                  <a:cubicBezTo>
                    <a:pt x="19113" y="14846"/>
                    <a:pt x="14834" y="19126"/>
                    <a:pt x="9550" y="19126"/>
                  </a:cubicBezTo>
                  <a:cubicBezTo>
                    <a:pt x="4280" y="19126"/>
                    <a:pt x="0" y="14846"/>
                    <a:pt x="0" y="9563"/>
                  </a:cubicBezTo>
                  <a:cubicBezTo>
                    <a:pt x="0" y="4280"/>
                    <a:pt x="4280" y="0"/>
                    <a:pt x="9550" y="0"/>
                  </a:cubicBezTo>
                  <a:cubicBezTo>
                    <a:pt x="14834" y="0"/>
                    <a:pt x="19113" y="4280"/>
                    <a:pt x="19113" y="9563"/>
                  </a:cubicBezTo>
                  <a:close/>
                  <a:moveTo>
                    <a:pt x="19113" y="9563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3036"/>
            <p:cNvSpPr/>
            <p:nvPr/>
          </p:nvSpPr>
          <p:spPr>
            <a:xfrm>
              <a:off x="1785753" y="2473830"/>
              <a:ext cx="266597" cy="192163"/>
            </a:xfrm>
            <a:custGeom>
              <a:avLst/>
              <a:gdLst/>
              <a:ahLst/>
              <a:cxnLst/>
              <a:rect l="0" t="0" r="0" b="0"/>
              <a:pathLst>
                <a:path w="266597" h="192163">
                  <a:moveTo>
                    <a:pt x="235597" y="0"/>
                  </a:moveTo>
                  <a:lnTo>
                    <a:pt x="18770" y="133146"/>
                  </a:lnTo>
                  <a:cubicBezTo>
                    <a:pt x="4877" y="141681"/>
                    <a:pt x="0" y="159931"/>
                    <a:pt x="8496" y="173850"/>
                  </a:cubicBezTo>
                  <a:cubicBezTo>
                    <a:pt x="8547" y="173939"/>
                    <a:pt x="8610" y="174028"/>
                    <a:pt x="8661" y="174117"/>
                  </a:cubicBezTo>
                  <a:cubicBezTo>
                    <a:pt x="8712" y="174205"/>
                    <a:pt x="8763" y="174294"/>
                    <a:pt x="8826" y="174383"/>
                  </a:cubicBezTo>
                  <a:cubicBezTo>
                    <a:pt x="17399" y="188252"/>
                    <a:pt x="35877" y="192163"/>
                    <a:pt x="49771" y="183629"/>
                  </a:cubicBezTo>
                  <a:lnTo>
                    <a:pt x="266597" y="50482"/>
                  </a:lnTo>
                  <a:close/>
                  <a:moveTo>
                    <a:pt x="235597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3037"/>
            <p:cNvSpPr/>
            <p:nvPr/>
          </p:nvSpPr>
          <p:spPr>
            <a:xfrm>
              <a:off x="1785753" y="2473830"/>
              <a:ext cx="266597" cy="192163"/>
            </a:xfrm>
            <a:custGeom>
              <a:avLst/>
              <a:gdLst/>
              <a:ahLst/>
              <a:cxnLst/>
              <a:rect l="0" t="0" r="0" b="0"/>
              <a:pathLst>
                <a:path w="266597" h="192163">
                  <a:moveTo>
                    <a:pt x="235597" y="0"/>
                  </a:moveTo>
                  <a:lnTo>
                    <a:pt x="18770" y="133146"/>
                  </a:lnTo>
                  <a:cubicBezTo>
                    <a:pt x="4877" y="141681"/>
                    <a:pt x="0" y="159931"/>
                    <a:pt x="8496" y="173850"/>
                  </a:cubicBezTo>
                  <a:cubicBezTo>
                    <a:pt x="8547" y="173939"/>
                    <a:pt x="8610" y="174028"/>
                    <a:pt x="8661" y="174117"/>
                  </a:cubicBezTo>
                  <a:cubicBezTo>
                    <a:pt x="8712" y="174205"/>
                    <a:pt x="8763" y="174294"/>
                    <a:pt x="8826" y="174383"/>
                  </a:cubicBezTo>
                  <a:cubicBezTo>
                    <a:pt x="17399" y="188252"/>
                    <a:pt x="35877" y="192163"/>
                    <a:pt x="49771" y="183629"/>
                  </a:cubicBezTo>
                  <a:lnTo>
                    <a:pt x="266597" y="50482"/>
                  </a:lnTo>
                  <a:lnTo>
                    <a:pt x="235597" y="0"/>
                  </a:lnTo>
                  <a:close/>
                  <a:moveTo>
                    <a:pt x="235597" y="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3038"/>
            <p:cNvSpPr/>
            <p:nvPr/>
          </p:nvSpPr>
          <p:spPr>
            <a:xfrm>
              <a:off x="1785764" y="2556082"/>
              <a:ext cx="132638" cy="109918"/>
            </a:xfrm>
            <a:custGeom>
              <a:avLst/>
              <a:gdLst/>
              <a:ahLst/>
              <a:cxnLst/>
              <a:rect l="0" t="0" r="0" b="0"/>
              <a:pathLst>
                <a:path w="132638" h="109918">
                  <a:moveTo>
                    <a:pt x="101638" y="0"/>
                  </a:moveTo>
                  <a:lnTo>
                    <a:pt x="18758" y="50888"/>
                  </a:lnTo>
                  <a:cubicBezTo>
                    <a:pt x="4865" y="59423"/>
                    <a:pt x="0" y="77673"/>
                    <a:pt x="8484" y="91605"/>
                  </a:cubicBezTo>
                  <a:cubicBezTo>
                    <a:pt x="8548" y="91681"/>
                    <a:pt x="8598" y="91770"/>
                    <a:pt x="8649" y="91859"/>
                  </a:cubicBezTo>
                  <a:cubicBezTo>
                    <a:pt x="8700" y="91947"/>
                    <a:pt x="8763" y="92036"/>
                    <a:pt x="8814" y="92125"/>
                  </a:cubicBezTo>
                  <a:cubicBezTo>
                    <a:pt x="17387" y="105994"/>
                    <a:pt x="35865" y="109918"/>
                    <a:pt x="49759" y="101384"/>
                  </a:cubicBezTo>
                  <a:lnTo>
                    <a:pt x="132638" y="50482"/>
                  </a:lnTo>
                  <a:close/>
                  <a:moveTo>
                    <a:pt x="101638" y="0"/>
                  </a:moveTo>
                </a:path>
              </a:pathLst>
            </a:custGeom>
            <a:solidFill>
              <a:srgbClr val="FAC564">
                <a:alpha val="100000"/>
              </a:srgbClr>
            </a:solidFill>
            <a:ln w="904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3039"/>
            <p:cNvSpPr/>
            <p:nvPr/>
          </p:nvSpPr>
          <p:spPr>
            <a:xfrm>
              <a:off x="1785764" y="2556082"/>
              <a:ext cx="132638" cy="109918"/>
            </a:xfrm>
            <a:custGeom>
              <a:avLst/>
              <a:gdLst/>
              <a:ahLst/>
              <a:cxnLst/>
              <a:rect l="0" t="0" r="0" b="0"/>
              <a:pathLst>
                <a:path w="132638" h="109918">
                  <a:moveTo>
                    <a:pt x="101638" y="0"/>
                  </a:moveTo>
                  <a:lnTo>
                    <a:pt x="18758" y="50888"/>
                  </a:lnTo>
                  <a:cubicBezTo>
                    <a:pt x="4865" y="59423"/>
                    <a:pt x="0" y="77673"/>
                    <a:pt x="8484" y="91605"/>
                  </a:cubicBezTo>
                  <a:cubicBezTo>
                    <a:pt x="8548" y="91681"/>
                    <a:pt x="8598" y="91770"/>
                    <a:pt x="8649" y="91859"/>
                  </a:cubicBezTo>
                  <a:cubicBezTo>
                    <a:pt x="8700" y="91947"/>
                    <a:pt x="8763" y="92036"/>
                    <a:pt x="8814" y="92125"/>
                  </a:cubicBezTo>
                  <a:cubicBezTo>
                    <a:pt x="17387" y="105994"/>
                    <a:pt x="35865" y="109918"/>
                    <a:pt x="49759" y="101384"/>
                  </a:cubicBezTo>
                  <a:lnTo>
                    <a:pt x="132638" y="50482"/>
                  </a:lnTo>
                  <a:lnTo>
                    <a:pt x="101638" y="0"/>
                  </a:lnTo>
                  <a:close/>
                  <a:moveTo>
                    <a:pt x="101638" y="0"/>
                  </a:moveTo>
                </a:path>
              </a:pathLst>
            </a:custGeom>
            <a:noFill/>
            <a:ln w="9042" cap="flat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3040"/>
            <p:cNvSpPr/>
            <p:nvPr/>
          </p:nvSpPr>
          <p:spPr>
            <a:xfrm>
              <a:off x="2009804" y="2452783"/>
              <a:ext cx="65861" cy="85356"/>
            </a:xfrm>
            <a:custGeom>
              <a:avLst/>
              <a:gdLst/>
              <a:ahLst/>
              <a:cxnLst/>
              <a:rect l="0" t="0" r="0" b="0"/>
              <a:pathLst>
                <a:path w="65861" h="85356">
                  <a:moveTo>
                    <a:pt x="4406" y="25400"/>
                  </a:moveTo>
                  <a:cubicBezTo>
                    <a:pt x="0" y="18212"/>
                    <a:pt x="2247" y="8814"/>
                    <a:pt x="9422" y="4407"/>
                  </a:cubicBezTo>
                  <a:lnTo>
                    <a:pt x="9422" y="4407"/>
                  </a:lnTo>
                  <a:cubicBezTo>
                    <a:pt x="16610" y="0"/>
                    <a:pt x="26008" y="2248"/>
                    <a:pt x="30415" y="9424"/>
                  </a:cubicBezTo>
                  <a:lnTo>
                    <a:pt x="61454" y="59956"/>
                  </a:lnTo>
                  <a:cubicBezTo>
                    <a:pt x="65861" y="67144"/>
                    <a:pt x="63613" y="76542"/>
                    <a:pt x="56425" y="80949"/>
                  </a:cubicBezTo>
                  <a:lnTo>
                    <a:pt x="56425" y="80949"/>
                  </a:lnTo>
                  <a:cubicBezTo>
                    <a:pt x="49249" y="85356"/>
                    <a:pt x="39851" y="83108"/>
                    <a:pt x="35432" y="75933"/>
                  </a:cubicBezTo>
                  <a:lnTo>
                    <a:pt x="21779" y="53695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9042" cap="sq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3041"/>
            <p:cNvSpPr/>
            <p:nvPr/>
          </p:nvSpPr>
          <p:spPr>
            <a:xfrm>
              <a:off x="1881487" y="2511864"/>
              <a:ext cx="107492" cy="66001"/>
            </a:xfrm>
            <a:custGeom>
              <a:avLst/>
              <a:gdLst/>
              <a:ahLst/>
              <a:cxnLst/>
              <a:rect l="0" t="0" r="0" b="0"/>
              <a:pathLst>
                <a:path w="107492" h="66001">
                  <a:moveTo>
                    <a:pt x="107492" y="0"/>
                  </a:moveTo>
                  <a:lnTo>
                    <a:pt x="0" y="66001"/>
                  </a:lnTo>
                </a:path>
              </a:pathLst>
            </a:custGeom>
            <a:noFill/>
            <a:ln w="9042" cap="sq" cmpd="sng" algn="ctr">
              <a:solidFill>
                <a:srgbClr val="494F9C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13255"/>
            <p:cNvSpPr/>
            <p:nvPr/>
          </p:nvSpPr>
          <p:spPr>
            <a:xfrm>
              <a:off x="2235601" y="2706124"/>
              <a:ext cx="1669432" cy="17674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64465"/>
              <a:r>
                <a:rPr lang="en-US" b="1" kern="0" dirty="0" err="1">
                  <a:solidFill>
                    <a:srgbClr val="FFFFFF"/>
                  </a:solidFill>
                  <a:latin typeface="Calibri" panose="020F0502020204030204"/>
                </a:rPr>
                <a:t>Tâche</a:t>
              </a:r>
              <a:r>
                <a:rPr lang="en-US" b="1" kern="0" dirty="0">
                  <a:solidFill>
                    <a:srgbClr val="FFFFFF"/>
                  </a:solidFill>
                  <a:latin typeface="Calibri" panose="020F0502020204030204"/>
                </a:rPr>
                <a:t> </a:t>
              </a:r>
              <a:r>
                <a:rPr lang="en-US" b="1" kern="0" dirty="0" err="1">
                  <a:solidFill>
                    <a:srgbClr val="FFFFFF"/>
                  </a:solidFill>
                  <a:latin typeface="Calibri" panose="020F0502020204030204"/>
                </a:rPr>
                <a:t>expérimentale</a:t>
              </a:r>
              <a:endParaRPr lang="en-US" b="1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sp>
        <p:nvSpPr>
          <p:cNvPr id="49" name="Rectangle 13255"/>
          <p:cNvSpPr/>
          <p:nvPr/>
        </p:nvSpPr>
        <p:spPr>
          <a:xfrm>
            <a:off x="2410489" y="2873331"/>
            <a:ext cx="637304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2400" kern="0" dirty="0">
                <a:solidFill>
                  <a:srgbClr val="231F20"/>
                </a:solidFill>
                <a:latin typeface="Calibri" panose="020F0502020204030204"/>
              </a:rPr>
              <a:t>On dispose </a:t>
            </a:r>
            <a:r>
              <a:rPr lang="en-US" sz="2400" kern="0" dirty="0" err="1">
                <a:solidFill>
                  <a:srgbClr val="231F20"/>
                </a:solidFill>
                <a:latin typeface="Calibri" panose="020F0502020204030204"/>
              </a:rPr>
              <a:t>d’une</a:t>
            </a:r>
            <a:r>
              <a:rPr lang="en-US" sz="2400" kern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Calibri" panose="020F0502020204030204"/>
              </a:rPr>
              <a:t>quantité</a:t>
            </a:r>
            <a:r>
              <a:rPr lang="en-US" sz="2400" kern="0" dirty="0">
                <a:solidFill>
                  <a:srgbClr val="231F20"/>
                </a:solidFill>
                <a:latin typeface="Calibri" panose="020F0502020204030204"/>
              </a:rPr>
              <a:t> de </a:t>
            </a:r>
            <a:r>
              <a:rPr lang="en-US" sz="2400" kern="0" dirty="0" err="1">
                <a:solidFill>
                  <a:srgbClr val="231F20"/>
                </a:solidFill>
                <a:latin typeface="Calibri" panose="020F0502020204030204"/>
              </a:rPr>
              <a:t>sucre</a:t>
            </a:r>
            <a:r>
              <a:rPr lang="en-US" sz="2400" kern="0" dirty="0">
                <a:solidFill>
                  <a:srgbClr val="231F20"/>
                </a:solidFill>
                <a:latin typeface="Calibri" panose="020F0502020204030204"/>
              </a:rPr>
              <a:t>.</a:t>
            </a:r>
          </a:p>
          <a:p>
            <a:r>
              <a:rPr lang="en-US" sz="2400" b="1" kern="0" dirty="0" err="1">
                <a:solidFill>
                  <a:srgbClr val="231F20"/>
                </a:solidFill>
                <a:latin typeface="Calibri" panose="020F0502020204030204"/>
              </a:rPr>
              <a:t>Déterminer</a:t>
            </a:r>
            <a:r>
              <a:rPr lang="en-US" sz="2400" b="1" kern="0" dirty="0">
                <a:solidFill>
                  <a:srgbClr val="231F20"/>
                </a:solidFill>
                <a:latin typeface="Calibri" panose="020F0502020204030204"/>
              </a:rPr>
              <a:t> la </a:t>
            </a:r>
            <a:r>
              <a:rPr lang="en-US" sz="2400" b="1" kern="0" dirty="0" err="1">
                <a:solidFill>
                  <a:srgbClr val="231F20"/>
                </a:solidFill>
                <a:latin typeface="Calibri" panose="020F0502020204030204"/>
              </a:rPr>
              <a:t>solubilité</a:t>
            </a:r>
            <a:r>
              <a:rPr lang="en-US" sz="2400" b="1" kern="0" dirty="0">
                <a:solidFill>
                  <a:srgbClr val="231F20"/>
                </a:solidFill>
                <a:latin typeface="Calibri" panose="020F0502020204030204"/>
              </a:rPr>
              <a:t> du </a:t>
            </a:r>
            <a:r>
              <a:rPr lang="en-US" sz="2400" b="1" kern="0" dirty="0" err="1">
                <a:solidFill>
                  <a:srgbClr val="231F20"/>
                </a:solidFill>
                <a:latin typeface="Calibri" panose="020F0502020204030204"/>
              </a:rPr>
              <a:t>sucre</a:t>
            </a:r>
            <a:r>
              <a:rPr lang="en-US" sz="2400" b="1" kern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sz="2400" b="1" kern="0" dirty="0" err="1">
                <a:solidFill>
                  <a:srgbClr val="231F20"/>
                </a:solidFill>
                <a:latin typeface="Calibri" panose="020F0502020204030204"/>
              </a:rPr>
              <a:t>dans</a:t>
            </a:r>
            <a:r>
              <a:rPr lang="en-US" sz="2400" b="1" kern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sz="2400" b="1" kern="0" dirty="0" err="1">
                <a:solidFill>
                  <a:srgbClr val="231F20"/>
                </a:solidFill>
                <a:latin typeface="Calibri" panose="020F0502020204030204"/>
              </a:rPr>
              <a:t>l’eau</a:t>
            </a:r>
            <a:r>
              <a:rPr lang="en-US" sz="2400" b="1" kern="0" dirty="0">
                <a:solidFill>
                  <a:srgbClr val="231F20"/>
                </a:solidFill>
                <a:latin typeface="Calibri" panose="020F0502020204030204"/>
              </a:rPr>
              <a:t>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87AD0CB-8F3C-597F-2D7F-8780007B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autre TP à réaliser: on choisit le sucre comme soluté. On détermine sa solubilité.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807BE9-6C6E-7D7B-CAA1-E66E91C776C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peut choisir un autre soluté si le temps le permet.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1055944" y="-80104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fr-FR"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Image 5"/>
          <p:cNvPicPr/>
          <p:nvPr/>
        </p:nvPicPr>
        <p:blipFill>
          <a:blip r:embed="rId3"/>
          <a:srcRect l="8232" t="29888" r="5483" b="30587"/>
          <a:stretch>
            <a:fillRect/>
          </a:stretch>
        </p:blipFill>
        <p:spPr bwMode="auto">
          <a:xfrm>
            <a:off x="1055944" y="1808982"/>
            <a:ext cx="10037157" cy="2790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0FC134E-FD6E-35C3-FDEE-3AFC57004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Vous allez vérifier le matériel nécessaire.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3B9960-2F4D-2209-BB8C-631DB81D644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1145945" y="-981049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fr-FR"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1AA8A1-C0CC-2BAF-CCB4-2AB7D05FA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Réalisez le protocole analogue au précèdent. Utiliser un volume d’eau V = 100 </a:t>
            </a:r>
            <a:r>
              <a:rPr lang="fr-FR" dirty="0" err="1"/>
              <a:t>mL</a:t>
            </a:r>
            <a:r>
              <a:rPr lang="fr-FR" dirty="0"/>
              <a:t>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35D131-BFD7-47D3-1B68-AB843ACC271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suit le travail des groupes.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E8B6739-02C5-8B4F-5C4F-A5E840160B4E}"/>
              </a:ext>
            </a:extLst>
          </p:cNvPr>
          <p:cNvGrpSpPr/>
          <p:nvPr/>
        </p:nvGrpSpPr>
        <p:grpSpPr>
          <a:xfrm>
            <a:off x="1955954" y="1268976"/>
            <a:ext cx="7628273" cy="4702966"/>
            <a:chOff x="1955954" y="1268976"/>
            <a:chExt cx="7628273" cy="470296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E5A0C081-38E0-23EE-E5B0-F1F0A9DCC164}"/>
                </a:ext>
              </a:extLst>
            </p:cNvPr>
            <p:cNvGrpSpPr/>
            <p:nvPr/>
          </p:nvGrpSpPr>
          <p:grpSpPr>
            <a:xfrm>
              <a:off x="1955954" y="1268976"/>
              <a:ext cx="7628273" cy="4702966"/>
              <a:chOff x="1955954" y="1268976"/>
              <a:chExt cx="7628273" cy="4702966"/>
            </a:xfrm>
          </p:grpSpPr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C69E07E9-A085-AFB3-AB27-47F299170164}"/>
                  </a:ext>
                </a:extLst>
              </p:cNvPr>
              <p:cNvGrpSpPr/>
              <p:nvPr/>
            </p:nvGrpSpPr>
            <p:grpSpPr>
              <a:xfrm>
                <a:off x="1955954" y="1268976"/>
                <a:ext cx="7628273" cy="4702966"/>
                <a:chOff x="1955954" y="1268976"/>
                <a:chExt cx="7628273" cy="4702966"/>
              </a:xfrm>
            </p:grpSpPr>
            <p:pic>
              <p:nvPicPr>
                <p:cNvPr id="5" name="Image 4"/>
                <p:cNvPicPr/>
                <p:nvPr/>
              </p:nvPicPr>
              <p:blipFill>
                <a:blip r:embed="rId3"/>
                <a:srcRect l="29532" t="25143" r="27874" b="20661"/>
                <a:stretch>
                  <a:fillRect/>
                </a:stretch>
              </p:blipFill>
              <p:spPr bwMode="auto">
                <a:xfrm>
                  <a:off x="1955954" y="1268976"/>
                  <a:ext cx="7628273" cy="4702966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1FDFA969-B3A3-4B56-37B8-9D183D247120}"/>
                    </a:ext>
                  </a:extLst>
                </p:cNvPr>
                <p:cNvSpPr txBox="1"/>
                <p:nvPr/>
              </p:nvSpPr>
              <p:spPr>
                <a:xfrm>
                  <a:off x="3845975" y="5404358"/>
                  <a:ext cx="2160024" cy="153888"/>
                </a:xfrm>
                <a:prstGeom prst="rect">
                  <a:avLst/>
                </a:prstGeom>
                <a:solidFill>
                  <a:srgbClr val="DEEEF1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lang="fr-FR" sz="400" dirty="0"/>
                </a:p>
              </p:txBody>
            </p:sp>
          </p:grp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FE9F3F3-BEEA-69B7-5CFB-4B55265E6635}"/>
                  </a:ext>
                </a:extLst>
              </p:cNvPr>
              <p:cNvSpPr txBox="1"/>
              <p:nvPr/>
            </p:nvSpPr>
            <p:spPr>
              <a:xfrm>
                <a:off x="3755974" y="5342802"/>
                <a:ext cx="225002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>
                    <a:solidFill>
                      <a:srgbClr val="58595B"/>
                    </a:solidFill>
                  </a:rPr>
                  <a:t>du sucre dans l’eau</a:t>
                </a: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611F90-3010-22D6-4314-5CC73B7779AA}"/>
                </a:ext>
              </a:extLst>
            </p:cNvPr>
            <p:cNvSpPr/>
            <p:nvPr/>
          </p:nvSpPr>
          <p:spPr>
            <a:xfrm>
              <a:off x="2675962" y="4149008"/>
              <a:ext cx="810010" cy="180003"/>
            </a:xfrm>
            <a:prstGeom prst="rect">
              <a:avLst/>
            </a:prstGeom>
            <a:solidFill>
              <a:srgbClr val="ACB9B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230 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4B25C3-5359-8F54-294A-F23817DAAEB9}"/>
                </a:ext>
              </a:extLst>
            </p:cNvPr>
            <p:cNvSpPr/>
            <p:nvPr/>
          </p:nvSpPr>
          <p:spPr>
            <a:xfrm>
              <a:off x="3485972" y="5042020"/>
              <a:ext cx="810010" cy="180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230 g</a:t>
              </a: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4B0E6BF-45B6-D7B5-F9F8-AE2A94605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le résultat obtenu par chaque groupe.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EFBC1E9-8DC4-00CF-EAF6-DAC9847FA08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accorde 10 min aux élèves pour réaliser les mesures et effectuer le calcul puis présenter leurs résultats.</a:t>
            </a:r>
          </a:p>
        </p:txBody>
      </p:sp>
    </p:spTree>
    <p:extLst>
      <p:ext uri="{BB962C8B-B14F-4D97-AF65-F5344CB8AC3E}">
        <p14:creationId xmlns:p14="http://schemas.microsoft.com/office/powerpoint/2010/main" val="1365197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39" y="1718981"/>
            <a:ext cx="10447207" cy="3870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3DE667E-D093-DB93-FBF0-32580B29A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Chaque représentant du groupe passe noter le résultat 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68A1C5-D104-DDAC-77E0-8E6D57AE77B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peut choisir un corps solide ou un liquide.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>
            <a:extLst>
              <a:ext uri="{FF2B5EF4-FFF2-40B4-BE49-F238E27FC236}">
                <a16:creationId xmlns:a16="http://schemas.microsoft.com/office/drawing/2014/main" id="{23BE99D3-F78D-6DC3-8C27-C523BA5A8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39" y="1718981"/>
            <a:ext cx="10447207" cy="3870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Google Shape;1274;p40"/>
          <p:cNvSpPr/>
          <p:nvPr/>
        </p:nvSpPr>
        <p:spPr>
          <a:xfrm>
            <a:off x="1397333" y="-876686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fr-FR"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95990" y="4689014"/>
            <a:ext cx="1443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rgbClr val="FF0000"/>
                </a:solidFill>
              </a:rPr>
              <a:t>erreurs</a:t>
            </a:r>
            <a:endParaRPr lang="fr-FR" sz="2000" i="1" dirty="0">
              <a:solidFill>
                <a:srgbClr val="FF0000"/>
              </a:solidFill>
            </a:endParaRP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6F36CD22-80C8-2D65-CDF9-F95F91ED7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peut-on commenter la différence de résultats?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D82E022B-0A0D-21D7-D470-E0E2EDE7688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peut choisir un corps solide ou un liquide. </a:t>
            </a:r>
          </a:p>
        </p:txBody>
      </p:sp>
    </p:spTree>
    <p:extLst>
      <p:ext uri="{BB962C8B-B14F-4D97-AF65-F5344CB8AC3E}">
        <p14:creationId xmlns:p14="http://schemas.microsoft.com/office/powerpoint/2010/main" val="141840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01F4F6A-0E70-65BD-C02D-E3270CC8D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solvant est l’eau; le sucre représente le soluté.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506989A1-B54F-8EAC-982A-37FAF2493D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rappelle ce qu’est un solvant, un soluté et une solution.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D7BABC3A-2C58-8E2F-3276-C934A34EBFF9}"/>
              </a:ext>
            </a:extLst>
          </p:cNvPr>
          <p:cNvSpPr/>
          <p:nvPr/>
        </p:nvSpPr>
        <p:spPr>
          <a:xfrm>
            <a:off x="1965106" y="1700011"/>
            <a:ext cx="7631799" cy="61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l’eau sucrée, le sucre est le </a:t>
            </a:r>
            <a:r>
              <a:rPr lang="fr-FR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solvant.</a:t>
            </a:r>
            <a:endParaRPr lang="fr-MA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2082996" y="3897012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Vrai </a:t>
            </a:r>
          </a:p>
        </p:txBody>
      </p:sp>
      <p:sp>
        <p:nvSpPr>
          <p:cNvPr id="31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7721795" y="3897012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Faux </a:t>
            </a:r>
          </a:p>
        </p:txBody>
      </p:sp>
      <p:pic>
        <p:nvPicPr>
          <p:cNvPr id="11" name="Graphique 15" descr="Coche avec un remplissage uni">
            <a:extLst>
              <a:ext uri="{FF2B5EF4-FFF2-40B4-BE49-F238E27FC236}">
                <a16:creationId xmlns:a16="http://schemas.microsoft.com/office/drawing/2014/main" id="{C5A28437-0EE8-AA03-9C8D-701F566DF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6028" y="4477282"/>
            <a:ext cx="660375" cy="68483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5623" y="278965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40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F3D98-561C-1FF3-A86A-6843C4918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70D92C7-57F5-2A95-1D82-D6FD39DBE786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9EBEE78-7CF7-7F2C-74C5-C4813FA7C161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A30A28-C933-FDD2-F90C-4018DE25605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22BF9D-8A1A-8945-ED50-9A15A341C552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A17284-8560-DC35-AF50-634BB12F621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1AD9397-EFED-A598-B213-8BCAFEA6ACB3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5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EB4810E-6F53-B9EA-FA65-29D19AE70920}"/>
              </a:ext>
            </a:extLst>
          </p:cNvPr>
          <p:cNvSpPr txBox="1"/>
          <p:nvPr/>
        </p:nvSpPr>
        <p:spPr>
          <a:xfrm>
            <a:off x="3001618" y="3570099"/>
            <a:ext cx="7007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Clôture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de la séance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96F63DB-5C1B-7547-7902-BB328163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82" y="1611925"/>
            <a:ext cx="1893557" cy="1893557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AC27BB1F-2C5B-27F0-0E16-2A110A8A71CE}"/>
              </a:ext>
            </a:extLst>
          </p:cNvPr>
          <p:cNvSpPr/>
          <p:nvPr/>
        </p:nvSpPr>
        <p:spPr>
          <a:xfrm>
            <a:off x="6882694" y="1468799"/>
            <a:ext cx="2547282" cy="671983"/>
          </a:xfrm>
          <a:prstGeom prst="wedgeRoundRectCallout">
            <a:avLst>
              <a:gd name="adj1" fmla="val -73611"/>
              <a:gd name="adj2" fmla="val 43944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Arial" panose="020B0604020202020204" pitchFamily="34" charset="0"/>
              </a:rPr>
              <a:t>C’est la fin de la séance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8974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5" name="ZoneTexte 3">
            <a:extLst>
              <a:ext uri="{FF2B5EF4-FFF2-40B4-BE49-F238E27FC236}">
                <a16:creationId xmlns:a16="http://schemas.microsoft.com/office/drawing/2014/main" id="{95DA0F4C-7DF2-3DA5-D91C-03A85E8F09FA}"/>
              </a:ext>
            </a:extLst>
          </p:cNvPr>
          <p:cNvSpPr txBox="1"/>
          <p:nvPr/>
        </p:nvSpPr>
        <p:spPr>
          <a:xfrm>
            <a:off x="1163106" y="3198167"/>
            <a:ext cx="1030528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……………………………………………………………………………………………………………………….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153068A-69EE-F039-286E-49C0979A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arrive à la fin de notre séance. Qui peut me dire ce qu’on a appris à faire ?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3A0A0E7-B9F4-E47E-559F-1E4F9D2077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fait participer les élèves afin de rappeler la tâche principale.</a:t>
            </a:r>
          </a:p>
        </p:txBody>
      </p:sp>
    </p:spTree>
    <p:extLst>
      <p:ext uri="{BB962C8B-B14F-4D97-AF65-F5344CB8AC3E}">
        <p14:creationId xmlns:p14="http://schemas.microsoft.com/office/powerpoint/2010/main" val="25419953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63042" y="3068996"/>
            <a:ext cx="9703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Déterminer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expérimentalement la solubilité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d’un soluté dans l’eau</a:t>
            </a:r>
            <a:endParaRPr lang="fr-B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870ADD4-71CC-3FE8-0477-44A451E4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Nous avons donc appris à déterminer expérimentalement la solubilité d’un soluté dans l’eau.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5C42ACD-0B78-195C-C083-DD02FBF8AD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30038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31086" y="1268976"/>
            <a:ext cx="10710119" cy="502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400" b="1" dirty="0">
                <a:latin typeface="Calibri" panose="020F0502020204030204"/>
              </a:rPr>
              <a:t>Pour déterminer</a:t>
            </a:r>
            <a:r>
              <a:rPr lang="fr-FR" sz="2000" b="1" kern="0" dirty="0">
                <a:latin typeface="Calibri"/>
              </a:rPr>
              <a:t> </a:t>
            </a:r>
            <a:r>
              <a:rPr lang="fr-FR" sz="2400" b="1" dirty="0"/>
              <a:t>expérimentalement la solubilité d’un soluté dans l’eau, on suit les étapes suivantes:</a:t>
            </a:r>
          </a:p>
          <a:p>
            <a:pPr marL="1257300" lvl="2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alt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Vérifie le matériel nécessaire</a:t>
            </a:r>
          </a:p>
          <a:p>
            <a:pPr marL="1257300" lvl="2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Mesurer un volume du solvant(eau) </a:t>
            </a:r>
          </a:p>
          <a:p>
            <a:pPr marL="1257300" lvl="2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Mesurer une masse du sel</a:t>
            </a:r>
          </a:p>
          <a:p>
            <a:pPr marL="1257300" lvl="2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Faire dissoudre une quantité de cette masse jusqu’à la saturation</a:t>
            </a:r>
          </a:p>
          <a:p>
            <a:pPr marL="1257300" lvl="2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alt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Mesurer la masse maximale dissoute </a:t>
            </a:r>
          </a:p>
          <a:p>
            <a:pPr marL="1257300" lvl="2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Calculer la solubilité du sel dans l’eau.</a:t>
            </a:r>
          </a:p>
          <a:p>
            <a:pPr marL="364236" lvl="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fr-FR" sz="2400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0C82163-2D60-3FD4-737E-C16CEC00E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récapitule: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24355BE-990C-A1B5-4039-E2973B36ABC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1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506989A1-B54F-8EAC-982A-37FAF2493D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Demander à 5 élèves au hasard, pas toujours les mêmes.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5810548-9D54-F682-5BFE-7E7B915D4F4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CB1B24F-EE3C-380C-77EA-BF1B5D54DE4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7FA036-3D09-9CD0-3362-306BE71BE25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D1CAFF8-8D02-A1A9-31CF-09D6CBE3A9A6}"/>
              </a:ext>
            </a:extLst>
          </p:cNvPr>
          <p:cNvSpPr/>
          <p:nvPr/>
        </p:nvSpPr>
        <p:spPr>
          <a:xfrm>
            <a:off x="2213996" y="1851133"/>
            <a:ext cx="7631799" cy="64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salée est une </a:t>
            </a:r>
            <a:r>
              <a:rPr lang="fr-FR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solution.</a:t>
            </a:r>
            <a:endParaRPr lang="fr-MA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2082996" y="3897012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Vrai </a:t>
            </a:r>
          </a:p>
        </p:txBody>
      </p:sp>
      <p:sp>
        <p:nvSpPr>
          <p:cNvPr id="31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7721795" y="3897012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Faux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DCFF570-BB48-005C-02B5-26D321C6C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 </a:t>
            </a:r>
          </a:p>
        </p:txBody>
      </p:sp>
    </p:spTree>
    <p:extLst>
      <p:ext uri="{BB962C8B-B14F-4D97-AF65-F5344CB8AC3E}">
        <p14:creationId xmlns:p14="http://schemas.microsoft.com/office/powerpoint/2010/main" val="2092555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3401B52-8C29-BE73-C9E3-B4E2DF4A1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Effectivement l’eau salée est une solution. 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506989A1-B54F-8EAC-982A-37FAF2493D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rappelle ce qu’est un solvant, un soluté et une solution.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1CAFF8-8D02-A1A9-31CF-09D6CBE3A9A6}"/>
              </a:ext>
            </a:extLst>
          </p:cNvPr>
          <p:cNvSpPr/>
          <p:nvPr/>
        </p:nvSpPr>
        <p:spPr>
          <a:xfrm>
            <a:off x="2213996" y="1851133"/>
            <a:ext cx="7631799" cy="64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salée est une </a:t>
            </a:r>
            <a:r>
              <a:rPr lang="fr-FR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solution.</a:t>
            </a:r>
            <a:endParaRPr lang="fr-MA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2082996" y="3897012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Vrai </a:t>
            </a:r>
          </a:p>
        </p:txBody>
      </p:sp>
      <p:sp>
        <p:nvSpPr>
          <p:cNvPr id="31" name="Rectangle : coins arrondis 9">
            <a:extLst>
              <a:ext uri="{FF2B5EF4-FFF2-40B4-BE49-F238E27FC236}">
                <a16:creationId xmlns:a16="http://schemas.microsoft.com/office/drawing/2014/main" id="{C96A2C8F-2609-5D7D-A2F1-7646B9D7F425}"/>
              </a:ext>
            </a:extLst>
          </p:cNvPr>
          <p:cNvSpPr/>
          <p:nvPr/>
        </p:nvSpPr>
        <p:spPr>
          <a:xfrm>
            <a:off x="7721795" y="3897012"/>
            <a:ext cx="2124000" cy="61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Faux </a:t>
            </a:r>
          </a:p>
        </p:txBody>
      </p:sp>
      <p:pic>
        <p:nvPicPr>
          <p:cNvPr id="12" name="Graphique 15" descr="Coche avec un remplissage uni">
            <a:extLst>
              <a:ext uri="{FF2B5EF4-FFF2-40B4-BE49-F238E27FC236}">
                <a16:creationId xmlns:a16="http://schemas.microsoft.com/office/drawing/2014/main" id="{C5A28437-0EE8-AA03-9C8D-701F566DF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65963" y="4517418"/>
            <a:ext cx="660375" cy="68483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5623" y="278965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3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3799C98-9F29-2F2C-6868-319C6F21D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bonne réponse.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506989A1-B54F-8EAC-982A-37FAF2493D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Demander à 5 élèves au hasard, pas toujours les mêmes.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5810548-9D54-F682-5BFE-7E7B915D4F4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CB1B24F-EE3C-380C-77EA-BF1B5D54DE4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7FA036-3D09-9CD0-3362-306BE71BE25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Titre 2">
            <a:extLst>
              <a:ext uri="{FF2B5EF4-FFF2-40B4-BE49-F238E27FC236}">
                <a16:creationId xmlns:a16="http://schemas.microsoft.com/office/drawing/2014/main" id="{807D1FF4-D6A0-1361-DBE6-B8655E1449E9}"/>
              </a:ext>
            </a:extLst>
          </p:cNvPr>
          <p:cNvSpPr txBox="1">
            <a:spLocks/>
          </p:cNvSpPr>
          <p:nvPr/>
        </p:nvSpPr>
        <p:spPr>
          <a:xfrm>
            <a:off x="1024697" y="1019517"/>
            <a:ext cx="10161104" cy="47061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0F0989A-59CD-0334-156B-09E9516DEBA4}"/>
              </a:ext>
            </a:extLst>
          </p:cNvPr>
          <p:cNvSpPr txBox="1"/>
          <p:nvPr/>
        </p:nvSpPr>
        <p:spPr>
          <a:xfrm>
            <a:off x="363895" y="1774359"/>
            <a:ext cx="1128041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ym typeface="Dosis"/>
              </a:rPr>
              <a:t>On ajoute une quantité de sel dans l’eau. En agitant, une partie se dépose au fond car:</a:t>
            </a:r>
            <a:endParaRPr lang="fr-FR" dirty="0">
              <a:sym typeface="Arial"/>
            </a:endParaRP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AE3F399B-3A7C-298E-3D63-DCACBCAEEE1A}"/>
              </a:ext>
            </a:extLst>
          </p:cNvPr>
          <p:cNvSpPr/>
          <p:nvPr/>
        </p:nvSpPr>
        <p:spPr>
          <a:xfrm>
            <a:off x="3441697" y="3171152"/>
            <a:ext cx="5256000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le sel n’est pas soluble dans l’eau.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</a:t>
            </a:r>
          </a:p>
        </p:txBody>
      </p:sp>
      <p:sp>
        <p:nvSpPr>
          <p:cNvPr id="36" name="Rectangle : coins arrondis 6">
            <a:extLst>
              <a:ext uri="{FF2B5EF4-FFF2-40B4-BE49-F238E27FC236}">
                <a16:creationId xmlns:a16="http://schemas.microsoft.com/office/drawing/2014/main" id="{7CA02B5D-F82B-555B-EE7E-167F1CC6598D}"/>
              </a:ext>
            </a:extLst>
          </p:cNvPr>
          <p:cNvSpPr/>
          <p:nvPr/>
        </p:nvSpPr>
        <p:spPr>
          <a:xfrm>
            <a:off x="2853058" y="3171152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A</a:t>
            </a:r>
          </a:p>
        </p:txBody>
      </p:sp>
      <p:sp>
        <p:nvSpPr>
          <p:cNvPr id="37" name="Rectangle : coins arrondis 7">
            <a:extLst>
              <a:ext uri="{FF2B5EF4-FFF2-40B4-BE49-F238E27FC236}">
                <a16:creationId xmlns:a16="http://schemas.microsoft.com/office/drawing/2014/main" id="{63C8D49E-9826-114D-0F8E-C525881C99FF}"/>
              </a:ext>
            </a:extLst>
          </p:cNvPr>
          <p:cNvSpPr/>
          <p:nvPr/>
        </p:nvSpPr>
        <p:spPr>
          <a:xfrm>
            <a:off x="3407702" y="4111712"/>
            <a:ext cx="5256000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le sel et l’eau ne se mélangent pas.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8" name="Rectangle : coins arrondis 8">
            <a:extLst>
              <a:ext uri="{FF2B5EF4-FFF2-40B4-BE49-F238E27FC236}">
                <a16:creationId xmlns:a16="http://schemas.microsoft.com/office/drawing/2014/main" id="{B5EBBEB2-0259-F193-CB83-5A011EE85A0B}"/>
              </a:ext>
            </a:extLst>
          </p:cNvPr>
          <p:cNvSpPr/>
          <p:nvPr/>
        </p:nvSpPr>
        <p:spPr>
          <a:xfrm>
            <a:off x="2853058" y="4111712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B</a:t>
            </a:r>
          </a:p>
        </p:txBody>
      </p:sp>
      <p:sp>
        <p:nvSpPr>
          <p:cNvPr id="39" name="Rectangle : coins arrondis 2">
            <a:extLst>
              <a:ext uri="{FF2B5EF4-FFF2-40B4-BE49-F238E27FC236}">
                <a16:creationId xmlns:a16="http://schemas.microsoft.com/office/drawing/2014/main" id="{C086D06B-1D1B-EC17-BB68-9624888383BA}"/>
              </a:ext>
            </a:extLst>
          </p:cNvPr>
          <p:cNvSpPr/>
          <p:nvPr/>
        </p:nvSpPr>
        <p:spPr>
          <a:xfrm>
            <a:off x="3398374" y="5052272"/>
            <a:ext cx="5256000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la solution est saturée.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0" name="Rectangle : coins arrondis 9">
            <a:extLst>
              <a:ext uri="{FF2B5EF4-FFF2-40B4-BE49-F238E27FC236}">
                <a16:creationId xmlns:a16="http://schemas.microsoft.com/office/drawing/2014/main" id="{2D013CFA-73B7-619D-87C0-43407F536D7B}"/>
              </a:ext>
            </a:extLst>
          </p:cNvPr>
          <p:cNvSpPr/>
          <p:nvPr/>
        </p:nvSpPr>
        <p:spPr>
          <a:xfrm>
            <a:off x="2853058" y="5052272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1" name="Titre 2">
            <a:extLst>
              <a:ext uri="{FF2B5EF4-FFF2-40B4-BE49-F238E27FC236}">
                <a16:creationId xmlns:a16="http://schemas.microsoft.com/office/drawing/2014/main" id="{807D1FF4-D6A0-1361-DBE6-B8655E1449E9}"/>
              </a:ext>
            </a:extLst>
          </p:cNvPr>
          <p:cNvSpPr txBox="1">
            <a:spLocks/>
          </p:cNvSpPr>
          <p:nvPr/>
        </p:nvSpPr>
        <p:spPr>
          <a:xfrm>
            <a:off x="1177097" y="1171917"/>
            <a:ext cx="10161104" cy="47061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endParaRPr lang="fr-FR" sz="2000" b="1" dirty="0">
              <a:solidFill>
                <a:prstClr val="black"/>
              </a:solidFill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6963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5933E668-4E3D-CE13-A3D8-92009FF9E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solution obtenue est effectivement saturée.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506989A1-B54F-8EAC-982A-37FAF2493D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rappelle ce qu’est une solution saturée.</a:t>
            </a:r>
          </a:p>
        </p:txBody>
      </p:sp>
      <p:sp>
        <p:nvSpPr>
          <p:cNvPr id="33" name="Titre 2">
            <a:extLst>
              <a:ext uri="{FF2B5EF4-FFF2-40B4-BE49-F238E27FC236}">
                <a16:creationId xmlns:a16="http://schemas.microsoft.com/office/drawing/2014/main" id="{807D1FF4-D6A0-1361-DBE6-B8655E1449E9}"/>
              </a:ext>
            </a:extLst>
          </p:cNvPr>
          <p:cNvSpPr txBox="1">
            <a:spLocks/>
          </p:cNvSpPr>
          <p:nvPr/>
        </p:nvSpPr>
        <p:spPr>
          <a:xfrm>
            <a:off x="1024697" y="1019517"/>
            <a:ext cx="10161104" cy="47061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0F0989A-59CD-0334-156B-09E9516DEBA4}"/>
              </a:ext>
            </a:extLst>
          </p:cNvPr>
          <p:cNvSpPr txBox="1"/>
          <p:nvPr/>
        </p:nvSpPr>
        <p:spPr>
          <a:xfrm>
            <a:off x="363895" y="1774359"/>
            <a:ext cx="1128041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ym typeface="Dosis"/>
              </a:rPr>
              <a:t>On ajoute une quantité de sel dans l’eau. En agitant, une partie se dépose au fond car:</a:t>
            </a:r>
            <a:endParaRPr lang="fr-FR" dirty="0">
              <a:sym typeface="Arial"/>
            </a:endParaRP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AE3F399B-3A7C-298E-3D63-DCACBCAEEE1A}"/>
              </a:ext>
            </a:extLst>
          </p:cNvPr>
          <p:cNvSpPr/>
          <p:nvPr/>
        </p:nvSpPr>
        <p:spPr>
          <a:xfrm>
            <a:off x="3441697" y="3171152"/>
            <a:ext cx="5256000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le sel n’est pas soluble dans l’eau.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</a:t>
            </a:r>
          </a:p>
        </p:txBody>
      </p:sp>
      <p:sp>
        <p:nvSpPr>
          <p:cNvPr id="36" name="Rectangle : coins arrondis 6">
            <a:extLst>
              <a:ext uri="{FF2B5EF4-FFF2-40B4-BE49-F238E27FC236}">
                <a16:creationId xmlns:a16="http://schemas.microsoft.com/office/drawing/2014/main" id="{7CA02B5D-F82B-555B-EE7E-167F1CC6598D}"/>
              </a:ext>
            </a:extLst>
          </p:cNvPr>
          <p:cNvSpPr/>
          <p:nvPr/>
        </p:nvSpPr>
        <p:spPr>
          <a:xfrm>
            <a:off x="2853058" y="3171152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A</a:t>
            </a:r>
          </a:p>
        </p:txBody>
      </p:sp>
      <p:sp>
        <p:nvSpPr>
          <p:cNvPr id="37" name="Rectangle : coins arrondis 7">
            <a:extLst>
              <a:ext uri="{FF2B5EF4-FFF2-40B4-BE49-F238E27FC236}">
                <a16:creationId xmlns:a16="http://schemas.microsoft.com/office/drawing/2014/main" id="{63C8D49E-9826-114D-0F8E-C525881C99FF}"/>
              </a:ext>
            </a:extLst>
          </p:cNvPr>
          <p:cNvSpPr/>
          <p:nvPr/>
        </p:nvSpPr>
        <p:spPr>
          <a:xfrm>
            <a:off x="3407702" y="4111712"/>
            <a:ext cx="5256000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le sel et l’eau ne se mélangent pas.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8" name="Rectangle : coins arrondis 8">
            <a:extLst>
              <a:ext uri="{FF2B5EF4-FFF2-40B4-BE49-F238E27FC236}">
                <a16:creationId xmlns:a16="http://schemas.microsoft.com/office/drawing/2014/main" id="{B5EBBEB2-0259-F193-CB83-5A011EE85A0B}"/>
              </a:ext>
            </a:extLst>
          </p:cNvPr>
          <p:cNvSpPr/>
          <p:nvPr/>
        </p:nvSpPr>
        <p:spPr>
          <a:xfrm>
            <a:off x="2853058" y="4111712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B</a:t>
            </a:r>
          </a:p>
        </p:txBody>
      </p:sp>
      <p:sp>
        <p:nvSpPr>
          <p:cNvPr id="39" name="Rectangle : coins arrondis 2">
            <a:extLst>
              <a:ext uri="{FF2B5EF4-FFF2-40B4-BE49-F238E27FC236}">
                <a16:creationId xmlns:a16="http://schemas.microsoft.com/office/drawing/2014/main" id="{C086D06B-1D1B-EC17-BB68-9624888383BA}"/>
              </a:ext>
            </a:extLst>
          </p:cNvPr>
          <p:cNvSpPr/>
          <p:nvPr/>
        </p:nvSpPr>
        <p:spPr>
          <a:xfrm>
            <a:off x="3398374" y="5052272"/>
            <a:ext cx="5256000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 panose="020F0502020204030204" pitchFamily="34" charset="0"/>
              </a:rPr>
              <a:t>la solution est saturée.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0" name="Rectangle : coins arrondis 9">
            <a:extLst>
              <a:ext uri="{FF2B5EF4-FFF2-40B4-BE49-F238E27FC236}">
                <a16:creationId xmlns:a16="http://schemas.microsoft.com/office/drawing/2014/main" id="{2D013CFA-73B7-619D-87C0-43407F536D7B}"/>
              </a:ext>
            </a:extLst>
          </p:cNvPr>
          <p:cNvSpPr/>
          <p:nvPr/>
        </p:nvSpPr>
        <p:spPr>
          <a:xfrm>
            <a:off x="2853058" y="5052272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1" name="Titre 2">
            <a:extLst>
              <a:ext uri="{FF2B5EF4-FFF2-40B4-BE49-F238E27FC236}">
                <a16:creationId xmlns:a16="http://schemas.microsoft.com/office/drawing/2014/main" id="{807D1FF4-D6A0-1361-DBE6-B8655E1449E9}"/>
              </a:ext>
            </a:extLst>
          </p:cNvPr>
          <p:cNvSpPr txBox="1">
            <a:spLocks/>
          </p:cNvSpPr>
          <p:nvPr/>
        </p:nvSpPr>
        <p:spPr>
          <a:xfrm>
            <a:off x="1177097" y="1171917"/>
            <a:ext cx="10161104" cy="47061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endParaRPr lang="fr-FR" sz="2000" b="1" dirty="0">
              <a:solidFill>
                <a:prstClr val="black"/>
              </a:solidFill>
              <a:latin typeface="Calibri Light"/>
              <a:ea typeface="+mj-ea"/>
              <a:cs typeface="+mj-cs"/>
            </a:endParaRPr>
          </a:p>
        </p:txBody>
      </p:sp>
      <p:pic>
        <p:nvPicPr>
          <p:cNvPr id="17" name="Graphique 15" descr="Coche avec un remplissage uni">
            <a:extLst>
              <a:ext uri="{FF2B5EF4-FFF2-40B4-BE49-F238E27FC236}">
                <a16:creationId xmlns:a16="http://schemas.microsoft.com/office/drawing/2014/main" id="{C5A28437-0EE8-AA03-9C8D-701F566DF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5954" y="4925319"/>
            <a:ext cx="660375" cy="68483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5623" y="278965"/>
            <a:ext cx="570285" cy="57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742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1600" b="1">
                <a:latin typeface="Calibri" panose="020F0502020204030204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1A8C2205-FA26-8AEC-9A56-337521926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Choisir la bonne réponse.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506989A1-B54F-8EAC-982A-37FAF2493D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Demander à 5 élèves au hasard, pas toujours les mêmes.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5810548-9D54-F682-5BFE-7E7B915D4F4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CB1B24F-EE3C-380C-77EA-BF1B5D54DE4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7FA036-3D09-9CD0-3362-306BE71BE25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Titre 2">
            <a:extLst>
              <a:ext uri="{FF2B5EF4-FFF2-40B4-BE49-F238E27FC236}">
                <a16:creationId xmlns:a16="http://schemas.microsoft.com/office/drawing/2014/main" id="{807D1FF4-D6A0-1361-DBE6-B8655E1449E9}"/>
              </a:ext>
            </a:extLst>
          </p:cNvPr>
          <p:cNvSpPr txBox="1">
            <a:spLocks/>
          </p:cNvSpPr>
          <p:nvPr/>
        </p:nvSpPr>
        <p:spPr>
          <a:xfrm>
            <a:off x="1024697" y="1019517"/>
            <a:ext cx="10161104" cy="47061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09345" y="1787491"/>
            <a:ext cx="5328000" cy="5539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L’expression de la solubilité s est: </a:t>
            </a:r>
          </a:p>
        </p:txBody>
      </p:sp>
      <p:sp>
        <p:nvSpPr>
          <p:cNvPr id="2" name="Rectangle : coins arrondis 5">
            <a:extLst>
              <a:ext uri="{FF2B5EF4-FFF2-40B4-BE49-F238E27FC236}">
                <a16:creationId xmlns:a16="http://schemas.microsoft.com/office/drawing/2014/main" id="{1C24C2C4-92FF-F996-9665-16331E349E23}"/>
              </a:ext>
            </a:extLst>
          </p:cNvPr>
          <p:cNvSpPr/>
          <p:nvPr/>
        </p:nvSpPr>
        <p:spPr>
          <a:xfrm>
            <a:off x="959525" y="3491507"/>
            <a:ext cx="2537678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 = V x </a:t>
            </a:r>
            <a:r>
              <a:rPr kumimoji="0" lang="fr-FR" sz="2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</a:t>
            </a:r>
            <a:r>
              <a:rPr kumimoji="0" lang="fr-FR" sz="2800" b="1" i="0" u="none" strike="noStrike" kern="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max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 </a:t>
            </a:r>
          </a:p>
        </p:txBody>
      </p:sp>
      <p:sp>
        <p:nvSpPr>
          <p:cNvPr id="3" name="Rectangle : coins arrondis 6">
            <a:extLst>
              <a:ext uri="{FF2B5EF4-FFF2-40B4-BE49-F238E27FC236}">
                <a16:creationId xmlns:a16="http://schemas.microsoft.com/office/drawing/2014/main" id="{23E1B00B-162C-3DF5-816A-AC8512F0ED2A}"/>
              </a:ext>
            </a:extLst>
          </p:cNvPr>
          <p:cNvSpPr/>
          <p:nvPr/>
        </p:nvSpPr>
        <p:spPr>
          <a:xfrm>
            <a:off x="664157" y="3491507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7">
                <a:extLst>
                  <a:ext uri="{FF2B5EF4-FFF2-40B4-BE49-F238E27FC236}">
                    <a16:creationId xmlns:a16="http://schemas.microsoft.com/office/drawing/2014/main" id="{35BD7C35-B67C-E8C2-BC4F-820CC9AC5261}"/>
                  </a:ext>
                </a:extLst>
              </p:cNvPr>
              <p:cNvSpPr/>
              <p:nvPr/>
            </p:nvSpPr>
            <p:spPr>
              <a:xfrm>
                <a:off x="5151766" y="3429000"/>
                <a:ext cx="2537677" cy="570285"/>
              </a:xfrm>
              <a:prstGeom prst="roundRect">
                <a:avLst/>
              </a:prstGeom>
              <a:solidFill>
                <a:srgbClr val="F4EDF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s =</a:t>
                </a:r>
                <a:r>
                  <a:rPr kumimoji="0" lang="fr-FR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>
                                <a:lumMod val="6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</a:rPr>
                          <m:t>m</m:t>
                        </m:r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-2500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/>
                          </a:rPr>
                          <m:t>max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V</m:t>
                        </m:r>
                      </m:den>
                    </m:f>
                  </m:oMath>
                </a14:m>
                <a:endPara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4" name="Rectangle : coins arrondis 7">
                <a:extLst>
                  <a:ext uri="{FF2B5EF4-FFF2-40B4-BE49-F238E27FC236}">
                    <a16:creationId xmlns:a16="http://schemas.microsoft.com/office/drawing/2014/main" id="{35BD7C35-B67C-E8C2-BC4F-820CC9AC52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766" y="3429000"/>
                <a:ext cx="2537677" cy="570285"/>
              </a:xfrm>
              <a:prstGeom prst="roundRect">
                <a:avLst/>
              </a:prstGeom>
              <a:blipFill>
                <a:blip r:embed="rId3"/>
                <a:stretch>
                  <a:fillRect t="-5376" b="-27957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 : coins arrondis 8">
            <a:extLst>
              <a:ext uri="{FF2B5EF4-FFF2-40B4-BE49-F238E27FC236}">
                <a16:creationId xmlns:a16="http://schemas.microsoft.com/office/drawing/2014/main" id="{1ADC42B4-5C5F-ACD5-B270-068EBBB6BA5D}"/>
              </a:ext>
            </a:extLst>
          </p:cNvPr>
          <p:cNvSpPr/>
          <p:nvPr/>
        </p:nvSpPr>
        <p:spPr>
          <a:xfrm>
            <a:off x="4687673" y="3490431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B</a:t>
            </a:r>
          </a:p>
        </p:txBody>
      </p:sp>
      <p:sp>
        <p:nvSpPr>
          <p:cNvPr id="6" name="Rectangle : coins arrondis 9">
            <a:extLst>
              <a:ext uri="{FF2B5EF4-FFF2-40B4-BE49-F238E27FC236}">
                <a16:creationId xmlns:a16="http://schemas.microsoft.com/office/drawing/2014/main" id="{E8785F72-445B-658E-83E8-E59BF4E7448C}"/>
              </a:ext>
            </a:extLst>
          </p:cNvPr>
          <p:cNvSpPr/>
          <p:nvPr/>
        </p:nvSpPr>
        <p:spPr>
          <a:xfrm>
            <a:off x="8847821" y="3490431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2">
                <a:extLst>
                  <a:ext uri="{FF2B5EF4-FFF2-40B4-BE49-F238E27FC236}">
                    <a16:creationId xmlns:a16="http://schemas.microsoft.com/office/drawing/2014/main" id="{6FC9E456-32B4-5A18-5754-84675CC79CE5}"/>
                  </a:ext>
                </a:extLst>
              </p:cNvPr>
              <p:cNvSpPr/>
              <p:nvPr/>
            </p:nvSpPr>
            <p:spPr>
              <a:xfrm>
                <a:off x="9305414" y="3340658"/>
                <a:ext cx="2537677" cy="804458"/>
              </a:xfrm>
              <a:prstGeom prst="roundRect">
                <a:avLst/>
              </a:prstGeom>
              <a:solidFill>
                <a:srgbClr val="F4EDF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MA" sz="2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fr-FR" sz="2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kumimoji="0" lang="fr-FR" sz="2800" b="1" i="0" u="none" strike="noStrike" kern="0" cap="none" spc="0" normalizeH="0" baseline="-2500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max</m:t>
                        </m:r>
                      </m:den>
                    </m:f>
                  </m:oMath>
                </a14:m>
                <a:endPara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Rectangle : coins arrondis 2">
                <a:extLst>
                  <a:ext uri="{FF2B5EF4-FFF2-40B4-BE49-F238E27FC236}">
                    <a16:creationId xmlns:a16="http://schemas.microsoft.com/office/drawing/2014/main" id="{6FC9E456-32B4-5A18-5754-84675CC79C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5414" y="3340658"/>
                <a:ext cx="2537677" cy="804458"/>
              </a:xfrm>
              <a:prstGeom prst="roundRect">
                <a:avLst/>
              </a:prstGeom>
              <a:blipFill>
                <a:blip r:embed="rId4"/>
                <a:stretch>
                  <a:fillRect b="-4545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825988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1675</Words>
  <Application>Microsoft Office PowerPoint</Application>
  <PresentationFormat>Grand écran</PresentationFormat>
  <Paragraphs>237</Paragraphs>
  <Slides>43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43</vt:i4>
      </vt:variant>
    </vt:vector>
  </HeadingPairs>
  <TitlesOfParts>
    <vt:vector size="56" baseType="lpstr">
      <vt:lpstr>Aptos</vt:lpstr>
      <vt:lpstr>Aptos Display</vt:lpstr>
      <vt:lpstr>Arial</vt:lpstr>
      <vt:lpstr>Arial Black</vt:lpstr>
      <vt:lpstr>Calibri</vt:lpstr>
      <vt:lpstr>Calibri Light</vt:lpstr>
      <vt:lpstr>Cambria Math</vt:lpstr>
      <vt:lpstr>Digital-7 Italic</vt:lpstr>
      <vt:lpstr>Dosis</vt:lpstr>
      <vt:lpstr>Freestyle Script</vt:lpstr>
      <vt:lpstr>Wingdings</vt:lpstr>
      <vt:lpstr>Thème Office</vt:lpstr>
      <vt:lpstr>5_Office Theme</vt:lpstr>
      <vt:lpstr>Présentation PowerPoint</vt:lpstr>
      <vt:lpstr>Présentation PowerPoint</vt:lpstr>
      <vt:lpstr>On va commencer cette séance par un rappel sur des notions liées à la solubilité.  Répondre par vrai ou faux.</vt:lpstr>
      <vt:lpstr>Le solvant est l’eau; le sucre représente le soluté.</vt:lpstr>
      <vt:lpstr>Répondre par vrai ou faux. </vt:lpstr>
      <vt:lpstr> Effectivement l’eau salée est une solution. </vt:lpstr>
      <vt:lpstr>Choisir la bonne réponse.</vt:lpstr>
      <vt:lpstr>La solution obtenue est effectivement saturée.</vt:lpstr>
      <vt:lpstr>Choisir la bonne réponse.</vt:lpstr>
      <vt:lpstr>L’expression de la solubilité est s = m_max/V .</vt:lpstr>
      <vt:lpstr>Rappelons que pour calculer la solubilité , il faut connaitre la valeur de la masse maximale dissoute et la valeur du volume du solvant utilisé. </vt:lpstr>
      <vt:lpstr>On veut mesurer une masse. Lequel des deux appareils suivants permet de mesurer la masse ? </vt:lpstr>
      <vt:lpstr>Pour mesurer le volume, j’utilise une éprouvette graduée et pour mesurer une masse, j’utilise une balance</vt:lpstr>
      <vt:lpstr>Présentation PowerPoint</vt:lpstr>
      <vt:lpstr>Dans cette séance on va réaliser une tâche expérimentale . À la fin de cette séance, vous serez capables de  déterminer expérimentalement la solubilité d’un soluté dans l’eau.</vt:lpstr>
      <vt:lpstr>Présentation PowerPoint</vt:lpstr>
      <vt:lpstr>Soyer attentifs, je vais vous montrer comment déterminer expérimentalement la solubilité d’un soluté dans l’eau.  Je prends l’exemple du sel.</vt:lpstr>
      <vt:lpstr>Avant de commencer l’expérience, je vérifie le matériel nécessaire. </vt:lpstr>
      <vt:lpstr>Maintenant, je suis les étapes du protocole expérimental. </vt:lpstr>
      <vt:lpstr>La première étape consiste à mesurer le volume du solvant à utiliser : V = 100 mL . </vt:lpstr>
      <vt:lpstr>Deuxième étape : je mesure une masse du sel : m1 = 50 g. Pour cela j’utilise une balance électronique</vt:lpstr>
      <vt:lpstr>Troisième étape : je fais dissoudre le sel jusqu’à la saturation.</vt:lpstr>
      <vt:lpstr>Quatrième étape : je mesure la masse du sel dissoute. </vt:lpstr>
      <vt:lpstr>Cinquième étape : je calcule la solubilité. </vt:lpstr>
      <vt:lpstr>Je recapitule : le protocole expérimental pour déterminer la solubilité d’un soluté est : </vt:lpstr>
      <vt:lpstr>Travaillez en groupes et soyez collaboratifs. </vt:lpstr>
      <vt:lpstr>Avant de commencer, organisez-vous en groupes de cinq élèves. Chaque groupe travaille de manière collaborative. </vt:lpstr>
      <vt:lpstr>Maintenant, entamez le protocole expérimental pour déterminer la solubilité du sel. </vt:lpstr>
      <vt:lpstr>On commence par le premier pas du protocole expérimental: la vérification du matériel.</vt:lpstr>
      <vt:lpstr>Chaque groupe effectue les étapes suivantes et note les résultats finaux dans le livret: </vt:lpstr>
      <vt:lpstr>Le temps est terminé. Voyons ensemble le résultat obtenu par chaque groupe.</vt:lpstr>
      <vt:lpstr>Chaque représentant des groupes passe au tableau pour enregistrer la valeur trouvée.</vt:lpstr>
      <vt:lpstr>Comment peut-on commenter la différence de résultats?</vt:lpstr>
      <vt:lpstr>Voici un autre TP à réaliser: on choisit le sucre comme soluté. On détermine sa solubilité.</vt:lpstr>
      <vt:lpstr>Vous allez vérifier le matériel nécessaire. </vt:lpstr>
      <vt:lpstr>Réalisez le protocole analogue au précèdent. Utiliser un volume d’eau V = 100 mL. </vt:lpstr>
      <vt:lpstr>Le temps est terminé. Voyons ensemble le résultat obtenu par chaque groupe.</vt:lpstr>
      <vt:lpstr>Chaque représentant du groupe passe noter le résultat : </vt:lpstr>
      <vt:lpstr>Comment peut-on commenter la différence de résultats?</vt:lpstr>
      <vt:lpstr>Présentation PowerPoint</vt:lpstr>
      <vt:lpstr>On arrive à la fin de notre séance. Qui peut me dire ce qu’on a appris à faire ?</vt:lpstr>
      <vt:lpstr>Nous avons donc appris à déterminer expérimentalement la solubilité d’un soluté dans l’eau.</vt:lpstr>
      <vt:lpstr>On récapitule: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MOJAHID RACHID</dc:creator>
  <cp:lastModifiedBy>salim elmokhtar</cp:lastModifiedBy>
  <cp:revision>153</cp:revision>
  <dcterms:created xsi:type="dcterms:W3CDTF">2025-11-11T09:15:00Z</dcterms:created>
  <dcterms:modified xsi:type="dcterms:W3CDTF">2026-01-07T10:00:32Z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14EED0AB88F44FA888ECE43518C1E1BF_12</vt:lpwstr>
  </property>
  <property fmtid="{D5CDD505-2E9C-101B-9397-08002B2CF9AE}" pid="3" name="KSOProductBuildVer">
    <vt:lpwstr>1036-12.9.0.21549</vt:lpwstr>
  </property>
</Properties>
</file>