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</p:sldMasterIdLst>
  <p:notesMasterIdLst>
    <p:notesMasterId r:id="rId71"/>
  </p:notesMasterIdLst>
  <p:handoutMasterIdLst>
    <p:handoutMasterId r:id="rId72"/>
  </p:handoutMasterIdLst>
  <p:sldIdLst>
    <p:sldId id="308" r:id="rId4"/>
    <p:sldId id="16777255" r:id="rId5"/>
    <p:sldId id="16777256" r:id="rId6"/>
    <p:sldId id="16777218" r:id="rId7"/>
    <p:sldId id="278" r:id="rId8"/>
    <p:sldId id="16776964" r:id="rId9"/>
    <p:sldId id="16776965" r:id="rId10"/>
    <p:sldId id="16776966" r:id="rId11"/>
    <p:sldId id="16776967" r:id="rId12"/>
    <p:sldId id="16776968" r:id="rId13"/>
    <p:sldId id="16777096" r:id="rId14"/>
    <p:sldId id="298" r:id="rId15"/>
    <p:sldId id="268" r:id="rId16"/>
    <p:sldId id="269" r:id="rId17"/>
    <p:sldId id="270" r:id="rId18"/>
    <p:sldId id="16777097" r:id="rId19"/>
    <p:sldId id="16777098" r:id="rId20"/>
    <p:sldId id="4100126" r:id="rId21"/>
    <p:sldId id="16777214" r:id="rId22"/>
    <p:sldId id="16777215" r:id="rId23"/>
    <p:sldId id="16777216" r:id="rId24"/>
    <p:sldId id="259" r:id="rId25"/>
    <p:sldId id="260" r:id="rId26"/>
    <p:sldId id="16777220" r:id="rId27"/>
    <p:sldId id="261" r:id="rId28"/>
    <p:sldId id="16777222" r:id="rId29"/>
    <p:sldId id="16777213" r:id="rId30"/>
    <p:sldId id="289" r:id="rId31"/>
    <p:sldId id="16777248" r:id="rId32"/>
    <p:sldId id="288" r:id="rId33"/>
    <p:sldId id="16777250" r:id="rId34"/>
    <p:sldId id="295" r:id="rId35"/>
    <p:sldId id="299" r:id="rId36"/>
    <p:sldId id="262" r:id="rId37"/>
    <p:sldId id="263" r:id="rId38"/>
    <p:sldId id="290" r:id="rId39"/>
    <p:sldId id="292" r:id="rId40"/>
    <p:sldId id="291" r:id="rId41"/>
    <p:sldId id="16777223" r:id="rId42"/>
    <p:sldId id="4099676" r:id="rId43"/>
    <p:sldId id="16777251" r:id="rId44"/>
    <p:sldId id="16777188" r:id="rId45"/>
    <p:sldId id="16777194" r:id="rId46"/>
    <p:sldId id="16777189" r:id="rId47"/>
    <p:sldId id="16777195" r:id="rId48"/>
    <p:sldId id="16777190" r:id="rId49"/>
    <p:sldId id="16777253" r:id="rId50"/>
    <p:sldId id="16777252" r:id="rId51"/>
    <p:sldId id="16777254" r:id="rId52"/>
    <p:sldId id="16777224" r:id="rId53"/>
    <p:sldId id="16777241" r:id="rId54"/>
    <p:sldId id="16777242" r:id="rId55"/>
    <p:sldId id="16777243" r:id="rId56"/>
    <p:sldId id="16777244" r:id="rId57"/>
    <p:sldId id="16777246" r:id="rId58"/>
    <p:sldId id="277" r:id="rId59"/>
    <p:sldId id="279" r:id="rId60"/>
    <p:sldId id="280" r:id="rId61"/>
    <p:sldId id="281" r:id="rId62"/>
    <p:sldId id="16777225" r:id="rId63"/>
    <p:sldId id="16777226" r:id="rId64"/>
    <p:sldId id="16777227" r:id="rId65"/>
    <p:sldId id="16777257" r:id="rId66"/>
    <p:sldId id="285" r:id="rId67"/>
    <p:sldId id="4100253" r:id="rId68"/>
    <p:sldId id="286" r:id="rId69"/>
    <p:sldId id="16777208" r:id="rId7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CCFF"/>
    <a:srgbClr val="99CCFF"/>
    <a:srgbClr val="86CFE2"/>
    <a:srgbClr val="94C8ED"/>
    <a:srgbClr val="33CCFF"/>
    <a:srgbClr val="80C5E8"/>
    <a:srgbClr val="FCEBD1"/>
    <a:srgbClr val="1D9A78"/>
    <a:srgbClr val="AB2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90" autoAdjust="0"/>
  </p:normalViewPr>
  <p:slideViewPr>
    <p:cSldViewPr snapToGrid="0">
      <p:cViewPr varScale="1">
        <p:scale>
          <a:sx n="79" d="100"/>
          <a:sy n="79" d="100"/>
        </p:scale>
        <p:origin x="7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tableStyles" Target="tableStyles.xml"/><Relationship Id="rId7" Type="http://schemas.openxmlformats.org/officeDocument/2006/relationships/slide" Target="slides/slide4.xml"/><Relationship Id="rId7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5" name="Google Shape;7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4" name="Google Shape;94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8" name="Google Shape;95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65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6" name="Google Shape;8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9" name="Google Shape;87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5" name="Google Shape;8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4" name="Google Shape;94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8" name="Google Shape;95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1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704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859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Physique chimie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" name="Groupe 26">
            <a:extLst>
              <a:ext uri="{FF2B5EF4-FFF2-40B4-BE49-F238E27FC236}">
                <a16:creationId xmlns:a16="http://schemas.microsoft.com/office/drawing/2014/main" id="{933612F1-A9E4-E974-13B0-EBC9CE305839}"/>
              </a:ext>
            </a:extLst>
          </p:cNvPr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>
              <a:extLst>
                <a:ext uri="{FF2B5EF4-FFF2-40B4-BE49-F238E27FC236}">
                  <a16:creationId xmlns:a16="http://schemas.microsoft.com/office/drawing/2014/main" id="{9361ACBD-A62D-31BF-5CB0-2EF36884DA5B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4" name="Google Shape;735;p98">
              <a:extLst>
                <a:ext uri="{FF2B5EF4-FFF2-40B4-BE49-F238E27FC236}">
                  <a16:creationId xmlns:a16="http://schemas.microsoft.com/office/drawing/2014/main" id="{7FCCE47F-DEBF-4D81-1DAF-1399B215A279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5" name="Espace réservé du texte 43">
            <a:extLst>
              <a:ext uri="{FF2B5EF4-FFF2-40B4-BE49-F238E27FC236}">
                <a16:creationId xmlns:a16="http://schemas.microsoft.com/office/drawing/2014/main" id="{D147765D-C4C2-F292-0F87-77AE80DB848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>
            <a:extLst>
              <a:ext uri="{FF2B5EF4-FFF2-40B4-BE49-F238E27FC236}">
                <a16:creationId xmlns:a16="http://schemas.microsoft.com/office/drawing/2014/main" id="{FEB0B7E9-82CA-6BE4-7EF2-7FAA1A2BBE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>
            <a:extLst>
              <a:ext uri="{FF2B5EF4-FFF2-40B4-BE49-F238E27FC236}">
                <a16:creationId xmlns:a16="http://schemas.microsoft.com/office/drawing/2014/main" id="{D7F2222E-BED0-84CA-B576-0A90831A6AB7}"/>
              </a:ext>
            </a:extLst>
          </p:cNvPr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8" name="Image 6">
            <a:extLst>
              <a:ext uri="{FF2B5EF4-FFF2-40B4-BE49-F238E27FC236}">
                <a16:creationId xmlns:a16="http://schemas.microsoft.com/office/drawing/2014/main" id="{FD6BAE14-A27A-2B1A-F93D-8FCCEEB90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62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72" r:id="rId21"/>
    <p:sldLayoutId id="2147483673" r:id="rId22"/>
    <p:sldLayoutId id="2147483674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8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3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0.png"/><Relationship Id="rId4" Type="http://schemas.openxmlformats.org/officeDocument/2006/relationships/image" Target="../media/image66.png"/><Relationship Id="rId9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5.png"/><Relationship Id="rId7" Type="http://schemas.openxmlformats.org/officeDocument/2006/relationships/image" Target="../media/image7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1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40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5" Type="http://schemas.openxmlformats.org/officeDocument/2006/relationships/image" Target="../media/image69.png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9.png"/><Relationship Id="rId7" Type="http://schemas.openxmlformats.org/officeDocument/2006/relationships/image" Target="../media/image6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66.png"/><Relationship Id="rId4" Type="http://schemas.openxmlformats.org/officeDocument/2006/relationships/image" Target="../media/image40.svg"/><Relationship Id="rId9" Type="http://schemas.openxmlformats.org/officeDocument/2006/relationships/image" Target="../media/image7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40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1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7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3.png"/><Relationship Id="rId4" Type="http://schemas.openxmlformats.org/officeDocument/2006/relationships/image" Target="../media/image4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8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5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4.png"/><Relationship Id="rId18" Type="http://schemas.openxmlformats.org/officeDocument/2006/relationships/image" Target="../media/image54.png"/><Relationship Id="rId26" Type="http://schemas.openxmlformats.org/officeDocument/2006/relationships/image" Target="../media/image105.png"/><Relationship Id="rId39" Type="http://schemas.openxmlformats.org/officeDocument/2006/relationships/image" Target="../media/image118.png"/><Relationship Id="rId21" Type="http://schemas.openxmlformats.org/officeDocument/2006/relationships/image" Target="../media/image100.png"/><Relationship Id="rId34" Type="http://schemas.openxmlformats.org/officeDocument/2006/relationships/image" Target="../media/image113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52.png"/><Relationship Id="rId25" Type="http://schemas.openxmlformats.org/officeDocument/2006/relationships/image" Target="../media/image104.png"/><Relationship Id="rId33" Type="http://schemas.openxmlformats.org/officeDocument/2006/relationships/image" Target="../media/image112.png"/><Relationship Id="rId38" Type="http://schemas.openxmlformats.org/officeDocument/2006/relationships/image" Target="../media/image117.png"/><Relationship Id="rId2" Type="http://schemas.openxmlformats.org/officeDocument/2006/relationships/image" Target="../media/image85.jpeg"/><Relationship Id="rId16" Type="http://schemas.openxmlformats.org/officeDocument/2006/relationships/image" Target="../media/image97.png"/><Relationship Id="rId20" Type="http://schemas.openxmlformats.org/officeDocument/2006/relationships/image" Target="../media/image99.png"/><Relationship Id="rId29" Type="http://schemas.openxmlformats.org/officeDocument/2006/relationships/image" Target="../media/image10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24" Type="http://schemas.openxmlformats.org/officeDocument/2006/relationships/image" Target="../media/image103.png"/><Relationship Id="rId32" Type="http://schemas.openxmlformats.org/officeDocument/2006/relationships/image" Target="../media/image111.png"/><Relationship Id="rId37" Type="http://schemas.openxmlformats.org/officeDocument/2006/relationships/image" Target="../media/image116.png"/><Relationship Id="rId5" Type="http://schemas.microsoft.com/office/2007/relationships/hdphoto" Target="../media/hdphoto4.wdp"/><Relationship Id="rId15" Type="http://schemas.openxmlformats.org/officeDocument/2006/relationships/image" Target="../media/image96.png"/><Relationship Id="rId23" Type="http://schemas.openxmlformats.org/officeDocument/2006/relationships/image" Target="../media/image102.png"/><Relationship Id="rId28" Type="http://schemas.openxmlformats.org/officeDocument/2006/relationships/image" Target="../media/image107.png"/><Relationship Id="rId36" Type="http://schemas.openxmlformats.org/officeDocument/2006/relationships/image" Target="../media/image115.png"/><Relationship Id="rId10" Type="http://schemas.openxmlformats.org/officeDocument/2006/relationships/image" Target="../media/image91.png"/><Relationship Id="rId19" Type="http://schemas.openxmlformats.org/officeDocument/2006/relationships/image" Target="../media/image98.png"/><Relationship Id="rId31" Type="http://schemas.openxmlformats.org/officeDocument/2006/relationships/image" Target="../media/image110.png"/><Relationship Id="rId4" Type="http://schemas.openxmlformats.org/officeDocument/2006/relationships/image" Target="../media/image12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Relationship Id="rId22" Type="http://schemas.openxmlformats.org/officeDocument/2006/relationships/image" Target="../media/image101.png"/><Relationship Id="rId27" Type="http://schemas.openxmlformats.org/officeDocument/2006/relationships/image" Target="../media/image106.png"/><Relationship Id="rId30" Type="http://schemas.openxmlformats.org/officeDocument/2006/relationships/image" Target="../media/image109.png"/><Relationship Id="rId35" Type="http://schemas.openxmlformats.org/officeDocument/2006/relationships/image" Target="../media/image114.png"/><Relationship Id="rId8" Type="http://schemas.openxmlformats.org/officeDocument/2006/relationships/image" Target="../media/image89.png"/><Relationship Id="rId3" Type="http://schemas.openxmlformats.org/officeDocument/2006/relationships/image" Target="../media/image86.jpe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4.wdp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5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4.png"/><Relationship Id="rId18" Type="http://schemas.openxmlformats.org/officeDocument/2006/relationships/image" Target="../media/image54.png"/><Relationship Id="rId26" Type="http://schemas.openxmlformats.org/officeDocument/2006/relationships/image" Target="../media/image105.png"/><Relationship Id="rId39" Type="http://schemas.openxmlformats.org/officeDocument/2006/relationships/image" Target="../media/image118.png"/><Relationship Id="rId21" Type="http://schemas.openxmlformats.org/officeDocument/2006/relationships/image" Target="../media/image100.png"/><Relationship Id="rId34" Type="http://schemas.openxmlformats.org/officeDocument/2006/relationships/image" Target="../media/image113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52.png"/><Relationship Id="rId25" Type="http://schemas.openxmlformats.org/officeDocument/2006/relationships/image" Target="../media/image104.png"/><Relationship Id="rId33" Type="http://schemas.openxmlformats.org/officeDocument/2006/relationships/image" Target="../media/image112.png"/><Relationship Id="rId38" Type="http://schemas.openxmlformats.org/officeDocument/2006/relationships/image" Target="../media/image117.png"/><Relationship Id="rId2" Type="http://schemas.openxmlformats.org/officeDocument/2006/relationships/image" Target="../media/image85.jpeg"/><Relationship Id="rId16" Type="http://schemas.openxmlformats.org/officeDocument/2006/relationships/image" Target="../media/image97.png"/><Relationship Id="rId20" Type="http://schemas.openxmlformats.org/officeDocument/2006/relationships/image" Target="../media/image99.png"/><Relationship Id="rId29" Type="http://schemas.openxmlformats.org/officeDocument/2006/relationships/image" Target="../media/image10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24" Type="http://schemas.openxmlformats.org/officeDocument/2006/relationships/image" Target="../media/image103.png"/><Relationship Id="rId32" Type="http://schemas.openxmlformats.org/officeDocument/2006/relationships/image" Target="../media/image111.png"/><Relationship Id="rId37" Type="http://schemas.openxmlformats.org/officeDocument/2006/relationships/image" Target="../media/image116.png"/><Relationship Id="rId5" Type="http://schemas.microsoft.com/office/2007/relationships/hdphoto" Target="../media/hdphoto4.wdp"/><Relationship Id="rId15" Type="http://schemas.openxmlformats.org/officeDocument/2006/relationships/image" Target="../media/image96.png"/><Relationship Id="rId23" Type="http://schemas.openxmlformats.org/officeDocument/2006/relationships/image" Target="../media/image102.png"/><Relationship Id="rId28" Type="http://schemas.openxmlformats.org/officeDocument/2006/relationships/image" Target="../media/image107.png"/><Relationship Id="rId36" Type="http://schemas.openxmlformats.org/officeDocument/2006/relationships/image" Target="../media/image115.png"/><Relationship Id="rId10" Type="http://schemas.openxmlformats.org/officeDocument/2006/relationships/image" Target="../media/image91.png"/><Relationship Id="rId19" Type="http://schemas.openxmlformats.org/officeDocument/2006/relationships/image" Target="../media/image98.png"/><Relationship Id="rId31" Type="http://schemas.openxmlformats.org/officeDocument/2006/relationships/image" Target="../media/image110.png"/><Relationship Id="rId4" Type="http://schemas.openxmlformats.org/officeDocument/2006/relationships/image" Target="../media/image12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Relationship Id="rId22" Type="http://schemas.openxmlformats.org/officeDocument/2006/relationships/image" Target="../media/image101.png"/><Relationship Id="rId27" Type="http://schemas.openxmlformats.org/officeDocument/2006/relationships/image" Target="../media/image106.png"/><Relationship Id="rId30" Type="http://schemas.openxmlformats.org/officeDocument/2006/relationships/image" Target="../media/image109.png"/><Relationship Id="rId35" Type="http://schemas.openxmlformats.org/officeDocument/2006/relationships/image" Target="../media/image114.png"/><Relationship Id="rId8" Type="http://schemas.openxmlformats.org/officeDocument/2006/relationships/image" Target="../media/image89.png"/><Relationship Id="rId3" Type="http://schemas.openxmlformats.org/officeDocument/2006/relationships/image" Target="../media/image8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 AC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93120-24B8-A529-EC7F-723BACD565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La masse volumique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Chapitre 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Mesurer le volume d’un corps solide à l’aide d’une éprouvette graduée.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dirty="0"/>
              <a:t>Matière et transformations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3CD0F0-9DAE-72A3-29B0-33AEFB70FB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Thème 1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7" name="Google Shape;887;p10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8" name="Google Shape;888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89" name="Google Shape;889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0" name="Google Shape;890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91" name="Google Shape;891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2" name="Google Shape;892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3" name="Google Shape;893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  <a:endParaRPr sz="2400" b="1" i="0" u="none" strike="noStrike" cap="none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94" name="Google Shape;894;p10"/>
          <p:cNvSpPr txBox="1"/>
          <p:nvPr/>
        </p:nvSpPr>
        <p:spPr>
          <a:xfrm>
            <a:off x="5147892" y="2280492"/>
            <a:ext cx="5869201" cy="1833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Le rituel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(2 min)</a:t>
            </a:r>
            <a:endParaRPr sz="4800" b="1" i="0" u="none" strike="noStrike" cap="none">
              <a:solidFill>
                <a:srgbClr val="FFC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19112" y="1541630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>
              <a:defRPr/>
            </a:pPr>
            <a:endParaRPr lang="en-US" sz="2135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 panose="020B0604020202020204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Rectangle 23"/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" name="Google Shape;255;p28"/>
          <p:cNvSpPr/>
          <p:nvPr/>
        </p:nvSpPr>
        <p:spPr>
          <a:xfrm>
            <a:off x="983520" y="208343"/>
            <a:ext cx="10470127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ces images : à votre avis, quel comportement positif met-elle en évidence ?</a:t>
            </a:r>
          </a:p>
        </p:txBody>
      </p:sp>
      <p:sp>
        <p:nvSpPr>
          <p:cNvPr id="4" name="D_A_02"/>
          <p:cNvSpPr txBox="1"/>
          <p:nvPr/>
        </p:nvSpPr>
        <p:spPr>
          <a:xfrm>
            <a:off x="882588" y="606618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l’image.</a:t>
            </a:r>
          </a:p>
        </p:txBody>
      </p:sp>
      <p:pic>
        <p:nvPicPr>
          <p:cNvPr id="6" name="Google Shape;1049;p174">
            <a:extLst>
              <a:ext uri="{FF2B5EF4-FFF2-40B4-BE49-F238E27FC236}">
                <a16:creationId xmlns:a16="http://schemas.microsoft.com/office/drawing/2014/main" id="{358720E3-5855-D948-B590-B4B20798ADA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85942" y="2410070"/>
            <a:ext cx="3429000" cy="2286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50;p174">
            <a:extLst>
              <a:ext uri="{FF2B5EF4-FFF2-40B4-BE49-F238E27FC236}">
                <a16:creationId xmlns:a16="http://schemas.microsoft.com/office/drawing/2014/main" id="{C4533220-98DB-D659-3689-A905AD19E258}"/>
              </a:ext>
            </a:extLst>
          </p:cNvPr>
          <p:cNvSpPr/>
          <p:nvPr/>
        </p:nvSpPr>
        <p:spPr>
          <a:xfrm rot="-710084">
            <a:off x="1842434" y="2066506"/>
            <a:ext cx="1477405" cy="760828"/>
          </a:xfrm>
          <a:prstGeom prst="wedgeEllipseCallout">
            <a:avLst>
              <a:gd name="adj1" fmla="val 39373"/>
              <a:gd name="adj2" fmla="val 71853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travaille avec sérieux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1051;p174">
            <a:extLst>
              <a:ext uri="{FF2B5EF4-FFF2-40B4-BE49-F238E27FC236}">
                <a16:creationId xmlns:a16="http://schemas.microsoft.com/office/drawing/2014/main" id="{CF7725C7-BC78-9F48-3723-57AACB00E9F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65387" y="2410071"/>
            <a:ext cx="3429002" cy="22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52;p174">
            <a:extLst>
              <a:ext uri="{FF2B5EF4-FFF2-40B4-BE49-F238E27FC236}">
                <a16:creationId xmlns:a16="http://schemas.microsoft.com/office/drawing/2014/main" id="{57C64609-EBF0-0B99-364F-352FCDB14C59}"/>
              </a:ext>
            </a:extLst>
          </p:cNvPr>
          <p:cNvSpPr/>
          <p:nvPr/>
        </p:nvSpPr>
        <p:spPr>
          <a:xfrm rot="-710389">
            <a:off x="6000422" y="2110986"/>
            <a:ext cx="1685867" cy="693988"/>
          </a:xfrm>
          <a:prstGeom prst="wedgeEllipseCallout">
            <a:avLst>
              <a:gd name="adj1" fmla="val 31560"/>
              <a:gd name="adj2" fmla="val 77892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bavarde en classe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Rectangle 23"/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 panose="020B0604020202020204"/>
                  <a:cs typeface="Arial" panose="020B0604020202020204"/>
                  <a:sym typeface="Arial" panose="020B0604020202020204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" name="Google Shape;255;p28"/>
          <p:cNvSpPr/>
          <p:nvPr/>
        </p:nvSpPr>
        <p:spPr>
          <a:xfrm>
            <a:off x="837606" y="310725"/>
            <a:ext cx="10716698" cy="4064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Effectivement, Il ne faut pas bavarder ni se distraire en classe : soyez attentifs. </a:t>
            </a:r>
          </a:p>
        </p:txBody>
      </p:sp>
      <p:sp>
        <p:nvSpPr>
          <p:cNvPr id="3" name="D_A_02"/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recourt à l’alternance linguistique pour expliciter le comportement attendu.</a:t>
            </a:r>
          </a:p>
        </p:txBody>
      </p:sp>
      <p:pic>
        <p:nvPicPr>
          <p:cNvPr id="13" name="Google Shape;1049;p174">
            <a:extLst>
              <a:ext uri="{FF2B5EF4-FFF2-40B4-BE49-F238E27FC236}">
                <a16:creationId xmlns:a16="http://schemas.microsoft.com/office/drawing/2014/main" id="{1A32E564-D60A-5660-FB04-C14C08E0E7F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16555" y="2137696"/>
            <a:ext cx="3429000" cy="228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050;p174">
            <a:extLst>
              <a:ext uri="{FF2B5EF4-FFF2-40B4-BE49-F238E27FC236}">
                <a16:creationId xmlns:a16="http://schemas.microsoft.com/office/drawing/2014/main" id="{969E3C7B-8EDE-0BEB-5917-A1B1734B51AB}"/>
              </a:ext>
            </a:extLst>
          </p:cNvPr>
          <p:cNvSpPr/>
          <p:nvPr/>
        </p:nvSpPr>
        <p:spPr>
          <a:xfrm rot="-710084">
            <a:off x="1473047" y="1794132"/>
            <a:ext cx="1477405" cy="760828"/>
          </a:xfrm>
          <a:prstGeom prst="wedgeEllipseCallout">
            <a:avLst>
              <a:gd name="adj1" fmla="val 39373"/>
              <a:gd name="adj2" fmla="val 71853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travaille avec sérieux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051;p174">
            <a:extLst>
              <a:ext uri="{FF2B5EF4-FFF2-40B4-BE49-F238E27FC236}">
                <a16:creationId xmlns:a16="http://schemas.microsoft.com/office/drawing/2014/main" id="{B31A8DAE-608F-CC7D-F9E1-4DC4B046942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137697"/>
            <a:ext cx="3429002" cy="22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52;p174">
            <a:extLst>
              <a:ext uri="{FF2B5EF4-FFF2-40B4-BE49-F238E27FC236}">
                <a16:creationId xmlns:a16="http://schemas.microsoft.com/office/drawing/2014/main" id="{82B98D73-FA12-45A6-F5B1-67983115520F}"/>
              </a:ext>
            </a:extLst>
          </p:cNvPr>
          <p:cNvSpPr/>
          <p:nvPr/>
        </p:nvSpPr>
        <p:spPr>
          <a:xfrm rot="-710389">
            <a:off x="5631035" y="1838612"/>
            <a:ext cx="1685867" cy="693988"/>
          </a:xfrm>
          <a:prstGeom prst="wedgeEllipseCallout">
            <a:avLst>
              <a:gd name="adj1" fmla="val 31560"/>
              <a:gd name="adj2" fmla="val 77892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fr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bavarde en classe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Google Shape;934;p13" descr="Une image contenant dessin humoristique, mammifère, illustration, clipart&#10;&#10;Le contenu généré par l’IA peut être incorrect.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936" name="Google Shape;936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37" name="Google Shape;937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C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313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938" name="Google Shape;938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endParaRPr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O</a:t>
            </a:r>
            <a:endParaRPr sz="2400" b="1" i="0" u="none" strike="noStrike" cap="none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1" name="Google Shape;941;p13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Réactivation des prérequis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 panose="020B0604020202020204"/>
              <a:buNone/>
            </a:pPr>
            <a:r>
              <a:rPr lang="fr-FR" sz="4800" b="1" i="0" u="none" strike="noStrike" cap="none">
                <a:solidFill>
                  <a:srgbClr val="FFC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(6 min)</a:t>
            </a:r>
            <a:endParaRPr sz="4800" b="1" i="0" u="none" strike="noStrike" cap="none">
              <a:solidFill>
                <a:srgbClr val="FFC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4"/>
          <p:cNvSpPr txBox="1"/>
          <p:nvPr/>
        </p:nvSpPr>
        <p:spPr>
          <a:xfrm>
            <a:off x="363486" y="645604"/>
            <a:ext cx="111771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fr-FR" sz="1400" b="0" i="1" u="none" strike="noStrike" cap="none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Sur leur ardoise, les élèves écrivent le mot correspondant ou l’ensignant.e désigne quelques-uns pour répondre oralement.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7" name="Google Shape;947;p14"/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fr-FR" sz="1600" b="1" dirty="0">
                <a:solidFill>
                  <a:srgbClr val="A5A5A5"/>
                </a:solidFill>
                <a:ea typeface="Calibri" panose="020F0502020204030204"/>
                <a:cs typeface="Calibri" panose="020F0502020204030204"/>
                <a:sym typeface="Calibri" panose="020F0502020204030204"/>
              </a:rPr>
              <a:t>Pour nous rappeler les notions que vous connaissez déjà, commençons par l’équivalent du mot "</a:t>
            </a:r>
            <a:r>
              <a:rPr lang="ar-MA" sz="1600" b="1" dirty="0">
                <a:solidFill>
                  <a:srgbClr val="A5A5A5"/>
                </a:solidFill>
                <a:ea typeface="Calibri" panose="020F0502020204030204"/>
                <a:cs typeface="Calibri" panose="020F0502020204030204"/>
                <a:sym typeface="Calibri" panose="020F0502020204030204"/>
              </a:rPr>
              <a:t>"الحجم</a:t>
            </a:r>
            <a:r>
              <a:rPr lang="fr-FR" sz="1600" b="1" dirty="0">
                <a:solidFill>
                  <a:srgbClr val="A5A5A5"/>
                </a:solidFill>
                <a:ea typeface="Calibri" panose="020F0502020204030204"/>
                <a:cs typeface="Calibri" panose="020F0502020204030204"/>
                <a:sym typeface="Calibri" panose="020F0502020204030204"/>
              </a:rPr>
              <a:t>en français.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8" name="Google Shape;948;p14"/>
          <p:cNvSpPr/>
          <p:nvPr/>
        </p:nvSpPr>
        <p:spPr>
          <a:xfrm>
            <a:off x="1973505" y="1915626"/>
            <a:ext cx="851019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 panose="020F0502020204030204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Donnez l’équivalent en français de:</a:t>
            </a:r>
            <a:endParaRPr sz="2400" b="1" i="0" u="none" strike="noStrike" cap="non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49" name="Google Shape;949;p14"/>
          <p:cNvSpPr/>
          <p:nvPr/>
        </p:nvSpPr>
        <p:spPr>
          <a:xfrm>
            <a:off x="3689497" y="3300580"/>
            <a:ext cx="4125433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  <a:buSzPts val="4800"/>
            </a:pPr>
            <a:r>
              <a:rPr lang="ar-MA" sz="4800" b="1" dirty="0">
                <a:solidFill>
                  <a:schemeClr val="dk1"/>
                </a:solidFill>
                <a:ea typeface="Calibri" panose="020F0502020204030204"/>
                <a:cs typeface="Calibri" panose="020F0502020204030204"/>
                <a:sym typeface="Calibri" panose="020F0502020204030204"/>
              </a:rPr>
              <a:t>الحجم</a:t>
            </a:r>
          </a:p>
        </p:txBody>
      </p:sp>
      <p:grpSp>
        <p:nvGrpSpPr>
          <p:cNvPr id="950" name="Google Shape;950;p14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951" name="Google Shape;951;p14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w="25400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 panose="020F0502020204030204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w="9525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 panose="020B0604020202020204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53" name="Google Shape;953;p14"/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954" name="Google Shape;954;p14" descr="Une image contenant Dessin animé, clipart, Animation, illustration&#10;&#10;Description générée automatiquement"/>
            <p:cNvPicPr preferRelativeResize="0"/>
            <p:nvPr/>
          </p:nvPicPr>
          <p:blipFill rotWithShape="1">
            <a:blip r:embed="rId3"/>
            <a:srcRect l="18242" t="9344" r="18458" b="23864"/>
            <a:stretch>
              <a:fillRect/>
            </a:stretch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5" name="Google Shape;955;p1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5"/>
                <a:buFont typeface="Calibri" panose="020F0502020204030204"/>
                <a:buNone/>
              </a:pPr>
              <a:endParaRPr sz="1865" b="0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15"/>
          <p:cNvSpPr txBox="1"/>
          <p:nvPr/>
        </p:nvSpPr>
        <p:spPr>
          <a:xfrm>
            <a:off x="853440" y="186940"/>
            <a:ext cx="1046152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 panose="020F0502020204030204"/>
              <a:buNone/>
            </a:pPr>
            <a:r>
              <a:rPr lang="fr-FR" sz="1600" b="1" i="0" u="none" strike="noStrike" cap="none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Effectivement, c’est le volume. Et comme vous le savez, </a:t>
            </a: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le volume est équivalent à la place occupée par un corps dans l’espace.</a:t>
            </a:r>
            <a:r>
              <a:rPr lang="fr-FR" sz="1600" b="1" i="0" u="none" strike="noStrike" cap="none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61" name="Google Shape;961;p15"/>
          <p:cNvSpPr/>
          <p:nvPr/>
        </p:nvSpPr>
        <p:spPr>
          <a:xfrm>
            <a:off x="1973505" y="1915626"/>
            <a:ext cx="851019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 panose="020F0502020204030204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Donnez l’équivalent en français de:</a:t>
            </a:r>
            <a:endParaRPr sz="2400" b="1" i="0" u="none" strike="noStrike" cap="non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62" name="Google Shape;962;p15"/>
          <p:cNvSpPr/>
          <p:nvPr/>
        </p:nvSpPr>
        <p:spPr>
          <a:xfrm>
            <a:off x="3689496" y="4512692"/>
            <a:ext cx="4125433" cy="830956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 panose="020F0502020204030204"/>
              <a:buNone/>
            </a:pPr>
            <a:r>
              <a:rPr lang="fr-FR" sz="4800" b="1" i="0" u="none" strike="noStrike" cap="none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Le volume</a:t>
            </a:r>
            <a:endParaRPr sz="4800" b="1" i="0" u="none" strike="noStrike" cap="none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63" name="Google Shape;963;p15"/>
          <p:cNvSpPr/>
          <p:nvPr/>
        </p:nvSpPr>
        <p:spPr>
          <a:xfrm>
            <a:off x="3689497" y="3300580"/>
            <a:ext cx="4125433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  <a:buSzPts val="4800"/>
            </a:pPr>
            <a:r>
              <a:rPr lang="ar-MA" sz="4800" b="1" dirty="0">
                <a:solidFill>
                  <a:srgbClr val="000000"/>
                </a:solidFill>
                <a:ea typeface="Calibri" panose="020F0502020204030204"/>
                <a:cs typeface="Calibri" panose="020F0502020204030204"/>
                <a:sym typeface="Calibri" panose="020F0502020204030204"/>
              </a:rPr>
              <a:t>الحجم</a:t>
            </a:r>
          </a:p>
        </p:txBody>
      </p:sp>
      <p:grpSp>
        <p:nvGrpSpPr>
          <p:cNvPr id="964" name="Google Shape;964;p15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965" name="Google Shape;965;p15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w="25400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 panose="020F0502020204030204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6" name="Google Shape;966;p15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w="9525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 panose="020B0604020202020204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967" name="Google Shape;967;p1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4"/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fr-FR" sz="1400" b="0" i="1" u="none" strike="noStrike" cap="none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Sur leur ardoise, les élèves écrivent le mot correspondant ou l’</a:t>
            </a:r>
            <a:r>
              <a:rPr lang="fr-FR" sz="1400" b="0" i="1" u="none" strike="noStrike" cap="none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ensignant.e</a:t>
            </a:r>
            <a:r>
              <a:rPr lang="fr-FR" sz="1400" b="0" i="1" u="none" strike="noStrike" cap="none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désigne quelques-uns pour répondre oralement.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7" name="Google Shape;947;p14"/>
          <p:cNvSpPr txBox="1"/>
          <p:nvPr/>
        </p:nvSpPr>
        <p:spPr>
          <a:xfrm>
            <a:off x="877040" y="18387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  <a:buSzPts val="1600"/>
            </a:pPr>
            <a:r>
              <a:rPr lang="fr-FR" sz="1600" b="1" i="0" u="none" strike="noStrike" cap="none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Connaissez vous déjà l’instrument de mesure du volume "</a:t>
            </a:r>
            <a:r>
              <a:rPr lang="ar-MA" sz="1600" b="1" dirty="0">
                <a:solidFill>
                  <a:srgbClr val="A5A5A5"/>
                </a:solidFill>
                <a:ea typeface="Calibri" panose="020F0502020204030204"/>
                <a:cs typeface="Calibri" panose="020F0502020204030204"/>
                <a:sym typeface="Calibri" panose="020F0502020204030204"/>
              </a:rPr>
              <a:t>المخبار المدرج</a:t>
            </a:r>
            <a:r>
              <a:rPr lang="fr-FR" sz="1600" b="1" i="0" u="none" strike="noStrike" cap="none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". Écrivez-le?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48" name="Google Shape;948;p14"/>
          <p:cNvSpPr/>
          <p:nvPr/>
        </p:nvSpPr>
        <p:spPr>
          <a:xfrm>
            <a:off x="1973505" y="1930616"/>
            <a:ext cx="851019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 panose="020F0502020204030204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Donnez l’équivalent en français de:</a:t>
            </a:r>
            <a:endParaRPr sz="2400" b="1" i="0" u="none" strike="noStrike" cap="non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950" name="Google Shape;950;p14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951" name="Google Shape;951;p14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w="25400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 panose="020F0502020204030204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w="9525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 panose="020B0604020202020204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53" name="Google Shape;953;p14"/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954" name="Google Shape;954;p14" descr="Une image contenant Dessin animé, clipart, Animation, illustration&#10;&#10;Description générée automatiquement"/>
            <p:cNvPicPr preferRelativeResize="0"/>
            <p:nvPr/>
          </p:nvPicPr>
          <p:blipFill rotWithShape="1">
            <a:blip r:embed="rId3"/>
            <a:srcRect l="18242" t="9344" r="18458" b="23864"/>
            <a:stretch>
              <a:fillRect/>
            </a:stretch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5" name="Google Shape;955;p1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5"/>
                <a:buFont typeface="Calibri" panose="020F0502020204030204"/>
                <a:buNone/>
              </a:pPr>
              <a:endParaRPr sz="1865" b="0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3" name="Google Shape;963;p15"/>
          <p:cNvSpPr/>
          <p:nvPr/>
        </p:nvSpPr>
        <p:spPr>
          <a:xfrm>
            <a:off x="2683236" y="3330560"/>
            <a:ext cx="6430785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  <a:buSzPts val="4800"/>
            </a:pPr>
            <a:r>
              <a:rPr lang="ar-MA" sz="4800" b="1" dirty="0">
                <a:solidFill>
                  <a:srgbClr val="000000"/>
                </a:solidFill>
                <a:ea typeface="Calibri" panose="020F0502020204030204"/>
                <a:cs typeface="Calibri" panose="020F0502020204030204"/>
                <a:sym typeface="Calibri" panose="020F0502020204030204"/>
              </a:rPr>
              <a:t>المخبار المدرج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15"/>
          <p:cNvSpPr txBox="1"/>
          <p:nvPr/>
        </p:nvSpPr>
        <p:spPr>
          <a:xfrm>
            <a:off x="853440" y="246900"/>
            <a:ext cx="1046152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A5A5A5"/>
              </a:buClr>
              <a:buSzPts val="1600"/>
            </a:pPr>
            <a:r>
              <a:rPr lang="fr-FR" sz="1600" b="1" i="0" u="none" strike="noStrike" cap="none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C’est l</a:t>
            </a:r>
            <a:r>
              <a:rPr lang="fr-FR" sz="1600" b="1" dirty="0">
                <a:solidFill>
                  <a:srgbClr val="A5A5A5"/>
                </a:solidFill>
                <a:ea typeface="Calibri" panose="020F0502020204030204"/>
                <a:cs typeface="Calibri" panose="020F0502020204030204"/>
                <a:sym typeface="Calibri" panose="020F0502020204030204"/>
              </a:rPr>
              <a:t>’éprouvette graduée</a:t>
            </a:r>
            <a:r>
              <a:rPr lang="fr-FR" sz="1600" b="1" i="0" u="none" strike="noStrike" cap="none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. Et comme vous le savez, c’est un instrument de mesure du volume d’un liquide</a:t>
            </a: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.</a:t>
            </a:r>
            <a:r>
              <a:rPr lang="fr-FR" sz="1600" b="1" i="0" u="none" strike="noStrike" cap="none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61" name="Google Shape;961;p15"/>
          <p:cNvSpPr/>
          <p:nvPr/>
        </p:nvSpPr>
        <p:spPr>
          <a:xfrm>
            <a:off x="1973505" y="1915626"/>
            <a:ext cx="8510198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 panose="020F0502020204030204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Donnez l’équivalent en français de:</a:t>
            </a:r>
            <a:endParaRPr sz="2400" b="1" i="0" u="none" strike="noStrike" cap="non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62" name="Google Shape;962;p15"/>
          <p:cNvSpPr/>
          <p:nvPr/>
        </p:nvSpPr>
        <p:spPr>
          <a:xfrm>
            <a:off x="2683236" y="4542672"/>
            <a:ext cx="6430785" cy="830956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 panose="020F0502020204030204"/>
              <a:buNone/>
            </a:pPr>
            <a:r>
              <a:rPr lang="fr-FR" sz="4800" b="1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L’éprouvette graduée</a:t>
            </a:r>
            <a:endParaRPr sz="4800" b="1" i="0" u="none" strike="noStrike" cap="none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63" name="Google Shape;963;p15"/>
          <p:cNvSpPr/>
          <p:nvPr/>
        </p:nvSpPr>
        <p:spPr>
          <a:xfrm>
            <a:off x="2683236" y="3330560"/>
            <a:ext cx="6430785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  <a:buSzPts val="4800"/>
            </a:pPr>
            <a:r>
              <a:rPr lang="ar-MA" sz="4800" b="1" dirty="0">
                <a:solidFill>
                  <a:srgbClr val="000000"/>
                </a:solidFill>
                <a:ea typeface="Calibri" panose="020F0502020204030204"/>
                <a:cs typeface="Calibri" panose="020F0502020204030204"/>
                <a:sym typeface="Calibri" panose="020F0502020204030204"/>
              </a:rPr>
              <a:t>المخبار المدرج</a:t>
            </a:r>
          </a:p>
        </p:txBody>
      </p:sp>
      <p:grpSp>
        <p:nvGrpSpPr>
          <p:cNvPr id="964" name="Google Shape;964;p15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965" name="Google Shape;965;p15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w="25400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 panose="020F0502020204030204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6" name="Google Shape;966;p15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w="9525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 panose="020B0604020202020204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967" name="Google Shape;967;p1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Passons maintenant à l’expression de la formule permettant de calculer le volume. Veuillez choisir la bonne réponse.</a:t>
            </a:r>
            <a:endParaRPr lang="fr-FR" noProof="0" dirty="0"/>
          </a:p>
        </p:txBody>
      </p:sp>
      <p:grpSp>
        <p:nvGrpSpPr>
          <p:cNvPr id="3" name="Groupe 2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Rectangle 23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/>
            <p:cNvPicPr preferRelativeResize="0"/>
            <p:nvPr/>
          </p:nvPicPr>
          <p:blipFill rotWithShape="1">
            <a:blip r:embed="rId2"/>
            <a:srcRect l="18242" t="9344" r="18458" b="23864"/>
            <a:stretch>
              <a:fillRect/>
            </a:stretch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buClr>
                  <a:srgbClr val="000000"/>
                </a:buClr>
              </a:pPr>
              <a:endParaRPr lang="fr-FR" sz="1865" kern="0">
                <a:solidFill>
                  <a:srgbClr val="FFFFFF"/>
                </a:solidFill>
                <a:latin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259174" y="1915626"/>
            <a:ext cx="981999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anose="020F0502020204030204" pitchFamily="34" charset="0"/>
              </a:rPr>
              <a:t>Le volume de ce cube est: </a:t>
            </a:r>
            <a:endParaRPr lang="fr-FR" sz="2400" b="1" noProof="0" dirty="0">
              <a:cs typeface="Calibri" panose="020F0502020204030204" pitchFamily="34" charset="0"/>
            </a:endParaRPr>
          </a:p>
        </p:txBody>
      </p:sp>
      <p:grpSp>
        <p:nvGrpSpPr>
          <p:cNvPr id="25" name="Group 25"/>
          <p:cNvGrpSpPr/>
          <p:nvPr/>
        </p:nvGrpSpPr>
        <p:grpSpPr>
          <a:xfrm>
            <a:off x="4842466" y="2517200"/>
            <a:ext cx="2507067" cy="2271561"/>
            <a:chOff x="3444950" y="1269215"/>
            <a:chExt cx="1652978" cy="1261334"/>
          </a:xfrm>
        </p:grpSpPr>
        <p:pic>
          <p:nvPicPr>
            <p:cNvPr id="26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44950" y="1269215"/>
              <a:ext cx="1424762" cy="1261334"/>
            </a:xfrm>
            <a:prstGeom prst="rect">
              <a:avLst/>
            </a:prstGeom>
          </p:spPr>
        </p:pic>
        <p:cxnSp>
          <p:nvCxnSpPr>
            <p:cNvPr id="27" name="Straight Arrow Connector 5"/>
            <p:cNvCxnSpPr/>
            <p:nvPr/>
          </p:nvCxnSpPr>
          <p:spPr>
            <a:xfrm flipH="1" flipV="1">
              <a:off x="4855093" y="1463593"/>
              <a:ext cx="0" cy="792000"/>
            </a:xfrm>
            <a:prstGeom prst="straightConnector1">
              <a:avLst/>
            </a:prstGeom>
            <a:noFill/>
            <a:ln w="38100" cap="flat" cmpd="sng" algn="ctr">
              <a:solidFill>
                <a:srgbClr val="5B9BD5"/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sp>
          <p:nvSpPr>
            <p:cNvPr id="28" name="TextBox 8"/>
            <p:cNvSpPr txBox="1"/>
            <p:nvPr/>
          </p:nvSpPr>
          <p:spPr>
            <a:xfrm>
              <a:off x="4869712" y="1712816"/>
              <a:ext cx="228216" cy="271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fr-FR" sz="32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kumimoji="0" lang="ar-MA" sz="3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41ACFE3-01E7-4DCA-C6A1-46B2B6082E54}"/>
              </a:ext>
            </a:extLst>
          </p:cNvPr>
          <p:cNvSpPr/>
          <p:nvPr/>
        </p:nvSpPr>
        <p:spPr>
          <a:xfrm>
            <a:off x="2321066" y="4929746"/>
            <a:ext cx="197661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 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449CB6-C2FC-888A-A154-9E10995FB762}"/>
              </a:ext>
            </a:extLst>
          </p:cNvPr>
          <p:cNvSpPr/>
          <p:nvPr/>
        </p:nvSpPr>
        <p:spPr>
          <a:xfrm>
            <a:off x="1875988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681B72-A363-ADC8-BB45-4C8ED346ACB5}"/>
              </a:ext>
            </a:extLst>
          </p:cNvPr>
          <p:cNvSpPr/>
          <p:nvPr/>
        </p:nvSpPr>
        <p:spPr>
          <a:xfrm>
            <a:off x="8956794" y="4928670"/>
            <a:ext cx="244832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 x a x a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EF6DEE-AD12-0F0D-465D-6AD2EC5A9AAA}"/>
              </a:ext>
            </a:extLst>
          </p:cNvPr>
          <p:cNvSpPr/>
          <p:nvPr/>
        </p:nvSpPr>
        <p:spPr>
          <a:xfrm>
            <a:off x="5543035" y="4929746"/>
            <a:ext cx="163093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 x a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5172D3A-94CD-F6BA-B7AB-62265253CAAF}"/>
              </a:ext>
            </a:extLst>
          </p:cNvPr>
          <p:cNvSpPr/>
          <p:nvPr/>
        </p:nvSpPr>
        <p:spPr>
          <a:xfrm>
            <a:off x="8528832" y="492920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22D8306-440C-7A95-6990-6498A72AE24B}"/>
              </a:ext>
            </a:extLst>
          </p:cNvPr>
          <p:cNvSpPr/>
          <p:nvPr/>
        </p:nvSpPr>
        <p:spPr>
          <a:xfrm>
            <a:off x="5111035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C’est très bien! Le volume du cube se calcule par formule a x a x a.</a:t>
            </a:r>
            <a:endParaRPr lang="fr-FR" noProof="0" dirty="0"/>
          </a:p>
        </p:txBody>
      </p:sp>
      <p:grpSp>
        <p:nvGrpSpPr>
          <p:cNvPr id="3" name="Groupe 2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Rectangle 23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endParaRPr>
            </a:p>
          </p:txBody>
        </p:sp>
      </p:grpSp>
      <p:pic>
        <p:nvPicPr>
          <p:cNvPr id="4" name="Graphique 3" descr="Coche avec un remplissage uni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30865" y="5360132"/>
            <a:ext cx="684830" cy="6848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5599" y="600180"/>
            <a:ext cx="4586001" cy="33023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feedback adéquat. </a:t>
            </a:r>
          </a:p>
        </p:txBody>
      </p:sp>
      <p:pic>
        <p:nvPicPr>
          <p:cNvPr id="8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17" name="Rectangle : coins arrondis 16"/>
          <p:cNvSpPr/>
          <p:nvPr/>
        </p:nvSpPr>
        <p:spPr>
          <a:xfrm>
            <a:off x="2321066" y="4929746"/>
            <a:ext cx="197661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 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25" name="Rectangle : coins arrondis 24"/>
          <p:cNvSpPr/>
          <p:nvPr/>
        </p:nvSpPr>
        <p:spPr>
          <a:xfrm>
            <a:off x="1875988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6" name="Rectangle : coins arrondis 25"/>
          <p:cNvSpPr/>
          <p:nvPr/>
        </p:nvSpPr>
        <p:spPr>
          <a:xfrm>
            <a:off x="8956794" y="4928670"/>
            <a:ext cx="244832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 x a x a</a:t>
            </a:r>
          </a:p>
        </p:txBody>
      </p:sp>
      <p:sp>
        <p:nvSpPr>
          <p:cNvPr id="27" name="Rectangle : coins arrondis 26"/>
          <p:cNvSpPr/>
          <p:nvPr/>
        </p:nvSpPr>
        <p:spPr>
          <a:xfrm>
            <a:off x="5543035" y="4929746"/>
            <a:ext cx="1630934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 x a</a:t>
            </a:r>
          </a:p>
        </p:txBody>
      </p:sp>
      <p:sp>
        <p:nvSpPr>
          <p:cNvPr id="28" name="Rectangle : coins arrondis 27"/>
          <p:cNvSpPr/>
          <p:nvPr/>
        </p:nvSpPr>
        <p:spPr>
          <a:xfrm>
            <a:off x="8528832" y="492920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9" name="Rectangle : coins arrondis 28"/>
          <p:cNvSpPr/>
          <p:nvPr/>
        </p:nvSpPr>
        <p:spPr>
          <a:xfrm>
            <a:off x="5111035" y="492974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259174" y="1915626"/>
            <a:ext cx="981999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anose="020F0502020204030204" pitchFamily="34" charset="0"/>
              </a:rPr>
              <a:t>Le volume de ce cube est: </a:t>
            </a:r>
            <a:endParaRPr lang="fr-FR" sz="2400" b="1" noProof="0" dirty="0">
              <a:cs typeface="Calibri" panose="020F0502020204030204" pitchFamily="34" charset="0"/>
            </a:endParaRPr>
          </a:p>
        </p:txBody>
      </p:sp>
      <p:grpSp>
        <p:nvGrpSpPr>
          <p:cNvPr id="31" name="Group 25"/>
          <p:cNvGrpSpPr/>
          <p:nvPr/>
        </p:nvGrpSpPr>
        <p:grpSpPr>
          <a:xfrm>
            <a:off x="4842466" y="2517200"/>
            <a:ext cx="2507067" cy="2271561"/>
            <a:chOff x="3444950" y="1269215"/>
            <a:chExt cx="1652978" cy="1261334"/>
          </a:xfrm>
        </p:grpSpPr>
        <p:pic>
          <p:nvPicPr>
            <p:cNvPr id="32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44950" y="1269215"/>
              <a:ext cx="1424762" cy="1261334"/>
            </a:xfrm>
            <a:prstGeom prst="rect">
              <a:avLst/>
            </a:prstGeom>
          </p:spPr>
        </p:pic>
        <p:cxnSp>
          <p:nvCxnSpPr>
            <p:cNvPr id="33" name="Straight Arrow Connector 5"/>
            <p:cNvCxnSpPr/>
            <p:nvPr/>
          </p:nvCxnSpPr>
          <p:spPr>
            <a:xfrm flipH="1" flipV="1">
              <a:off x="4855093" y="1463593"/>
              <a:ext cx="0" cy="792000"/>
            </a:xfrm>
            <a:prstGeom prst="straightConnector1">
              <a:avLst/>
            </a:prstGeom>
            <a:noFill/>
            <a:ln w="38100" cap="flat" cmpd="sng" algn="ctr">
              <a:solidFill>
                <a:srgbClr val="5B9BD5"/>
              </a:solidFill>
              <a:prstDash val="sysDot"/>
              <a:miter lim="800000"/>
              <a:headEnd type="triangle"/>
              <a:tailEnd type="triangle"/>
            </a:ln>
            <a:effectLst/>
          </p:spPr>
        </p:cxnSp>
        <p:sp>
          <p:nvSpPr>
            <p:cNvPr id="34" name="TextBox 8"/>
            <p:cNvSpPr txBox="1"/>
            <p:nvPr/>
          </p:nvSpPr>
          <p:spPr>
            <a:xfrm>
              <a:off x="4869712" y="1712816"/>
              <a:ext cx="228216" cy="271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fr-FR" sz="32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kumimoji="0" lang="ar-MA" sz="32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/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Choisissez la bonne réponse.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Rectangle 23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/>
            <p:cNvPicPr preferRelativeResize="0"/>
            <p:nvPr/>
          </p:nvPicPr>
          <p:blipFill rotWithShape="1">
            <a:blip r:embed="rId2"/>
            <a:srcRect l="18242" t="9344" r="18458" b="23864"/>
            <a:stretch>
              <a:fillRect/>
            </a:stretch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buClr>
                  <a:srgbClr val="000000"/>
                </a:buClr>
              </a:pPr>
              <a:endParaRPr lang="fr-FR" sz="1865" kern="0">
                <a:solidFill>
                  <a:srgbClr val="FFFFFF"/>
                </a:solidFill>
                <a:latin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761647" y="2919958"/>
            <a:ext cx="1066843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anose="020F0502020204030204" pitchFamily="34" charset="0"/>
              </a:rPr>
              <a:t>Laquelle de ces unités est celle d’un volume ?</a:t>
            </a:r>
          </a:p>
        </p:txBody>
      </p:sp>
      <p:sp>
        <p:nvSpPr>
          <p:cNvPr id="29" name="Rectangle : coins arrondis 28"/>
          <p:cNvSpPr/>
          <p:nvPr/>
        </p:nvSpPr>
        <p:spPr>
          <a:xfrm>
            <a:off x="1361700" y="4255185"/>
            <a:ext cx="25214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Kilogramme: kg</a:t>
            </a:r>
          </a:p>
        </p:txBody>
      </p:sp>
      <p:sp>
        <p:nvSpPr>
          <p:cNvPr id="30" name="Rectangle : coins arrondis 29"/>
          <p:cNvSpPr/>
          <p:nvPr/>
        </p:nvSpPr>
        <p:spPr>
          <a:xfrm>
            <a:off x="916622" y="425518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1" name="Rectangle : coins arrondis 30"/>
          <p:cNvSpPr/>
          <p:nvPr/>
        </p:nvSpPr>
        <p:spPr>
          <a:xfrm>
            <a:off x="8477112" y="4254109"/>
            <a:ext cx="307440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Centimètre cube: 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2" name="Rectangle : coins arrondis 31"/>
          <p:cNvSpPr/>
          <p:nvPr/>
        </p:nvSpPr>
        <p:spPr>
          <a:xfrm>
            <a:off x="4973413" y="4255185"/>
            <a:ext cx="228183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Mètre: m</a:t>
            </a:r>
          </a:p>
        </p:txBody>
      </p:sp>
      <p:sp>
        <p:nvSpPr>
          <p:cNvPr id="33" name="Rectangle : coins arrondis 32"/>
          <p:cNvSpPr/>
          <p:nvPr/>
        </p:nvSpPr>
        <p:spPr>
          <a:xfrm>
            <a:off x="8049151" y="425464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4" name="Rectangle : coins arrondis 33"/>
          <p:cNvSpPr/>
          <p:nvPr/>
        </p:nvSpPr>
        <p:spPr>
          <a:xfrm>
            <a:off x="4541414" y="425518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C’est très bien! Parmi les unités du volume, il y a le centimètre cube cm</a:t>
            </a:r>
            <a:r>
              <a:rPr lang="fr-FR" baseline="30000" dirty="0"/>
              <a:t>3</a:t>
            </a:r>
            <a:r>
              <a:rPr lang="fr-FR" dirty="0"/>
              <a:t>.</a:t>
            </a:r>
            <a:endParaRPr lang="fr-FR" noProof="0" dirty="0"/>
          </a:p>
        </p:txBody>
      </p:sp>
      <p:grpSp>
        <p:nvGrpSpPr>
          <p:cNvPr id="3" name="Groupe 2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Rectangle 23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endParaRPr>
            </a:p>
          </p:txBody>
        </p:sp>
      </p:grpSp>
      <p:pic>
        <p:nvPicPr>
          <p:cNvPr id="4" name="Graphique 3" descr="Coche avec un remplissage uni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31062" y="4685571"/>
            <a:ext cx="684830" cy="6848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0500" y="587197"/>
            <a:ext cx="11147148" cy="33023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feedback adéquat.</a:t>
            </a:r>
          </a:p>
        </p:txBody>
      </p:sp>
      <p:pic>
        <p:nvPicPr>
          <p:cNvPr id="8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20" name="Rectangle : coins arrondis 19"/>
          <p:cNvSpPr/>
          <p:nvPr/>
        </p:nvSpPr>
        <p:spPr>
          <a:xfrm>
            <a:off x="1361700" y="4255185"/>
            <a:ext cx="25214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Kilogramme: kg</a:t>
            </a:r>
          </a:p>
        </p:txBody>
      </p:sp>
      <p:sp>
        <p:nvSpPr>
          <p:cNvPr id="21" name="Rectangle : coins arrondis 20"/>
          <p:cNvSpPr/>
          <p:nvPr/>
        </p:nvSpPr>
        <p:spPr>
          <a:xfrm>
            <a:off x="916622" y="425518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3" name="Rectangle : coins arrondis 22"/>
          <p:cNvSpPr/>
          <p:nvPr/>
        </p:nvSpPr>
        <p:spPr>
          <a:xfrm>
            <a:off x="8477113" y="4254109"/>
            <a:ext cx="295296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Centimètre cube: 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Rectangle : coins arrondis 23"/>
          <p:cNvSpPr/>
          <p:nvPr/>
        </p:nvSpPr>
        <p:spPr>
          <a:xfrm>
            <a:off x="4973413" y="4255185"/>
            <a:ext cx="228183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Mètre: m</a:t>
            </a:r>
          </a:p>
        </p:txBody>
      </p:sp>
      <p:sp>
        <p:nvSpPr>
          <p:cNvPr id="35" name="Rectangle : coins arrondis 34"/>
          <p:cNvSpPr/>
          <p:nvPr/>
        </p:nvSpPr>
        <p:spPr>
          <a:xfrm>
            <a:off x="8049151" y="425464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6" name="Rectangle : coins arrondis 35"/>
          <p:cNvSpPr/>
          <p:nvPr/>
        </p:nvSpPr>
        <p:spPr>
          <a:xfrm>
            <a:off x="4541414" y="425518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61647" y="2919958"/>
            <a:ext cx="1066843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anose="020F0502020204030204" pitchFamily="34" charset="0"/>
              </a:rPr>
              <a:t>Laquelle de ces unités est celle d’un volume 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340" y="2859290"/>
            <a:ext cx="2991784" cy="2991784"/>
          </a:xfrm>
          <a:prstGeom prst="rect">
            <a:avLst/>
          </a:prstGeom>
        </p:spPr>
      </p:pic>
      <p:pic>
        <p:nvPicPr>
          <p:cNvPr id="1026" name="Picture 2" descr="Éprouvette graduée base hexagonale, forme basse, classe B - Labbox Export  (FR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885" y="1867900"/>
            <a:ext cx="4116067" cy="411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_A_02"/>
          <p:cNvSpPr txBox="1"/>
          <p:nvPr/>
        </p:nvSpPr>
        <p:spPr>
          <a:xfrm>
            <a:off x="464283" y="563757"/>
            <a:ext cx="111039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Sur leur ardoise, les élèves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répondent par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</a:rPr>
              <a:t>A, B ou C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/>
          <p:cNvSpPr txBox="1"/>
          <p:nvPr/>
        </p:nvSpPr>
        <p:spPr>
          <a:xfrm>
            <a:off x="761646" y="295380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Choisissez la bonne réponse.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Rectangle 23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1079172" y="251003"/>
            <a:ext cx="724840" cy="625508"/>
            <a:chOff x="779844" y="4335989"/>
            <a:chExt cx="563238" cy="575842"/>
          </a:xfrm>
        </p:grpSpPr>
        <p:pic>
          <p:nvPicPr>
            <p:cNvPr id="14" name="Google Shape;307;p51" descr="Une image contenant Dessin animé, clipart, Animation, illustration&#10;&#10;Description générée automatiquement"/>
            <p:cNvPicPr preferRelativeResize="0"/>
            <p:nvPr/>
          </p:nvPicPr>
          <p:blipFill rotWithShape="1">
            <a:blip r:embed="rId4"/>
            <a:srcRect l="18242" t="9344" r="18458" b="23864"/>
            <a:stretch>
              <a:fillRect/>
            </a:stretch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Rectangle 15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buClr>
                  <a:srgbClr val="000000"/>
                </a:buClr>
              </a:pPr>
              <a:endParaRPr lang="fr-FR" sz="1865" kern="0">
                <a:solidFill>
                  <a:srgbClr val="FFFFFF"/>
                </a:solidFill>
                <a:latin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646912" y="1637068"/>
            <a:ext cx="1066843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anose="020F0502020204030204" pitchFamily="34" charset="0"/>
              </a:rPr>
              <a:t>Parmi ces instruments, lequel sert à mesurer le volume des liquides? </a:t>
            </a:r>
          </a:p>
        </p:txBody>
      </p:sp>
      <p:sp>
        <p:nvSpPr>
          <p:cNvPr id="29" name="Rectangle : coins arrondis 28"/>
          <p:cNvSpPr/>
          <p:nvPr/>
        </p:nvSpPr>
        <p:spPr>
          <a:xfrm>
            <a:off x="1206724" y="5606313"/>
            <a:ext cx="25214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La balance </a:t>
            </a:r>
          </a:p>
        </p:txBody>
      </p:sp>
      <p:sp>
        <p:nvSpPr>
          <p:cNvPr id="30" name="Rectangle : coins arrondis 29"/>
          <p:cNvSpPr/>
          <p:nvPr/>
        </p:nvSpPr>
        <p:spPr>
          <a:xfrm>
            <a:off x="761646" y="560631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1" name="Rectangle : coins arrondis 30"/>
          <p:cNvSpPr/>
          <p:nvPr/>
        </p:nvSpPr>
        <p:spPr>
          <a:xfrm>
            <a:off x="8322137" y="5605237"/>
            <a:ext cx="286302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L’éprouvette graduée</a:t>
            </a:r>
          </a:p>
        </p:txBody>
      </p:sp>
      <p:sp>
        <p:nvSpPr>
          <p:cNvPr id="32" name="Rectangle : coins arrondis 31"/>
          <p:cNvSpPr/>
          <p:nvPr/>
        </p:nvSpPr>
        <p:spPr>
          <a:xfrm>
            <a:off x="4818437" y="5606313"/>
            <a:ext cx="228183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Le thermomètre</a:t>
            </a:r>
          </a:p>
        </p:txBody>
      </p:sp>
      <p:sp>
        <p:nvSpPr>
          <p:cNvPr id="33" name="Rectangle : coins arrondis 32"/>
          <p:cNvSpPr/>
          <p:nvPr/>
        </p:nvSpPr>
        <p:spPr>
          <a:xfrm>
            <a:off x="7894175" y="560577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4" name="Rectangle : coins arrondis 33"/>
          <p:cNvSpPr/>
          <p:nvPr/>
        </p:nvSpPr>
        <p:spPr>
          <a:xfrm>
            <a:off x="4386438" y="560631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1926" y="2588536"/>
            <a:ext cx="3038447" cy="303844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/>
          <p:cNvSpPr txBox="1"/>
          <p:nvPr/>
        </p:nvSpPr>
        <p:spPr>
          <a:xfrm>
            <a:off x="761646" y="280389"/>
            <a:ext cx="9881370" cy="33023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 C’est très bien! L’instrument servant à mesurer le volume des liquides est l’éprouvette graduée.</a:t>
            </a:r>
            <a:endParaRPr lang="fr-FR" noProof="0" dirty="0"/>
          </a:p>
        </p:txBody>
      </p:sp>
      <p:grpSp>
        <p:nvGrpSpPr>
          <p:cNvPr id="3" name="Groupe 2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Rectangle 23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endParaRPr>
            </a:p>
          </p:txBody>
        </p:sp>
      </p:grpSp>
      <p:pic>
        <p:nvPicPr>
          <p:cNvPr id="4" name="Graphique 3" descr="Coche avec un remplissage uni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1236" y="5983967"/>
            <a:ext cx="684830" cy="6848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0500" y="587197"/>
            <a:ext cx="11147148" cy="33023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feedback adéquat.</a:t>
            </a:r>
          </a:p>
        </p:txBody>
      </p:sp>
      <p:pic>
        <p:nvPicPr>
          <p:cNvPr id="8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340" y="2859290"/>
            <a:ext cx="2991784" cy="2991784"/>
          </a:xfrm>
          <a:prstGeom prst="rect">
            <a:avLst/>
          </a:prstGeom>
        </p:spPr>
      </p:pic>
      <p:pic>
        <p:nvPicPr>
          <p:cNvPr id="21" name="Picture 2" descr="Éprouvette graduée base hexagonale, forme basse, classe B - Labbox Export  (FR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885" y="1867900"/>
            <a:ext cx="4116067" cy="411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646912" y="1637068"/>
            <a:ext cx="1066843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cs typeface="Calibri" panose="020F0502020204030204" pitchFamily="34" charset="0"/>
              </a:rPr>
              <a:t>Parmi ces instruments, lequel sert à mesurer le volume des liquides? </a:t>
            </a:r>
          </a:p>
        </p:txBody>
      </p:sp>
      <p:sp>
        <p:nvSpPr>
          <p:cNvPr id="24" name="Rectangle : coins arrondis 28"/>
          <p:cNvSpPr/>
          <p:nvPr/>
        </p:nvSpPr>
        <p:spPr>
          <a:xfrm>
            <a:off x="1206724" y="5606313"/>
            <a:ext cx="25214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La balance </a:t>
            </a:r>
          </a:p>
        </p:txBody>
      </p:sp>
      <p:sp>
        <p:nvSpPr>
          <p:cNvPr id="28" name="Rectangle : coins arrondis 29"/>
          <p:cNvSpPr/>
          <p:nvPr/>
        </p:nvSpPr>
        <p:spPr>
          <a:xfrm>
            <a:off x="761646" y="560631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9" name="Rectangle : coins arrondis 30"/>
          <p:cNvSpPr/>
          <p:nvPr/>
        </p:nvSpPr>
        <p:spPr>
          <a:xfrm>
            <a:off x="8322137" y="5605237"/>
            <a:ext cx="286302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L’éprouvette graduée</a:t>
            </a:r>
          </a:p>
        </p:txBody>
      </p:sp>
      <p:sp>
        <p:nvSpPr>
          <p:cNvPr id="30" name="Rectangle : coins arrondis 31"/>
          <p:cNvSpPr/>
          <p:nvPr/>
        </p:nvSpPr>
        <p:spPr>
          <a:xfrm>
            <a:off x="4818437" y="5606313"/>
            <a:ext cx="228183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Le thermomètre</a:t>
            </a:r>
          </a:p>
        </p:txBody>
      </p:sp>
      <p:sp>
        <p:nvSpPr>
          <p:cNvPr id="31" name="Rectangle : coins arrondis 32"/>
          <p:cNvSpPr/>
          <p:nvPr/>
        </p:nvSpPr>
        <p:spPr>
          <a:xfrm>
            <a:off x="7894175" y="560577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2" name="Rectangle : coins arrondis 33"/>
          <p:cNvSpPr/>
          <p:nvPr/>
        </p:nvSpPr>
        <p:spPr>
          <a:xfrm>
            <a:off x="4386438" y="560631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1926" y="2588536"/>
            <a:ext cx="3038447" cy="303844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5103228" y="1686972"/>
            <a:ext cx="5869201" cy="317170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Déclaration de la tâche </a:t>
            </a:r>
            <a:b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</a:br>
            <a: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de la séance</a:t>
            </a:r>
          </a:p>
          <a:p>
            <a:pPr algn="ctr" defTabSz="914400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(2 min)</a:t>
            </a:r>
            <a:endParaRPr lang="ar-MA" sz="4265" b="1" kern="0" dirty="0">
              <a:solidFill>
                <a:srgbClr val="FFC000"/>
              </a:solidFill>
              <a:latin typeface="Arial" panose="020B0604020202020204"/>
              <a:cs typeface="Arial" panose="020B0604020202020204" pitchFamily="34" charset="0"/>
              <a:sym typeface="Arial" panose="020B0604020202020204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82367" y="1444787"/>
            <a:ext cx="8428186" cy="9467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_A_01"/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Avant d’entamer notre tâche d’aujourd’hui, lisons cette situation 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82367" y="1498324"/>
            <a:ext cx="842818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200" dirty="0"/>
              <a:t>On connait tous comment déterminer le volume d’un corps de forme cubique.</a:t>
            </a:r>
          </a:p>
        </p:txBody>
      </p:sp>
      <p:sp>
        <p:nvSpPr>
          <p:cNvPr id="27" name="D_A_02"/>
          <p:cNvSpPr txBox="1"/>
          <p:nvPr/>
        </p:nvSpPr>
        <p:spPr>
          <a:xfrm>
            <a:off x="525417" y="668998"/>
            <a:ext cx="8792754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deviner la méthode de permettant la mesure du volume d’un corps solide.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98" y="1124057"/>
            <a:ext cx="1407669" cy="121398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12" name="Rectangle 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Rectangle 23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endParaRPr>
            </a:p>
          </p:txBody>
        </p:sp>
      </p:grpSp>
      <p:pic>
        <p:nvPicPr>
          <p:cNvPr id="14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0665" y="2712308"/>
            <a:ext cx="2143125" cy="214312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5"/>
          <a:srcRect l="28445" t="25568" r="30846" b="26608"/>
          <a:stretch/>
        </p:blipFill>
        <p:spPr>
          <a:xfrm>
            <a:off x="7538170" y="3116210"/>
            <a:ext cx="1405719" cy="1651379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313453" y="4855433"/>
            <a:ext cx="1930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V = a x a x a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271356" y="4620956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/>
              <a:t>?</a:t>
            </a:r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3392363" y="3185939"/>
            <a:ext cx="0" cy="1005840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2926212" y="3317626"/>
            <a:ext cx="362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82367" y="5571845"/>
            <a:ext cx="8428186" cy="4844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182367" y="5625381"/>
            <a:ext cx="84281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C00000"/>
                </a:solidFill>
              </a:rPr>
              <a:t>Mais, </a:t>
            </a:r>
            <a:r>
              <a:rPr lang="fr-FR" sz="2200" b="1" dirty="0"/>
              <a:t>comment faire pour un corps de forme quelconque?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/>
          <p:cNvSpPr txBox="1"/>
          <p:nvPr/>
        </p:nvSpPr>
        <p:spPr>
          <a:xfrm>
            <a:off x="868258" y="224086"/>
            <a:ext cx="10553700" cy="41101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À la fin de cette séance, vous serez capables de m</a:t>
            </a:r>
            <a:r>
              <a:rPr lang="fr-FR" sz="1600" b="1" dirty="0" err="1">
                <a:solidFill>
                  <a:schemeClr val="bg1">
                    <a:lumMod val="65000"/>
                  </a:schemeClr>
                </a:solidFill>
              </a:rPr>
              <a:t>esurer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le volume d’un corps solide à l’aide d’une éprouvette graduée. </a:t>
            </a:r>
          </a:p>
        </p:txBody>
      </p:sp>
      <p:sp>
        <p:nvSpPr>
          <p:cNvPr id="14" name="Google Shape;2054;p38"/>
          <p:cNvSpPr/>
          <p:nvPr/>
        </p:nvSpPr>
        <p:spPr>
          <a:xfrm>
            <a:off x="774699" y="3191193"/>
            <a:ext cx="973074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74699" y="611200"/>
            <a:ext cx="10307830" cy="37503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Bien expliquer la tache. Possible d’avoir recours à l’alternance linguistique.</a:t>
            </a:r>
          </a:p>
        </p:txBody>
      </p:sp>
      <p:grpSp>
        <p:nvGrpSpPr>
          <p:cNvPr id="4" name="Groupe 3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Rectangle 23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endParaRPr>
            </a:p>
          </p:txBody>
        </p:sp>
      </p:grpSp>
      <p:pic>
        <p:nvPicPr>
          <p:cNvPr id="7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452987" cy="452987"/>
          </a:xfrm>
          <a:prstGeom prst="rect">
            <a:avLst/>
          </a:prstGeom>
        </p:spPr>
      </p:pic>
      <p:sp>
        <p:nvSpPr>
          <p:cNvPr id="16" name="ZoneTexte 3"/>
          <p:cNvSpPr txBox="1"/>
          <p:nvPr/>
        </p:nvSpPr>
        <p:spPr>
          <a:xfrm>
            <a:off x="1279356" y="3295610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FF0000"/>
                </a:solidFill>
              </a:rPr>
              <a:t>Mesurer</a:t>
            </a:r>
            <a:r>
              <a:rPr lang="fr-FR" altLang="fr-FR" b="1" dirty="0">
                <a:solidFill>
                  <a:srgbClr val="106585"/>
                </a:solidFill>
              </a:rPr>
              <a:t> </a:t>
            </a:r>
            <a:r>
              <a:rPr lang="fr-FR" altLang="fr-FR" b="1" dirty="0">
                <a:solidFill>
                  <a:srgbClr val="FF0000"/>
                </a:solidFill>
              </a:rPr>
              <a:t>le volume </a:t>
            </a:r>
            <a:r>
              <a:rPr lang="fr-FR" altLang="fr-FR" b="1" dirty="0">
                <a:solidFill>
                  <a:srgbClr val="106585"/>
                </a:solidFill>
              </a:rPr>
              <a:t>d’un corps solide à l’aide d’une éprouvette graduée.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 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O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5065761" y="2259363"/>
            <a:ext cx="5869201" cy="16299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</a:p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C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à la tache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/>
            <p:cNvPicPr preferRelativeResize="0"/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27065" y="218248"/>
            <a:ext cx="1042981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Avant de lire le volume sur une éprouvette graduée, je repère la graduation et la division sur l’éprouvette.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98129" y="656483"/>
            <a:ext cx="9250605" cy="36396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incite les élèves à suivre.</a:t>
            </a:r>
          </a:p>
        </p:txBody>
      </p:sp>
      <p:pic>
        <p:nvPicPr>
          <p:cNvPr id="10" name="Google Shape;294;p51" descr="Lever la main - Icônes mains et gestes gratuites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/>
          <p:cNvGrpSpPr/>
          <p:nvPr/>
        </p:nvGrpSpPr>
        <p:grpSpPr>
          <a:xfrm>
            <a:off x="3860923" y="1143232"/>
            <a:ext cx="5078796" cy="3254892"/>
            <a:chOff x="3085465" y="1717703"/>
            <a:chExt cx="4347763" cy="3254892"/>
          </a:xfrm>
        </p:grpSpPr>
        <p:grpSp>
          <p:nvGrpSpPr>
            <p:cNvPr id="70" name="Group 6"/>
            <p:cNvGrpSpPr/>
            <p:nvPr/>
          </p:nvGrpSpPr>
          <p:grpSpPr>
            <a:xfrm>
              <a:off x="3085465" y="1717703"/>
              <a:ext cx="4131481" cy="3254892"/>
              <a:chOff x="3473085" y="1461584"/>
              <a:chExt cx="2174499" cy="1600681"/>
            </a:xfrm>
          </p:grpSpPr>
          <p:sp>
            <p:nvSpPr>
              <p:cNvPr id="72" name="Freeform 11227"/>
              <p:cNvSpPr/>
              <p:nvPr/>
            </p:nvSpPr>
            <p:spPr>
              <a:xfrm>
                <a:off x="3473085" y="2990460"/>
                <a:ext cx="754747" cy="71805"/>
              </a:xfrm>
              <a:custGeom>
                <a:avLst/>
                <a:gdLst/>
                <a:ahLst/>
                <a:cxnLst/>
                <a:rect l="0" t="0" r="0" b="0"/>
                <a:pathLst>
                  <a:path w="754747" h="71805">
                    <a:moveTo>
                      <a:pt x="25" y="1320"/>
                    </a:moveTo>
                    <a:lnTo>
                      <a:pt x="25" y="17423"/>
                    </a:lnTo>
                    <a:cubicBezTo>
                      <a:pt x="25" y="47459"/>
                      <a:pt x="169709" y="71805"/>
                      <a:pt x="377862" y="71805"/>
                    </a:cubicBezTo>
                    <a:cubicBezTo>
                      <a:pt x="586015" y="71805"/>
                      <a:pt x="754747" y="47459"/>
                      <a:pt x="754747" y="17423"/>
                    </a:cubicBezTo>
                    <a:cubicBezTo>
                      <a:pt x="754747" y="16674"/>
                      <a:pt x="754620" y="15937"/>
                      <a:pt x="754417" y="15188"/>
                    </a:cubicBezTo>
                    <a:lnTo>
                      <a:pt x="754417" y="0"/>
                    </a:lnTo>
                    <a:lnTo>
                      <a:pt x="754747" y="0"/>
                    </a:lnTo>
                    <a:cubicBezTo>
                      <a:pt x="754747" y="29361"/>
                      <a:pt x="585799" y="47471"/>
                      <a:pt x="377380" y="47471"/>
                    </a:cubicBezTo>
                    <a:cubicBezTo>
                      <a:pt x="168960" y="47471"/>
                      <a:pt x="0" y="30174"/>
                      <a:pt x="0" y="813"/>
                    </a:cubicBezTo>
                    <a:close/>
                    <a:moveTo>
                      <a:pt x="25" y="1320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203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11228"/>
              <p:cNvSpPr/>
              <p:nvPr/>
            </p:nvSpPr>
            <p:spPr>
              <a:xfrm>
                <a:off x="3473088" y="2939726"/>
                <a:ext cx="754748" cy="106348"/>
              </a:xfrm>
              <a:custGeom>
                <a:avLst/>
                <a:gdLst/>
                <a:ahLst/>
                <a:cxnLst/>
                <a:rect l="0" t="0" r="0" b="0"/>
                <a:pathLst>
                  <a:path w="754748" h="106348">
                    <a:moveTo>
                      <a:pt x="754748" y="53174"/>
                    </a:moveTo>
                    <a:cubicBezTo>
                      <a:pt x="754748" y="82536"/>
                      <a:pt x="585788" y="106348"/>
                      <a:pt x="377381" y="106348"/>
                    </a:cubicBezTo>
                    <a:cubicBezTo>
                      <a:pt x="168961" y="106348"/>
                      <a:pt x="0" y="82536"/>
                      <a:pt x="0" y="53174"/>
                    </a:cubicBezTo>
                    <a:cubicBezTo>
                      <a:pt x="0" y="23799"/>
                      <a:pt x="168961" y="0"/>
                      <a:pt x="377381" y="0"/>
                    </a:cubicBezTo>
                    <a:cubicBezTo>
                      <a:pt x="585788" y="0"/>
                      <a:pt x="754748" y="23799"/>
                      <a:pt x="754748" y="53174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203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11229"/>
              <p:cNvSpPr/>
              <p:nvPr/>
            </p:nvSpPr>
            <p:spPr>
              <a:xfrm>
                <a:off x="3638369" y="1871881"/>
                <a:ext cx="464464" cy="1133157"/>
              </a:xfrm>
              <a:custGeom>
                <a:avLst/>
                <a:gdLst/>
                <a:ahLst/>
                <a:cxnLst/>
                <a:rect l="0" t="0" r="0" b="0"/>
                <a:pathLst>
                  <a:path w="464464" h="1133157">
                    <a:moveTo>
                      <a:pt x="464464" y="0"/>
                    </a:moveTo>
                    <a:lnTo>
                      <a:pt x="464464" y="1096111"/>
                    </a:lnTo>
                    <a:cubicBezTo>
                      <a:pt x="464464" y="1116571"/>
                      <a:pt x="360490" y="1133157"/>
                      <a:pt x="232232" y="1133157"/>
                    </a:cubicBezTo>
                    <a:cubicBezTo>
                      <a:pt x="103975" y="1133157"/>
                      <a:pt x="0" y="1116571"/>
                      <a:pt x="0" y="109611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203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5" name="Picture 11230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625659" y="2724156"/>
                <a:ext cx="489861" cy="293593"/>
              </a:xfrm>
              <a:prstGeom prst="rect">
                <a:avLst/>
              </a:prstGeom>
              <a:noFill/>
            </p:spPr>
          </p:pic>
          <p:sp>
            <p:nvSpPr>
              <p:cNvPr id="76" name="Freeform 11231"/>
              <p:cNvSpPr/>
              <p:nvPr/>
            </p:nvSpPr>
            <p:spPr>
              <a:xfrm>
                <a:off x="3638369" y="1871881"/>
                <a:ext cx="464464" cy="1133157"/>
              </a:xfrm>
              <a:custGeom>
                <a:avLst/>
                <a:gdLst/>
                <a:ahLst/>
                <a:cxnLst/>
                <a:rect l="0" t="0" r="0" b="0"/>
                <a:pathLst>
                  <a:path w="464464" h="1133157">
                    <a:moveTo>
                      <a:pt x="464464" y="0"/>
                    </a:moveTo>
                    <a:lnTo>
                      <a:pt x="464464" y="1096111"/>
                    </a:lnTo>
                    <a:cubicBezTo>
                      <a:pt x="464464" y="1116571"/>
                      <a:pt x="360490" y="1133157"/>
                      <a:pt x="232232" y="1133157"/>
                    </a:cubicBezTo>
                    <a:cubicBezTo>
                      <a:pt x="103975" y="1133157"/>
                      <a:pt x="0" y="1116571"/>
                      <a:pt x="0" y="1096111"/>
                    </a:cubicBezTo>
                    <a:lnTo>
                      <a:pt x="0" y="0"/>
                    </a:lnTo>
                  </a:path>
                </a:pathLst>
              </a:custGeom>
              <a:noFill/>
              <a:ln w="5448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 11232"/>
              <p:cNvSpPr/>
              <p:nvPr/>
            </p:nvSpPr>
            <p:spPr>
              <a:xfrm>
                <a:off x="3641881" y="2722812"/>
                <a:ext cx="458749" cy="26619"/>
              </a:xfrm>
              <a:custGeom>
                <a:avLst/>
                <a:gdLst/>
                <a:ahLst/>
                <a:cxnLst/>
                <a:rect l="0" t="0" r="0" b="0"/>
                <a:pathLst>
                  <a:path w="458749" h="26619">
                    <a:moveTo>
                      <a:pt x="228422" y="26619"/>
                    </a:moveTo>
                    <a:cubicBezTo>
                      <a:pt x="355104" y="26619"/>
                      <a:pt x="458749" y="17857"/>
                      <a:pt x="458749" y="13818"/>
                    </a:cubicBezTo>
                    <a:cubicBezTo>
                      <a:pt x="458749" y="9779"/>
                      <a:pt x="354266" y="0"/>
                      <a:pt x="227597" y="0"/>
                    </a:cubicBezTo>
                    <a:cubicBezTo>
                      <a:pt x="100915" y="0"/>
                      <a:pt x="0" y="9779"/>
                      <a:pt x="0" y="13818"/>
                    </a:cubicBezTo>
                    <a:cubicBezTo>
                      <a:pt x="0" y="17857"/>
                      <a:pt x="101740" y="26619"/>
                      <a:pt x="228422" y="26619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5448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reeform 11233"/>
              <p:cNvSpPr/>
              <p:nvPr/>
            </p:nvSpPr>
            <p:spPr>
              <a:xfrm>
                <a:off x="3683882" y="278231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Freeform 11234"/>
              <p:cNvSpPr/>
              <p:nvPr/>
            </p:nvSpPr>
            <p:spPr>
              <a:xfrm>
                <a:off x="3683882" y="2743217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reeform 11235"/>
              <p:cNvSpPr/>
              <p:nvPr/>
            </p:nvSpPr>
            <p:spPr>
              <a:xfrm>
                <a:off x="3683882" y="2704120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 11236"/>
              <p:cNvSpPr/>
              <p:nvPr/>
            </p:nvSpPr>
            <p:spPr>
              <a:xfrm>
                <a:off x="3683882" y="2665023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reeform 11237"/>
              <p:cNvSpPr/>
              <p:nvPr/>
            </p:nvSpPr>
            <p:spPr>
              <a:xfrm>
                <a:off x="3683882" y="258682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Freeform 11238"/>
              <p:cNvSpPr/>
              <p:nvPr/>
            </p:nvSpPr>
            <p:spPr>
              <a:xfrm>
                <a:off x="3683882" y="2547732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 11239"/>
              <p:cNvSpPr/>
              <p:nvPr/>
            </p:nvSpPr>
            <p:spPr>
              <a:xfrm>
                <a:off x="3683882" y="2508636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Freeform 11240"/>
              <p:cNvSpPr/>
              <p:nvPr/>
            </p:nvSpPr>
            <p:spPr>
              <a:xfrm>
                <a:off x="3683882" y="246953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Freeform 11241"/>
              <p:cNvSpPr/>
              <p:nvPr/>
            </p:nvSpPr>
            <p:spPr>
              <a:xfrm>
                <a:off x="3683882" y="239134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 11242"/>
              <p:cNvSpPr/>
              <p:nvPr/>
            </p:nvSpPr>
            <p:spPr>
              <a:xfrm>
                <a:off x="3683882" y="2352247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Freeform 11243"/>
              <p:cNvSpPr/>
              <p:nvPr/>
            </p:nvSpPr>
            <p:spPr>
              <a:xfrm>
                <a:off x="3683882" y="2313151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Freeform 11244"/>
              <p:cNvSpPr/>
              <p:nvPr/>
            </p:nvSpPr>
            <p:spPr>
              <a:xfrm>
                <a:off x="3683882" y="227405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 11245"/>
              <p:cNvSpPr/>
              <p:nvPr/>
            </p:nvSpPr>
            <p:spPr>
              <a:xfrm>
                <a:off x="3683882" y="2195803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reeform 11246"/>
              <p:cNvSpPr/>
              <p:nvPr/>
            </p:nvSpPr>
            <p:spPr>
              <a:xfrm>
                <a:off x="3683882" y="2156706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 11247"/>
              <p:cNvSpPr/>
              <p:nvPr/>
            </p:nvSpPr>
            <p:spPr>
              <a:xfrm>
                <a:off x="3683882" y="211760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 11248"/>
              <p:cNvSpPr/>
              <p:nvPr/>
            </p:nvSpPr>
            <p:spPr>
              <a:xfrm>
                <a:off x="3683882" y="2078511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reeform 11249"/>
              <p:cNvSpPr/>
              <p:nvPr/>
            </p:nvSpPr>
            <p:spPr>
              <a:xfrm>
                <a:off x="3683882" y="2938702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 11250"/>
              <p:cNvSpPr/>
              <p:nvPr/>
            </p:nvSpPr>
            <p:spPr>
              <a:xfrm>
                <a:off x="3683882" y="2899605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 11251"/>
              <p:cNvSpPr/>
              <p:nvPr/>
            </p:nvSpPr>
            <p:spPr>
              <a:xfrm>
                <a:off x="3683882" y="2860508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 11252"/>
              <p:cNvSpPr/>
              <p:nvPr/>
            </p:nvSpPr>
            <p:spPr>
              <a:xfrm>
                <a:off x="3647922" y="2821412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 11253"/>
              <p:cNvSpPr/>
              <p:nvPr/>
            </p:nvSpPr>
            <p:spPr>
              <a:xfrm>
                <a:off x="3647922" y="2625926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 11254"/>
              <p:cNvSpPr/>
              <p:nvPr/>
            </p:nvSpPr>
            <p:spPr>
              <a:xfrm>
                <a:off x="3647922" y="2430441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 11255"/>
              <p:cNvSpPr/>
              <p:nvPr/>
            </p:nvSpPr>
            <p:spPr>
              <a:xfrm>
                <a:off x="3647922" y="2234957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 11256"/>
              <p:cNvSpPr/>
              <p:nvPr/>
            </p:nvSpPr>
            <p:spPr>
              <a:xfrm>
                <a:off x="3647922" y="2042276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 11257"/>
              <p:cNvSpPr/>
              <p:nvPr/>
            </p:nvSpPr>
            <p:spPr>
              <a:xfrm>
                <a:off x="3647922" y="2234900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11258"/>
              <p:cNvSpPr/>
              <p:nvPr/>
            </p:nvSpPr>
            <p:spPr>
              <a:xfrm>
                <a:off x="3647922" y="2042219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4" name="Picture 11259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625294" y="1831240"/>
                <a:ext cx="490270" cy="77650"/>
              </a:xfrm>
              <a:prstGeom prst="rect">
                <a:avLst/>
              </a:prstGeom>
              <a:noFill/>
            </p:spPr>
          </p:pic>
          <p:sp>
            <p:nvSpPr>
              <p:cNvPr id="105" name="Freeform 11260"/>
              <p:cNvSpPr/>
              <p:nvPr/>
            </p:nvSpPr>
            <p:spPr>
              <a:xfrm>
                <a:off x="3637994" y="1843940"/>
                <a:ext cx="464870" cy="53238"/>
              </a:xfrm>
              <a:custGeom>
                <a:avLst/>
                <a:gdLst/>
                <a:ahLst/>
                <a:cxnLst/>
                <a:rect l="0" t="0" r="0" b="0"/>
                <a:pathLst>
                  <a:path w="464870" h="53238">
                    <a:moveTo>
                      <a:pt x="0" y="26619"/>
                    </a:moveTo>
                    <a:cubicBezTo>
                      <a:pt x="0" y="26619"/>
                      <a:pt x="65608" y="0"/>
                      <a:pt x="241960" y="0"/>
                    </a:cubicBezTo>
                    <a:cubicBezTo>
                      <a:pt x="418312" y="0"/>
                      <a:pt x="464870" y="26619"/>
                      <a:pt x="464870" y="26619"/>
                    </a:cubicBezTo>
                    <a:cubicBezTo>
                      <a:pt x="464870" y="26619"/>
                      <a:pt x="399973" y="53238"/>
                      <a:pt x="244779" y="52222"/>
                    </a:cubicBezTo>
                    <a:cubicBezTo>
                      <a:pt x="89598" y="51193"/>
                      <a:pt x="0" y="26619"/>
                      <a:pt x="0" y="26619"/>
                    </a:cubicBezTo>
                    <a:close/>
                    <a:moveTo>
                      <a:pt x="0" y="26619"/>
                    </a:moveTo>
                  </a:path>
                </a:pathLst>
              </a:custGeom>
              <a:noFill/>
              <a:ln w="5448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reeform 11375"/>
              <p:cNvSpPr/>
              <p:nvPr/>
            </p:nvSpPr>
            <p:spPr>
              <a:xfrm>
                <a:off x="4739170" y="1987398"/>
                <a:ext cx="579996" cy="648246"/>
              </a:xfrm>
              <a:custGeom>
                <a:avLst/>
                <a:gdLst/>
                <a:ahLst/>
                <a:cxnLst/>
                <a:rect l="0" t="0" r="0" b="0"/>
                <a:pathLst>
                  <a:path w="579996" h="648246">
                    <a:moveTo>
                      <a:pt x="0" y="648246"/>
                    </a:moveTo>
                    <a:lnTo>
                      <a:pt x="579996" y="648246"/>
                    </a:lnTo>
                    <a:lnTo>
                      <a:pt x="579996" y="0"/>
                    </a:lnTo>
                    <a:lnTo>
                      <a:pt x="0" y="0"/>
                    </a:lnTo>
                    <a:lnTo>
                      <a:pt x="0" y="648246"/>
                    </a:lnTo>
                    <a:close/>
                  </a:path>
                </a:pathLst>
              </a:custGeom>
              <a:solidFill>
                <a:srgbClr val="FFDDA5">
                  <a:alpha val="100000"/>
                </a:srgbClr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7" name="Picture 11376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6470" y="2923044"/>
                <a:ext cx="25400" cy="25400"/>
              </a:xfrm>
              <a:prstGeom prst="rect">
                <a:avLst/>
              </a:prstGeom>
              <a:noFill/>
            </p:spPr>
          </p:pic>
          <p:pic>
            <p:nvPicPr>
              <p:cNvPr id="108" name="Picture 11377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2605" y="1970839"/>
                <a:ext cx="605205" cy="678217"/>
              </a:xfrm>
              <a:prstGeom prst="rect">
                <a:avLst/>
              </a:prstGeom>
              <a:noFill/>
            </p:spPr>
          </p:pic>
          <p:sp>
            <p:nvSpPr>
              <p:cNvPr id="109" name="Freeform 11378"/>
              <p:cNvSpPr/>
              <p:nvPr/>
            </p:nvSpPr>
            <p:spPr>
              <a:xfrm>
                <a:off x="4755831" y="2454267"/>
                <a:ext cx="59016" cy="0"/>
              </a:xfrm>
              <a:custGeom>
                <a:avLst/>
                <a:gdLst/>
                <a:ahLst/>
                <a:cxnLst/>
                <a:rect l="0" t="0" r="0" b="0"/>
                <a:pathLst>
                  <a:path w="59016">
                    <a:moveTo>
                      <a:pt x="0" y="0"/>
                    </a:moveTo>
                    <a:lnTo>
                      <a:pt x="59016" y="0"/>
                    </a:lnTo>
                  </a:path>
                </a:pathLst>
              </a:custGeom>
              <a:noFill/>
              <a:ln w="631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11379"/>
              <p:cNvSpPr/>
              <p:nvPr/>
            </p:nvSpPr>
            <p:spPr>
              <a:xfrm>
                <a:off x="4755831" y="2355126"/>
                <a:ext cx="59016" cy="0"/>
              </a:xfrm>
              <a:custGeom>
                <a:avLst/>
                <a:gdLst/>
                <a:ahLst/>
                <a:cxnLst/>
                <a:rect l="0" t="0" r="0" b="0"/>
                <a:pathLst>
                  <a:path w="59016">
                    <a:moveTo>
                      <a:pt x="0" y="0"/>
                    </a:moveTo>
                    <a:lnTo>
                      <a:pt x="59016" y="0"/>
                    </a:lnTo>
                  </a:path>
                </a:pathLst>
              </a:custGeom>
              <a:noFill/>
              <a:ln w="631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11380"/>
              <p:cNvSpPr/>
              <p:nvPr/>
            </p:nvSpPr>
            <p:spPr>
              <a:xfrm>
                <a:off x="4755831" y="2255987"/>
                <a:ext cx="59016" cy="0"/>
              </a:xfrm>
              <a:custGeom>
                <a:avLst/>
                <a:gdLst/>
                <a:ahLst/>
                <a:cxnLst/>
                <a:rect l="0" t="0" r="0" b="0"/>
                <a:pathLst>
                  <a:path w="59016">
                    <a:moveTo>
                      <a:pt x="0" y="0"/>
                    </a:moveTo>
                    <a:lnTo>
                      <a:pt x="59016" y="0"/>
                    </a:lnTo>
                  </a:path>
                </a:pathLst>
              </a:custGeom>
              <a:noFill/>
              <a:ln w="631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11381"/>
              <p:cNvSpPr/>
              <p:nvPr/>
            </p:nvSpPr>
            <p:spPr>
              <a:xfrm>
                <a:off x="4755831" y="2156847"/>
                <a:ext cx="59016" cy="0"/>
              </a:xfrm>
              <a:custGeom>
                <a:avLst/>
                <a:gdLst/>
                <a:ahLst/>
                <a:cxnLst/>
                <a:rect l="0" t="0" r="0" b="0"/>
                <a:pathLst>
                  <a:path w="59016">
                    <a:moveTo>
                      <a:pt x="0" y="0"/>
                    </a:moveTo>
                    <a:lnTo>
                      <a:pt x="59016" y="0"/>
                    </a:lnTo>
                  </a:path>
                </a:pathLst>
              </a:custGeom>
              <a:noFill/>
              <a:ln w="631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13" name="Picture 11382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39975" y="2636688"/>
                <a:ext cx="25400" cy="25400"/>
              </a:xfrm>
              <a:prstGeom prst="rect">
                <a:avLst/>
              </a:prstGeom>
              <a:noFill/>
            </p:spPr>
          </p:pic>
          <p:pic>
            <p:nvPicPr>
              <p:cNvPr id="114" name="Picture 11383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6470" y="2536759"/>
                <a:ext cx="158255" cy="34366"/>
              </a:xfrm>
              <a:prstGeom prst="rect">
                <a:avLst/>
              </a:prstGeom>
              <a:noFill/>
            </p:spPr>
          </p:pic>
          <p:pic>
            <p:nvPicPr>
              <p:cNvPr id="115" name="Picture 11384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6470" y="2040743"/>
                <a:ext cx="158255" cy="34366"/>
              </a:xfrm>
              <a:prstGeom prst="rect">
                <a:avLst/>
              </a:prstGeom>
              <a:noFill/>
            </p:spPr>
          </p:pic>
          <p:pic>
            <p:nvPicPr>
              <p:cNvPr id="116" name="Picture 11385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6470" y="1974686"/>
                <a:ext cx="25400" cy="25400"/>
              </a:xfrm>
              <a:prstGeom prst="rect">
                <a:avLst/>
              </a:prstGeom>
              <a:noFill/>
            </p:spPr>
          </p:pic>
          <p:pic>
            <p:nvPicPr>
              <p:cNvPr id="117" name="Picture 11386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6470" y="1974686"/>
                <a:ext cx="25400" cy="25400"/>
              </a:xfrm>
              <a:prstGeom prst="rect">
                <a:avLst/>
              </a:prstGeom>
              <a:noFill/>
            </p:spPr>
          </p:pic>
          <p:sp>
            <p:nvSpPr>
              <p:cNvPr id="118" name="Freeform 11387"/>
              <p:cNvSpPr/>
              <p:nvPr/>
            </p:nvSpPr>
            <p:spPr>
              <a:xfrm>
                <a:off x="5109419" y="2411771"/>
                <a:ext cx="339280" cy="374383"/>
              </a:xfrm>
              <a:custGeom>
                <a:avLst/>
                <a:gdLst/>
                <a:ahLst/>
                <a:cxnLst/>
                <a:rect l="0" t="0" r="0" b="0"/>
                <a:pathLst>
                  <a:path w="339280" h="374383">
                    <a:moveTo>
                      <a:pt x="0" y="374383"/>
                    </a:moveTo>
                    <a:cubicBezTo>
                      <a:pt x="171907" y="322314"/>
                      <a:pt x="303974" y="178549"/>
                      <a:pt x="339280" y="0"/>
                    </a:cubicBezTo>
                  </a:path>
                </a:pathLst>
              </a:custGeom>
              <a:noFill/>
              <a:ln w="24066" cap="flat" cmpd="sng" algn="ctr">
                <a:solidFill>
                  <a:srgbClr val="00B0F0">
                    <a:alpha val="100000"/>
                  </a:srgbClr>
                </a:solidFill>
                <a:custDash>
                  <a:ds d="400897" sp="400897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11388"/>
              <p:cNvSpPr/>
              <p:nvPr/>
            </p:nvSpPr>
            <p:spPr>
              <a:xfrm>
                <a:off x="5062640" y="1833975"/>
                <a:ext cx="374383" cy="339280"/>
              </a:xfrm>
              <a:custGeom>
                <a:avLst/>
                <a:gdLst/>
                <a:ahLst/>
                <a:cxnLst/>
                <a:rect l="0" t="0" r="0" b="0"/>
                <a:pathLst>
                  <a:path w="374383" h="339280">
                    <a:moveTo>
                      <a:pt x="374383" y="339280"/>
                    </a:moveTo>
                    <a:cubicBezTo>
                      <a:pt x="322301" y="167361"/>
                      <a:pt x="178537" y="35293"/>
                      <a:pt x="0" y="0"/>
                    </a:cubicBezTo>
                  </a:path>
                </a:pathLst>
              </a:custGeom>
              <a:noFill/>
              <a:ln w="24066" cap="flat" cmpd="sng" algn="ctr">
                <a:solidFill>
                  <a:srgbClr val="00B0F0">
                    <a:alpha val="100000"/>
                  </a:srgbClr>
                </a:solidFill>
                <a:custDash>
                  <a:ds d="400897" sp="400897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Freeform 11389"/>
              <p:cNvSpPr/>
              <p:nvPr/>
            </p:nvSpPr>
            <p:spPr>
              <a:xfrm>
                <a:off x="4484834" y="1845634"/>
                <a:ext cx="339280" cy="374395"/>
              </a:xfrm>
              <a:custGeom>
                <a:avLst/>
                <a:gdLst/>
                <a:ahLst/>
                <a:cxnLst/>
                <a:rect l="0" t="0" r="0" b="0"/>
                <a:pathLst>
                  <a:path w="339280" h="374395">
                    <a:moveTo>
                      <a:pt x="339280" y="0"/>
                    </a:moveTo>
                    <a:cubicBezTo>
                      <a:pt x="167373" y="52095"/>
                      <a:pt x="35306" y="195859"/>
                      <a:pt x="0" y="374395"/>
                    </a:cubicBezTo>
                  </a:path>
                </a:pathLst>
              </a:custGeom>
              <a:noFill/>
              <a:ln w="24066" cap="flat" cmpd="sng" algn="ctr">
                <a:solidFill>
                  <a:srgbClr val="00B0F0">
                    <a:alpha val="100000"/>
                  </a:srgbClr>
                </a:solidFill>
                <a:custDash>
                  <a:ds d="400897" sp="400897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 11390"/>
              <p:cNvSpPr/>
              <p:nvPr/>
            </p:nvSpPr>
            <p:spPr>
              <a:xfrm>
                <a:off x="4496510" y="2458560"/>
                <a:ext cx="374383" cy="339280"/>
              </a:xfrm>
              <a:custGeom>
                <a:avLst/>
                <a:gdLst/>
                <a:ahLst/>
                <a:cxnLst/>
                <a:rect l="0" t="0" r="0" b="0"/>
                <a:pathLst>
                  <a:path w="374383" h="339280">
                    <a:moveTo>
                      <a:pt x="0" y="0"/>
                    </a:moveTo>
                    <a:cubicBezTo>
                      <a:pt x="52082" y="171894"/>
                      <a:pt x="195846" y="303961"/>
                      <a:pt x="374383" y="339280"/>
                    </a:cubicBezTo>
                  </a:path>
                </a:pathLst>
              </a:custGeom>
              <a:noFill/>
              <a:ln w="24066" cap="flat" cmpd="sng" algn="ctr">
                <a:solidFill>
                  <a:srgbClr val="00B0F0">
                    <a:alpha val="100000"/>
                  </a:srgbClr>
                </a:solidFill>
                <a:custDash>
                  <a:ds d="400897" sp="400897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 11391"/>
              <p:cNvSpPr/>
              <p:nvPr/>
            </p:nvSpPr>
            <p:spPr>
              <a:xfrm>
                <a:off x="4475473" y="1824620"/>
                <a:ext cx="982585" cy="982705"/>
              </a:xfrm>
              <a:custGeom>
                <a:avLst/>
                <a:gdLst/>
                <a:ahLst/>
                <a:cxnLst/>
                <a:rect l="0" t="0" r="0" b="0"/>
                <a:pathLst>
                  <a:path w="982585" h="982572">
                    <a:moveTo>
                      <a:pt x="980249" y="539457"/>
                    </a:moveTo>
                    <a:cubicBezTo>
                      <a:pt x="981785" y="523608"/>
                      <a:pt x="982585" y="507530"/>
                      <a:pt x="982585" y="491286"/>
                    </a:cubicBezTo>
                    <a:cubicBezTo>
                      <a:pt x="982585" y="475043"/>
                      <a:pt x="981785" y="458965"/>
                      <a:pt x="980249" y="443115"/>
                    </a:cubicBezTo>
                    <a:moveTo>
                      <a:pt x="539458" y="2336"/>
                    </a:moveTo>
                    <a:cubicBezTo>
                      <a:pt x="523608" y="774"/>
                      <a:pt x="507543" y="0"/>
                      <a:pt x="491287" y="0"/>
                    </a:cubicBezTo>
                    <a:cubicBezTo>
                      <a:pt x="475044" y="0"/>
                      <a:pt x="458978" y="774"/>
                      <a:pt x="443128" y="2336"/>
                    </a:cubicBezTo>
                    <a:moveTo>
                      <a:pt x="2337" y="443115"/>
                    </a:moveTo>
                    <a:cubicBezTo>
                      <a:pt x="800" y="458965"/>
                      <a:pt x="0" y="475043"/>
                      <a:pt x="0" y="491286"/>
                    </a:cubicBezTo>
                    <a:cubicBezTo>
                      <a:pt x="0" y="507530"/>
                      <a:pt x="800" y="523608"/>
                      <a:pt x="2337" y="539457"/>
                    </a:cubicBezTo>
                    <a:moveTo>
                      <a:pt x="443128" y="980235"/>
                    </a:moveTo>
                    <a:cubicBezTo>
                      <a:pt x="458978" y="981772"/>
                      <a:pt x="475044" y="982572"/>
                      <a:pt x="491287" y="982572"/>
                    </a:cubicBezTo>
                    <a:cubicBezTo>
                      <a:pt x="507543" y="982572"/>
                      <a:pt x="523608" y="981772"/>
                      <a:pt x="539458" y="980235"/>
                    </a:cubicBezTo>
                  </a:path>
                </a:pathLst>
              </a:custGeom>
              <a:noFill/>
              <a:ln w="24066" cap="flat" cmpd="sng" algn="ctr">
                <a:solidFill>
                  <a:srgbClr val="00B0F0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Freeform 11392"/>
              <p:cNvSpPr/>
              <p:nvPr/>
            </p:nvSpPr>
            <p:spPr>
              <a:xfrm>
                <a:off x="4702627" y="2364314"/>
                <a:ext cx="20941" cy="85877"/>
              </a:xfrm>
              <a:custGeom>
                <a:avLst/>
                <a:gdLst/>
                <a:ahLst/>
                <a:cxnLst/>
                <a:rect l="0" t="0" r="0" b="0"/>
                <a:pathLst>
                  <a:path w="20941" h="85877">
                    <a:moveTo>
                      <a:pt x="17830" y="0"/>
                    </a:moveTo>
                    <a:cubicBezTo>
                      <a:pt x="16789" y="0"/>
                      <a:pt x="15900" y="177"/>
                      <a:pt x="15164" y="520"/>
                    </a:cubicBezTo>
                    <a:cubicBezTo>
                      <a:pt x="14414" y="876"/>
                      <a:pt x="13817" y="1523"/>
                      <a:pt x="13335" y="2476"/>
                    </a:cubicBezTo>
                    <a:cubicBezTo>
                      <a:pt x="12865" y="3429"/>
                      <a:pt x="12522" y="4724"/>
                      <a:pt x="12293" y="6375"/>
                    </a:cubicBezTo>
                    <a:cubicBezTo>
                      <a:pt x="12065" y="8026"/>
                      <a:pt x="11950" y="10579"/>
                      <a:pt x="11950" y="14033"/>
                    </a:cubicBezTo>
                    <a:lnTo>
                      <a:pt x="11950" y="25095"/>
                    </a:lnTo>
                    <a:cubicBezTo>
                      <a:pt x="11950" y="27965"/>
                      <a:pt x="11760" y="30251"/>
                      <a:pt x="11379" y="31965"/>
                    </a:cubicBezTo>
                    <a:cubicBezTo>
                      <a:pt x="10998" y="33667"/>
                      <a:pt x="10363" y="35178"/>
                      <a:pt x="9461" y="36474"/>
                    </a:cubicBezTo>
                    <a:cubicBezTo>
                      <a:pt x="8559" y="37782"/>
                      <a:pt x="7328" y="38849"/>
                      <a:pt x="5778" y="39712"/>
                    </a:cubicBezTo>
                    <a:cubicBezTo>
                      <a:pt x="4229" y="40563"/>
                      <a:pt x="2298" y="41186"/>
                      <a:pt x="0" y="41567"/>
                    </a:cubicBezTo>
                    <a:cubicBezTo>
                      <a:pt x="2298" y="41998"/>
                      <a:pt x="4229" y="42913"/>
                      <a:pt x="5778" y="44310"/>
                    </a:cubicBezTo>
                    <a:cubicBezTo>
                      <a:pt x="7328" y="45707"/>
                      <a:pt x="8559" y="47371"/>
                      <a:pt x="9461" y="49314"/>
                    </a:cubicBezTo>
                    <a:cubicBezTo>
                      <a:pt x="10363" y="51257"/>
                      <a:pt x="10998" y="53352"/>
                      <a:pt x="11379" y="55600"/>
                    </a:cubicBezTo>
                    <a:cubicBezTo>
                      <a:pt x="11760" y="57848"/>
                      <a:pt x="11950" y="60413"/>
                      <a:pt x="11950" y="63284"/>
                    </a:cubicBezTo>
                    <a:lnTo>
                      <a:pt x="11950" y="71793"/>
                    </a:lnTo>
                    <a:cubicBezTo>
                      <a:pt x="11950" y="75247"/>
                      <a:pt x="12065" y="77800"/>
                      <a:pt x="12293" y="79476"/>
                    </a:cubicBezTo>
                    <a:cubicBezTo>
                      <a:pt x="12522" y="81140"/>
                      <a:pt x="12878" y="82448"/>
                      <a:pt x="13373" y="83375"/>
                    </a:cubicBezTo>
                    <a:cubicBezTo>
                      <a:pt x="13868" y="84302"/>
                      <a:pt x="14503" y="84950"/>
                      <a:pt x="15265" y="85293"/>
                    </a:cubicBezTo>
                    <a:cubicBezTo>
                      <a:pt x="16027" y="85648"/>
                      <a:pt x="16954" y="85813"/>
                      <a:pt x="18033" y="85813"/>
                    </a:cubicBezTo>
                    <a:lnTo>
                      <a:pt x="20941" y="85877"/>
                    </a:lnTo>
                  </a:path>
                </a:pathLst>
              </a:custGeom>
              <a:noFill/>
              <a:ln w="6019" cap="rnd" cmpd="sng" algn="ctr">
                <a:solidFill>
                  <a:srgbClr val="EE3338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11393"/>
              <p:cNvSpPr/>
              <p:nvPr/>
            </p:nvSpPr>
            <p:spPr>
              <a:xfrm flipH="1">
                <a:off x="5028133" y="2016494"/>
                <a:ext cx="140635" cy="563740"/>
              </a:xfrm>
              <a:custGeom>
                <a:avLst/>
                <a:gdLst/>
                <a:ahLst/>
                <a:cxnLst/>
                <a:rect l="0" t="0" r="0" b="0"/>
                <a:pathLst>
                  <a:path w="98043" h="563740">
                    <a:moveTo>
                      <a:pt x="83489" y="0"/>
                    </a:moveTo>
                    <a:cubicBezTo>
                      <a:pt x="78638" y="0"/>
                      <a:pt x="74473" y="1143"/>
                      <a:pt x="70993" y="3441"/>
                    </a:cubicBezTo>
                    <a:cubicBezTo>
                      <a:pt x="67513" y="5727"/>
                      <a:pt x="64668" y="10007"/>
                      <a:pt x="62458" y="16243"/>
                    </a:cubicBezTo>
                    <a:cubicBezTo>
                      <a:pt x="60248" y="22491"/>
                      <a:pt x="58610" y="31026"/>
                      <a:pt x="57556" y="41846"/>
                    </a:cubicBezTo>
                    <a:cubicBezTo>
                      <a:pt x="56502" y="52679"/>
                      <a:pt x="55969" y="69430"/>
                      <a:pt x="55969" y="92113"/>
                    </a:cubicBezTo>
                    <a:lnTo>
                      <a:pt x="55969" y="164731"/>
                    </a:lnTo>
                    <a:cubicBezTo>
                      <a:pt x="55969" y="183591"/>
                      <a:pt x="55080" y="198615"/>
                      <a:pt x="53289" y="209829"/>
                    </a:cubicBezTo>
                    <a:cubicBezTo>
                      <a:pt x="51498" y="221043"/>
                      <a:pt x="48488" y="230911"/>
                      <a:pt x="44272" y="239445"/>
                    </a:cubicBezTo>
                    <a:cubicBezTo>
                      <a:pt x="40055" y="247980"/>
                      <a:pt x="34315" y="255054"/>
                      <a:pt x="27038" y="260654"/>
                    </a:cubicBezTo>
                    <a:cubicBezTo>
                      <a:pt x="19761" y="266268"/>
                      <a:pt x="10744" y="270344"/>
                      <a:pt x="0" y="272884"/>
                    </a:cubicBezTo>
                    <a:cubicBezTo>
                      <a:pt x="10744" y="275691"/>
                      <a:pt x="19761" y="281673"/>
                      <a:pt x="27038" y="290855"/>
                    </a:cubicBezTo>
                    <a:cubicBezTo>
                      <a:pt x="34315" y="300024"/>
                      <a:pt x="40055" y="310984"/>
                      <a:pt x="44272" y="323722"/>
                    </a:cubicBezTo>
                    <a:cubicBezTo>
                      <a:pt x="48488" y="336461"/>
                      <a:pt x="51498" y="350227"/>
                      <a:pt x="53289" y="364997"/>
                    </a:cubicBezTo>
                    <a:cubicBezTo>
                      <a:pt x="55080" y="379780"/>
                      <a:pt x="55969" y="396595"/>
                      <a:pt x="55969" y="415442"/>
                    </a:cubicBezTo>
                    <a:lnTo>
                      <a:pt x="55969" y="471246"/>
                    </a:lnTo>
                    <a:cubicBezTo>
                      <a:pt x="55969" y="493928"/>
                      <a:pt x="56502" y="510743"/>
                      <a:pt x="57556" y="521703"/>
                    </a:cubicBezTo>
                    <a:cubicBezTo>
                      <a:pt x="58610" y="532650"/>
                      <a:pt x="60299" y="541185"/>
                      <a:pt x="62611" y="547306"/>
                    </a:cubicBezTo>
                    <a:cubicBezTo>
                      <a:pt x="64935" y="553415"/>
                      <a:pt x="67894" y="557618"/>
                      <a:pt x="71475" y="559917"/>
                    </a:cubicBezTo>
                    <a:cubicBezTo>
                      <a:pt x="75057" y="562216"/>
                      <a:pt x="79375" y="563359"/>
                      <a:pt x="84441" y="563359"/>
                    </a:cubicBezTo>
                    <a:lnTo>
                      <a:pt x="98043" y="563740"/>
                    </a:lnTo>
                  </a:path>
                </a:pathLst>
              </a:custGeom>
              <a:noFill/>
              <a:ln w="12039" cap="rnd" cmpd="sng" algn="ctr">
                <a:solidFill>
                  <a:srgbClr val="EE3338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11394"/>
              <p:cNvSpPr/>
              <p:nvPr/>
            </p:nvSpPr>
            <p:spPr>
              <a:xfrm>
                <a:off x="3887801" y="1821004"/>
                <a:ext cx="1010881" cy="379095"/>
              </a:xfrm>
              <a:custGeom>
                <a:avLst/>
                <a:gdLst/>
                <a:ahLst/>
                <a:cxnLst/>
                <a:rect l="0" t="0" r="0" b="0"/>
                <a:pathLst>
                  <a:path w="1010881" h="379095">
                    <a:moveTo>
                      <a:pt x="1010881" y="0"/>
                    </a:moveTo>
                    <a:lnTo>
                      <a:pt x="0" y="379095"/>
                    </a:lnTo>
                  </a:path>
                </a:pathLst>
              </a:custGeom>
              <a:noFill/>
              <a:ln w="12382" cap="flat" cmpd="sng" algn="ctr">
                <a:solidFill>
                  <a:srgbClr val="00B0F0">
                    <a:alpha val="100000"/>
                  </a:srgbClr>
                </a:solidFill>
                <a:custDash>
                  <a:ds d="415179" sp="415179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11395"/>
              <p:cNvSpPr/>
              <p:nvPr/>
            </p:nvSpPr>
            <p:spPr>
              <a:xfrm>
                <a:off x="3873759" y="2466851"/>
                <a:ext cx="1017905" cy="340474"/>
              </a:xfrm>
              <a:custGeom>
                <a:avLst/>
                <a:gdLst/>
                <a:ahLst/>
                <a:cxnLst/>
                <a:rect l="0" t="0" r="0" b="0"/>
                <a:pathLst>
                  <a:path w="1017905" h="340474">
                    <a:moveTo>
                      <a:pt x="1017905" y="340474"/>
                    </a:moveTo>
                    <a:lnTo>
                      <a:pt x="0" y="0"/>
                    </a:lnTo>
                  </a:path>
                </a:pathLst>
              </a:custGeom>
              <a:noFill/>
              <a:ln w="12382" cap="flat" cmpd="sng" algn="ctr">
                <a:solidFill>
                  <a:srgbClr val="00B0F0">
                    <a:alpha val="100000"/>
                  </a:srgbClr>
                </a:solidFill>
                <a:custDash>
                  <a:ds d="412717" sp="412717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Rectangle 11416"/>
              <p:cNvSpPr/>
              <p:nvPr/>
            </p:nvSpPr>
            <p:spPr>
              <a:xfrm>
                <a:off x="5619741" y="2346043"/>
                <a:ext cx="27843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</a:t>
                </a:r>
              </a:p>
            </p:txBody>
          </p:sp>
          <p:sp>
            <p:nvSpPr>
              <p:cNvPr id="130" name="Rectangle 11447"/>
              <p:cNvSpPr/>
              <p:nvPr/>
            </p:nvSpPr>
            <p:spPr>
              <a:xfrm>
                <a:off x="3932600" y="1870420"/>
                <a:ext cx="148491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131" name="Rectangle 11448"/>
              <p:cNvSpPr/>
              <p:nvPr/>
            </p:nvSpPr>
            <p:spPr>
              <a:xfrm>
                <a:off x="3768432" y="2756939"/>
                <a:ext cx="134317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1O</a:t>
                </a:r>
              </a:p>
            </p:txBody>
          </p:sp>
          <p:sp>
            <p:nvSpPr>
              <p:cNvPr id="132" name="Rectangle 11449"/>
              <p:cNvSpPr/>
              <p:nvPr/>
            </p:nvSpPr>
            <p:spPr>
              <a:xfrm>
                <a:off x="3768432" y="2565703"/>
                <a:ext cx="115756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20</a:t>
                </a:r>
              </a:p>
            </p:txBody>
          </p:sp>
          <p:sp>
            <p:nvSpPr>
              <p:cNvPr id="133" name="Rectangle 11450"/>
              <p:cNvSpPr/>
              <p:nvPr/>
            </p:nvSpPr>
            <p:spPr>
              <a:xfrm>
                <a:off x="3768432" y="2360667"/>
                <a:ext cx="115756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30</a:t>
                </a:r>
              </a:p>
            </p:txBody>
          </p:sp>
          <p:sp>
            <p:nvSpPr>
              <p:cNvPr id="134" name="Rectangle 11451"/>
              <p:cNvSpPr/>
              <p:nvPr/>
            </p:nvSpPr>
            <p:spPr>
              <a:xfrm>
                <a:off x="3768432" y="2151687"/>
                <a:ext cx="115756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40</a:t>
                </a:r>
              </a:p>
            </p:txBody>
          </p:sp>
          <p:sp>
            <p:nvSpPr>
              <p:cNvPr id="135" name="Rectangle 11452"/>
              <p:cNvSpPr/>
              <p:nvPr/>
            </p:nvSpPr>
            <p:spPr>
              <a:xfrm>
                <a:off x="3768432" y="1979181"/>
                <a:ext cx="115756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  <p:sp>
            <p:nvSpPr>
              <p:cNvPr id="136" name="Rectangle 11470"/>
              <p:cNvSpPr/>
              <p:nvPr/>
            </p:nvSpPr>
            <p:spPr>
              <a:xfrm>
                <a:off x="4894565" y="2442354"/>
                <a:ext cx="111031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9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30</a:t>
                </a:r>
              </a:p>
            </p:txBody>
          </p:sp>
          <p:sp>
            <p:nvSpPr>
              <p:cNvPr id="137" name="Rectangle 11471"/>
              <p:cNvSpPr/>
              <p:nvPr/>
            </p:nvSpPr>
            <p:spPr>
              <a:xfrm>
                <a:off x="4894565" y="1964761"/>
                <a:ext cx="111031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9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40</a:t>
                </a:r>
              </a:p>
            </p:txBody>
          </p:sp>
          <p:sp>
            <p:nvSpPr>
              <p:cNvPr id="138" name="Rectangle 11472"/>
              <p:cNvSpPr/>
              <p:nvPr/>
            </p:nvSpPr>
            <p:spPr>
              <a:xfrm>
                <a:off x="4894565" y="1461584"/>
                <a:ext cx="43535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9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 </a:t>
                </a:r>
              </a:p>
            </p:txBody>
          </p:sp>
          <p:sp>
            <p:nvSpPr>
              <p:cNvPr id="139" name="Rectangle 11475"/>
              <p:cNvSpPr/>
              <p:nvPr/>
            </p:nvSpPr>
            <p:spPr>
              <a:xfrm>
                <a:off x="4303984" y="2338732"/>
                <a:ext cx="377977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D1C24"/>
                    </a:solidFill>
                    <a:effectLst/>
                    <a:uLnTx/>
                    <a:uFillTx/>
                  </a:rPr>
                  <a:t>division</a:t>
                </a:r>
              </a:p>
            </p:txBody>
          </p:sp>
        </p:grpSp>
        <p:sp>
          <p:nvSpPr>
            <p:cNvPr id="140" name="Rectangle 11475"/>
            <p:cNvSpPr/>
            <p:nvPr/>
          </p:nvSpPr>
          <p:spPr>
            <a:xfrm>
              <a:off x="6455396" y="3290365"/>
              <a:ext cx="977832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ED1C24"/>
                  </a:solidFill>
                  <a:effectLst/>
                  <a:uLnTx/>
                  <a:uFillTx/>
                </a:rPr>
                <a:t>5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ED1C24"/>
                  </a:solidFill>
                  <a:effectLst/>
                  <a:uLnTx/>
                  <a:uFillTx/>
                </a:rPr>
                <a:t> divisions</a:t>
              </a:r>
            </a:p>
          </p:txBody>
        </p:sp>
        <p:sp>
          <p:nvSpPr>
            <p:cNvPr id="142" name="Flowchart: Stored Data 141"/>
            <p:cNvSpPr/>
            <p:nvPr/>
          </p:nvSpPr>
          <p:spPr>
            <a:xfrm rot="16200000">
              <a:off x="3530104" y="4108550"/>
              <a:ext cx="616362" cy="878992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1486E0C4-1507-3608-DF59-0EE92241FCE0}"/>
              </a:ext>
            </a:extLst>
          </p:cNvPr>
          <p:cNvSpPr/>
          <p:nvPr/>
        </p:nvSpPr>
        <p:spPr>
          <a:xfrm>
            <a:off x="2360563" y="5230344"/>
            <a:ext cx="6986131" cy="484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Entre deux graduations, il y a 5 divisions</a:t>
            </a:r>
          </a:p>
        </p:txBody>
      </p:sp>
      <p:sp>
        <p:nvSpPr>
          <p:cNvPr id="5" name="Rectangle 11475">
            <a:extLst>
              <a:ext uri="{FF2B5EF4-FFF2-40B4-BE49-F238E27FC236}">
                <a16:creationId xmlns:a16="http://schemas.microsoft.com/office/drawing/2014/main" id="{67A3FFC9-6C29-7EAC-5CC9-438229F62BD3}"/>
              </a:ext>
            </a:extLst>
          </p:cNvPr>
          <p:cNvSpPr/>
          <p:nvPr/>
        </p:nvSpPr>
        <p:spPr>
          <a:xfrm>
            <a:off x="1033477" y="2530228"/>
            <a:ext cx="1973297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</a:rPr>
              <a:t>Graduation: 40 mL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9EDF003-2D7F-E4E2-7618-68E7B2E01DAD}"/>
              </a:ext>
            </a:extLst>
          </p:cNvPr>
          <p:cNvCxnSpPr/>
          <p:nvPr/>
        </p:nvCxnSpPr>
        <p:spPr>
          <a:xfrm>
            <a:off x="3035030" y="2715725"/>
            <a:ext cx="120052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1475">
            <a:extLst>
              <a:ext uri="{FF2B5EF4-FFF2-40B4-BE49-F238E27FC236}">
                <a16:creationId xmlns:a16="http://schemas.microsoft.com/office/drawing/2014/main" id="{779B6AE7-616F-DDC4-E57E-91F092F20A61}"/>
              </a:ext>
            </a:extLst>
          </p:cNvPr>
          <p:cNvSpPr/>
          <p:nvPr/>
        </p:nvSpPr>
        <p:spPr>
          <a:xfrm>
            <a:off x="1016913" y="2895193"/>
            <a:ext cx="1973297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</a:rPr>
              <a:t>Graduation: 30 mL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7EF0D309-46A0-2C92-9A9B-E2DF51E4DE63}"/>
              </a:ext>
            </a:extLst>
          </p:cNvPr>
          <p:cNvCxnSpPr/>
          <p:nvPr/>
        </p:nvCxnSpPr>
        <p:spPr>
          <a:xfrm>
            <a:off x="3051238" y="3101588"/>
            <a:ext cx="120052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79419-6784-A0BD-FB56-FCFE66BFE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0C15D52-ACA4-49B4-46B5-96E3BBBAE78C}"/>
              </a:ext>
            </a:extLst>
          </p:cNvPr>
          <p:cNvSpPr/>
          <p:nvPr/>
        </p:nvSpPr>
        <p:spPr>
          <a:xfrm>
            <a:off x="827065" y="218248"/>
            <a:ext cx="1042981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détermine la valeur d’une division.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98908DF-F962-90BF-55EC-0BD3F4EB780C}"/>
              </a:ext>
            </a:extLst>
          </p:cNvPr>
          <p:cNvSpPr/>
          <p:nvPr/>
        </p:nvSpPr>
        <p:spPr>
          <a:xfrm>
            <a:off x="298129" y="656483"/>
            <a:ext cx="9250605" cy="36396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incite les élèves à suivre.</a:t>
            </a:r>
          </a:p>
        </p:txBody>
      </p:sp>
      <p:pic>
        <p:nvPicPr>
          <p:cNvPr id="10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194BF541-969D-AB23-22BB-EDFE084C961C}"/>
              </a:ext>
            </a:extLst>
          </p:cNvPr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EAB2876-621C-EB52-E067-B2C70F209952}"/>
              </a:ext>
            </a:extLst>
          </p:cNvPr>
          <p:cNvGrpSpPr/>
          <p:nvPr/>
        </p:nvGrpSpPr>
        <p:grpSpPr>
          <a:xfrm>
            <a:off x="2578448" y="1163756"/>
            <a:ext cx="5195528" cy="3254892"/>
            <a:chOff x="3085465" y="1717703"/>
            <a:chExt cx="4347763" cy="3254892"/>
          </a:xfrm>
        </p:grpSpPr>
        <p:grpSp>
          <p:nvGrpSpPr>
            <p:cNvPr id="70" name="Group 6">
              <a:extLst>
                <a:ext uri="{FF2B5EF4-FFF2-40B4-BE49-F238E27FC236}">
                  <a16:creationId xmlns:a16="http://schemas.microsoft.com/office/drawing/2014/main" id="{70A2AD97-3940-A47C-36CF-CC74BADE5153}"/>
                </a:ext>
              </a:extLst>
            </p:cNvPr>
            <p:cNvGrpSpPr/>
            <p:nvPr/>
          </p:nvGrpSpPr>
          <p:grpSpPr>
            <a:xfrm>
              <a:off x="3085465" y="1717703"/>
              <a:ext cx="4131481" cy="3254892"/>
              <a:chOff x="3473085" y="1461584"/>
              <a:chExt cx="2174499" cy="1600681"/>
            </a:xfrm>
          </p:grpSpPr>
          <p:sp>
            <p:nvSpPr>
              <p:cNvPr id="72" name="Freeform 11227">
                <a:extLst>
                  <a:ext uri="{FF2B5EF4-FFF2-40B4-BE49-F238E27FC236}">
                    <a16:creationId xmlns:a16="http://schemas.microsoft.com/office/drawing/2014/main" id="{BD41A6CB-F1DC-CB72-94F3-B024572D492E}"/>
                  </a:ext>
                </a:extLst>
              </p:cNvPr>
              <p:cNvSpPr/>
              <p:nvPr/>
            </p:nvSpPr>
            <p:spPr>
              <a:xfrm>
                <a:off x="3473085" y="2990460"/>
                <a:ext cx="754747" cy="71805"/>
              </a:xfrm>
              <a:custGeom>
                <a:avLst/>
                <a:gdLst/>
                <a:ahLst/>
                <a:cxnLst/>
                <a:rect l="0" t="0" r="0" b="0"/>
                <a:pathLst>
                  <a:path w="754747" h="71805">
                    <a:moveTo>
                      <a:pt x="25" y="1320"/>
                    </a:moveTo>
                    <a:lnTo>
                      <a:pt x="25" y="17423"/>
                    </a:lnTo>
                    <a:cubicBezTo>
                      <a:pt x="25" y="47459"/>
                      <a:pt x="169709" y="71805"/>
                      <a:pt x="377862" y="71805"/>
                    </a:cubicBezTo>
                    <a:cubicBezTo>
                      <a:pt x="586015" y="71805"/>
                      <a:pt x="754747" y="47459"/>
                      <a:pt x="754747" y="17423"/>
                    </a:cubicBezTo>
                    <a:cubicBezTo>
                      <a:pt x="754747" y="16674"/>
                      <a:pt x="754620" y="15937"/>
                      <a:pt x="754417" y="15188"/>
                    </a:cubicBezTo>
                    <a:lnTo>
                      <a:pt x="754417" y="0"/>
                    </a:lnTo>
                    <a:lnTo>
                      <a:pt x="754747" y="0"/>
                    </a:lnTo>
                    <a:cubicBezTo>
                      <a:pt x="754747" y="29361"/>
                      <a:pt x="585799" y="47471"/>
                      <a:pt x="377380" y="47471"/>
                    </a:cubicBezTo>
                    <a:cubicBezTo>
                      <a:pt x="168960" y="47471"/>
                      <a:pt x="0" y="30174"/>
                      <a:pt x="0" y="813"/>
                    </a:cubicBezTo>
                    <a:close/>
                    <a:moveTo>
                      <a:pt x="25" y="1320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203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11228">
                <a:extLst>
                  <a:ext uri="{FF2B5EF4-FFF2-40B4-BE49-F238E27FC236}">
                    <a16:creationId xmlns:a16="http://schemas.microsoft.com/office/drawing/2014/main" id="{F448F9E3-B837-2F17-1F26-4CA76881996E}"/>
                  </a:ext>
                </a:extLst>
              </p:cNvPr>
              <p:cNvSpPr/>
              <p:nvPr/>
            </p:nvSpPr>
            <p:spPr>
              <a:xfrm>
                <a:off x="3473088" y="2939726"/>
                <a:ext cx="754748" cy="106348"/>
              </a:xfrm>
              <a:custGeom>
                <a:avLst/>
                <a:gdLst/>
                <a:ahLst/>
                <a:cxnLst/>
                <a:rect l="0" t="0" r="0" b="0"/>
                <a:pathLst>
                  <a:path w="754748" h="106348">
                    <a:moveTo>
                      <a:pt x="754748" y="53174"/>
                    </a:moveTo>
                    <a:cubicBezTo>
                      <a:pt x="754748" y="82536"/>
                      <a:pt x="585788" y="106348"/>
                      <a:pt x="377381" y="106348"/>
                    </a:cubicBezTo>
                    <a:cubicBezTo>
                      <a:pt x="168961" y="106348"/>
                      <a:pt x="0" y="82536"/>
                      <a:pt x="0" y="53174"/>
                    </a:cubicBezTo>
                    <a:cubicBezTo>
                      <a:pt x="0" y="23799"/>
                      <a:pt x="168961" y="0"/>
                      <a:pt x="377381" y="0"/>
                    </a:cubicBezTo>
                    <a:cubicBezTo>
                      <a:pt x="585788" y="0"/>
                      <a:pt x="754748" y="23799"/>
                      <a:pt x="754748" y="53174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203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11229">
                <a:extLst>
                  <a:ext uri="{FF2B5EF4-FFF2-40B4-BE49-F238E27FC236}">
                    <a16:creationId xmlns:a16="http://schemas.microsoft.com/office/drawing/2014/main" id="{97F3202E-B207-2FE3-F757-AC1C46EFC4D0}"/>
                  </a:ext>
                </a:extLst>
              </p:cNvPr>
              <p:cNvSpPr/>
              <p:nvPr/>
            </p:nvSpPr>
            <p:spPr>
              <a:xfrm>
                <a:off x="3638369" y="1871881"/>
                <a:ext cx="464464" cy="1133157"/>
              </a:xfrm>
              <a:custGeom>
                <a:avLst/>
                <a:gdLst/>
                <a:ahLst/>
                <a:cxnLst/>
                <a:rect l="0" t="0" r="0" b="0"/>
                <a:pathLst>
                  <a:path w="464464" h="1133157">
                    <a:moveTo>
                      <a:pt x="464464" y="0"/>
                    </a:moveTo>
                    <a:lnTo>
                      <a:pt x="464464" y="1096111"/>
                    </a:lnTo>
                    <a:cubicBezTo>
                      <a:pt x="464464" y="1116571"/>
                      <a:pt x="360490" y="1133157"/>
                      <a:pt x="232232" y="1133157"/>
                    </a:cubicBezTo>
                    <a:cubicBezTo>
                      <a:pt x="103975" y="1133157"/>
                      <a:pt x="0" y="1116571"/>
                      <a:pt x="0" y="109611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203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5" name="Picture 11230">
                <a:extLst>
                  <a:ext uri="{FF2B5EF4-FFF2-40B4-BE49-F238E27FC236}">
                    <a16:creationId xmlns:a16="http://schemas.microsoft.com/office/drawing/2014/main" id="{4802DB40-C008-5928-3736-DFFDAAD38B14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625659" y="2724156"/>
                <a:ext cx="489861" cy="293593"/>
              </a:xfrm>
              <a:prstGeom prst="rect">
                <a:avLst/>
              </a:prstGeom>
              <a:noFill/>
            </p:spPr>
          </p:pic>
          <p:sp>
            <p:nvSpPr>
              <p:cNvPr id="76" name="Freeform 11231">
                <a:extLst>
                  <a:ext uri="{FF2B5EF4-FFF2-40B4-BE49-F238E27FC236}">
                    <a16:creationId xmlns:a16="http://schemas.microsoft.com/office/drawing/2014/main" id="{7045EFC9-08F5-F0CB-364B-4169D06171F2}"/>
                  </a:ext>
                </a:extLst>
              </p:cNvPr>
              <p:cNvSpPr/>
              <p:nvPr/>
            </p:nvSpPr>
            <p:spPr>
              <a:xfrm>
                <a:off x="3638369" y="1871881"/>
                <a:ext cx="464464" cy="1133157"/>
              </a:xfrm>
              <a:custGeom>
                <a:avLst/>
                <a:gdLst/>
                <a:ahLst/>
                <a:cxnLst/>
                <a:rect l="0" t="0" r="0" b="0"/>
                <a:pathLst>
                  <a:path w="464464" h="1133157">
                    <a:moveTo>
                      <a:pt x="464464" y="0"/>
                    </a:moveTo>
                    <a:lnTo>
                      <a:pt x="464464" y="1096111"/>
                    </a:lnTo>
                    <a:cubicBezTo>
                      <a:pt x="464464" y="1116571"/>
                      <a:pt x="360490" y="1133157"/>
                      <a:pt x="232232" y="1133157"/>
                    </a:cubicBezTo>
                    <a:cubicBezTo>
                      <a:pt x="103975" y="1133157"/>
                      <a:pt x="0" y="1116571"/>
                      <a:pt x="0" y="1096111"/>
                    </a:cubicBezTo>
                    <a:lnTo>
                      <a:pt x="0" y="0"/>
                    </a:lnTo>
                  </a:path>
                </a:pathLst>
              </a:custGeom>
              <a:noFill/>
              <a:ln w="5448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 11232">
                <a:extLst>
                  <a:ext uri="{FF2B5EF4-FFF2-40B4-BE49-F238E27FC236}">
                    <a16:creationId xmlns:a16="http://schemas.microsoft.com/office/drawing/2014/main" id="{A28B981B-65F0-BB14-EE14-B648747C2135}"/>
                  </a:ext>
                </a:extLst>
              </p:cNvPr>
              <p:cNvSpPr/>
              <p:nvPr/>
            </p:nvSpPr>
            <p:spPr>
              <a:xfrm>
                <a:off x="3641881" y="2722812"/>
                <a:ext cx="458749" cy="26619"/>
              </a:xfrm>
              <a:custGeom>
                <a:avLst/>
                <a:gdLst/>
                <a:ahLst/>
                <a:cxnLst/>
                <a:rect l="0" t="0" r="0" b="0"/>
                <a:pathLst>
                  <a:path w="458749" h="26619">
                    <a:moveTo>
                      <a:pt x="228422" y="26619"/>
                    </a:moveTo>
                    <a:cubicBezTo>
                      <a:pt x="355104" y="26619"/>
                      <a:pt x="458749" y="17857"/>
                      <a:pt x="458749" y="13818"/>
                    </a:cubicBezTo>
                    <a:cubicBezTo>
                      <a:pt x="458749" y="9779"/>
                      <a:pt x="354266" y="0"/>
                      <a:pt x="227597" y="0"/>
                    </a:cubicBezTo>
                    <a:cubicBezTo>
                      <a:pt x="100915" y="0"/>
                      <a:pt x="0" y="9779"/>
                      <a:pt x="0" y="13818"/>
                    </a:cubicBezTo>
                    <a:cubicBezTo>
                      <a:pt x="0" y="17857"/>
                      <a:pt x="101740" y="26619"/>
                      <a:pt x="228422" y="26619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5448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reeform 11233">
                <a:extLst>
                  <a:ext uri="{FF2B5EF4-FFF2-40B4-BE49-F238E27FC236}">
                    <a16:creationId xmlns:a16="http://schemas.microsoft.com/office/drawing/2014/main" id="{F31F86B7-6B02-5A14-E6CB-7D5FDDEA62BB}"/>
                  </a:ext>
                </a:extLst>
              </p:cNvPr>
              <p:cNvSpPr/>
              <p:nvPr/>
            </p:nvSpPr>
            <p:spPr>
              <a:xfrm>
                <a:off x="3683882" y="278231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Freeform 11234">
                <a:extLst>
                  <a:ext uri="{FF2B5EF4-FFF2-40B4-BE49-F238E27FC236}">
                    <a16:creationId xmlns:a16="http://schemas.microsoft.com/office/drawing/2014/main" id="{5F0E5968-017C-56F6-ECAD-CF716CB3032C}"/>
                  </a:ext>
                </a:extLst>
              </p:cNvPr>
              <p:cNvSpPr/>
              <p:nvPr/>
            </p:nvSpPr>
            <p:spPr>
              <a:xfrm>
                <a:off x="3683882" y="2743217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reeform 11235">
                <a:extLst>
                  <a:ext uri="{FF2B5EF4-FFF2-40B4-BE49-F238E27FC236}">
                    <a16:creationId xmlns:a16="http://schemas.microsoft.com/office/drawing/2014/main" id="{1E7D9C55-960C-9EAD-2731-014DD095C2B7}"/>
                  </a:ext>
                </a:extLst>
              </p:cNvPr>
              <p:cNvSpPr/>
              <p:nvPr/>
            </p:nvSpPr>
            <p:spPr>
              <a:xfrm>
                <a:off x="3683882" y="2704120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 11236">
                <a:extLst>
                  <a:ext uri="{FF2B5EF4-FFF2-40B4-BE49-F238E27FC236}">
                    <a16:creationId xmlns:a16="http://schemas.microsoft.com/office/drawing/2014/main" id="{8A2783D6-B807-8975-DA63-5F1BA16DE402}"/>
                  </a:ext>
                </a:extLst>
              </p:cNvPr>
              <p:cNvSpPr/>
              <p:nvPr/>
            </p:nvSpPr>
            <p:spPr>
              <a:xfrm>
                <a:off x="3683882" y="2665023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reeform 11237">
                <a:extLst>
                  <a:ext uri="{FF2B5EF4-FFF2-40B4-BE49-F238E27FC236}">
                    <a16:creationId xmlns:a16="http://schemas.microsoft.com/office/drawing/2014/main" id="{49E9438A-E0D6-344E-778C-5A3AC57FA783}"/>
                  </a:ext>
                </a:extLst>
              </p:cNvPr>
              <p:cNvSpPr/>
              <p:nvPr/>
            </p:nvSpPr>
            <p:spPr>
              <a:xfrm>
                <a:off x="3683882" y="258682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Freeform 11238">
                <a:extLst>
                  <a:ext uri="{FF2B5EF4-FFF2-40B4-BE49-F238E27FC236}">
                    <a16:creationId xmlns:a16="http://schemas.microsoft.com/office/drawing/2014/main" id="{E41ADCE2-3B99-A197-85E3-8B1661F77377}"/>
                  </a:ext>
                </a:extLst>
              </p:cNvPr>
              <p:cNvSpPr/>
              <p:nvPr/>
            </p:nvSpPr>
            <p:spPr>
              <a:xfrm>
                <a:off x="3683882" y="2547732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 11239">
                <a:extLst>
                  <a:ext uri="{FF2B5EF4-FFF2-40B4-BE49-F238E27FC236}">
                    <a16:creationId xmlns:a16="http://schemas.microsoft.com/office/drawing/2014/main" id="{73DDCFA0-06A6-3D79-FA8B-3B13460F9F71}"/>
                  </a:ext>
                </a:extLst>
              </p:cNvPr>
              <p:cNvSpPr/>
              <p:nvPr/>
            </p:nvSpPr>
            <p:spPr>
              <a:xfrm>
                <a:off x="3683882" y="2508636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Freeform 11240">
                <a:extLst>
                  <a:ext uri="{FF2B5EF4-FFF2-40B4-BE49-F238E27FC236}">
                    <a16:creationId xmlns:a16="http://schemas.microsoft.com/office/drawing/2014/main" id="{4A5168D2-47D2-1C5A-5543-E7EACD3DD44A}"/>
                  </a:ext>
                </a:extLst>
              </p:cNvPr>
              <p:cNvSpPr/>
              <p:nvPr/>
            </p:nvSpPr>
            <p:spPr>
              <a:xfrm>
                <a:off x="3683882" y="246953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Freeform 11241">
                <a:extLst>
                  <a:ext uri="{FF2B5EF4-FFF2-40B4-BE49-F238E27FC236}">
                    <a16:creationId xmlns:a16="http://schemas.microsoft.com/office/drawing/2014/main" id="{4B4214BC-D7B3-EA78-C94D-8EEFFD40535F}"/>
                  </a:ext>
                </a:extLst>
              </p:cNvPr>
              <p:cNvSpPr/>
              <p:nvPr/>
            </p:nvSpPr>
            <p:spPr>
              <a:xfrm>
                <a:off x="3683882" y="239134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 11242">
                <a:extLst>
                  <a:ext uri="{FF2B5EF4-FFF2-40B4-BE49-F238E27FC236}">
                    <a16:creationId xmlns:a16="http://schemas.microsoft.com/office/drawing/2014/main" id="{9C3AC3F8-83C5-9533-ED8E-E321E4C88791}"/>
                  </a:ext>
                </a:extLst>
              </p:cNvPr>
              <p:cNvSpPr/>
              <p:nvPr/>
            </p:nvSpPr>
            <p:spPr>
              <a:xfrm>
                <a:off x="3683882" y="2352247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Freeform 11243">
                <a:extLst>
                  <a:ext uri="{FF2B5EF4-FFF2-40B4-BE49-F238E27FC236}">
                    <a16:creationId xmlns:a16="http://schemas.microsoft.com/office/drawing/2014/main" id="{4037E4CE-BA9E-EA40-3879-83754F211167}"/>
                  </a:ext>
                </a:extLst>
              </p:cNvPr>
              <p:cNvSpPr/>
              <p:nvPr/>
            </p:nvSpPr>
            <p:spPr>
              <a:xfrm>
                <a:off x="3683882" y="2313151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Freeform 11244">
                <a:extLst>
                  <a:ext uri="{FF2B5EF4-FFF2-40B4-BE49-F238E27FC236}">
                    <a16:creationId xmlns:a16="http://schemas.microsoft.com/office/drawing/2014/main" id="{776B167B-FCB7-3AAB-A189-C6E303F2DA4D}"/>
                  </a:ext>
                </a:extLst>
              </p:cNvPr>
              <p:cNvSpPr/>
              <p:nvPr/>
            </p:nvSpPr>
            <p:spPr>
              <a:xfrm>
                <a:off x="3683882" y="227405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 11245">
                <a:extLst>
                  <a:ext uri="{FF2B5EF4-FFF2-40B4-BE49-F238E27FC236}">
                    <a16:creationId xmlns:a16="http://schemas.microsoft.com/office/drawing/2014/main" id="{123F08DC-8DD0-C064-FBE6-105742D5EA25}"/>
                  </a:ext>
                </a:extLst>
              </p:cNvPr>
              <p:cNvSpPr/>
              <p:nvPr/>
            </p:nvSpPr>
            <p:spPr>
              <a:xfrm>
                <a:off x="3683882" y="2195803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reeform 11246">
                <a:extLst>
                  <a:ext uri="{FF2B5EF4-FFF2-40B4-BE49-F238E27FC236}">
                    <a16:creationId xmlns:a16="http://schemas.microsoft.com/office/drawing/2014/main" id="{C48DBD89-957A-D06D-8A4D-2470AF8A6910}"/>
                  </a:ext>
                </a:extLst>
              </p:cNvPr>
              <p:cNvSpPr/>
              <p:nvPr/>
            </p:nvSpPr>
            <p:spPr>
              <a:xfrm>
                <a:off x="3683882" y="2156706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 11247">
                <a:extLst>
                  <a:ext uri="{FF2B5EF4-FFF2-40B4-BE49-F238E27FC236}">
                    <a16:creationId xmlns:a16="http://schemas.microsoft.com/office/drawing/2014/main" id="{8EC86359-CBDE-AD3B-A548-EED1B33A4D8E}"/>
                  </a:ext>
                </a:extLst>
              </p:cNvPr>
              <p:cNvSpPr/>
              <p:nvPr/>
            </p:nvSpPr>
            <p:spPr>
              <a:xfrm>
                <a:off x="3683882" y="211760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 11248">
                <a:extLst>
                  <a:ext uri="{FF2B5EF4-FFF2-40B4-BE49-F238E27FC236}">
                    <a16:creationId xmlns:a16="http://schemas.microsoft.com/office/drawing/2014/main" id="{5B9E7B94-790D-BF65-5F3B-907E8838BD19}"/>
                  </a:ext>
                </a:extLst>
              </p:cNvPr>
              <p:cNvSpPr/>
              <p:nvPr/>
            </p:nvSpPr>
            <p:spPr>
              <a:xfrm>
                <a:off x="3683882" y="2078511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reeform 11249">
                <a:extLst>
                  <a:ext uri="{FF2B5EF4-FFF2-40B4-BE49-F238E27FC236}">
                    <a16:creationId xmlns:a16="http://schemas.microsoft.com/office/drawing/2014/main" id="{A494D45E-97B6-FB41-D98F-F58B794DDF5B}"/>
                  </a:ext>
                </a:extLst>
              </p:cNvPr>
              <p:cNvSpPr/>
              <p:nvPr/>
            </p:nvSpPr>
            <p:spPr>
              <a:xfrm>
                <a:off x="3683882" y="2938702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 11250">
                <a:extLst>
                  <a:ext uri="{FF2B5EF4-FFF2-40B4-BE49-F238E27FC236}">
                    <a16:creationId xmlns:a16="http://schemas.microsoft.com/office/drawing/2014/main" id="{DB290780-1DEF-32F9-B845-555AF0685D32}"/>
                  </a:ext>
                </a:extLst>
              </p:cNvPr>
              <p:cNvSpPr/>
              <p:nvPr/>
            </p:nvSpPr>
            <p:spPr>
              <a:xfrm>
                <a:off x="3683882" y="2899605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 11251">
                <a:extLst>
                  <a:ext uri="{FF2B5EF4-FFF2-40B4-BE49-F238E27FC236}">
                    <a16:creationId xmlns:a16="http://schemas.microsoft.com/office/drawing/2014/main" id="{8CB61A5B-C6D4-1EE8-043C-0EEF28FEB0AA}"/>
                  </a:ext>
                </a:extLst>
              </p:cNvPr>
              <p:cNvSpPr/>
              <p:nvPr/>
            </p:nvSpPr>
            <p:spPr>
              <a:xfrm>
                <a:off x="3683882" y="2860508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 11252">
                <a:extLst>
                  <a:ext uri="{FF2B5EF4-FFF2-40B4-BE49-F238E27FC236}">
                    <a16:creationId xmlns:a16="http://schemas.microsoft.com/office/drawing/2014/main" id="{EE3EBDD6-FE7B-CE9F-F4D1-0A6917E69039}"/>
                  </a:ext>
                </a:extLst>
              </p:cNvPr>
              <p:cNvSpPr/>
              <p:nvPr/>
            </p:nvSpPr>
            <p:spPr>
              <a:xfrm>
                <a:off x="3647922" y="2821412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 11253">
                <a:extLst>
                  <a:ext uri="{FF2B5EF4-FFF2-40B4-BE49-F238E27FC236}">
                    <a16:creationId xmlns:a16="http://schemas.microsoft.com/office/drawing/2014/main" id="{F6555443-F909-F19F-885B-7C4C9E4AF6AE}"/>
                  </a:ext>
                </a:extLst>
              </p:cNvPr>
              <p:cNvSpPr/>
              <p:nvPr/>
            </p:nvSpPr>
            <p:spPr>
              <a:xfrm>
                <a:off x="3647922" y="2625926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 11254">
                <a:extLst>
                  <a:ext uri="{FF2B5EF4-FFF2-40B4-BE49-F238E27FC236}">
                    <a16:creationId xmlns:a16="http://schemas.microsoft.com/office/drawing/2014/main" id="{7AB313A2-84BB-7517-1109-B310D3A64057}"/>
                  </a:ext>
                </a:extLst>
              </p:cNvPr>
              <p:cNvSpPr/>
              <p:nvPr/>
            </p:nvSpPr>
            <p:spPr>
              <a:xfrm>
                <a:off x="3647922" y="2430441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 11255">
                <a:extLst>
                  <a:ext uri="{FF2B5EF4-FFF2-40B4-BE49-F238E27FC236}">
                    <a16:creationId xmlns:a16="http://schemas.microsoft.com/office/drawing/2014/main" id="{5904AAF8-392F-8F95-81D5-998239F67620}"/>
                  </a:ext>
                </a:extLst>
              </p:cNvPr>
              <p:cNvSpPr/>
              <p:nvPr/>
            </p:nvSpPr>
            <p:spPr>
              <a:xfrm>
                <a:off x="3647922" y="2234957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 11256">
                <a:extLst>
                  <a:ext uri="{FF2B5EF4-FFF2-40B4-BE49-F238E27FC236}">
                    <a16:creationId xmlns:a16="http://schemas.microsoft.com/office/drawing/2014/main" id="{1D9E14BE-52AA-B90E-A775-C59F4834E1C3}"/>
                  </a:ext>
                </a:extLst>
              </p:cNvPr>
              <p:cNvSpPr/>
              <p:nvPr/>
            </p:nvSpPr>
            <p:spPr>
              <a:xfrm>
                <a:off x="3647922" y="2042276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 11257">
                <a:extLst>
                  <a:ext uri="{FF2B5EF4-FFF2-40B4-BE49-F238E27FC236}">
                    <a16:creationId xmlns:a16="http://schemas.microsoft.com/office/drawing/2014/main" id="{B9A43455-3861-31A5-D1BC-0BFC621DD889}"/>
                  </a:ext>
                </a:extLst>
              </p:cNvPr>
              <p:cNvSpPr/>
              <p:nvPr/>
            </p:nvSpPr>
            <p:spPr>
              <a:xfrm>
                <a:off x="3647922" y="2234900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11258">
                <a:extLst>
                  <a:ext uri="{FF2B5EF4-FFF2-40B4-BE49-F238E27FC236}">
                    <a16:creationId xmlns:a16="http://schemas.microsoft.com/office/drawing/2014/main" id="{D09B7B94-5D53-0F4F-B035-8740494C122C}"/>
                  </a:ext>
                </a:extLst>
              </p:cNvPr>
              <p:cNvSpPr/>
              <p:nvPr/>
            </p:nvSpPr>
            <p:spPr>
              <a:xfrm>
                <a:off x="3647922" y="2042219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4" name="Picture 11259">
                <a:extLst>
                  <a:ext uri="{FF2B5EF4-FFF2-40B4-BE49-F238E27FC236}">
                    <a16:creationId xmlns:a16="http://schemas.microsoft.com/office/drawing/2014/main" id="{AB23D0AC-F523-9BA0-EC13-0F7222B68B8E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625294" y="1831240"/>
                <a:ext cx="490270" cy="77650"/>
              </a:xfrm>
              <a:prstGeom prst="rect">
                <a:avLst/>
              </a:prstGeom>
              <a:noFill/>
            </p:spPr>
          </p:pic>
          <p:sp>
            <p:nvSpPr>
              <p:cNvPr id="105" name="Freeform 11260">
                <a:extLst>
                  <a:ext uri="{FF2B5EF4-FFF2-40B4-BE49-F238E27FC236}">
                    <a16:creationId xmlns:a16="http://schemas.microsoft.com/office/drawing/2014/main" id="{95FC3630-46CD-79D3-1DB5-FEE6A26977F2}"/>
                  </a:ext>
                </a:extLst>
              </p:cNvPr>
              <p:cNvSpPr/>
              <p:nvPr/>
            </p:nvSpPr>
            <p:spPr>
              <a:xfrm>
                <a:off x="3637994" y="1843940"/>
                <a:ext cx="464870" cy="53238"/>
              </a:xfrm>
              <a:custGeom>
                <a:avLst/>
                <a:gdLst/>
                <a:ahLst/>
                <a:cxnLst/>
                <a:rect l="0" t="0" r="0" b="0"/>
                <a:pathLst>
                  <a:path w="464870" h="53238">
                    <a:moveTo>
                      <a:pt x="0" y="26619"/>
                    </a:moveTo>
                    <a:cubicBezTo>
                      <a:pt x="0" y="26619"/>
                      <a:pt x="65608" y="0"/>
                      <a:pt x="241960" y="0"/>
                    </a:cubicBezTo>
                    <a:cubicBezTo>
                      <a:pt x="418312" y="0"/>
                      <a:pt x="464870" y="26619"/>
                      <a:pt x="464870" y="26619"/>
                    </a:cubicBezTo>
                    <a:cubicBezTo>
                      <a:pt x="464870" y="26619"/>
                      <a:pt x="399973" y="53238"/>
                      <a:pt x="244779" y="52222"/>
                    </a:cubicBezTo>
                    <a:cubicBezTo>
                      <a:pt x="89598" y="51193"/>
                      <a:pt x="0" y="26619"/>
                      <a:pt x="0" y="26619"/>
                    </a:cubicBezTo>
                    <a:close/>
                    <a:moveTo>
                      <a:pt x="0" y="26619"/>
                    </a:moveTo>
                  </a:path>
                </a:pathLst>
              </a:custGeom>
              <a:noFill/>
              <a:ln w="5448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Freeform 11375">
                <a:extLst>
                  <a:ext uri="{FF2B5EF4-FFF2-40B4-BE49-F238E27FC236}">
                    <a16:creationId xmlns:a16="http://schemas.microsoft.com/office/drawing/2014/main" id="{A0C33184-9CE7-B18D-41ED-FAD11B223A74}"/>
                  </a:ext>
                </a:extLst>
              </p:cNvPr>
              <p:cNvSpPr/>
              <p:nvPr/>
            </p:nvSpPr>
            <p:spPr>
              <a:xfrm>
                <a:off x="4739170" y="1987398"/>
                <a:ext cx="579996" cy="648246"/>
              </a:xfrm>
              <a:custGeom>
                <a:avLst/>
                <a:gdLst/>
                <a:ahLst/>
                <a:cxnLst/>
                <a:rect l="0" t="0" r="0" b="0"/>
                <a:pathLst>
                  <a:path w="579996" h="648246">
                    <a:moveTo>
                      <a:pt x="0" y="648246"/>
                    </a:moveTo>
                    <a:lnTo>
                      <a:pt x="579996" y="648246"/>
                    </a:lnTo>
                    <a:lnTo>
                      <a:pt x="579996" y="0"/>
                    </a:lnTo>
                    <a:lnTo>
                      <a:pt x="0" y="0"/>
                    </a:lnTo>
                    <a:lnTo>
                      <a:pt x="0" y="648246"/>
                    </a:lnTo>
                    <a:close/>
                  </a:path>
                </a:pathLst>
              </a:custGeom>
              <a:solidFill>
                <a:srgbClr val="FFDDA5">
                  <a:alpha val="100000"/>
                </a:srgbClr>
              </a:solidFill>
              <a:ln w="12700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7" name="Picture 11376">
                <a:extLst>
                  <a:ext uri="{FF2B5EF4-FFF2-40B4-BE49-F238E27FC236}">
                    <a16:creationId xmlns:a16="http://schemas.microsoft.com/office/drawing/2014/main" id="{6BE0D7BF-EDD5-29F4-1539-FD3C331E1E30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6470" y="2923044"/>
                <a:ext cx="25400" cy="25400"/>
              </a:xfrm>
              <a:prstGeom prst="rect">
                <a:avLst/>
              </a:prstGeom>
              <a:noFill/>
            </p:spPr>
          </p:pic>
          <p:pic>
            <p:nvPicPr>
              <p:cNvPr id="108" name="Picture 11377">
                <a:extLst>
                  <a:ext uri="{FF2B5EF4-FFF2-40B4-BE49-F238E27FC236}">
                    <a16:creationId xmlns:a16="http://schemas.microsoft.com/office/drawing/2014/main" id="{C0DE98E8-FA29-B849-C50A-55F16AA596BC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2605" y="1970839"/>
                <a:ext cx="605205" cy="678217"/>
              </a:xfrm>
              <a:prstGeom prst="rect">
                <a:avLst/>
              </a:prstGeom>
              <a:noFill/>
            </p:spPr>
          </p:pic>
          <p:sp>
            <p:nvSpPr>
              <p:cNvPr id="109" name="Freeform 11378">
                <a:extLst>
                  <a:ext uri="{FF2B5EF4-FFF2-40B4-BE49-F238E27FC236}">
                    <a16:creationId xmlns:a16="http://schemas.microsoft.com/office/drawing/2014/main" id="{B8C49C78-F542-9279-03E8-3ADDAE716024}"/>
                  </a:ext>
                </a:extLst>
              </p:cNvPr>
              <p:cNvSpPr/>
              <p:nvPr/>
            </p:nvSpPr>
            <p:spPr>
              <a:xfrm>
                <a:off x="4755831" y="2454267"/>
                <a:ext cx="59016" cy="0"/>
              </a:xfrm>
              <a:custGeom>
                <a:avLst/>
                <a:gdLst/>
                <a:ahLst/>
                <a:cxnLst/>
                <a:rect l="0" t="0" r="0" b="0"/>
                <a:pathLst>
                  <a:path w="59016">
                    <a:moveTo>
                      <a:pt x="0" y="0"/>
                    </a:moveTo>
                    <a:lnTo>
                      <a:pt x="59016" y="0"/>
                    </a:lnTo>
                  </a:path>
                </a:pathLst>
              </a:custGeom>
              <a:noFill/>
              <a:ln w="631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11379">
                <a:extLst>
                  <a:ext uri="{FF2B5EF4-FFF2-40B4-BE49-F238E27FC236}">
                    <a16:creationId xmlns:a16="http://schemas.microsoft.com/office/drawing/2014/main" id="{A4D9751A-F7AF-516F-CDEF-1A44BFE5ABF4}"/>
                  </a:ext>
                </a:extLst>
              </p:cNvPr>
              <p:cNvSpPr/>
              <p:nvPr/>
            </p:nvSpPr>
            <p:spPr>
              <a:xfrm>
                <a:off x="4755831" y="2355126"/>
                <a:ext cx="59016" cy="0"/>
              </a:xfrm>
              <a:custGeom>
                <a:avLst/>
                <a:gdLst/>
                <a:ahLst/>
                <a:cxnLst/>
                <a:rect l="0" t="0" r="0" b="0"/>
                <a:pathLst>
                  <a:path w="59016">
                    <a:moveTo>
                      <a:pt x="0" y="0"/>
                    </a:moveTo>
                    <a:lnTo>
                      <a:pt x="59016" y="0"/>
                    </a:lnTo>
                  </a:path>
                </a:pathLst>
              </a:custGeom>
              <a:noFill/>
              <a:ln w="631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11380">
                <a:extLst>
                  <a:ext uri="{FF2B5EF4-FFF2-40B4-BE49-F238E27FC236}">
                    <a16:creationId xmlns:a16="http://schemas.microsoft.com/office/drawing/2014/main" id="{748482E8-6894-25A1-B4E3-6230895E4A6A}"/>
                  </a:ext>
                </a:extLst>
              </p:cNvPr>
              <p:cNvSpPr/>
              <p:nvPr/>
            </p:nvSpPr>
            <p:spPr>
              <a:xfrm>
                <a:off x="4755831" y="2255987"/>
                <a:ext cx="59016" cy="0"/>
              </a:xfrm>
              <a:custGeom>
                <a:avLst/>
                <a:gdLst/>
                <a:ahLst/>
                <a:cxnLst/>
                <a:rect l="0" t="0" r="0" b="0"/>
                <a:pathLst>
                  <a:path w="59016">
                    <a:moveTo>
                      <a:pt x="0" y="0"/>
                    </a:moveTo>
                    <a:lnTo>
                      <a:pt x="59016" y="0"/>
                    </a:lnTo>
                  </a:path>
                </a:pathLst>
              </a:custGeom>
              <a:noFill/>
              <a:ln w="631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11381">
                <a:extLst>
                  <a:ext uri="{FF2B5EF4-FFF2-40B4-BE49-F238E27FC236}">
                    <a16:creationId xmlns:a16="http://schemas.microsoft.com/office/drawing/2014/main" id="{59AD216F-5132-DF82-867B-089F2E411A6B}"/>
                  </a:ext>
                </a:extLst>
              </p:cNvPr>
              <p:cNvSpPr/>
              <p:nvPr/>
            </p:nvSpPr>
            <p:spPr>
              <a:xfrm>
                <a:off x="4755831" y="2156847"/>
                <a:ext cx="59016" cy="0"/>
              </a:xfrm>
              <a:custGeom>
                <a:avLst/>
                <a:gdLst/>
                <a:ahLst/>
                <a:cxnLst/>
                <a:rect l="0" t="0" r="0" b="0"/>
                <a:pathLst>
                  <a:path w="59016">
                    <a:moveTo>
                      <a:pt x="0" y="0"/>
                    </a:moveTo>
                    <a:lnTo>
                      <a:pt x="59016" y="0"/>
                    </a:lnTo>
                  </a:path>
                </a:pathLst>
              </a:custGeom>
              <a:noFill/>
              <a:ln w="631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13" name="Picture 11382">
                <a:extLst>
                  <a:ext uri="{FF2B5EF4-FFF2-40B4-BE49-F238E27FC236}">
                    <a16:creationId xmlns:a16="http://schemas.microsoft.com/office/drawing/2014/main" id="{3A9BD582-5B80-755D-180C-58E7C4AEE53F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39975" y="2636688"/>
                <a:ext cx="25400" cy="25400"/>
              </a:xfrm>
              <a:prstGeom prst="rect">
                <a:avLst/>
              </a:prstGeom>
              <a:noFill/>
            </p:spPr>
          </p:pic>
          <p:pic>
            <p:nvPicPr>
              <p:cNvPr id="114" name="Picture 11383">
                <a:extLst>
                  <a:ext uri="{FF2B5EF4-FFF2-40B4-BE49-F238E27FC236}">
                    <a16:creationId xmlns:a16="http://schemas.microsoft.com/office/drawing/2014/main" id="{1BC065D7-BD84-BD3B-F6B6-EE25F068B4E0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6470" y="2536759"/>
                <a:ext cx="158255" cy="34366"/>
              </a:xfrm>
              <a:prstGeom prst="rect">
                <a:avLst/>
              </a:prstGeom>
              <a:noFill/>
            </p:spPr>
          </p:pic>
          <p:pic>
            <p:nvPicPr>
              <p:cNvPr id="115" name="Picture 11384">
                <a:extLst>
                  <a:ext uri="{FF2B5EF4-FFF2-40B4-BE49-F238E27FC236}">
                    <a16:creationId xmlns:a16="http://schemas.microsoft.com/office/drawing/2014/main" id="{8F699748-4694-2E3C-4BB3-ADC49F65171C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6470" y="2040743"/>
                <a:ext cx="158255" cy="34366"/>
              </a:xfrm>
              <a:prstGeom prst="rect">
                <a:avLst/>
              </a:prstGeom>
              <a:noFill/>
            </p:spPr>
          </p:pic>
          <p:pic>
            <p:nvPicPr>
              <p:cNvPr id="116" name="Picture 11385">
                <a:extLst>
                  <a:ext uri="{FF2B5EF4-FFF2-40B4-BE49-F238E27FC236}">
                    <a16:creationId xmlns:a16="http://schemas.microsoft.com/office/drawing/2014/main" id="{FD63C1C0-CA4C-97E8-A996-DF821B2209BC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6470" y="1974686"/>
                <a:ext cx="25400" cy="25400"/>
              </a:xfrm>
              <a:prstGeom prst="rect">
                <a:avLst/>
              </a:prstGeom>
              <a:noFill/>
            </p:spPr>
          </p:pic>
          <p:pic>
            <p:nvPicPr>
              <p:cNvPr id="117" name="Picture 11386">
                <a:extLst>
                  <a:ext uri="{FF2B5EF4-FFF2-40B4-BE49-F238E27FC236}">
                    <a16:creationId xmlns:a16="http://schemas.microsoft.com/office/drawing/2014/main" id="{DD7E4E5C-AE17-BA78-992C-9BE477E8C1BB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726470" y="1974686"/>
                <a:ext cx="25400" cy="25400"/>
              </a:xfrm>
              <a:prstGeom prst="rect">
                <a:avLst/>
              </a:prstGeom>
              <a:noFill/>
            </p:spPr>
          </p:pic>
          <p:sp>
            <p:nvSpPr>
              <p:cNvPr id="118" name="Freeform 11387">
                <a:extLst>
                  <a:ext uri="{FF2B5EF4-FFF2-40B4-BE49-F238E27FC236}">
                    <a16:creationId xmlns:a16="http://schemas.microsoft.com/office/drawing/2014/main" id="{DD9220CC-576D-94FC-266D-C714D0B69CB3}"/>
                  </a:ext>
                </a:extLst>
              </p:cNvPr>
              <p:cNvSpPr/>
              <p:nvPr/>
            </p:nvSpPr>
            <p:spPr>
              <a:xfrm>
                <a:off x="5109419" y="2411771"/>
                <a:ext cx="339280" cy="374383"/>
              </a:xfrm>
              <a:custGeom>
                <a:avLst/>
                <a:gdLst/>
                <a:ahLst/>
                <a:cxnLst/>
                <a:rect l="0" t="0" r="0" b="0"/>
                <a:pathLst>
                  <a:path w="339280" h="374383">
                    <a:moveTo>
                      <a:pt x="0" y="374383"/>
                    </a:moveTo>
                    <a:cubicBezTo>
                      <a:pt x="171907" y="322314"/>
                      <a:pt x="303974" y="178549"/>
                      <a:pt x="339280" y="0"/>
                    </a:cubicBezTo>
                  </a:path>
                </a:pathLst>
              </a:custGeom>
              <a:noFill/>
              <a:ln w="24066" cap="flat" cmpd="sng" algn="ctr">
                <a:solidFill>
                  <a:srgbClr val="00B0F0">
                    <a:alpha val="100000"/>
                  </a:srgbClr>
                </a:solidFill>
                <a:custDash>
                  <a:ds d="400897" sp="400897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11388">
                <a:extLst>
                  <a:ext uri="{FF2B5EF4-FFF2-40B4-BE49-F238E27FC236}">
                    <a16:creationId xmlns:a16="http://schemas.microsoft.com/office/drawing/2014/main" id="{00CAE9FD-7A66-5BE5-4794-E89490E90EF5}"/>
                  </a:ext>
                </a:extLst>
              </p:cNvPr>
              <p:cNvSpPr/>
              <p:nvPr/>
            </p:nvSpPr>
            <p:spPr>
              <a:xfrm>
                <a:off x="5062640" y="1833975"/>
                <a:ext cx="374383" cy="339280"/>
              </a:xfrm>
              <a:custGeom>
                <a:avLst/>
                <a:gdLst/>
                <a:ahLst/>
                <a:cxnLst/>
                <a:rect l="0" t="0" r="0" b="0"/>
                <a:pathLst>
                  <a:path w="374383" h="339280">
                    <a:moveTo>
                      <a:pt x="374383" y="339280"/>
                    </a:moveTo>
                    <a:cubicBezTo>
                      <a:pt x="322301" y="167361"/>
                      <a:pt x="178537" y="35293"/>
                      <a:pt x="0" y="0"/>
                    </a:cubicBezTo>
                  </a:path>
                </a:pathLst>
              </a:custGeom>
              <a:noFill/>
              <a:ln w="24066" cap="flat" cmpd="sng" algn="ctr">
                <a:solidFill>
                  <a:srgbClr val="00B0F0">
                    <a:alpha val="100000"/>
                  </a:srgbClr>
                </a:solidFill>
                <a:custDash>
                  <a:ds d="400897" sp="400897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Freeform 11389">
                <a:extLst>
                  <a:ext uri="{FF2B5EF4-FFF2-40B4-BE49-F238E27FC236}">
                    <a16:creationId xmlns:a16="http://schemas.microsoft.com/office/drawing/2014/main" id="{B0A3415E-D4F6-3B79-80B5-371862531AD8}"/>
                  </a:ext>
                </a:extLst>
              </p:cNvPr>
              <p:cNvSpPr/>
              <p:nvPr/>
            </p:nvSpPr>
            <p:spPr>
              <a:xfrm>
                <a:off x="4484834" y="1845634"/>
                <a:ext cx="339280" cy="374395"/>
              </a:xfrm>
              <a:custGeom>
                <a:avLst/>
                <a:gdLst/>
                <a:ahLst/>
                <a:cxnLst/>
                <a:rect l="0" t="0" r="0" b="0"/>
                <a:pathLst>
                  <a:path w="339280" h="374395">
                    <a:moveTo>
                      <a:pt x="339280" y="0"/>
                    </a:moveTo>
                    <a:cubicBezTo>
                      <a:pt x="167373" y="52095"/>
                      <a:pt x="35306" y="195859"/>
                      <a:pt x="0" y="374395"/>
                    </a:cubicBezTo>
                  </a:path>
                </a:pathLst>
              </a:custGeom>
              <a:noFill/>
              <a:ln w="24066" cap="flat" cmpd="sng" algn="ctr">
                <a:solidFill>
                  <a:srgbClr val="00B0F0">
                    <a:alpha val="100000"/>
                  </a:srgbClr>
                </a:solidFill>
                <a:custDash>
                  <a:ds d="400897" sp="400897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 11390">
                <a:extLst>
                  <a:ext uri="{FF2B5EF4-FFF2-40B4-BE49-F238E27FC236}">
                    <a16:creationId xmlns:a16="http://schemas.microsoft.com/office/drawing/2014/main" id="{C621DA57-D46E-4D4B-3C02-01470E044FA6}"/>
                  </a:ext>
                </a:extLst>
              </p:cNvPr>
              <p:cNvSpPr/>
              <p:nvPr/>
            </p:nvSpPr>
            <p:spPr>
              <a:xfrm>
                <a:off x="4496510" y="2458560"/>
                <a:ext cx="374383" cy="339280"/>
              </a:xfrm>
              <a:custGeom>
                <a:avLst/>
                <a:gdLst/>
                <a:ahLst/>
                <a:cxnLst/>
                <a:rect l="0" t="0" r="0" b="0"/>
                <a:pathLst>
                  <a:path w="374383" h="339280">
                    <a:moveTo>
                      <a:pt x="0" y="0"/>
                    </a:moveTo>
                    <a:cubicBezTo>
                      <a:pt x="52082" y="171894"/>
                      <a:pt x="195846" y="303961"/>
                      <a:pt x="374383" y="339280"/>
                    </a:cubicBezTo>
                  </a:path>
                </a:pathLst>
              </a:custGeom>
              <a:noFill/>
              <a:ln w="24066" cap="flat" cmpd="sng" algn="ctr">
                <a:solidFill>
                  <a:srgbClr val="00B0F0">
                    <a:alpha val="100000"/>
                  </a:srgbClr>
                </a:solidFill>
                <a:custDash>
                  <a:ds d="400897" sp="400897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 11391">
                <a:extLst>
                  <a:ext uri="{FF2B5EF4-FFF2-40B4-BE49-F238E27FC236}">
                    <a16:creationId xmlns:a16="http://schemas.microsoft.com/office/drawing/2014/main" id="{3598546C-3BDB-C039-3386-E57CA183877A}"/>
                  </a:ext>
                </a:extLst>
              </p:cNvPr>
              <p:cNvSpPr/>
              <p:nvPr/>
            </p:nvSpPr>
            <p:spPr>
              <a:xfrm>
                <a:off x="4475473" y="1824620"/>
                <a:ext cx="982585" cy="982705"/>
              </a:xfrm>
              <a:custGeom>
                <a:avLst/>
                <a:gdLst/>
                <a:ahLst/>
                <a:cxnLst/>
                <a:rect l="0" t="0" r="0" b="0"/>
                <a:pathLst>
                  <a:path w="982585" h="982572">
                    <a:moveTo>
                      <a:pt x="980249" y="539457"/>
                    </a:moveTo>
                    <a:cubicBezTo>
                      <a:pt x="981785" y="523608"/>
                      <a:pt x="982585" y="507530"/>
                      <a:pt x="982585" y="491286"/>
                    </a:cubicBezTo>
                    <a:cubicBezTo>
                      <a:pt x="982585" y="475043"/>
                      <a:pt x="981785" y="458965"/>
                      <a:pt x="980249" y="443115"/>
                    </a:cubicBezTo>
                    <a:moveTo>
                      <a:pt x="539458" y="2336"/>
                    </a:moveTo>
                    <a:cubicBezTo>
                      <a:pt x="523608" y="774"/>
                      <a:pt x="507543" y="0"/>
                      <a:pt x="491287" y="0"/>
                    </a:cubicBezTo>
                    <a:cubicBezTo>
                      <a:pt x="475044" y="0"/>
                      <a:pt x="458978" y="774"/>
                      <a:pt x="443128" y="2336"/>
                    </a:cubicBezTo>
                    <a:moveTo>
                      <a:pt x="2337" y="443115"/>
                    </a:moveTo>
                    <a:cubicBezTo>
                      <a:pt x="800" y="458965"/>
                      <a:pt x="0" y="475043"/>
                      <a:pt x="0" y="491286"/>
                    </a:cubicBezTo>
                    <a:cubicBezTo>
                      <a:pt x="0" y="507530"/>
                      <a:pt x="800" y="523608"/>
                      <a:pt x="2337" y="539457"/>
                    </a:cubicBezTo>
                    <a:moveTo>
                      <a:pt x="443128" y="980235"/>
                    </a:moveTo>
                    <a:cubicBezTo>
                      <a:pt x="458978" y="981772"/>
                      <a:pt x="475044" y="982572"/>
                      <a:pt x="491287" y="982572"/>
                    </a:cubicBezTo>
                    <a:cubicBezTo>
                      <a:pt x="507543" y="982572"/>
                      <a:pt x="523608" y="981772"/>
                      <a:pt x="539458" y="980235"/>
                    </a:cubicBezTo>
                  </a:path>
                </a:pathLst>
              </a:custGeom>
              <a:noFill/>
              <a:ln w="24066" cap="flat" cmpd="sng" algn="ctr">
                <a:solidFill>
                  <a:srgbClr val="00B0F0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Freeform 11392">
                <a:extLst>
                  <a:ext uri="{FF2B5EF4-FFF2-40B4-BE49-F238E27FC236}">
                    <a16:creationId xmlns:a16="http://schemas.microsoft.com/office/drawing/2014/main" id="{DE19C710-15BB-289C-61AF-DABDD9997BE3}"/>
                  </a:ext>
                </a:extLst>
              </p:cNvPr>
              <p:cNvSpPr/>
              <p:nvPr/>
            </p:nvSpPr>
            <p:spPr>
              <a:xfrm>
                <a:off x="4702627" y="2364314"/>
                <a:ext cx="20941" cy="85877"/>
              </a:xfrm>
              <a:custGeom>
                <a:avLst/>
                <a:gdLst/>
                <a:ahLst/>
                <a:cxnLst/>
                <a:rect l="0" t="0" r="0" b="0"/>
                <a:pathLst>
                  <a:path w="20941" h="85877">
                    <a:moveTo>
                      <a:pt x="17830" y="0"/>
                    </a:moveTo>
                    <a:cubicBezTo>
                      <a:pt x="16789" y="0"/>
                      <a:pt x="15900" y="177"/>
                      <a:pt x="15164" y="520"/>
                    </a:cubicBezTo>
                    <a:cubicBezTo>
                      <a:pt x="14414" y="876"/>
                      <a:pt x="13817" y="1523"/>
                      <a:pt x="13335" y="2476"/>
                    </a:cubicBezTo>
                    <a:cubicBezTo>
                      <a:pt x="12865" y="3429"/>
                      <a:pt x="12522" y="4724"/>
                      <a:pt x="12293" y="6375"/>
                    </a:cubicBezTo>
                    <a:cubicBezTo>
                      <a:pt x="12065" y="8026"/>
                      <a:pt x="11950" y="10579"/>
                      <a:pt x="11950" y="14033"/>
                    </a:cubicBezTo>
                    <a:lnTo>
                      <a:pt x="11950" y="25095"/>
                    </a:lnTo>
                    <a:cubicBezTo>
                      <a:pt x="11950" y="27965"/>
                      <a:pt x="11760" y="30251"/>
                      <a:pt x="11379" y="31965"/>
                    </a:cubicBezTo>
                    <a:cubicBezTo>
                      <a:pt x="10998" y="33667"/>
                      <a:pt x="10363" y="35178"/>
                      <a:pt x="9461" y="36474"/>
                    </a:cubicBezTo>
                    <a:cubicBezTo>
                      <a:pt x="8559" y="37782"/>
                      <a:pt x="7328" y="38849"/>
                      <a:pt x="5778" y="39712"/>
                    </a:cubicBezTo>
                    <a:cubicBezTo>
                      <a:pt x="4229" y="40563"/>
                      <a:pt x="2298" y="41186"/>
                      <a:pt x="0" y="41567"/>
                    </a:cubicBezTo>
                    <a:cubicBezTo>
                      <a:pt x="2298" y="41998"/>
                      <a:pt x="4229" y="42913"/>
                      <a:pt x="5778" y="44310"/>
                    </a:cubicBezTo>
                    <a:cubicBezTo>
                      <a:pt x="7328" y="45707"/>
                      <a:pt x="8559" y="47371"/>
                      <a:pt x="9461" y="49314"/>
                    </a:cubicBezTo>
                    <a:cubicBezTo>
                      <a:pt x="10363" y="51257"/>
                      <a:pt x="10998" y="53352"/>
                      <a:pt x="11379" y="55600"/>
                    </a:cubicBezTo>
                    <a:cubicBezTo>
                      <a:pt x="11760" y="57848"/>
                      <a:pt x="11950" y="60413"/>
                      <a:pt x="11950" y="63284"/>
                    </a:cubicBezTo>
                    <a:lnTo>
                      <a:pt x="11950" y="71793"/>
                    </a:lnTo>
                    <a:cubicBezTo>
                      <a:pt x="11950" y="75247"/>
                      <a:pt x="12065" y="77800"/>
                      <a:pt x="12293" y="79476"/>
                    </a:cubicBezTo>
                    <a:cubicBezTo>
                      <a:pt x="12522" y="81140"/>
                      <a:pt x="12878" y="82448"/>
                      <a:pt x="13373" y="83375"/>
                    </a:cubicBezTo>
                    <a:cubicBezTo>
                      <a:pt x="13868" y="84302"/>
                      <a:pt x="14503" y="84950"/>
                      <a:pt x="15265" y="85293"/>
                    </a:cubicBezTo>
                    <a:cubicBezTo>
                      <a:pt x="16027" y="85648"/>
                      <a:pt x="16954" y="85813"/>
                      <a:pt x="18033" y="85813"/>
                    </a:cubicBezTo>
                    <a:lnTo>
                      <a:pt x="20941" y="85877"/>
                    </a:lnTo>
                  </a:path>
                </a:pathLst>
              </a:custGeom>
              <a:noFill/>
              <a:ln w="6019" cap="rnd" cmpd="sng" algn="ctr">
                <a:solidFill>
                  <a:srgbClr val="EE3338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11393">
                <a:extLst>
                  <a:ext uri="{FF2B5EF4-FFF2-40B4-BE49-F238E27FC236}">
                    <a16:creationId xmlns:a16="http://schemas.microsoft.com/office/drawing/2014/main" id="{D2068AF2-46E8-8855-85C0-E7A29DF334D5}"/>
                  </a:ext>
                </a:extLst>
              </p:cNvPr>
              <p:cNvSpPr/>
              <p:nvPr/>
            </p:nvSpPr>
            <p:spPr>
              <a:xfrm flipH="1">
                <a:off x="5028133" y="2016494"/>
                <a:ext cx="140635" cy="563740"/>
              </a:xfrm>
              <a:custGeom>
                <a:avLst/>
                <a:gdLst/>
                <a:ahLst/>
                <a:cxnLst/>
                <a:rect l="0" t="0" r="0" b="0"/>
                <a:pathLst>
                  <a:path w="98043" h="563740">
                    <a:moveTo>
                      <a:pt x="83489" y="0"/>
                    </a:moveTo>
                    <a:cubicBezTo>
                      <a:pt x="78638" y="0"/>
                      <a:pt x="74473" y="1143"/>
                      <a:pt x="70993" y="3441"/>
                    </a:cubicBezTo>
                    <a:cubicBezTo>
                      <a:pt x="67513" y="5727"/>
                      <a:pt x="64668" y="10007"/>
                      <a:pt x="62458" y="16243"/>
                    </a:cubicBezTo>
                    <a:cubicBezTo>
                      <a:pt x="60248" y="22491"/>
                      <a:pt x="58610" y="31026"/>
                      <a:pt x="57556" y="41846"/>
                    </a:cubicBezTo>
                    <a:cubicBezTo>
                      <a:pt x="56502" y="52679"/>
                      <a:pt x="55969" y="69430"/>
                      <a:pt x="55969" y="92113"/>
                    </a:cubicBezTo>
                    <a:lnTo>
                      <a:pt x="55969" y="164731"/>
                    </a:lnTo>
                    <a:cubicBezTo>
                      <a:pt x="55969" y="183591"/>
                      <a:pt x="55080" y="198615"/>
                      <a:pt x="53289" y="209829"/>
                    </a:cubicBezTo>
                    <a:cubicBezTo>
                      <a:pt x="51498" y="221043"/>
                      <a:pt x="48488" y="230911"/>
                      <a:pt x="44272" y="239445"/>
                    </a:cubicBezTo>
                    <a:cubicBezTo>
                      <a:pt x="40055" y="247980"/>
                      <a:pt x="34315" y="255054"/>
                      <a:pt x="27038" y="260654"/>
                    </a:cubicBezTo>
                    <a:cubicBezTo>
                      <a:pt x="19761" y="266268"/>
                      <a:pt x="10744" y="270344"/>
                      <a:pt x="0" y="272884"/>
                    </a:cubicBezTo>
                    <a:cubicBezTo>
                      <a:pt x="10744" y="275691"/>
                      <a:pt x="19761" y="281673"/>
                      <a:pt x="27038" y="290855"/>
                    </a:cubicBezTo>
                    <a:cubicBezTo>
                      <a:pt x="34315" y="300024"/>
                      <a:pt x="40055" y="310984"/>
                      <a:pt x="44272" y="323722"/>
                    </a:cubicBezTo>
                    <a:cubicBezTo>
                      <a:pt x="48488" y="336461"/>
                      <a:pt x="51498" y="350227"/>
                      <a:pt x="53289" y="364997"/>
                    </a:cubicBezTo>
                    <a:cubicBezTo>
                      <a:pt x="55080" y="379780"/>
                      <a:pt x="55969" y="396595"/>
                      <a:pt x="55969" y="415442"/>
                    </a:cubicBezTo>
                    <a:lnTo>
                      <a:pt x="55969" y="471246"/>
                    </a:lnTo>
                    <a:cubicBezTo>
                      <a:pt x="55969" y="493928"/>
                      <a:pt x="56502" y="510743"/>
                      <a:pt x="57556" y="521703"/>
                    </a:cubicBezTo>
                    <a:cubicBezTo>
                      <a:pt x="58610" y="532650"/>
                      <a:pt x="60299" y="541185"/>
                      <a:pt x="62611" y="547306"/>
                    </a:cubicBezTo>
                    <a:cubicBezTo>
                      <a:pt x="64935" y="553415"/>
                      <a:pt x="67894" y="557618"/>
                      <a:pt x="71475" y="559917"/>
                    </a:cubicBezTo>
                    <a:cubicBezTo>
                      <a:pt x="75057" y="562216"/>
                      <a:pt x="79375" y="563359"/>
                      <a:pt x="84441" y="563359"/>
                    </a:cubicBezTo>
                    <a:lnTo>
                      <a:pt x="98043" y="563740"/>
                    </a:lnTo>
                  </a:path>
                </a:pathLst>
              </a:custGeom>
              <a:noFill/>
              <a:ln w="12039" cap="rnd" cmpd="sng" algn="ctr">
                <a:solidFill>
                  <a:srgbClr val="EE3338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11394">
                <a:extLst>
                  <a:ext uri="{FF2B5EF4-FFF2-40B4-BE49-F238E27FC236}">
                    <a16:creationId xmlns:a16="http://schemas.microsoft.com/office/drawing/2014/main" id="{A37F4930-8F75-3E02-6839-C9AB48C53F3B}"/>
                  </a:ext>
                </a:extLst>
              </p:cNvPr>
              <p:cNvSpPr/>
              <p:nvPr/>
            </p:nvSpPr>
            <p:spPr>
              <a:xfrm>
                <a:off x="3887801" y="1821004"/>
                <a:ext cx="1010881" cy="379095"/>
              </a:xfrm>
              <a:custGeom>
                <a:avLst/>
                <a:gdLst/>
                <a:ahLst/>
                <a:cxnLst/>
                <a:rect l="0" t="0" r="0" b="0"/>
                <a:pathLst>
                  <a:path w="1010881" h="379095">
                    <a:moveTo>
                      <a:pt x="1010881" y="0"/>
                    </a:moveTo>
                    <a:lnTo>
                      <a:pt x="0" y="379095"/>
                    </a:lnTo>
                  </a:path>
                </a:pathLst>
              </a:custGeom>
              <a:noFill/>
              <a:ln w="12382" cap="flat" cmpd="sng" algn="ctr">
                <a:solidFill>
                  <a:srgbClr val="00B0F0">
                    <a:alpha val="100000"/>
                  </a:srgbClr>
                </a:solidFill>
                <a:custDash>
                  <a:ds d="415179" sp="415179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11395">
                <a:extLst>
                  <a:ext uri="{FF2B5EF4-FFF2-40B4-BE49-F238E27FC236}">
                    <a16:creationId xmlns:a16="http://schemas.microsoft.com/office/drawing/2014/main" id="{3AD1F9A1-CA17-8F18-E7F4-66C210D180A9}"/>
                  </a:ext>
                </a:extLst>
              </p:cNvPr>
              <p:cNvSpPr/>
              <p:nvPr/>
            </p:nvSpPr>
            <p:spPr>
              <a:xfrm>
                <a:off x="3873759" y="2466851"/>
                <a:ext cx="1017905" cy="340474"/>
              </a:xfrm>
              <a:custGeom>
                <a:avLst/>
                <a:gdLst/>
                <a:ahLst/>
                <a:cxnLst/>
                <a:rect l="0" t="0" r="0" b="0"/>
                <a:pathLst>
                  <a:path w="1017905" h="340474">
                    <a:moveTo>
                      <a:pt x="1017905" y="340474"/>
                    </a:moveTo>
                    <a:lnTo>
                      <a:pt x="0" y="0"/>
                    </a:lnTo>
                  </a:path>
                </a:pathLst>
              </a:custGeom>
              <a:noFill/>
              <a:ln w="12382" cap="flat" cmpd="sng" algn="ctr">
                <a:solidFill>
                  <a:srgbClr val="00B0F0">
                    <a:alpha val="100000"/>
                  </a:srgbClr>
                </a:solidFill>
                <a:custDash>
                  <a:ds d="412717" sp="412717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Rectangle 11416">
                <a:extLst>
                  <a:ext uri="{FF2B5EF4-FFF2-40B4-BE49-F238E27FC236}">
                    <a16:creationId xmlns:a16="http://schemas.microsoft.com/office/drawing/2014/main" id="{FA2383EF-E2DD-3A72-9535-C7307B41E348}"/>
                  </a:ext>
                </a:extLst>
              </p:cNvPr>
              <p:cNvSpPr/>
              <p:nvPr/>
            </p:nvSpPr>
            <p:spPr>
              <a:xfrm>
                <a:off x="5619741" y="2346043"/>
                <a:ext cx="27843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</a:t>
                </a:r>
              </a:p>
            </p:txBody>
          </p:sp>
          <p:sp>
            <p:nvSpPr>
              <p:cNvPr id="130" name="Rectangle 11447">
                <a:extLst>
                  <a:ext uri="{FF2B5EF4-FFF2-40B4-BE49-F238E27FC236}">
                    <a16:creationId xmlns:a16="http://schemas.microsoft.com/office/drawing/2014/main" id="{52F55D9E-FB02-5A34-ECF8-ADF036A409D2}"/>
                  </a:ext>
                </a:extLst>
              </p:cNvPr>
              <p:cNvSpPr/>
              <p:nvPr/>
            </p:nvSpPr>
            <p:spPr>
              <a:xfrm>
                <a:off x="3932600" y="1870420"/>
                <a:ext cx="148491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131" name="Rectangle 11448">
                <a:extLst>
                  <a:ext uri="{FF2B5EF4-FFF2-40B4-BE49-F238E27FC236}">
                    <a16:creationId xmlns:a16="http://schemas.microsoft.com/office/drawing/2014/main" id="{9AA1564D-F136-0CC6-5FD0-5A79DFCB1152}"/>
                  </a:ext>
                </a:extLst>
              </p:cNvPr>
              <p:cNvSpPr/>
              <p:nvPr/>
            </p:nvSpPr>
            <p:spPr>
              <a:xfrm>
                <a:off x="3768432" y="2756939"/>
                <a:ext cx="134317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1O</a:t>
                </a:r>
              </a:p>
            </p:txBody>
          </p:sp>
          <p:sp>
            <p:nvSpPr>
              <p:cNvPr id="132" name="Rectangle 11449">
                <a:extLst>
                  <a:ext uri="{FF2B5EF4-FFF2-40B4-BE49-F238E27FC236}">
                    <a16:creationId xmlns:a16="http://schemas.microsoft.com/office/drawing/2014/main" id="{F6FFDF67-4874-B7C3-471B-3010370CEDAE}"/>
                  </a:ext>
                </a:extLst>
              </p:cNvPr>
              <p:cNvSpPr/>
              <p:nvPr/>
            </p:nvSpPr>
            <p:spPr>
              <a:xfrm>
                <a:off x="3768432" y="2565703"/>
                <a:ext cx="115756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20</a:t>
                </a:r>
              </a:p>
            </p:txBody>
          </p:sp>
          <p:sp>
            <p:nvSpPr>
              <p:cNvPr id="133" name="Rectangle 11450">
                <a:extLst>
                  <a:ext uri="{FF2B5EF4-FFF2-40B4-BE49-F238E27FC236}">
                    <a16:creationId xmlns:a16="http://schemas.microsoft.com/office/drawing/2014/main" id="{571033DC-51C8-DC43-452C-7BA446C3BAB0}"/>
                  </a:ext>
                </a:extLst>
              </p:cNvPr>
              <p:cNvSpPr/>
              <p:nvPr/>
            </p:nvSpPr>
            <p:spPr>
              <a:xfrm>
                <a:off x="3768432" y="2360667"/>
                <a:ext cx="115756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30</a:t>
                </a:r>
              </a:p>
            </p:txBody>
          </p:sp>
          <p:sp>
            <p:nvSpPr>
              <p:cNvPr id="134" name="Rectangle 11451">
                <a:extLst>
                  <a:ext uri="{FF2B5EF4-FFF2-40B4-BE49-F238E27FC236}">
                    <a16:creationId xmlns:a16="http://schemas.microsoft.com/office/drawing/2014/main" id="{B464F284-B307-5EA0-C5E6-A723DDABF6CB}"/>
                  </a:ext>
                </a:extLst>
              </p:cNvPr>
              <p:cNvSpPr/>
              <p:nvPr/>
            </p:nvSpPr>
            <p:spPr>
              <a:xfrm>
                <a:off x="3768432" y="2151687"/>
                <a:ext cx="115756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40</a:t>
                </a:r>
              </a:p>
            </p:txBody>
          </p:sp>
          <p:sp>
            <p:nvSpPr>
              <p:cNvPr id="135" name="Rectangle 11452">
                <a:extLst>
                  <a:ext uri="{FF2B5EF4-FFF2-40B4-BE49-F238E27FC236}">
                    <a16:creationId xmlns:a16="http://schemas.microsoft.com/office/drawing/2014/main" id="{A44A5F3A-AEBA-F50E-9433-07E6E3E63E1D}"/>
                  </a:ext>
                </a:extLst>
              </p:cNvPr>
              <p:cNvSpPr/>
              <p:nvPr/>
            </p:nvSpPr>
            <p:spPr>
              <a:xfrm>
                <a:off x="3768432" y="1979181"/>
                <a:ext cx="115756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  <p:sp>
            <p:nvSpPr>
              <p:cNvPr id="136" name="Rectangle 11470">
                <a:extLst>
                  <a:ext uri="{FF2B5EF4-FFF2-40B4-BE49-F238E27FC236}">
                    <a16:creationId xmlns:a16="http://schemas.microsoft.com/office/drawing/2014/main" id="{9D17A23B-CF4E-80D7-2CAA-98317C0EDD31}"/>
                  </a:ext>
                </a:extLst>
              </p:cNvPr>
              <p:cNvSpPr/>
              <p:nvPr/>
            </p:nvSpPr>
            <p:spPr>
              <a:xfrm>
                <a:off x="4894565" y="2442354"/>
                <a:ext cx="111031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9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30</a:t>
                </a:r>
              </a:p>
            </p:txBody>
          </p:sp>
          <p:sp>
            <p:nvSpPr>
              <p:cNvPr id="137" name="Rectangle 11471">
                <a:extLst>
                  <a:ext uri="{FF2B5EF4-FFF2-40B4-BE49-F238E27FC236}">
                    <a16:creationId xmlns:a16="http://schemas.microsoft.com/office/drawing/2014/main" id="{2CB01D71-1125-6A37-4315-45B6052F6AA9}"/>
                  </a:ext>
                </a:extLst>
              </p:cNvPr>
              <p:cNvSpPr/>
              <p:nvPr/>
            </p:nvSpPr>
            <p:spPr>
              <a:xfrm>
                <a:off x="4894565" y="1964761"/>
                <a:ext cx="111031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9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40</a:t>
                </a:r>
              </a:p>
            </p:txBody>
          </p:sp>
          <p:sp>
            <p:nvSpPr>
              <p:cNvPr id="138" name="Rectangle 11472">
                <a:extLst>
                  <a:ext uri="{FF2B5EF4-FFF2-40B4-BE49-F238E27FC236}">
                    <a16:creationId xmlns:a16="http://schemas.microsoft.com/office/drawing/2014/main" id="{64B81B50-43CF-8DA7-CDDA-2C62D16A7148}"/>
                  </a:ext>
                </a:extLst>
              </p:cNvPr>
              <p:cNvSpPr/>
              <p:nvPr/>
            </p:nvSpPr>
            <p:spPr>
              <a:xfrm>
                <a:off x="4894565" y="1461584"/>
                <a:ext cx="43535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9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 </a:t>
                </a:r>
              </a:p>
            </p:txBody>
          </p:sp>
          <p:sp>
            <p:nvSpPr>
              <p:cNvPr id="139" name="Rectangle 11475">
                <a:extLst>
                  <a:ext uri="{FF2B5EF4-FFF2-40B4-BE49-F238E27FC236}">
                    <a16:creationId xmlns:a16="http://schemas.microsoft.com/office/drawing/2014/main" id="{D80B2BF3-0C84-B4A9-54FD-06F9FD7259FE}"/>
                  </a:ext>
                </a:extLst>
              </p:cNvPr>
              <p:cNvSpPr/>
              <p:nvPr/>
            </p:nvSpPr>
            <p:spPr>
              <a:xfrm>
                <a:off x="4303984" y="2338732"/>
                <a:ext cx="377977" cy="1362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D1C24"/>
                    </a:solidFill>
                    <a:effectLst/>
                    <a:uLnTx/>
                    <a:uFillTx/>
                  </a:rPr>
                  <a:t>division</a:t>
                </a:r>
              </a:p>
            </p:txBody>
          </p:sp>
        </p:grpSp>
        <p:sp>
          <p:nvSpPr>
            <p:cNvPr id="140" name="Rectangle 11475">
              <a:extLst>
                <a:ext uri="{FF2B5EF4-FFF2-40B4-BE49-F238E27FC236}">
                  <a16:creationId xmlns:a16="http://schemas.microsoft.com/office/drawing/2014/main" id="{AC85D110-3DF3-CAB3-EA4E-92795923F760}"/>
                </a:ext>
              </a:extLst>
            </p:cNvPr>
            <p:cNvSpPr/>
            <p:nvPr/>
          </p:nvSpPr>
          <p:spPr>
            <a:xfrm>
              <a:off x="6455396" y="3290365"/>
              <a:ext cx="977832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ED1C24"/>
                  </a:solidFill>
                  <a:effectLst/>
                  <a:uLnTx/>
                  <a:uFillTx/>
                </a:rPr>
                <a:t>5</a:t>
              </a: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ED1C24"/>
                  </a:solidFill>
                  <a:effectLst/>
                  <a:uLnTx/>
                  <a:uFillTx/>
                </a:rPr>
                <a:t> divisions</a:t>
              </a:r>
            </a:p>
          </p:txBody>
        </p:sp>
        <p:sp>
          <p:nvSpPr>
            <p:cNvPr id="142" name="Flowchart: Stored Data 141">
              <a:extLst>
                <a:ext uri="{FF2B5EF4-FFF2-40B4-BE49-F238E27FC236}">
                  <a16:creationId xmlns:a16="http://schemas.microsoft.com/office/drawing/2014/main" id="{2C921553-DABB-DA7F-DF05-2F6E9E65AB17}"/>
                </a:ext>
              </a:extLst>
            </p:cNvPr>
            <p:cNvSpPr/>
            <p:nvPr/>
          </p:nvSpPr>
          <p:spPr>
            <a:xfrm rot="16200000">
              <a:off x="3530104" y="4108550"/>
              <a:ext cx="616362" cy="878992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A97206A-86F6-299C-ABE7-44045669E9B7}"/>
              </a:ext>
            </a:extLst>
          </p:cNvPr>
          <p:cNvSpPr/>
          <p:nvPr/>
        </p:nvSpPr>
        <p:spPr>
          <a:xfrm>
            <a:off x="895193" y="4811171"/>
            <a:ext cx="9863598" cy="10331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 Je détermine la valeur d’une division par la relation: </a:t>
            </a:r>
          </a:p>
        </p:txBody>
      </p:sp>
      <p:sp>
        <p:nvSpPr>
          <p:cNvPr id="5" name="Rectangle 11414">
            <a:extLst>
              <a:ext uri="{FF2B5EF4-FFF2-40B4-BE49-F238E27FC236}">
                <a16:creationId xmlns:a16="http://schemas.microsoft.com/office/drawing/2014/main" id="{6AAD1737-BAD3-94D3-1BE3-80578E68D5E4}"/>
              </a:ext>
            </a:extLst>
          </p:cNvPr>
          <p:cNvSpPr/>
          <p:nvPr/>
        </p:nvSpPr>
        <p:spPr>
          <a:xfrm>
            <a:off x="8924511" y="5112301"/>
            <a:ext cx="1045158" cy="43088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= 2 mL</a:t>
            </a:r>
          </a:p>
        </p:txBody>
      </p:sp>
      <p:sp>
        <p:nvSpPr>
          <p:cNvPr id="6" name="Rectangle 11417">
            <a:extLst>
              <a:ext uri="{FF2B5EF4-FFF2-40B4-BE49-F238E27FC236}">
                <a16:creationId xmlns:a16="http://schemas.microsoft.com/office/drawing/2014/main" id="{E4BAC2FB-9D96-AF57-4694-F75B3D8DFBBF}"/>
              </a:ext>
            </a:extLst>
          </p:cNvPr>
          <p:cNvSpPr/>
          <p:nvPr/>
        </p:nvSpPr>
        <p:spPr>
          <a:xfrm>
            <a:off x="7441660" y="5053973"/>
            <a:ext cx="1682886" cy="790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  (40 − 30)</a:t>
            </a:r>
          </a:p>
          <a:p>
            <a:pPr marR="0" lvl="0" algn="ctr" defTabSz="91440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F02B8C8E-D858-CBB5-2717-5E74276EE48D}"/>
              </a:ext>
            </a:extLst>
          </p:cNvPr>
          <p:cNvSpPr/>
          <p:nvPr/>
        </p:nvSpPr>
        <p:spPr>
          <a:xfrm>
            <a:off x="9006830" y="2286539"/>
            <a:ext cx="2589209" cy="1605280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/>
              <a:t>Attention!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Je note l’unité inscrite sur l’éprouvette</a:t>
            </a:r>
          </a:p>
        </p:txBody>
      </p:sp>
      <p:sp>
        <p:nvSpPr>
          <p:cNvPr id="8" name="Triangle isocèle 7">
            <a:extLst>
              <a:ext uri="{FF2B5EF4-FFF2-40B4-BE49-F238E27FC236}">
                <a16:creationId xmlns:a16="http://schemas.microsoft.com/office/drawing/2014/main" id="{6FED77E3-6B7D-9D09-A242-C7632304EC0B}"/>
              </a:ext>
            </a:extLst>
          </p:cNvPr>
          <p:cNvSpPr/>
          <p:nvPr/>
        </p:nvSpPr>
        <p:spPr>
          <a:xfrm>
            <a:off x="8712190" y="2128186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5478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37950" y="286606"/>
            <a:ext cx="1042981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Ensuite, je lis le volume d’eau versée sur l’éprouvette graduée.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98129" y="656483"/>
            <a:ext cx="9250605" cy="36396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réaliser, qualitativement, l’expérience devant ses élèves.</a:t>
            </a:r>
          </a:p>
        </p:txBody>
      </p:sp>
      <p:pic>
        <p:nvPicPr>
          <p:cNvPr id="10" name="Google Shape;294;p51" descr="Lever la main - Icônes mains et gestes gratuites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/>
          <p:cNvGrpSpPr/>
          <p:nvPr/>
        </p:nvGrpSpPr>
        <p:grpSpPr>
          <a:xfrm>
            <a:off x="3850663" y="2031538"/>
            <a:ext cx="5554818" cy="3332943"/>
            <a:chOff x="3850663" y="2031538"/>
            <a:chExt cx="5554818" cy="3332943"/>
          </a:xfrm>
        </p:grpSpPr>
        <p:grpSp>
          <p:nvGrpSpPr>
            <p:cNvPr id="8" name="Group 2"/>
            <p:cNvGrpSpPr/>
            <p:nvPr/>
          </p:nvGrpSpPr>
          <p:grpSpPr>
            <a:xfrm>
              <a:off x="3850663" y="2031538"/>
              <a:ext cx="5554818" cy="3332943"/>
              <a:chOff x="539422" y="1831240"/>
              <a:chExt cx="2649756" cy="1362257"/>
            </a:xfrm>
          </p:grpSpPr>
          <p:sp>
            <p:nvSpPr>
              <p:cNvPr id="11" name="Freeform 11159"/>
              <p:cNvSpPr/>
              <p:nvPr/>
            </p:nvSpPr>
            <p:spPr>
              <a:xfrm>
                <a:off x="1180232" y="2990460"/>
                <a:ext cx="754747" cy="71805"/>
              </a:xfrm>
              <a:custGeom>
                <a:avLst/>
                <a:gdLst/>
                <a:ahLst/>
                <a:cxnLst/>
                <a:rect l="0" t="0" r="0" b="0"/>
                <a:pathLst>
                  <a:path w="754747" h="71805">
                    <a:moveTo>
                      <a:pt x="25" y="1320"/>
                    </a:moveTo>
                    <a:lnTo>
                      <a:pt x="25" y="17423"/>
                    </a:lnTo>
                    <a:cubicBezTo>
                      <a:pt x="25" y="47459"/>
                      <a:pt x="169709" y="71805"/>
                      <a:pt x="377862" y="71805"/>
                    </a:cubicBezTo>
                    <a:cubicBezTo>
                      <a:pt x="586015" y="71805"/>
                      <a:pt x="754747" y="47459"/>
                      <a:pt x="754747" y="17423"/>
                    </a:cubicBezTo>
                    <a:cubicBezTo>
                      <a:pt x="754747" y="16674"/>
                      <a:pt x="754620" y="15937"/>
                      <a:pt x="754417" y="15188"/>
                    </a:cubicBezTo>
                    <a:lnTo>
                      <a:pt x="754417" y="0"/>
                    </a:lnTo>
                    <a:lnTo>
                      <a:pt x="754747" y="0"/>
                    </a:lnTo>
                    <a:cubicBezTo>
                      <a:pt x="754747" y="29361"/>
                      <a:pt x="585799" y="47471"/>
                      <a:pt x="377380" y="47471"/>
                    </a:cubicBezTo>
                    <a:cubicBezTo>
                      <a:pt x="168960" y="47471"/>
                      <a:pt x="0" y="30174"/>
                      <a:pt x="0" y="813"/>
                    </a:cubicBezTo>
                    <a:close/>
                    <a:moveTo>
                      <a:pt x="25" y="1320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 11160"/>
              <p:cNvSpPr/>
              <p:nvPr/>
            </p:nvSpPr>
            <p:spPr>
              <a:xfrm>
                <a:off x="1180235" y="2939726"/>
                <a:ext cx="754748" cy="106348"/>
              </a:xfrm>
              <a:custGeom>
                <a:avLst/>
                <a:gdLst/>
                <a:ahLst/>
                <a:cxnLst/>
                <a:rect l="0" t="0" r="0" b="0"/>
                <a:pathLst>
                  <a:path w="754748" h="106348">
                    <a:moveTo>
                      <a:pt x="754748" y="53174"/>
                    </a:moveTo>
                    <a:cubicBezTo>
                      <a:pt x="754748" y="82536"/>
                      <a:pt x="585788" y="106348"/>
                      <a:pt x="377381" y="106348"/>
                    </a:cubicBezTo>
                    <a:cubicBezTo>
                      <a:pt x="168961" y="106348"/>
                      <a:pt x="0" y="82536"/>
                      <a:pt x="0" y="53174"/>
                    </a:cubicBezTo>
                    <a:cubicBezTo>
                      <a:pt x="0" y="23799"/>
                      <a:pt x="168961" y="0"/>
                      <a:pt x="377381" y="0"/>
                    </a:cubicBezTo>
                    <a:cubicBezTo>
                      <a:pt x="585788" y="0"/>
                      <a:pt x="754748" y="23799"/>
                      <a:pt x="754748" y="53174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1161"/>
              <p:cNvSpPr/>
              <p:nvPr/>
            </p:nvSpPr>
            <p:spPr>
              <a:xfrm>
                <a:off x="1345516" y="1871881"/>
                <a:ext cx="464464" cy="1133157"/>
              </a:xfrm>
              <a:custGeom>
                <a:avLst/>
                <a:gdLst/>
                <a:ahLst/>
                <a:cxnLst/>
                <a:rect l="0" t="0" r="0" b="0"/>
                <a:pathLst>
                  <a:path w="464464" h="1133157">
                    <a:moveTo>
                      <a:pt x="464464" y="0"/>
                    </a:moveTo>
                    <a:lnTo>
                      <a:pt x="464464" y="1096111"/>
                    </a:lnTo>
                    <a:cubicBezTo>
                      <a:pt x="464464" y="1116571"/>
                      <a:pt x="360490" y="1133157"/>
                      <a:pt x="232232" y="1133157"/>
                    </a:cubicBezTo>
                    <a:cubicBezTo>
                      <a:pt x="103975" y="1133157"/>
                      <a:pt x="0" y="1116571"/>
                      <a:pt x="0" y="109611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6" name="Picture 11162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32814" y="2722587"/>
                <a:ext cx="489854" cy="295162"/>
              </a:xfrm>
              <a:prstGeom prst="rect">
                <a:avLst/>
              </a:prstGeom>
              <a:noFill/>
            </p:spPr>
          </p:pic>
          <p:sp>
            <p:nvSpPr>
              <p:cNvPr id="17" name="Freeform 11163"/>
              <p:cNvSpPr/>
              <p:nvPr/>
            </p:nvSpPr>
            <p:spPr>
              <a:xfrm>
                <a:off x="1345516" y="1871881"/>
                <a:ext cx="464464" cy="1133157"/>
              </a:xfrm>
              <a:custGeom>
                <a:avLst/>
                <a:gdLst/>
                <a:ahLst/>
                <a:cxnLst/>
                <a:rect l="0" t="0" r="0" b="0"/>
                <a:pathLst>
                  <a:path w="464464" h="1133157">
                    <a:moveTo>
                      <a:pt x="464464" y="0"/>
                    </a:moveTo>
                    <a:lnTo>
                      <a:pt x="464464" y="1096111"/>
                    </a:lnTo>
                    <a:cubicBezTo>
                      <a:pt x="464464" y="1116571"/>
                      <a:pt x="360490" y="1133157"/>
                      <a:pt x="232232" y="1133157"/>
                    </a:cubicBezTo>
                    <a:cubicBezTo>
                      <a:pt x="103975" y="1133157"/>
                      <a:pt x="0" y="1116571"/>
                      <a:pt x="0" y="1096111"/>
                    </a:cubicBezTo>
                    <a:lnTo>
                      <a:pt x="0" y="0"/>
                    </a:lnTo>
                  </a:path>
                </a:pathLst>
              </a:custGeom>
              <a:noFill/>
              <a:ln w="5448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1164"/>
              <p:cNvSpPr/>
              <p:nvPr/>
            </p:nvSpPr>
            <p:spPr>
              <a:xfrm>
                <a:off x="1349028" y="2722812"/>
                <a:ext cx="458749" cy="26619"/>
              </a:xfrm>
              <a:custGeom>
                <a:avLst/>
                <a:gdLst/>
                <a:ahLst/>
                <a:cxnLst/>
                <a:rect l="0" t="0" r="0" b="0"/>
                <a:pathLst>
                  <a:path w="458749" h="26619">
                    <a:moveTo>
                      <a:pt x="228422" y="26619"/>
                    </a:moveTo>
                    <a:cubicBezTo>
                      <a:pt x="355104" y="26619"/>
                      <a:pt x="458749" y="17857"/>
                      <a:pt x="458749" y="13818"/>
                    </a:cubicBezTo>
                    <a:cubicBezTo>
                      <a:pt x="458749" y="9779"/>
                      <a:pt x="354266" y="0"/>
                      <a:pt x="227597" y="0"/>
                    </a:cubicBezTo>
                    <a:cubicBezTo>
                      <a:pt x="100915" y="0"/>
                      <a:pt x="0" y="9779"/>
                      <a:pt x="0" y="13818"/>
                    </a:cubicBezTo>
                    <a:cubicBezTo>
                      <a:pt x="0" y="17857"/>
                      <a:pt x="101740" y="26619"/>
                      <a:pt x="228422" y="26619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5448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1165"/>
              <p:cNvSpPr/>
              <p:nvPr/>
            </p:nvSpPr>
            <p:spPr>
              <a:xfrm>
                <a:off x="1391029" y="278231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1166"/>
              <p:cNvSpPr/>
              <p:nvPr/>
            </p:nvSpPr>
            <p:spPr>
              <a:xfrm>
                <a:off x="1391029" y="2743217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11167"/>
              <p:cNvSpPr/>
              <p:nvPr/>
            </p:nvSpPr>
            <p:spPr>
              <a:xfrm>
                <a:off x="1391029" y="2704120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11168"/>
              <p:cNvSpPr/>
              <p:nvPr/>
            </p:nvSpPr>
            <p:spPr>
              <a:xfrm>
                <a:off x="1391029" y="2665023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11169"/>
              <p:cNvSpPr/>
              <p:nvPr/>
            </p:nvSpPr>
            <p:spPr>
              <a:xfrm>
                <a:off x="1391029" y="258682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1170"/>
              <p:cNvSpPr/>
              <p:nvPr/>
            </p:nvSpPr>
            <p:spPr>
              <a:xfrm>
                <a:off x="1391029" y="2547732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11171"/>
              <p:cNvSpPr/>
              <p:nvPr/>
            </p:nvSpPr>
            <p:spPr>
              <a:xfrm>
                <a:off x="1391029" y="2508636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1172"/>
              <p:cNvSpPr/>
              <p:nvPr/>
            </p:nvSpPr>
            <p:spPr>
              <a:xfrm>
                <a:off x="1391029" y="246953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11173"/>
              <p:cNvSpPr/>
              <p:nvPr/>
            </p:nvSpPr>
            <p:spPr>
              <a:xfrm>
                <a:off x="1391029" y="239134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1174"/>
              <p:cNvSpPr/>
              <p:nvPr/>
            </p:nvSpPr>
            <p:spPr>
              <a:xfrm>
                <a:off x="1391029" y="2352247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1175"/>
              <p:cNvSpPr/>
              <p:nvPr/>
            </p:nvSpPr>
            <p:spPr>
              <a:xfrm>
                <a:off x="1391029" y="2313151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11176"/>
              <p:cNvSpPr/>
              <p:nvPr/>
            </p:nvSpPr>
            <p:spPr>
              <a:xfrm>
                <a:off x="1391029" y="227405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1177"/>
              <p:cNvSpPr/>
              <p:nvPr/>
            </p:nvSpPr>
            <p:spPr>
              <a:xfrm>
                <a:off x="1391029" y="2195803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11178"/>
              <p:cNvSpPr/>
              <p:nvPr/>
            </p:nvSpPr>
            <p:spPr>
              <a:xfrm>
                <a:off x="1391029" y="2156706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11179"/>
              <p:cNvSpPr/>
              <p:nvPr/>
            </p:nvSpPr>
            <p:spPr>
              <a:xfrm>
                <a:off x="1391029" y="211760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11180"/>
              <p:cNvSpPr/>
              <p:nvPr/>
            </p:nvSpPr>
            <p:spPr>
              <a:xfrm>
                <a:off x="1391029" y="2078511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11181"/>
              <p:cNvSpPr/>
              <p:nvPr/>
            </p:nvSpPr>
            <p:spPr>
              <a:xfrm>
                <a:off x="1391029" y="2938702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11182"/>
              <p:cNvSpPr/>
              <p:nvPr/>
            </p:nvSpPr>
            <p:spPr>
              <a:xfrm>
                <a:off x="1391029" y="2899605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11183"/>
              <p:cNvSpPr/>
              <p:nvPr/>
            </p:nvSpPr>
            <p:spPr>
              <a:xfrm>
                <a:off x="1391029" y="2860508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 11184"/>
              <p:cNvSpPr/>
              <p:nvPr/>
            </p:nvSpPr>
            <p:spPr>
              <a:xfrm>
                <a:off x="1355069" y="2821412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11185"/>
              <p:cNvSpPr/>
              <p:nvPr/>
            </p:nvSpPr>
            <p:spPr>
              <a:xfrm>
                <a:off x="1355069" y="2625926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11186"/>
              <p:cNvSpPr/>
              <p:nvPr/>
            </p:nvSpPr>
            <p:spPr>
              <a:xfrm>
                <a:off x="1355069" y="2430441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11187"/>
              <p:cNvSpPr/>
              <p:nvPr/>
            </p:nvSpPr>
            <p:spPr>
              <a:xfrm>
                <a:off x="1355069" y="2234957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11188"/>
              <p:cNvSpPr/>
              <p:nvPr/>
            </p:nvSpPr>
            <p:spPr>
              <a:xfrm>
                <a:off x="1355069" y="2042276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 11189"/>
              <p:cNvSpPr/>
              <p:nvPr/>
            </p:nvSpPr>
            <p:spPr>
              <a:xfrm>
                <a:off x="1355069" y="2234900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 11190"/>
              <p:cNvSpPr/>
              <p:nvPr/>
            </p:nvSpPr>
            <p:spPr>
              <a:xfrm>
                <a:off x="1355069" y="2042219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45" name="Picture 11191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32442" y="1831240"/>
                <a:ext cx="490270" cy="77650"/>
              </a:xfrm>
              <a:prstGeom prst="rect">
                <a:avLst/>
              </a:prstGeom>
              <a:noFill/>
            </p:spPr>
          </p:pic>
          <p:sp>
            <p:nvSpPr>
              <p:cNvPr id="46" name="Freeform 11192"/>
              <p:cNvSpPr/>
              <p:nvPr/>
            </p:nvSpPr>
            <p:spPr>
              <a:xfrm>
                <a:off x="1345142" y="1843940"/>
                <a:ext cx="464870" cy="53238"/>
              </a:xfrm>
              <a:custGeom>
                <a:avLst/>
                <a:gdLst/>
                <a:ahLst/>
                <a:cxnLst/>
                <a:rect l="0" t="0" r="0" b="0"/>
                <a:pathLst>
                  <a:path w="464870" h="53238">
                    <a:moveTo>
                      <a:pt x="0" y="26619"/>
                    </a:moveTo>
                    <a:cubicBezTo>
                      <a:pt x="0" y="26619"/>
                      <a:pt x="65608" y="0"/>
                      <a:pt x="241960" y="0"/>
                    </a:cubicBezTo>
                    <a:cubicBezTo>
                      <a:pt x="418312" y="0"/>
                      <a:pt x="464870" y="26619"/>
                      <a:pt x="464870" y="26619"/>
                    </a:cubicBezTo>
                    <a:cubicBezTo>
                      <a:pt x="464870" y="26619"/>
                      <a:pt x="399973" y="53238"/>
                      <a:pt x="244779" y="52222"/>
                    </a:cubicBezTo>
                    <a:cubicBezTo>
                      <a:pt x="89598" y="51193"/>
                      <a:pt x="0" y="26619"/>
                      <a:pt x="0" y="26619"/>
                    </a:cubicBezTo>
                    <a:close/>
                    <a:moveTo>
                      <a:pt x="0" y="26619"/>
                    </a:moveTo>
                  </a:path>
                </a:pathLst>
              </a:custGeom>
              <a:noFill/>
              <a:ln w="5448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 11261"/>
              <p:cNvSpPr/>
              <p:nvPr/>
            </p:nvSpPr>
            <p:spPr>
              <a:xfrm>
                <a:off x="1447389" y="2414778"/>
                <a:ext cx="736574" cy="327812"/>
              </a:xfrm>
              <a:custGeom>
                <a:avLst/>
                <a:gdLst/>
                <a:ahLst/>
                <a:cxnLst/>
                <a:rect l="0" t="0" r="0" b="0"/>
                <a:pathLst>
                  <a:path w="736574" h="327812">
                    <a:moveTo>
                      <a:pt x="736574" y="0"/>
                    </a:moveTo>
                    <a:lnTo>
                      <a:pt x="0" y="327812"/>
                    </a:lnTo>
                  </a:path>
                </a:pathLst>
              </a:custGeom>
              <a:noFill/>
              <a:ln w="7340" cap="rnd" cmpd="sng" algn="ctr">
                <a:solidFill>
                  <a:srgbClr val="016AB3">
                    <a:alpha val="100000"/>
                  </a:srgbClr>
                </a:solidFill>
                <a:custDash>
                  <a:ds d="0" sp="201557"/>
                </a:custDash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 11262"/>
              <p:cNvSpPr/>
              <p:nvPr/>
            </p:nvSpPr>
            <p:spPr>
              <a:xfrm>
                <a:off x="1454294" y="2750881"/>
                <a:ext cx="744664" cy="287337"/>
              </a:xfrm>
              <a:custGeom>
                <a:avLst/>
                <a:gdLst/>
                <a:ahLst/>
                <a:cxnLst/>
                <a:rect l="0" t="0" r="0" b="0"/>
                <a:pathLst>
                  <a:path w="744664" h="287337">
                    <a:moveTo>
                      <a:pt x="0" y="0"/>
                    </a:moveTo>
                    <a:lnTo>
                      <a:pt x="744664" y="287337"/>
                    </a:lnTo>
                  </a:path>
                </a:pathLst>
              </a:custGeom>
              <a:noFill/>
              <a:ln w="7340" cap="rnd" cmpd="sng" algn="ctr">
                <a:solidFill>
                  <a:srgbClr val="016AB3">
                    <a:alpha val="100000"/>
                  </a:srgbClr>
                </a:solidFill>
                <a:custDash>
                  <a:ds d="0" sp="199480"/>
                </a:custDash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11263"/>
              <p:cNvSpPr/>
              <p:nvPr/>
            </p:nvSpPr>
            <p:spPr>
              <a:xfrm>
                <a:off x="1440634" y="2408764"/>
                <a:ext cx="765161" cy="632091"/>
              </a:xfrm>
              <a:custGeom>
                <a:avLst/>
                <a:gdLst/>
                <a:ahLst/>
                <a:cxnLst/>
                <a:rect l="0" t="0" r="0" b="0"/>
                <a:pathLst>
                  <a:path w="765161" h="632091">
                    <a:moveTo>
                      <a:pt x="756843" y="0"/>
                    </a:moveTo>
                    <a:lnTo>
                      <a:pt x="756843" y="0"/>
                    </a:lnTo>
                    <a:moveTo>
                      <a:pt x="0" y="336842"/>
                    </a:moveTo>
                    <a:lnTo>
                      <a:pt x="0" y="336842"/>
                    </a:lnTo>
                    <a:moveTo>
                      <a:pt x="765161" y="632091"/>
                    </a:moveTo>
                    <a:lnTo>
                      <a:pt x="765161" y="632091"/>
                    </a:lnTo>
                  </a:path>
                </a:pathLst>
              </a:custGeom>
              <a:noFill/>
              <a:ln w="7340" cap="rnd" cmpd="sng" algn="ctr">
                <a:solidFill>
                  <a:srgbClr val="016AB3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11264"/>
              <p:cNvSpPr/>
              <p:nvPr/>
            </p:nvSpPr>
            <p:spPr>
              <a:xfrm>
                <a:off x="1452088" y="2712882"/>
                <a:ext cx="868032" cy="32461"/>
              </a:xfrm>
              <a:custGeom>
                <a:avLst/>
                <a:gdLst/>
                <a:ahLst/>
                <a:cxnLst/>
                <a:rect l="0" t="0" r="0" b="0"/>
                <a:pathLst>
                  <a:path w="868032" h="32461">
                    <a:moveTo>
                      <a:pt x="868032" y="0"/>
                    </a:moveTo>
                    <a:lnTo>
                      <a:pt x="0" y="32461"/>
                    </a:lnTo>
                  </a:path>
                </a:pathLst>
              </a:custGeom>
              <a:noFill/>
              <a:ln w="7340" cap="rnd" cmpd="sng" algn="ctr">
                <a:solidFill>
                  <a:srgbClr val="016AB3">
                    <a:alpha val="100000"/>
                  </a:srgbClr>
                </a:solidFill>
                <a:custDash>
                  <a:ds d="0" sp="198961"/>
                </a:custDash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 11265"/>
              <p:cNvSpPr/>
              <p:nvPr/>
            </p:nvSpPr>
            <p:spPr>
              <a:xfrm>
                <a:off x="1444795" y="2712336"/>
                <a:ext cx="889914" cy="33273"/>
              </a:xfrm>
              <a:custGeom>
                <a:avLst/>
                <a:gdLst/>
                <a:ahLst/>
                <a:cxnLst/>
                <a:rect l="0" t="0" r="0" b="0"/>
                <a:pathLst>
                  <a:path w="889914" h="33273">
                    <a:moveTo>
                      <a:pt x="889914" y="0"/>
                    </a:moveTo>
                    <a:lnTo>
                      <a:pt x="889914" y="0"/>
                    </a:lnTo>
                    <a:moveTo>
                      <a:pt x="0" y="33273"/>
                    </a:moveTo>
                    <a:lnTo>
                      <a:pt x="0" y="33273"/>
                    </a:lnTo>
                  </a:path>
                </a:pathLst>
              </a:custGeom>
              <a:noFill/>
              <a:ln w="7340" cap="rnd" cmpd="sng" algn="ctr">
                <a:solidFill>
                  <a:srgbClr val="016AB3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 11266"/>
              <p:cNvSpPr/>
              <p:nvPr/>
            </p:nvSpPr>
            <p:spPr>
              <a:xfrm>
                <a:off x="1053254" y="2469041"/>
                <a:ext cx="325043" cy="225450"/>
              </a:xfrm>
              <a:custGeom>
                <a:avLst/>
                <a:gdLst/>
                <a:ahLst/>
                <a:cxnLst/>
                <a:rect l="0" t="0" r="0" b="0"/>
                <a:pathLst>
                  <a:path w="335813" h="227482">
                    <a:moveTo>
                      <a:pt x="0" y="0"/>
                    </a:moveTo>
                    <a:lnTo>
                      <a:pt x="335813" y="227482"/>
                    </a:lnTo>
                  </a:path>
                </a:pathLst>
              </a:custGeom>
              <a:noFill/>
              <a:ln w="7340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53" name="Picture 11267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42997" y="2647905"/>
                <a:ext cx="109702" cy="95821"/>
              </a:xfrm>
              <a:prstGeom prst="rect">
                <a:avLst/>
              </a:prstGeom>
              <a:noFill/>
            </p:spPr>
          </p:pic>
          <p:pic>
            <p:nvPicPr>
              <p:cNvPr id="54" name="Picture 11268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60701" y="2219303"/>
                <a:ext cx="338604" cy="318017"/>
              </a:xfrm>
              <a:prstGeom prst="rect">
                <a:avLst/>
              </a:prstGeom>
              <a:noFill/>
            </p:spPr>
          </p:pic>
          <p:pic>
            <p:nvPicPr>
              <p:cNvPr id="55" name="Picture 11269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231899" y="2878104"/>
                <a:ext cx="336866" cy="315393"/>
              </a:xfrm>
              <a:prstGeom prst="rect">
                <a:avLst/>
              </a:prstGeom>
              <a:noFill/>
            </p:spPr>
          </p:pic>
          <p:pic>
            <p:nvPicPr>
              <p:cNvPr id="56" name="Picture 11270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447899" y="2568512"/>
                <a:ext cx="281296" cy="243457"/>
              </a:xfrm>
              <a:prstGeom prst="rect">
                <a:avLst/>
              </a:prstGeom>
              <a:noFill/>
            </p:spPr>
          </p:pic>
          <p:sp>
            <p:nvSpPr>
              <p:cNvPr id="57" name="Freeform 11271"/>
              <p:cNvSpPr/>
              <p:nvPr/>
            </p:nvSpPr>
            <p:spPr>
              <a:xfrm>
                <a:off x="2734200" y="2635205"/>
                <a:ext cx="135001" cy="95401"/>
              </a:xfrm>
              <a:custGeom>
                <a:avLst/>
                <a:gdLst/>
                <a:ahLst/>
                <a:cxnLst/>
                <a:rect l="0" t="0" r="0" b="0"/>
                <a:pathLst>
                  <a:path w="135001" h="95401">
                    <a:moveTo>
                      <a:pt x="0" y="54000"/>
                    </a:moveTo>
                    <a:lnTo>
                      <a:pt x="37795" y="95401"/>
                    </a:lnTo>
                    <a:lnTo>
                      <a:pt x="135001" y="0"/>
                    </a:lnTo>
                  </a:path>
                </a:pathLst>
              </a:custGeom>
              <a:noFill/>
              <a:ln w="12700" cap="flat" cmpd="sng" algn="ctr">
                <a:solidFill>
                  <a:srgbClr val="55A049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 11272"/>
              <p:cNvSpPr/>
              <p:nvPr/>
            </p:nvSpPr>
            <p:spPr>
              <a:xfrm>
                <a:off x="2324886" y="2268679"/>
                <a:ext cx="214198" cy="234010"/>
              </a:xfrm>
              <a:custGeom>
                <a:avLst/>
                <a:gdLst/>
                <a:ahLst/>
                <a:cxnLst/>
                <a:rect l="0" t="0" r="0" b="0"/>
                <a:pathLst>
                  <a:path w="214198" h="234010">
                    <a:moveTo>
                      <a:pt x="214198" y="0"/>
                    </a:moveTo>
                    <a:lnTo>
                      <a:pt x="0" y="234010"/>
                    </a:lnTo>
                  </a:path>
                </a:pathLst>
              </a:custGeom>
              <a:noFill/>
              <a:ln w="12700" cap="flat" cmpd="sng" algn="ctr">
                <a:solidFill>
                  <a:srgbClr val="EE3338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 11273"/>
              <p:cNvSpPr/>
              <p:nvPr/>
            </p:nvSpPr>
            <p:spPr>
              <a:xfrm>
                <a:off x="2296086" y="2920286"/>
                <a:ext cx="214198" cy="234010"/>
              </a:xfrm>
              <a:custGeom>
                <a:avLst/>
                <a:gdLst/>
                <a:ahLst/>
                <a:cxnLst/>
                <a:rect l="0" t="0" r="0" b="0"/>
                <a:pathLst>
                  <a:path w="214198" h="234010">
                    <a:moveTo>
                      <a:pt x="214198" y="0"/>
                    </a:moveTo>
                    <a:lnTo>
                      <a:pt x="0" y="234010"/>
                    </a:lnTo>
                  </a:path>
                </a:pathLst>
              </a:custGeom>
              <a:noFill/>
              <a:ln w="12700" cap="flat" cmpd="sng" algn="ctr">
                <a:solidFill>
                  <a:srgbClr val="EE3338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11274"/>
              <p:cNvSpPr/>
              <p:nvPr/>
            </p:nvSpPr>
            <p:spPr>
              <a:xfrm>
                <a:off x="2389683" y="2229078"/>
                <a:ext cx="214198" cy="234010"/>
              </a:xfrm>
              <a:custGeom>
                <a:avLst/>
                <a:gdLst/>
                <a:ahLst/>
                <a:cxnLst/>
                <a:rect l="0" t="0" r="0" b="0"/>
                <a:pathLst>
                  <a:path w="214198" h="234010">
                    <a:moveTo>
                      <a:pt x="0" y="0"/>
                    </a:moveTo>
                    <a:lnTo>
                      <a:pt x="214198" y="234010"/>
                    </a:lnTo>
                  </a:path>
                </a:pathLst>
              </a:custGeom>
              <a:noFill/>
              <a:ln w="12700" cap="flat" cmpd="sng" algn="ctr">
                <a:solidFill>
                  <a:srgbClr val="EE3338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11275"/>
              <p:cNvSpPr/>
              <p:nvPr/>
            </p:nvSpPr>
            <p:spPr>
              <a:xfrm>
                <a:off x="2389683" y="2884282"/>
                <a:ext cx="214198" cy="234010"/>
              </a:xfrm>
              <a:custGeom>
                <a:avLst/>
                <a:gdLst/>
                <a:ahLst/>
                <a:cxnLst/>
                <a:rect l="0" t="0" r="0" b="0"/>
                <a:pathLst>
                  <a:path w="214198" h="234010">
                    <a:moveTo>
                      <a:pt x="0" y="0"/>
                    </a:moveTo>
                    <a:lnTo>
                      <a:pt x="214198" y="234010"/>
                    </a:lnTo>
                  </a:path>
                </a:pathLst>
              </a:custGeom>
              <a:noFill/>
              <a:ln w="12700" cap="flat" cmpd="sng" algn="ctr">
                <a:solidFill>
                  <a:srgbClr val="EE3338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11418"/>
              <p:cNvSpPr/>
              <p:nvPr/>
            </p:nvSpPr>
            <p:spPr>
              <a:xfrm>
                <a:off x="539422" y="2345866"/>
                <a:ext cx="629318" cy="125796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Le ménisque</a:t>
                </a:r>
              </a:p>
            </p:txBody>
          </p:sp>
          <p:sp>
            <p:nvSpPr>
              <p:cNvPr id="63" name="Rectangle 11419"/>
              <p:cNvSpPr/>
              <p:nvPr/>
            </p:nvSpPr>
            <p:spPr>
              <a:xfrm>
                <a:off x="3026304" y="2610325"/>
                <a:ext cx="162874" cy="125796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Œil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4" name="Rectangle 11435"/>
              <p:cNvSpPr/>
              <p:nvPr/>
            </p:nvSpPr>
            <p:spPr>
              <a:xfrm>
                <a:off x="1606137" y="1891843"/>
                <a:ext cx="134581" cy="113216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65" name="Rectangle 11436"/>
              <p:cNvSpPr/>
              <p:nvPr/>
            </p:nvSpPr>
            <p:spPr>
              <a:xfrm>
                <a:off x="1475579" y="2756939"/>
                <a:ext cx="107970" cy="10063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1O</a:t>
                </a:r>
              </a:p>
            </p:txBody>
          </p:sp>
          <p:sp>
            <p:nvSpPr>
              <p:cNvPr id="66" name="Rectangle 11437"/>
              <p:cNvSpPr/>
              <p:nvPr/>
            </p:nvSpPr>
            <p:spPr>
              <a:xfrm>
                <a:off x="1475579" y="2565703"/>
                <a:ext cx="92677" cy="10063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20</a:t>
                </a:r>
              </a:p>
            </p:txBody>
          </p:sp>
          <p:sp>
            <p:nvSpPr>
              <p:cNvPr id="67" name="Rectangle 11438"/>
              <p:cNvSpPr/>
              <p:nvPr/>
            </p:nvSpPr>
            <p:spPr>
              <a:xfrm>
                <a:off x="1475579" y="2360667"/>
                <a:ext cx="92677" cy="10063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30</a:t>
                </a:r>
              </a:p>
            </p:txBody>
          </p:sp>
          <p:sp>
            <p:nvSpPr>
              <p:cNvPr id="68" name="Rectangle 11439"/>
              <p:cNvSpPr/>
              <p:nvPr/>
            </p:nvSpPr>
            <p:spPr>
              <a:xfrm>
                <a:off x="1475579" y="2151687"/>
                <a:ext cx="92677" cy="10063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40</a:t>
                </a:r>
              </a:p>
            </p:txBody>
          </p:sp>
          <p:sp>
            <p:nvSpPr>
              <p:cNvPr id="69" name="Rectangle 11440"/>
              <p:cNvSpPr/>
              <p:nvPr/>
            </p:nvSpPr>
            <p:spPr>
              <a:xfrm>
                <a:off x="1475579" y="1979181"/>
                <a:ext cx="92677" cy="10063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</p:grpSp>
        <p:sp>
          <p:nvSpPr>
            <p:cNvPr id="70" name="Flowchart: Stored Data 69"/>
            <p:cNvSpPr/>
            <p:nvPr/>
          </p:nvSpPr>
          <p:spPr>
            <a:xfrm rot="16200000">
              <a:off x="5654212" y="4035852"/>
              <a:ext cx="754826" cy="980251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D833F40F-D9C3-16C8-C7AC-9427937445EE}"/>
              </a:ext>
            </a:extLst>
          </p:cNvPr>
          <p:cNvSpPr/>
          <p:nvPr/>
        </p:nvSpPr>
        <p:spPr>
          <a:xfrm>
            <a:off x="896236" y="5561897"/>
            <a:ext cx="10671242" cy="484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Pour lire correctement </a:t>
            </a:r>
            <a:r>
              <a:rPr lang="fr-FR" sz="2400" dirty="0">
                <a:solidFill>
                  <a:srgbClr val="FF0000"/>
                </a:solidFill>
              </a:rPr>
              <a:t>le volume </a:t>
            </a:r>
            <a:r>
              <a:rPr lang="fr-FR" sz="2400" dirty="0">
                <a:solidFill>
                  <a:schemeClr val="tx1"/>
                </a:solidFill>
              </a:rPr>
              <a:t>de l’eau, je place mon œil au bas du </a:t>
            </a:r>
            <a:r>
              <a:rPr lang="fr-FR" sz="2400" dirty="0">
                <a:solidFill>
                  <a:srgbClr val="FF0000"/>
                </a:solidFill>
              </a:rPr>
              <a:t>ménisque.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59F78-50B8-7BA5-1097-9A94A0B2C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73CF461-D87A-936C-F028-80A6C6004CB2}"/>
              </a:ext>
            </a:extLst>
          </p:cNvPr>
          <p:cNvSpPr/>
          <p:nvPr/>
        </p:nvSpPr>
        <p:spPr>
          <a:xfrm>
            <a:off x="871963" y="216356"/>
            <a:ext cx="1042981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Puis, je note le volume d’eau versée avec son unité.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DDDAED-1905-6EBD-4E64-E5D6678C51B8}"/>
              </a:ext>
            </a:extLst>
          </p:cNvPr>
          <p:cNvSpPr/>
          <p:nvPr/>
        </p:nvSpPr>
        <p:spPr>
          <a:xfrm>
            <a:off x="298129" y="656483"/>
            <a:ext cx="9250605" cy="36396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impliquer quelques élèves dans la lecture et la notation de la valeur.</a:t>
            </a:r>
          </a:p>
        </p:txBody>
      </p:sp>
      <p:pic>
        <p:nvPicPr>
          <p:cNvPr id="10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DE0AF4AB-7241-0B5D-B554-583453832C4A}"/>
              </a:ext>
            </a:extLst>
          </p:cNvPr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43B1902-0E92-0FEB-9F87-4825E4D7F5DA}"/>
              </a:ext>
            </a:extLst>
          </p:cNvPr>
          <p:cNvGrpSpPr/>
          <p:nvPr/>
        </p:nvGrpSpPr>
        <p:grpSpPr>
          <a:xfrm>
            <a:off x="4173166" y="1218705"/>
            <a:ext cx="3424319" cy="3818155"/>
            <a:chOff x="5194025" y="2031537"/>
            <a:chExt cx="2420188" cy="3011866"/>
          </a:xfrm>
        </p:grpSpPr>
        <p:grpSp>
          <p:nvGrpSpPr>
            <p:cNvPr id="8" name="Group 2">
              <a:extLst>
                <a:ext uri="{FF2B5EF4-FFF2-40B4-BE49-F238E27FC236}">
                  <a16:creationId xmlns:a16="http://schemas.microsoft.com/office/drawing/2014/main" id="{CB80B89D-8456-382C-870F-BCE3A154AE54}"/>
                </a:ext>
              </a:extLst>
            </p:cNvPr>
            <p:cNvGrpSpPr/>
            <p:nvPr/>
          </p:nvGrpSpPr>
          <p:grpSpPr>
            <a:xfrm>
              <a:off x="5194025" y="2031537"/>
              <a:ext cx="2420188" cy="3011866"/>
              <a:chOff x="1180232" y="1831240"/>
              <a:chExt cx="1154477" cy="1231025"/>
            </a:xfrm>
          </p:grpSpPr>
          <p:sp>
            <p:nvSpPr>
              <p:cNvPr id="11" name="Freeform 11159">
                <a:extLst>
                  <a:ext uri="{FF2B5EF4-FFF2-40B4-BE49-F238E27FC236}">
                    <a16:creationId xmlns:a16="http://schemas.microsoft.com/office/drawing/2014/main" id="{6F8E1008-2E0C-1952-94D6-5D6CED9399C2}"/>
                  </a:ext>
                </a:extLst>
              </p:cNvPr>
              <p:cNvSpPr/>
              <p:nvPr/>
            </p:nvSpPr>
            <p:spPr>
              <a:xfrm>
                <a:off x="1180232" y="2990460"/>
                <a:ext cx="754747" cy="71805"/>
              </a:xfrm>
              <a:custGeom>
                <a:avLst/>
                <a:gdLst/>
                <a:ahLst/>
                <a:cxnLst/>
                <a:rect l="0" t="0" r="0" b="0"/>
                <a:pathLst>
                  <a:path w="754747" h="71805">
                    <a:moveTo>
                      <a:pt x="25" y="1320"/>
                    </a:moveTo>
                    <a:lnTo>
                      <a:pt x="25" y="17423"/>
                    </a:lnTo>
                    <a:cubicBezTo>
                      <a:pt x="25" y="47459"/>
                      <a:pt x="169709" y="71805"/>
                      <a:pt x="377862" y="71805"/>
                    </a:cubicBezTo>
                    <a:cubicBezTo>
                      <a:pt x="586015" y="71805"/>
                      <a:pt x="754747" y="47459"/>
                      <a:pt x="754747" y="17423"/>
                    </a:cubicBezTo>
                    <a:cubicBezTo>
                      <a:pt x="754747" y="16674"/>
                      <a:pt x="754620" y="15937"/>
                      <a:pt x="754417" y="15188"/>
                    </a:cubicBezTo>
                    <a:lnTo>
                      <a:pt x="754417" y="0"/>
                    </a:lnTo>
                    <a:lnTo>
                      <a:pt x="754747" y="0"/>
                    </a:lnTo>
                    <a:cubicBezTo>
                      <a:pt x="754747" y="29361"/>
                      <a:pt x="585799" y="47471"/>
                      <a:pt x="377380" y="47471"/>
                    </a:cubicBezTo>
                    <a:cubicBezTo>
                      <a:pt x="168960" y="47471"/>
                      <a:pt x="0" y="30174"/>
                      <a:pt x="0" y="813"/>
                    </a:cubicBezTo>
                    <a:close/>
                    <a:moveTo>
                      <a:pt x="25" y="1320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 11160">
                <a:extLst>
                  <a:ext uri="{FF2B5EF4-FFF2-40B4-BE49-F238E27FC236}">
                    <a16:creationId xmlns:a16="http://schemas.microsoft.com/office/drawing/2014/main" id="{BD6D623D-069A-D0E6-5B7D-C3563365D065}"/>
                  </a:ext>
                </a:extLst>
              </p:cNvPr>
              <p:cNvSpPr/>
              <p:nvPr/>
            </p:nvSpPr>
            <p:spPr>
              <a:xfrm>
                <a:off x="1180235" y="2939726"/>
                <a:ext cx="754748" cy="106348"/>
              </a:xfrm>
              <a:custGeom>
                <a:avLst/>
                <a:gdLst/>
                <a:ahLst/>
                <a:cxnLst/>
                <a:rect l="0" t="0" r="0" b="0"/>
                <a:pathLst>
                  <a:path w="754748" h="106348">
                    <a:moveTo>
                      <a:pt x="754748" y="53174"/>
                    </a:moveTo>
                    <a:cubicBezTo>
                      <a:pt x="754748" y="82536"/>
                      <a:pt x="585788" y="106348"/>
                      <a:pt x="377381" y="106348"/>
                    </a:cubicBezTo>
                    <a:cubicBezTo>
                      <a:pt x="168961" y="106348"/>
                      <a:pt x="0" y="82536"/>
                      <a:pt x="0" y="53174"/>
                    </a:cubicBezTo>
                    <a:cubicBezTo>
                      <a:pt x="0" y="23799"/>
                      <a:pt x="168961" y="0"/>
                      <a:pt x="377381" y="0"/>
                    </a:cubicBezTo>
                    <a:cubicBezTo>
                      <a:pt x="585788" y="0"/>
                      <a:pt x="754748" y="23799"/>
                      <a:pt x="754748" y="53174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1161">
                <a:extLst>
                  <a:ext uri="{FF2B5EF4-FFF2-40B4-BE49-F238E27FC236}">
                    <a16:creationId xmlns:a16="http://schemas.microsoft.com/office/drawing/2014/main" id="{8E217648-0301-3B64-FE08-73D9A8F4F636}"/>
                  </a:ext>
                </a:extLst>
              </p:cNvPr>
              <p:cNvSpPr/>
              <p:nvPr/>
            </p:nvSpPr>
            <p:spPr>
              <a:xfrm>
                <a:off x="1345516" y="1871881"/>
                <a:ext cx="464464" cy="1133157"/>
              </a:xfrm>
              <a:custGeom>
                <a:avLst/>
                <a:gdLst/>
                <a:ahLst/>
                <a:cxnLst/>
                <a:rect l="0" t="0" r="0" b="0"/>
                <a:pathLst>
                  <a:path w="464464" h="1133157">
                    <a:moveTo>
                      <a:pt x="464464" y="0"/>
                    </a:moveTo>
                    <a:lnTo>
                      <a:pt x="464464" y="1096111"/>
                    </a:lnTo>
                    <a:cubicBezTo>
                      <a:pt x="464464" y="1116571"/>
                      <a:pt x="360490" y="1133157"/>
                      <a:pt x="232232" y="1133157"/>
                    </a:cubicBezTo>
                    <a:cubicBezTo>
                      <a:pt x="103975" y="1133157"/>
                      <a:pt x="0" y="1116571"/>
                      <a:pt x="0" y="1096111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6" name="Picture 11162">
                <a:extLst>
                  <a:ext uri="{FF2B5EF4-FFF2-40B4-BE49-F238E27FC236}">
                    <a16:creationId xmlns:a16="http://schemas.microsoft.com/office/drawing/2014/main" id="{AAAF4B9C-62C5-3914-8A2B-D38DBEDC025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32814" y="2722587"/>
                <a:ext cx="489854" cy="295162"/>
              </a:xfrm>
              <a:prstGeom prst="rect">
                <a:avLst/>
              </a:prstGeom>
              <a:noFill/>
            </p:spPr>
          </p:pic>
          <p:sp>
            <p:nvSpPr>
              <p:cNvPr id="17" name="Freeform 11163">
                <a:extLst>
                  <a:ext uri="{FF2B5EF4-FFF2-40B4-BE49-F238E27FC236}">
                    <a16:creationId xmlns:a16="http://schemas.microsoft.com/office/drawing/2014/main" id="{621BD366-DC38-94AA-E29F-51D95CE1E87E}"/>
                  </a:ext>
                </a:extLst>
              </p:cNvPr>
              <p:cNvSpPr/>
              <p:nvPr/>
            </p:nvSpPr>
            <p:spPr>
              <a:xfrm>
                <a:off x="1345516" y="1871881"/>
                <a:ext cx="464464" cy="1133157"/>
              </a:xfrm>
              <a:custGeom>
                <a:avLst/>
                <a:gdLst/>
                <a:ahLst/>
                <a:cxnLst/>
                <a:rect l="0" t="0" r="0" b="0"/>
                <a:pathLst>
                  <a:path w="464464" h="1133157">
                    <a:moveTo>
                      <a:pt x="464464" y="0"/>
                    </a:moveTo>
                    <a:lnTo>
                      <a:pt x="464464" y="1096111"/>
                    </a:lnTo>
                    <a:cubicBezTo>
                      <a:pt x="464464" y="1116571"/>
                      <a:pt x="360490" y="1133157"/>
                      <a:pt x="232232" y="1133157"/>
                    </a:cubicBezTo>
                    <a:cubicBezTo>
                      <a:pt x="103975" y="1133157"/>
                      <a:pt x="0" y="1116571"/>
                      <a:pt x="0" y="1096111"/>
                    </a:cubicBezTo>
                    <a:lnTo>
                      <a:pt x="0" y="0"/>
                    </a:lnTo>
                  </a:path>
                </a:pathLst>
              </a:custGeom>
              <a:noFill/>
              <a:ln w="5448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1164">
                <a:extLst>
                  <a:ext uri="{FF2B5EF4-FFF2-40B4-BE49-F238E27FC236}">
                    <a16:creationId xmlns:a16="http://schemas.microsoft.com/office/drawing/2014/main" id="{E497D949-D907-8E32-5D6C-93411FF5372A}"/>
                  </a:ext>
                </a:extLst>
              </p:cNvPr>
              <p:cNvSpPr/>
              <p:nvPr/>
            </p:nvSpPr>
            <p:spPr>
              <a:xfrm>
                <a:off x="1349028" y="2722812"/>
                <a:ext cx="458749" cy="26619"/>
              </a:xfrm>
              <a:custGeom>
                <a:avLst/>
                <a:gdLst/>
                <a:ahLst/>
                <a:cxnLst/>
                <a:rect l="0" t="0" r="0" b="0"/>
                <a:pathLst>
                  <a:path w="458749" h="26619">
                    <a:moveTo>
                      <a:pt x="228422" y="26619"/>
                    </a:moveTo>
                    <a:cubicBezTo>
                      <a:pt x="355104" y="26619"/>
                      <a:pt x="458749" y="17857"/>
                      <a:pt x="458749" y="13818"/>
                    </a:cubicBezTo>
                    <a:cubicBezTo>
                      <a:pt x="458749" y="9779"/>
                      <a:pt x="354266" y="0"/>
                      <a:pt x="227597" y="0"/>
                    </a:cubicBezTo>
                    <a:cubicBezTo>
                      <a:pt x="100915" y="0"/>
                      <a:pt x="0" y="9779"/>
                      <a:pt x="0" y="13818"/>
                    </a:cubicBezTo>
                    <a:cubicBezTo>
                      <a:pt x="0" y="17857"/>
                      <a:pt x="101740" y="26619"/>
                      <a:pt x="228422" y="26619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5448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1165">
                <a:extLst>
                  <a:ext uri="{FF2B5EF4-FFF2-40B4-BE49-F238E27FC236}">
                    <a16:creationId xmlns:a16="http://schemas.microsoft.com/office/drawing/2014/main" id="{D9B9AB19-725B-7F7C-BA04-3F97F1FD9ABC}"/>
                  </a:ext>
                </a:extLst>
              </p:cNvPr>
              <p:cNvSpPr/>
              <p:nvPr/>
            </p:nvSpPr>
            <p:spPr>
              <a:xfrm>
                <a:off x="1391029" y="278231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1166">
                <a:extLst>
                  <a:ext uri="{FF2B5EF4-FFF2-40B4-BE49-F238E27FC236}">
                    <a16:creationId xmlns:a16="http://schemas.microsoft.com/office/drawing/2014/main" id="{242081CB-7052-DA00-25E5-B82927F3C886}"/>
                  </a:ext>
                </a:extLst>
              </p:cNvPr>
              <p:cNvSpPr/>
              <p:nvPr/>
            </p:nvSpPr>
            <p:spPr>
              <a:xfrm>
                <a:off x="1391029" y="2743217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11167">
                <a:extLst>
                  <a:ext uri="{FF2B5EF4-FFF2-40B4-BE49-F238E27FC236}">
                    <a16:creationId xmlns:a16="http://schemas.microsoft.com/office/drawing/2014/main" id="{5CF0A0E4-8B35-B86C-66E3-99EEE44F68F6}"/>
                  </a:ext>
                </a:extLst>
              </p:cNvPr>
              <p:cNvSpPr/>
              <p:nvPr/>
            </p:nvSpPr>
            <p:spPr>
              <a:xfrm>
                <a:off x="1391029" y="2704120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11168">
                <a:extLst>
                  <a:ext uri="{FF2B5EF4-FFF2-40B4-BE49-F238E27FC236}">
                    <a16:creationId xmlns:a16="http://schemas.microsoft.com/office/drawing/2014/main" id="{00A69667-73FF-92E8-183C-4808FAF30082}"/>
                  </a:ext>
                </a:extLst>
              </p:cNvPr>
              <p:cNvSpPr/>
              <p:nvPr/>
            </p:nvSpPr>
            <p:spPr>
              <a:xfrm>
                <a:off x="1391029" y="2665023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11169">
                <a:extLst>
                  <a:ext uri="{FF2B5EF4-FFF2-40B4-BE49-F238E27FC236}">
                    <a16:creationId xmlns:a16="http://schemas.microsoft.com/office/drawing/2014/main" id="{B24ECFD7-5DC3-4864-FADF-2E796E91798F}"/>
                  </a:ext>
                </a:extLst>
              </p:cNvPr>
              <p:cNvSpPr/>
              <p:nvPr/>
            </p:nvSpPr>
            <p:spPr>
              <a:xfrm>
                <a:off x="1391029" y="258682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1170">
                <a:extLst>
                  <a:ext uri="{FF2B5EF4-FFF2-40B4-BE49-F238E27FC236}">
                    <a16:creationId xmlns:a16="http://schemas.microsoft.com/office/drawing/2014/main" id="{C0D69FB6-73F9-140F-5B87-750FA7DAB3FB}"/>
                  </a:ext>
                </a:extLst>
              </p:cNvPr>
              <p:cNvSpPr/>
              <p:nvPr/>
            </p:nvSpPr>
            <p:spPr>
              <a:xfrm>
                <a:off x="1391029" y="2547732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11171">
                <a:extLst>
                  <a:ext uri="{FF2B5EF4-FFF2-40B4-BE49-F238E27FC236}">
                    <a16:creationId xmlns:a16="http://schemas.microsoft.com/office/drawing/2014/main" id="{F13E48F5-3C18-E8AF-7C48-E0A44D2ED1F2}"/>
                  </a:ext>
                </a:extLst>
              </p:cNvPr>
              <p:cNvSpPr/>
              <p:nvPr/>
            </p:nvSpPr>
            <p:spPr>
              <a:xfrm>
                <a:off x="1391029" y="2508636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1172">
                <a:extLst>
                  <a:ext uri="{FF2B5EF4-FFF2-40B4-BE49-F238E27FC236}">
                    <a16:creationId xmlns:a16="http://schemas.microsoft.com/office/drawing/2014/main" id="{735F7038-B90B-2B0A-E2A3-7C670E4FB01F}"/>
                  </a:ext>
                </a:extLst>
              </p:cNvPr>
              <p:cNvSpPr/>
              <p:nvPr/>
            </p:nvSpPr>
            <p:spPr>
              <a:xfrm>
                <a:off x="1391029" y="246953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11173">
                <a:extLst>
                  <a:ext uri="{FF2B5EF4-FFF2-40B4-BE49-F238E27FC236}">
                    <a16:creationId xmlns:a16="http://schemas.microsoft.com/office/drawing/2014/main" id="{1DAE9986-EF26-0FDC-6FFA-AE21CA66B660}"/>
                  </a:ext>
                </a:extLst>
              </p:cNvPr>
              <p:cNvSpPr/>
              <p:nvPr/>
            </p:nvSpPr>
            <p:spPr>
              <a:xfrm>
                <a:off x="1391029" y="239134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1174">
                <a:extLst>
                  <a:ext uri="{FF2B5EF4-FFF2-40B4-BE49-F238E27FC236}">
                    <a16:creationId xmlns:a16="http://schemas.microsoft.com/office/drawing/2014/main" id="{C05A044B-D2B7-7301-9837-EE2F6CBEF4E6}"/>
                  </a:ext>
                </a:extLst>
              </p:cNvPr>
              <p:cNvSpPr/>
              <p:nvPr/>
            </p:nvSpPr>
            <p:spPr>
              <a:xfrm>
                <a:off x="1391029" y="2352247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1175">
                <a:extLst>
                  <a:ext uri="{FF2B5EF4-FFF2-40B4-BE49-F238E27FC236}">
                    <a16:creationId xmlns:a16="http://schemas.microsoft.com/office/drawing/2014/main" id="{C79D26CA-5628-0200-31AB-486563E0B448}"/>
                  </a:ext>
                </a:extLst>
              </p:cNvPr>
              <p:cNvSpPr/>
              <p:nvPr/>
            </p:nvSpPr>
            <p:spPr>
              <a:xfrm>
                <a:off x="1391029" y="2313151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11176">
                <a:extLst>
                  <a:ext uri="{FF2B5EF4-FFF2-40B4-BE49-F238E27FC236}">
                    <a16:creationId xmlns:a16="http://schemas.microsoft.com/office/drawing/2014/main" id="{5D3DBCBD-E40C-3CBF-2F1F-47AC30FE2FB8}"/>
                  </a:ext>
                </a:extLst>
              </p:cNvPr>
              <p:cNvSpPr/>
              <p:nvPr/>
            </p:nvSpPr>
            <p:spPr>
              <a:xfrm>
                <a:off x="1391029" y="2274054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1177">
                <a:extLst>
                  <a:ext uri="{FF2B5EF4-FFF2-40B4-BE49-F238E27FC236}">
                    <a16:creationId xmlns:a16="http://schemas.microsoft.com/office/drawing/2014/main" id="{1BB806AD-9911-53FD-FFB3-EFD60C577EF1}"/>
                  </a:ext>
                </a:extLst>
              </p:cNvPr>
              <p:cNvSpPr/>
              <p:nvPr/>
            </p:nvSpPr>
            <p:spPr>
              <a:xfrm>
                <a:off x="1391029" y="2195803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11178">
                <a:extLst>
                  <a:ext uri="{FF2B5EF4-FFF2-40B4-BE49-F238E27FC236}">
                    <a16:creationId xmlns:a16="http://schemas.microsoft.com/office/drawing/2014/main" id="{6F5B68A6-26EE-6F89-BC6A-28B3C7ACDD25}"/>
                  </a:ext>
                </a:extLst>
              </p:cNvPr>
              <p:cNvSpPr/>
              <p:nvPr/>
            </p:nvSpPr>
            <p:spPr>
              <a:xfrm>
                <a:off x="1391029" y="2156706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11179">
                <a:extLst>
                  <a:ext uri="{FF2B5EF4-FFF2-40B4-BE49-F238E27FC236}">
                    <a16:creationId xmlns:a16="http://schemas.microsoft.com/office/drawing/2014/main" id="{E7E56A39-D654-4DE5-4748-F9F9EC649B46}"/>
                  </a:ext>
                </a:extLst>
              </p:cNvPr>
              <p:cNvSpPr/>
              <p:nvPr/>
            </p:nvSpPr>
            <p:spPr>
              <a:xfrm>
                <a:off x="1391029" y="2117609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11180">
                <a:extLst>
                  <a:ext uri="{FF2B5EF4-FFF2-40B4-BE49-F238E27FC236}">
                    <a16:creationId xmlns:a16="http://schemas.microsoft.com/office/drawing/2014/main" id="{C6FF9453-BF5C-FD41-0E11-8774040C9846}"/>
                  </a:ext>
                </a:extLst>
              </p:cNvPr>
              <p:cNvSpPr/>
              <p:nvPr/>
            </p:nvSpPr>
            <p:spPr>
              <a:xfrm>
                <a:off x="1391029" y="2078511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11181">
                <a:extLst>
                  <a:ext uri="{FF2B5EF4-FFF2-40B4-BE49-F238E27FC236}">
                    <a16:creationId xmlns:a16="http://schemas.microsoft.com/office/drawing/2014/main" id="{B84A4DD7-4795-EA13-CE05-0F246139F9B1}"/>
                  </a:ext>
                </a:extLst>
              </p:cNvPr>
              <p:cNvSpPr/>
              <p:nvPr/>
            </p:nvSpPr>
            <p:spPr>
              <a:xfrm>
                <a:off x="1391029" y="2938702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11182">
                <a:extLst>
                  <a:ext uri="{FF2B5EF4-FFF2-40B4-BE49-F238E27FC236}">
                    <a16:creationId xmlns:a16="http://schemas.microsoft.com/office/drawing/2014/main" id="{CBB64689-6FA7-9F50-36E9-BE0C7DF11776}"/>
                  </a:ext>
                </a:extLst>
              </p:cNvPr>
              <p:cNvSpPr/>
              <p:nvPr/>
            </p:nvSpPr>
            <p:spPr>
              <a:xfrm>
                <a:off x="1391029" y="2899605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11183">
                <a:extLst>
                  <a:ext uri="{FF2B5EF4-FFF2-40B4-BE49-F238E27FC236}">
                    <a16:creationId xmlns:a16="http://schemas.microsoft.com/office/drawing/2014/main" id="{17161DC7-049E-7BBC-F78A-17B62CE0117C}"/>
                  </a:ext>
                </a:extLst>
              </p:cNvPr>
              <p:cNvSpPr/>
              <p:nvPr/>
            </p:nvSpPr>
            <p:spPr>
              <a:xfrm>
                <a:off x="1391029" y="2860508"/>
                <a:ext cx="35966" cy="0"/>
              </a:xfrm>
              <a:custGeom>
                <a:avLst/>
                <a:gdLst/>
                <a:ahLst/>
                <a:cxnLst/>
                <a:rect l="0" t="0" r="0" b="0"/>
                <a:pathLst>
                  <a:path w="35966">
                    <a:moveTo>
                      <a:pt x="0" y="0"/>
                    </a:moveTo>
                    <a:lnTo>
                      <a:pt x="35966" y="0"/>
                    </a:lnTo>
                  </a:path>
                </a:pathLst>
              </a:custGeom>
              <a:noFill/>
              <a:ln w="3848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 11184">
                <a:extLst>
                  <a:ext uri="{FF2B5EF4-FFF2-40B4-BE49-F238E27FC236}">
                    <a16:creationId xmlns:a16="http://schemas.microsoft.com/office/drawing/2014/main" id="{C05811EF-356B-8E40-60A1-5448B01D982B}"/>
                  </a:ext>
                </a:extLst>
              </p:cNvPr>
              <p:cNvSpPr/>
              <p:nvPr/>
            </p:nvSpPr>
            <p:spPr>
              <a:xfrm>
                <a:off x="1355069" y="2821412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11185">
                <a:extLst>
                  <a:ext uri="{FF2B5EF4-FFF2-40B4-BE49-F238E27FC236}">
                    <a16:creationId xmlns:a16="http://schemas.microsoft.com/office/drawing/2014/main" id="{EF250EC0-DF7E-860A-A0C2-0B7E8ED94996}"/>
                  </a:ext>
                </a:extLst>
              </p:cNvPr>
              <p:cNvSpPr/>
              <p:nvPr/>
            </p:nvSpPr>
            <p:spPr>
              <a:xfrm>
                <a:off x="1355069" y="2625926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11186">
                <a:extLst>
                  <a:ext uri="{FF2B5EF4-FFF2-40B4-BE49-F238E27FC236}">
                    <a16:creationId xmlns:a16="http://schemas.microsoft.com/office/drawing/2014/main" id="{C6FE4939-81B9-9662-ACE5-CEDFE64C533F}"/>
                  </a:ext>
                </a:extLst>
              </p:cNvPr>
              <p:cNvSpPr/>
              <p:nvPr/>
            </p:nvSpPr>
            <p:spPr>
              <a:xfrm>
                <a:off x="1355069" y="2430441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11187">
                <a:extLst>
                  <a:ext uri="{FF2B5EF4-FFF2-40B4-BE49-F238E27FC236}">
                    <a16:creationId xmlns:a16="http://schemas.microsoft.com/office/drawing/2014/main" id="{13D8097A-CAFC-33F9-AABF-4561B747F531}"/>
                  </a:ext>
                </a:extLst>
              </p:cNvPr>
              <p:cNvSpPr/>
              <p:nvPr/>
            </p:nvSpPr>
            <p:spPr>
              <a:xfrm>
                <a:off x="1355069" y="2234957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11188">
                <a:extLst>
                  <a:ext uri="{FF2B5EF4-FFF2-40B4-BE49-F238E27FC236}">
                    <a16:creationId xmlns:a16="http://schemas.microsoft.com/office/drawing/2014/main" id="{AC949672-AF93-68E3-B32B-735319BA6875}"/>
                  </a:ext>
                </a:extLst>
              </p:cNvPr>
              <p:cNvSpPr/>
              <p:nvPr/>
            </p:nvSpPr>
            <p:spPr>
              <a:xfrm>
                <a:off x="1355069" y="2042276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 11189">
                <a:extLst>
                  <a:ext uri="{FF2B5EF4-FFF2-40B4-BE49-F238E27FC236}">
                    <a16:creationId xmlns:a16="http://schemas.microsoft.com/office/drawing/2014/main" id="{0C304EE0-D2E3-512A-62C8-25A1C85B2581}"/>
                  </a:ext>
                </a:extLst>
              </p:cNvPr>
              <p:cNvSpPr/>
              <p:nvPr/>
            </p:nvSpPr>
            <p:spPr>
              <a:xfrm>
                <a:off x="1355069" y="2234900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 11190">
                <a:extLst>
                  <a:ext uri="{FF2B5EF4-FFF2-40B4-BE49-F238E27FC236}">
                    <a16:creationId xmlns:a16="http://schemas.microsoft.com/office/drawing/2014/main" id="{9D5C2A8D-3C75-024B-E902-6E220E4AFB49}"/>
                  </a:ext>
                </a:extLst>
              </p:cNvPr>
              <p:cNvSpPr/>
              <p:nvPr/>
            </p:nvSpPr>
            <p:spPr>
              <a:xfrm>
                <a:off x="1355069" y="2042219"/>
                <a:ext cx="104038" cy="0"/>
              </a:xfrm>
              <a:custGeom>
                <a:avLst/>
                <a:gdLst/>
                <a:ahLst/>
                <a:cxnLst/>
                <a:rect l="0" t="0" r="0" b="0"/>
                <a:pathLst>
                  <a:path w="104038">
                    <a:moveTo>
                      <a:pt x="0" y="0"/>
                    </a:moveTo>
                    <a:lnTo>
                      <a:pt x="104038" y="0"/>
                    </a:lnTo>
                  </a:path>
                </a:pathLst>
              </a:custGeom>
              <a:noFill/>
              <a:ln w="5461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45" name="Picture 11191">
                <a:extLst>
                  <a:ext uri="{FF2B5EF4-FFF2-40B4-BE49-F238E27FC236}">
                    <a16:creationId xmlns:a16="http://schemas.microsoft.com/office/drawing/2014/main" id="{E5E17E8C-3B4F-6DEE-FC1E-0232C4245523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32442" y="1831240"/>
                <a:ext cx="490270" cy="77650"/>
              </a:xfrm>
              <a:prstGeom prst="rect">
                <a:avLst/>
              </a:prstGeom>
              <a:noFill/>
            </p:spPr>
          </p:pic>
          <p:sp>
            <p:nvSpPr>
              <p:cNvPr id="46" name="Freeform 11192">
                <a:extLst>
                  <a:ext uri="{FF2B5EF4-FFF2-40B4-BE49-F238E27FC236}">
                    <a16:creationId xmlns:a16="http://schemas.microsoft.com/office/drawing/2014/main" id="{8653393C-5FB1-454F-1BC3-A833E9C61FD5}"/>
                  </a:ext>
                </a:extLst>
              </p:cNvPr>
              <p:cNvSpPr/>
              <p:nvPr/>
            </p:nvSpPr>
            <p:spPr>
              <a:xfrm>
                <a:off x="1345142" y="1843940"/>
                <a:ext cx="464870" cy="53238"/>
              </a:xfrm>
              <a:custGeom>
                <a:avLst/>
                <a:gdLst/>
                <a:ahLst/>
                <a:cxnLst/>
                <a:rect l="0" t="0" r="0" b="0"/>
                <a:pathLst>
                  <a:path w="464870" h="53238">
                    <a:moveTo>
                      <a:pt x="0" y="26619"/>
                    </a:moveTo>
                    <a:cubicBezTo>
                      <a:pt x="0" y="26619"/>
                      <a:pt x="65608" y="0"/>
                      <a:pt x="241960" y="0"/>
                    </a:cubicBezTo>
                    <a:cubicBezTo>
                      <a:pt x="418312" y="0"/>
                      <a:pt x="464870" y="26619"/>
                      <a:pt x="464870" y="26619"/>
                    </a:cubicBezTo>
                    <a:cubicBezTo>
                      <a:pt x="464870" y="26619"/>
                      <a:pt x="399973" y="53238"/>
                      <a:pt x="244779" y="52222"/>
                    </a:cubicBezTo>
                    <a:cubicBezTo>
                      <a:pt x="89598" y="51193"/>
                      <a:pt x="0" y="26619"/>
                      <a:pt x="0" y="26619"/>
                    </a:cubicBezTo>
                    <a:close/>
                    <a:moveTo>
                      <a:pt x="0" y="26619"/>
                    </a:moveTo>
                  </a:path>
                </a:pathLst>
              </a:custGeom>
              <a:noFill/>
              <a:ln w="5448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11263">
                <a:extLst>
                  <a:ext uri="{FF2B5EF4-FFF2-40B4-BE49-F238E27FC236}">
                    <a16:creationId xmlns:a16="http://schemas.microsoft.com/office/drawing/2014/main" id="{8862DDE0-F5CD-A20B-59D3-E09E4D0EE370}"/>
                  </a:ext>
                </a:extLst>
              </p:cNvPr>
              <p:cNvSpPr/>
              <p:nvPr/>
            </p:nvSpPr>
            <p:spPr>
              <a:xfrm>
                <a:off x="1440634" y="2408764"/>
                <a:ext cx="765161" cy="632091"/>
              </a:xfrm>
              <a:custGeom>
                <a:avLst/>
                <a:gdLst/>
                <a:ahLst/>
                <a:cxnLst/>
                <a:rect l="0" t="0" r="0" b="0"/>
                <a:pathLst>
                  <a:path w="765161" h="632091">
                    <a:moveTo>
                      <a:pt x="756843" y="0"/>
                    </a:moveTo>
                    <a:lnTo>
                      <a:pt x="756843" y="0"/>
                    </a:lnTo>
                    <a:moveTo>
                      <a:pt x="0" y="336842"/>
                    </a:moveTo>
                    <a:lnTo>
                      <a:pt x="0" y="336842"/>
                    </a:lnTo>
                    <a:moveTo>
                      <a:pt x="765161" y="632091"/>
                    </a:moveTo>
                    <a:lnTo>
                      <a:pt x="765161" y="632091"/>
                    </a:lnTo>
                  </a:path>
                </a:pathLst>
              </a:custGeom>
              <a:noFill/>
              <a:ln w="7340" cap="rnd" cmpd="sng" algn="ctr">
                <a:solidFill>
                  <a:srgbClr val="016AB3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 11265">
                <a:extLst>
                  <a:ext uri="{FF2B5EF4-FFF2-40B4-BE49-F238E27FC236}">
                    <a16:creationId xmlns:a16="http://schemas.microsoft.com/office/drawing/2014/main" id="{02516FB3-5692-F519-04F4-7C22070A244A}"/>
                  </a:ext>
                </a:extLst>
              </p:cNvPr>
              <p:cNvSpPr/>
              <p:nvPr/>
            </p:nvSpPr>
            <p:spPr>
              <a:xfrm>
                <a:off x="1444795" y="2712336"/>
                <a:ext cx="889914" cy="33273"/>
              </a:xfrm>
              <a:custGeom>
                <a:avLst/>
                <a:gdLst/>
                <a:ahLst/>
                <a:cxnLst/>
                <a:rect l="0" t="0" r="0" b="0"/>
                <a:pathLst>
                  <a:path w="889914" h="33273">
                    <a:moveTo>
                      <a:pt x="889914" y="0"/>
                    </a:moveTo>
                    <a:lnTo>
                      <a:pt x="889914" y="0"/>
                    </a:lnTo>
                    <a:moveTo>
                      <a:pt x="0" y="33273"/>
                    </a:moveTo>
                    <a:lnTo>
                      <a:pt x="0" y="33273"/>
                    </a:lnTo>
                  </a:path>
                </a:pathLst>
              </a:custGeom>
              <a:noFill/>
              <a:ln w="7340" cap="rnd" cmpd="sng" algn="ctr">
                <a:solidFill>
                  <a:srgbClr val="016AB3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Rectangle 11435">
                <a:extLst>
                  <a:ext uri="{FF2B5EF4-FFF2-40B4-BE49-F238E27FC236}">
                    <a16:creationId xmlns:a16="http://schemas.microsoft.com/office/drawing/2014/main" id="{7E825674-BECE-10F3-823F-F19792CD31F3}"/>
                  </a:ext>
                </a:extLst>
              </p:cNvPr>
              <p:cNvSpPr/>
              <p:nvPr/>
            </p:nvSpPr>
            <p:spPr>
              <a:xfrm>
                <a:off x="1606137" y="1891843"/>
                <a:ext cx="134581" cy="113216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65" name="Rectangle 11436">
                <a:extLst>
                  <a:ext uri="{FF2B5EF4-FFF2-40B4-BE49-F238E27FC236}">
                    <a16:creationId xmlns:a16="http://schemas.microsoft.com/office/drawing/2014/main" id="{AA03E6B9-68F6-8DB2-EE1B-25DFB92F7319}"/>
                  </a:ext>
                </a:extLst>
              </p:cNvPr>
              <p:cNvSpPr/>
              <p:nvPr/>
            </p:nvSpPr>
            <p:spPr>
              <a:xfrm>
                <a:off x="1475579" y="2756939"/>
                <a:ext cx="107970" cy="10063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1O</a:t>
                </a:r>
              </a:p>
            </p:txBody>
          </p:sp>
          <p:sp>
            <p:nvSpPr>
              <p:cNvPr id="66" name="Rectangle 11437">
                <a:extLst>
                  <a:ext uri="{FF2B5EF4-FFF2-40B4-BE49-F238E27FC236}">
                    <a16:creationId xmlns:a16="http://schemas.microsoft.com/office/drawing/2014/main" id="{C58765DF-79CE-5ADD-3D6C-6FA36D5EFEAB}"/>
                  </a:ext>
                </a:extLst>
              </p:cNvPr>
              <p:cNvSpPr/>
              <p:nvPr/>
            </p:nvSpPr>
            <p:spPr>
              <a:xfrm>
                <a:off x="1475579" y="2565703"/>
                <a:ext cx="92677" cy="10063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20</a:t>
                </a:r>
              </a:p>
            </p:txBody>
          </p:sp>
          <p:sp>
            <p:nvSpPr>
              <p:cNvPr id="67" name="Rectangle 11438">
                <a:extLst>
                  <a:ext uri="{FF2B5EF4-FFF2-40B4-BE49-F238E27FC236}">
                    <a16:creationId xmlns:a16="http://schemas.microsoft.com/office/drawing/2014/main" id="{4FE8878D-4AF6-EA57-855B-A9740A5F5FE5}"/>
                  </a:ext>
                </a:extLst>
              </p:cNvPr>
              <p:cNvSpPr/>
              <p:nvPr/>
            </p:nvSpPr>
            <p:spPr>
              <a:xfrm>
                <a:off x="1475579" y="2360667"/>
                <a:ext cx="92677" cy="10063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30</a:t>
                </a:r>
              </a:p>
            </p:txBody>
          </p:sp>
          <p:sp>
            <p:nvSpPr>
              <p:cNvPr id="68" name="Rectangle 11439">
                <a:extLst>
                  <a:ext uri="{FF2B5EF4-FFF2-40B4-BE49-F238E27FC236}">
                    <a16:creationId xmlns:a16="http://schemas.microsoft.com/office/drawing/2014/main" id="{72460215-F8C9-1038-82B8-38A73CABF700}"/>
                  </a:ext>
                </a:extLst>
              </p:cNvPr>
              <p:cNvSpPr/>
              <p:nvPr/>
            </p:nvSpPr>
            <p:spPr>
              <a:xfrm>
                <a:off x="1475579" y="2151687"/>
                <a:ext cx="92677" cy="10063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40</a:t>
                </a:r>
              </a:p>
            </p:txBody>
          </p:sp>
          <p:sp>
            <p:nvSpPr>
              <p:cNvPr id="69" name="Rectangle 11440">
                <a:extLst>
                  <a:ext uri="{FF2B5EF4-FFF2-40B4-BE49-F238E27FC236}">
                    <a16:creationId xmlns:a16="http://schemas.microsoft.com/office/drawing/2014/main" id="{D9BEC445-6B28-FD62-6335-6A60CFA9EDEB}"/>
                  </a:ext>
                </a:extLst>
              </p:cNvPr>
              <p:cNvSpPr/>
              <p:nvPr/>
            </p:nvSpPr>
            <p:spPr>
              <a:xfrm>
                <a:off x="1475579" y="1979181"/>
                <a:ext cx="92677" cy="10063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55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</p:grpSp>
        <p:sp>
          <p:nvSpPr>
            <p:cNvPr id="70" name="Flowchart: Stored Data 69">
              <a:extLst>
                <a:ext uri="{FF2B5EF4-FFF2-40B4-BE49-F238E27FC236}">
                  <a16:creationId xmlns:a16="http://schemas.microsoft.com/office/drawing/2014/main" id="{083E79DC-1701-34ED-5BEE-B105844626D4}"/>
                </a:ext>
              </a:extLst>
            </p:cNvPr>
            <p:cNvSpPr/>
            <p:nvPr/>
          </p:nvSpPr>
          <p:spPr>
            <a:xfrm rot="16200000">
              <a:off x="5654212" y="4035852"/>
              <a:ext cx="754826" cy="980251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D816CE8B-868E-C741-59AA-9296D128D935}"/>
              </a:ext>
            </a:extLst>
          </p:cNvPr>
          <p:cNvSpPr txBox="1"/>
          <p:nvPr/>
        </p:nvSpPr>
        <p:spPr>
          <a:xfrm>
            <a:off x="3842425" y="5551171"/>
            <a:ext cx="7852337" cy="6623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800" b="0" i="0" u="none" strike="noStrike" kern="0" cap="none" spc="0" normalizeH="0" baseline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3200" b="1" dirty="0">
                <a:solidFill>
                  <a:srgbClr val="FF0000"/>
                </a:solidFill>
              </a:rPr>
              <a:t>V= (</a:t>
            </a:r>
            <a:r>
              <a:rPr lang="fr-FR" sz="3200" b="1" dirty="0">
                <a:solidFill>
                  <a:srgbClr val="000000"/>
                </a:solidFill>
              </a:rPr>
              <a:t>10 + </a:t>
            </a:r>
            <a:r>
              <a:rPr lang="fr-FR" sz="3200" b="1" dirty="0">
                <a:solidFill>
                  <a:srgbClr val="FF0000"/>
                </a:solidFill>
              </a:rPr>
              <a:t>2 x 2 )= 14 </a:t>
            </a:r>
            <a:r>
              <a:rPr lang="fr-FR" sz="3200" b="1" dirty="0" err="1">
                <a:solidFill>
                  <a:srgbClr val="FF0000"/>
                </a:solidFill>
              </a:rPr>
              <a:t>mL</a:t>
            </a:r>
            <a:endParaRPr lang="fr-FR" sz="3200" b="1" dirty="0">
              <a:solidFill>
                <a:srgbClr val="FF0000"/>
              </a:solidFill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7294969-3EB9-AE1C-0E0D-2F73B8DD54D3}"/>
              </a:ext>
            </a:extLst>
          </p:cNvPr>
          <p:cNvCxnSpPr>
            <a:cxnSpLocks/>
          </p:cNvCxnSpPr>
          <p:nvPr/>
        </p:nvCxnSpPr>
        <p:spPr>
          <a:xfrm>
            <a:off x="6872212" y="4317981"/>
            <a:ext cx="0" cy="58080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8BD81A26-6E67-1846-CBCF-F98B9000B346}"/>
              </a:ext>
            </a:extLst>
          </p:cNvPr>
          <p:cNvCxnSpPr>
            <a:cxnSpLocks/>
          </p:cNvCxnSpPr>
          <p:nvPr/>
        </p:nvCxnSpPr>
        <p:spPr>
          <a:xfrm>
            <a:off x="4669483" y="4047207"/>
            <a:ext cx="3595427" cy="19273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BEC305B4-5165-C8E0-4ED5-AC169F71CABA}"/>
              </a:ext>
            </a:extLst>
          </p:cNvPr>
          <p:cNvCxnSpPr>
            <a:cxnSpLocks/>
          </p:cNvCxnSpPr>
          <p:nvPr/>
        </p:nvCxnSpPr>
        <p:spPr>
          <a:xfrm>
            <a:off x="4656507" y="4287022"/>
            <a:ext cx="2215705" cy="22770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4747E239-1ED5-A85D-E152-1259C111BA09}"/>
              </a:ext>
            </a:extLst>
          </p:cNvPr>
          <p:cNvCxnSpPr>
            <a:cxnSpLocks/>
          </p:cNvCxnSpPr>
          <p:nvPr/>
        </p:nvCxnSpPr>
        <p:spPr>
          <a:xfrm>
            <a:off x="4656507" y="4851364"/>
            <a:ext cx="3595427" cy="19273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78">
            <a:extLst>
              <a:ext uri="{FF2B5EF4-FFF2-40B4-BE49-F238E27FC236}">
                <a16:creationId xmlns:a16="http://schemas.microsoft.com/office/drawing/2014/main" id="{1B63E8C7-2769-5B7D-798F-333506AA6AD6}"/>
              </a:ext>
            </a:extLst>
          </p:cNvPr>
          <p:cNvCxnSpPr>
            <a:cxnSpLocks/>
          </p:cNvCxnSpPr>
          <p:nvPr/>
        </p:nvCxnSpPr>
        <p:spPr>
          <a:xfrm>
            <a:off x="6872212" y="4032179"/>
            <a:ext cx="0" cy="272766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ZoneTexte 83">
            <a:extLst>
              <a:ext uri="{FF2B5EF4-FFF2-40B4-BE49-F238E27FC236}">
                <a16:creationId xmlns:a16="http://schemas.microsoft.com/office/drawing/2014/main" id="{43B34B39-F4EE-42CD-147E-52CD86B8718B}"/>
              </a:ext>
            </a:extLst>
          </p:cNvPr>
          <p:cNvSpPr txBox="1"/>
          <p:nvPr/>
        </p:nvSpPr>
        <p:spPr>
          <a:xfrm>
            <a:off x="6912040" y="3991991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4 </a:t>
            </a:r>
            <a:r>
              <a:rPr lang="fr-FR" b="1" dirty="0" err="1"/>
              <a:t>mL</a:t>
            </a:r>
            <a:endParaRPr lang="fr-FR" b="1" dirty="0"/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33E00912-4ACA-C403-2B32-6D8E11D7324F}"/>
              </a:ext>
            </a:extLst>
          </p:cNvPr>
          <p:cNvSpPr txBox="1"/>
          <p:nvPr/>
        </p:nvSpPr>
        <p:spPr>
          <a:xfrm>
            <a:off x="6928248" y="4455679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10 </a:t>
            </a:r>
            <a:r>
              <a:rPr lang="fr-FR" b="1" dirty="0" err="1"/>
              <a:t>mL</a:t>
            </a:r>
            <a:endParaRPr lang="fr-FR" b="1" dirty="0"/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FEAD30C4-A731-B031-00F5-CDE5171D21B2}"/>
              </a:ext>
            </a:extLst>
          </p:cNvPr>
          <p:cNvSpPr txBox="1"/>
          <p:nvPr/>
        </p:nvSpPr>
        <p:spPr>
          <a:xfrm>
            <a:off x="7041978" y="416409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+</a:t>
            </a:r>
          </a:p>
        </p:txBody>
      </p:sp>
      <p:cxnSp>
        <p:nvCxnSpPr>
          <p:cNvPr id="87" name="Connecteur droit avec flèche 86">
            <a:extLst>
              <a:ext uri="{FF2B5EF4-FFF2-40B4-BE49-F238E27FC236}">
                <a16:creationId xmlns:a16="http://schemas.microsoft.com/office/drawing/2014/main" id="{32D7498B-52CB-D2E3-BEE5-805612FEE3ED}"/>
              </a:ext>
            </a:extLst>
          </p:cNvPr>
          <p:cNvCxnSpPr>
            <a:cxnSpLocks/>
          </p:cNvCxnSpPr>
          <p:nvPr/>
        </p:nvCxnSpPr>
        <p:spPr>
          <a:xfrm>
            <a:off x="8133566" y="4066480"/>
            <a:ext cx="0" cy="799885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ZoneTexte 88">
            <a:extLst>
              <a:ext uri="{FF2B5EF4-FFF2-40B4-BE49-F238E27FC236}">
                <a16:creationId xmlns:a16="http://schemas.microsoft.com/office/drawing/2014/main" id="{DA8BCBDD-D7EA-CB13-CF26-90EA4C22DF61}"/>
              </a:ext>
            </a:extLst>
          </p:cNvPr>
          <p:cNvSpPr txBox="1"/>
          <p:nvPr/>
        </p:nvSpPr>
        <p:spPr>
          <a:xfrm>
            <a:off x="8260516" y="4207212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14 </a:t>
            </a:r>
            <a:r>
              <a:rPr lang="fr-FR" sz="2400" b="1" dirty="0" err="1"/>
              <a:t>mL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3799456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6" name="Rectangle 2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Rectangle 2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Rectangle 2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M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200">
              <a:lnSpc>
                <a:spcPct val="131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5" b="1" kern="0" dirty="0">
                <a:solidFill>
                  <a:srgbClr val="FF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Tâche principale</a:t>
            </a:r>
          </a:p>
        </p:txBody>
      </p:sp>
      <p:pic>
        <p:nvPicPr>
          <p:cNvPr id="11" name="Image 10" descr="Une image contenant texte, Visage humain, habits, garçon&#10;&#10;Le contenu généré par l’IA peut être incorrect."/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5863" y="266490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notre tâche principale.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5900" y="55078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lit la consigne et présente les supports. Il explique ce qui est demandé.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grpSp>
        <p:nvGrpSpPr>
          <p:cNvPr id="8" name="Group 180"/>
          <p:cNvGrpSpPr/>
          <p:nvPr/>
        </p:nvGrpSpPr>
        <p:grpSpPr>
          <a:xfrm>
            <a:off x="1552830" y="2316948"/>
            <a:ext cx="8791819" cy="2307463"/>
            <a:chOff x="2362455" y="1974048"/>
            <a:chExt cx="8791819" cy="2307463"/>
          </a:xfrm>
        </p:grpSpPr>
        <p:sp>
          <p:nvSpPr>
            <p:cNvPr id="10" name="Freeform 11129"/>
            <p:cNvSpPr/>
            <p:nvPr/>
          </p:nvSpPr>
          <p:spPr>
            <a:xfrm>
              <a:off x="2636125" y="2243920"/>
              <a:ext cx="8270056" cy="1861213"/>
            </a:xfrm>
            <a:custGeom>
              <a:avLst/>
              <a:gdLst/>
              <a:ahLst/>
              <a:cxnLst/>
              <a:rect l="0" t="0" r="0" b="0"/>
              <a:pathLst>
                <a:path w="6156857" h="692962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601891"/>
                  </a:lnTo>
                  <a:cubicBezTo>
                    <a:pt x="0" y="652195"/>
                    <a:pt x="40779" y="692962"/>
                    <a:pt x="91071" y="692962"/>
                  </a:cubicBezTo>
                  <a:lnTo>
                    <a:pt x="6065786" y="692962"/>
                  </a:lnTo>
                  <a:cubicBezTo>
                    <a:pt x="6116078" y="692962"/>
                    <a:pt x="6156857" y="652195"/>
                    <a:pt x="6156857" y="601891"/>
                  </a:cubicBezTo>
                  <a:lnTo>
                    <a:pt x="6156857" y="91059"/>
                  </a:lnTo>
                  <a:cubicBezTo>
                    <a:pt x="6156857" y="40767"/>
                    <a:pt x="6116078" y="0"/>
                    <a:pt x="6065786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1130"/>
            <p:cNvSpPr/>
            <p:nvPr/>
          </p:nvSpPr>
          <p:spPr>
            <a:xfrm>
              <a:off x="2636125" y="2243920"/>
              <a:ext cx="8248425" cy="1862633"/>
            </a:xfrm>
            <a:custGeom>
              <a:avLst/>
              <a:gdLst/>
              <a:ahLst/>
              <a:cxnLst/>
              <a:rect l="0" t="0" r="0" b="0"/>
              <a:pathLst>
                <a:path w="6156857" h="692962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601891"/>
                  </a:lnTo>
                  <a:cubicBezTo>
                    <a:pt x="0" y="652195"/>
                    <a:pt x="40779" y="692962"/>
                    <a:pt x="91071" y="692962"/>
                  </a:cubicBezTo>
                  <a:lnTo>
                    <a:pt x="6065786" y="692962"/>
                  </a:lnTo>
                  <a:cubicBezTo>
                    <a:pt x="6116078" y="692962"/>
                    <a:pt x="6156857" y="652195"/>
                    <a:pt x="6156857" y="601891"/>
                  </a:cubicBezTo>
                  <a:lnTo>
                    <a:pt x="6156857" y="91059"/>
                  </a:lnTo>
                  <a:cubicBezTo>
                    <a:pt x="6156857" y="40767"/>
                    <a:pt x="6116078" y="0"/>
                    <a:pt x="6065786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134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24680" y="2676264"/>
              <a:ext cx="1828537" cy="1358371"/>
            </a:xfrm>
            <a:prstGeom prst="rect">
              <a:avLst/>
            </a:prstGeom>
            <a:noFill/>
          </p:spPr>
        </p:pic>
        <p:sp>
          <p:nvSpPr>
            <p:cNvPr id="13" name="Freeform 11278"/>
            <p:cNvSpPr/>
            <p:nvPr/>
          </p:nvSpPr>
          <p:spPr>
            <a:xfrm flipH="1">
              <a:off x="2362455" y="2261513"/>
              <a:ext cx="50219" cy="1748859"/>
            </a:xfrm>
            <a:custGeom>
              <a:avLst/>
              <a:gdLst/>
              <a:ahLst/>
              <a:cxnLst/>
              <a:rect l="0" t="0" r="0" b="0"/>
              <a:pathLst>
                <a:path h="5039271">
                  <a:moveTo>
                    <a:pt x="0" y="0"/>
                  </a:moveTo>
                  <a:lnTo>
                    <a:pt x="0" y="5039271"/>
                  </a:ln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298600" sp="198599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1279"/>
            <p:cNvSpPr/>
            <p:nvPr/>
          </p:nvSpPr>
          <p:spPr>
            <a:xfrm>
              <a:off x="2412674" y="3996823"/>
              <a:ext cx="203824" cy="284687"/>
            </a:xfrm>
            <a:custGeom>
              <a:avLst/>
              <a:gdLst/>
              <a:ahLst/>
              <a:cxnLst/>
              <a:rect l="0" t="0" r="0" b="0"/>
              <a:pathLst>
                <a:path w="176999" h="166027">
                  <a:moveTo>
                    <a:pt x="0" y="0"/>
                  </a:moveTo>
                  <a:cubicBezTo>
                    <a:pt x="19176" y="85750"/>
                    <a:pt x="89331" y="152247"/>
                    <a:pt x="176999" y="166027"/>
                  </a:cubicBez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317199" sp="217199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1280"/>
            <p:cNvSpPr/>
            <p:nvPr/>
          </p:nvSpPr>
          <p:spPr>
            <a:xfrm flipV="1">
              <a:off x="2616497" y="4235791"/>
              <a:ext cx="8268053" cy="45719"/>
            </a:xfrm>
            <a:custGeom>
              <a:avLst/>
              <a:gdLst/>
              <a:ahLst/>
              <a:cxnLst/>
              <a:rect l="0" t="0" r="0" b="0"/>
              <a:pathLst>
                <a:path w="6096825">
                  <a:moveTo>
                    <a:pt x="0" y="0"/>
                  </a:moveTo>
                  <a:lnTo>
                    <a:pt x="6096825" y="0"/>
                  </a:ln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300600" sp="200600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1281"/>
            <p:cNvSpPr/>
            <p:nvPr/>
          </p:nvSpPr>
          <p:spPr>
            <a:xfrm>
              <a:off x="10876668" y="4059141"/>
              <a:ext cx="229218" cy="222370"/>
            </a:xfrm>
            <a:custGeom>
              <a:avLst/>
              <a:gdLst/>
              <a:ahLst/>
              <a:cxnLst/>
              <a:rect l="0" t="0" r="0" b="0"/>
              <a:pathLst>
                <a:path w="166027" h="176999">
                  <a:moveTo>
                    <a:pt x="0" y="176999"/>
                  </a:moveTo>
                  <a:cubicBezTo>
                    <a:pt x="85750" y="157823"/>
                    <a:pt x="152247" y="87668"/>
                    <a:pt x="166027" y="0"/>
                  </a:cubicBez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317199" sp="217199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11282"/>
            <p:cNvSpPr/>
            <p:nvPr/>
          </p:nvSpPr>
          <p:spPr>
            <a:xfrm>
              <a:off x="11108555" y="2271853"/>
              <a:ext cx="45719" cy="1806766"/>
            </a:xfrm>
            <a:custGeom>
              <a:avLst/>
              <a:gdLst/>
              <a:ahLst/>
              <a:cxnLst/>
              <a:rect l="0" t="0" r="0" b="0"/>
              <a:pathLst>
                <a:path h="5069255">
                  <a:moveTo>
                    <a:pt x="0" y="5069255"/>
                  </a:moveTo>
                  <a:lnTo>
                    <a:pt x="0" y="0"/>
                  </a:ln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300099" sp="200099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1283"/>
            <p:cNvSpPr/>
            <p:nvPr/>
          </p:nvSpPr>
          <p:spPr>
            <a:xfrm>
              <a:off x="10931556" y="1999448"/>
              <a:ext cx="176999" cy="262066"/>
            </a:xfrm>
            <a:custGeom>
              <a:avLst/>
              <a:gdLst/>
              <a:ahLst/>
              <a:cxnLst/>
              <a:rect l="0" t="0" r="0" b="0"/>
              <a:pathLst>
                <a:path w="176999" h="166027">
                  <a:moveTo>
                    <a:pt x="176999" y="166027"/>
                  </a:moveTo>
                  <a:cubicBezTo>
                    <a:pt x="157823" y="80277"/>
                    <a:pt x="87668" y="13780"/>
                    <a:pt x="0" y="0"/>
                  </a:cubicBez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317199" sp="217199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1284"/>
            <p:cNvSpPr/>
            <p:nvPr/>
          </p:nvSpPr>
          <p:spPr>
            <a:xfrm>
              <a:off x="8404857" y="1999447"/>
              <a:ext cx="2526699" cy="45719"/>
            </a:xfrm>
            <a:custGeom>
              <a:avLst/>
              <a:gdLst/>
              <a:ahLst/>
              <a:cxnLst/>
              <a:rect l="0" t="0" r="0" b="0"/>
              <a:pathLst>
                <a:path w="362813">
                  <a:moveTo>
                    <a:pt x="362813" y="0"/>
                  </a:moveTo>
                  <a:lnTo>
                    <a:pt x="0" y="0"/>
                  </a:ln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296199" sp="196200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1286"/>
            <p:cNvSpPr/>
            <p:nvPr/>
          </p:nvSpPr>
          <p:spPr>
            <a:xfrm>
              <a:off x="8348179" y="1974048"/>
              <a:ext cx="50800" cy="50800"/>
            </a:xfrm>
            <a:custGeom>
              <a:avLst/>
              <a:gdLst/>
              <a:ahLst/>
              <a:cxnLst/>
              <a:rect l="0" t="0" r="0" b="0"/>
              <a:pathLst>
                <a:path w="50800" h="50800">
                  <a:moveTo>
                    <a:pt x="25400" y="50800"/>
                  </a:moveTo>
                  <a:cubicBezTo>
                    <a:pt x="39433" y="50800"/>
                    <a:pt x="50800" y="39434"/>
                    <a:pt x="50800" y="25400"/>
                  </a:cubicBezTo>
                  <a:cubicBezTo>
                    <a:pt x="50800" y="11380"/>
                    <a:pt x="39433" y="0"/>
                    <a:pt x="25400" y="0"/>
                  </a:cubicBezTo>
                  <a:cubicBezTo>
                    <a:pt x="11367" y="0"/>
                    <a:pt x="0" y="11380"/>
                    <a:pt x="0" y="25400"/>
                  </a:cubicBezTo>
                  <a:cubicBezTo>
                    <a:pt x="0" y="39434"/>
                    <a:pt x="11367" y="50800"/>
                    <a:pt x="25400" y="50800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3" name="Group 179"/>
            <p:cNvGrpSpPr/>
            <p:nvPr/>
          </p:nvGrpSpPr>
          <p:grpSpPr>
            <a:xfrm>
              <a:off x="2403212" y="1976000"/>
              <a:ext cx="269039" cy="277886"/>
              <a:chOff x="2412737" y="1937900"/>
              <a:chExt cx="269039" cy="277886"/>
            </a:xfrm>
          </p:grpSpPr>
          <p:sp>
            <p:nvSpPr>
              <p:cNvPr id="27" name="Freeform 11277"/>
              <p:cNvSpPr/>
              <p:nvPr/>
            </p:nvSpPr>
            <p:spPr>
              <a:xfrm>
                <a:off x="2423809" y="2036615"/>
                <a:ext cx="123570" cy="179171"/>
              </a:xfrm>
              <a:custGeom>
                <a:avLst/>
                <a:gdLst/>
                <a:ahLst/>
                <a:cxnLst/>
                <a:rect l="0" t="0" r="0" b="0"/>
                <a:pathLst>
                  <a:path w="123570" h="179171">
                    <a:moveTo>
                      <a:pt x="123570" y="0"/>
                    </a:moveTo>
                    <a:cubicBezTo>
                      <a:pt x="58902" y="21437"/>
                      <a:pt x="9372" y="91960"/>
                      <a:pt x="0" y="179171"/>
                    </a:cubicBezTo>
                  </a:path>
                </a:pathLst>
              </a:custGeom>
              <a:noFill/>
              <a:ln w="12700" cap="flat" cmpd="sng" algn="ctr">
                <a:solidFill>
                  <a:srgbClr val="F58735">
                    <a:alpha val="100000"/>
                  </a:srgbClr>
                </a:solidFill>
                <a:custDash>
                  <a:ds d="287599" sp="187600"/>
                </a:custDash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1297"/>
              <p:cNvSpPr/>
              <p:nvPr/>
            </p:nvSpPr>
            <p:spPr>
              <a:xfrm>
                <a:off x="2453570" y="2063569"/>
                <a:ext cx="228206" cy="74155"/>
              </a:xfrm>
              <a:custGeom>
                <a:avLst/>
                <a:gdLst/>
                <a:ahLst/>
                <a:cxnLst/>
                <a:rect l="0" t="0" r="0" b="0"/>
                <a:pathLst>
                  <a:path w="228206" h="74155">
                    <a:moveTo>
                      <a:pt x="0" y="74155"/>
                    </a:moveTo>
                    <a:lnTo>
                      <a:pt x="228206" y="0"/>
                    </a:lnTo>
                  </a:path>
                </a:pathLst>
              </a:custGeom>
              <a:noFill/>
              <a:ln w="2997" cap="flat" cmpd="sng" algn="ctr">
                <a:solidFill>
                  <a:srgbClr val="FFFFFF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1298"/>
              <p:cNvSpPr/>
              <p:nvPr/>
            </p:nvSpPr>
            <p:spPr>
              <a:xfrm>
                <a:off x="2412737" y="1937900"/>
                <a:ext cx="228206" cy="74155"/>
              </a:xfrm>
              <a:custGeom>
                <a:avLst/>
                <a:gdLst/>
                <a:ahLst/>
                <a:cxnLst/>
                <a:rect l="0" t="0" r="0" b="0"/>
                <a:pathLst>
                  <a:path w="228206" h="74155">
                    <a:moveTo>
                      <a:pt x="0" y="74155"/>
                    </a:moveTo>
                    <a:lnTo>
                      <a:pt x="228206" y="0"/>
                    </a:lnTo>
                  </a:path>
                </a:pathLst>
              </a:custGeom>
              <a:noFill/>
              <a:ln w="2997" cap="flat" cmpd="sng" algn="ctr">
                <a:solidFill>
                  <a:srgbClr val="FFFFFF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11303"/>
              <p:cNvSpPr/>
              <p:nvPr/>
            </p:nvSpPr>
            <p:spPr>
              <a:xfrm>
                <a:off x="2423192" y="1970078"/>
                <a:ext cx="228206" cy="74155"/>
              </a:xfrm>
              <a:custGeom>
                <a:avLst/>
                <a:gdLst/>
                <a:ahLst/>
                <a:cxnLst/>
                <a:rect l="0" t="0" r="0" b="0"/>
                <a:pathLst>
                  <a:path w="228206" h="74155">
                    <a:moveTo>
                      <a:pt x="0" y="74155"/>
                    </a:moveTo>
                    <a:lnTo>
                      <a:pt x="228206" y="0"/>
                    </a:lnTo>
                  </a:path>
                </a:pathLst>
              </a:custGeom>
              <a:noFill/>
              <a:ln w="2997" cap="flat" cmpd="sng" algn="ctr">
                <a:solidFill>
                  <a:srgbClr val="FFFFFF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4" name="Rectangle 11412"/>
            <p:cNvSpPr/>
            <p:nvPr/>
          </p:nvSpPr>
          <p:spPr>
            <a:xfrm>
              <a:off x="2908237" y="2323569"/>
              <a:ext cx="7502588" cy="142859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On dispose d’un morceau de pâte à modeler de forme irrégulière (voir image ci-contre). </a:t>
              </a:r>
              <a:endParaRPr kumimoji="0" lang="ar-MA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ar-MA" kern="0" dirty="0">
                <a:solidFill>
                  <a:srgbClr val="231F20"/>
                </a:solidFill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ts val="246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On veut mesurer le volume du morceau de la pâte à modeler.</a:t>
              </a:r>
            </a:p>
          </p:txBody>
        </p:sp>
        <p:sp>
          <p:nvSpPr>
            <p:cNvPr id="25" name="Rectangle 11462"/>
            <p:cNvSpPr/>
            <p:nvPr/>
          </p:nvSpPr>
          <p:spPr>
            <a:xfrm>
              <a:off x="4744614" y="2343404"/>
              <a:ext cx="105798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 </a:t>
              </a:r>
            </a:p>
          </p:txBody>
        </p:sp>
        <p:sp>
          <p:nvSpPr>
            <p:cNvPr id="26" name="Rectangle 11467"/>
            <p:cNvSpPr/>
            <p:nvPr/>
          </p:nvSpPr>
          <p:spPr>
            <a:xfrm>
              <a:off x="4468333" y="2449729"/>
              <a:ext cx="122919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-9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  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382321" y="1132419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5863" y="266490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notre tâche principale.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5900" y="55078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lit la consigne et présente les supports. Il explique ce qui est demandé.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grpSp>
        <p:nvGrpSpPr>
          <p:cNvPr id="8" name="Group 180"/>
          <p:cNvGrpSpPr/>
          <p:nvPr/>
        </p:nvGrpSpPr>
        <p:grpSpPr>
          <a:xfrm>
            <a:off x="1471550" y="1712732"/>
            <a:ext cx="8791819" cy="2307463"/>
            <a:chOff x="2362455" y="1974048"/>
            <a:chExt cx="8791819" cy="2307463"/>
          </a:xfrm>
        </p:grpSpPr>
        <p:sp>
          <p:nvSpPr>
            <p:cNvPr id="10" name="Freeform 11129"/>
            <p:cNvSpPr/>
            <p:nvPr/>
          </p:nvSpPr>
          <p:spPr>
            <a:xfrm>
              <a:off x="2636125" y="2243920"/>
              <a:ext cx="8270056" cy="1861213"/>
            </a:xfrm>
            <a:custGeom>
              <a:avLst/>
              <a:gdLst/>
              <a:ahLst/>
              <a:cxnLst/>
              <a:rect l="0" t="0" r="0" b="0"/>
              <a:pathLst>
                <a:path w="6156857" h="692962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601891"/>
                  </a:lnTo>
                  <a:cubicBezTo>
                    <a:pt x="0" y="652195"/>
                    <a:pt x="40779" y="692962"/>
                    <a:pt x="91071" y="692962"/>
                  </a:cubicBezTo>
                  <a:lnTo>
                    <a:pt x="6065786" y="692962"/>
                  </a:lnTo>
                  <a:cubicBezTo>
                    <a:pt x="6116078" y="692962"/>
                    <a:pt x="6156857" y="652195"/>
                    <a:pt x="6156857" y="601891"/>
                  </a:cubicBezTo>
                  <a:lnTo>
                    <a:pt x="6156857" y="91059"/>
                  </a:lnTo>
                  <a:cubicBezTo>
                    <a:pt x="6156857" y="40767"/>
                    <a:pt x="6116078" y="0"/>
                    <a:pt x="6065786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1130"/>
            <p:cNvSpPr/>
            <p:nvPr/>
          </p:nvSpPr>
          <p:spPr>
            <a:xfrm>
              <a:off x="2636125" y="2243920"/>
              <a:ext cx="8248425" cy="1862633"/>
            </a:xfrm>
            <a:custGeom>
              <a:avLst/>
              <a:gdLst/>
              <a:ahLst/>
              <a:cxnLst/>
              <a:rect l="0" t="0" r="0" b="0"/>
              <a:pathLst>
                <a:path w="6156857" h="692962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601891"/>
                  </a:lnTo>
                  <a:cubicBezTo>
                    <a:pt x="0" y="652195"/>
                    <a:pt x="40779" y="692962"/>
                    <a:pt x="91071" y="692962"/>
                  </a:cubicBezTo>
                  <a:lnTo>
                    <a:pt x="6065786" y="692962"/>
                  </a:lnTo>
                  <a:cubicBezTo>
                    <a:pt x="6116078" y="692962"/>
                    <a:pt x="6156857" y="652195"/>
                    <a:pt x="6156857" y="601891"/>
                  </a:cubicBezTo>
                  <a:lnTo>
                    <a:pt x="6156857" y="91059"/>
                  </a:lnTo>
                  <a:cubicBezTo>
                    <a:pt x="6156857" y="40767"/>
                    <a:pt x="6116078" y="0"/>
                    <a:pt x="6065786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134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824680" y="2676264"/>
              <a:ext cx="1828537" cy="1358371"/>
            </a:xfrm>
            <a:prstGeom prst="rect">
              <a:avLst/>
            </a:prstGeom>
            <a:noFill/>
          </p:spPr>
        </p:pic>
        <p:sp>
          <p:nvSpPr>
            <p:cNvPr id="13" name="Freeform 11278"/>
            <p:cNvSpPr/>
            <p:nvPr/>
          </p:nvSpPr>
          <p:spPr>
            <a:xfrm flipH="1">
              <a:off x="2362455" y="2261513"/>
              <a:ext cx="50219" cy="1748859"/>
            </a:xfrm>
            <a:custGeom>
              <a:avLst/>
              <a:gdLst/>
              <a:ahLst/>
              <a:cxnLst/>
              <a:rect l="0" t="0" r="0" b="0"/>
              <a:pathLst>
                <a:path h="5039271">
                  <a:moveTo>
                    <a:pt x="0" y="0"/>
                  </a:moveTo>
                  <a:lnTo>
                    <a:pt x="0" y="5039271"/>
                  </a:ln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298600" sp="198599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1279"/>
            <p:cNvSpPr/>
            <p:nvPr/>
          </p:nvSpPr>
          <p:spPr>
            <a:xfrm>
              <a:off x="2412674" y="3996823"/>
              <a:ext cx="203824" cy="284687"/>
            </a:xfrm>
            <a:custGeom>
              <a:avLst/>
              <a:gdLst/>
              <a:ahLst/>
              <a:cxnLst/>
              <a:rect l="0" t="0" r="0" b="0"/>
              <a:pathLst>
                <a:path w="176999" h="166027">
                  <a:moveTo>
                    <a:pt x="0" y="0"/>
                  </a:moveTo>
                  <a:cubicBezTo>
                    <a:pt x="19176" y="85750"/>
                    <a:pt x="89331" y="152247"/>
                    <a:pt x="176999" y="166027"/>
                  </a:cubicBez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317199" sp="217199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1280"/>
            <p:cNvSpPr/>
            <p:nvPr/>
          </p:nvSpPr>
          <p:spPr>
            <a:xfrm flipV="1">
              <a:off x="2616497" y="4235791"/>
              <a:ext cx="8268053" cy="45719"/>
            </a:xfrm>
            <a:custGeom>
              <a:avLst/>
              <a:gdLst/>
              <a:ahLst/>
              <a:cxnLst/>
              <a:rect l="0" t="0" r="0" b="0"/>
              <a:pathLst>
                <a:path w="6096825">
                  <a:moveTo>
                    <a:pt x="0" y="0"/>
                  </a:moveTo>
                  <a:lnTo>
                    <a:pt x="6096825" y="0"/>
                  </a:ln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300600" sp="200600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1281"/>
            <p:cNvSpPr/>
            <p:nvPr/>
          </p:nvSpPr>
          <p:spPr>
            <a:xfrm>
              <a:off x="10876668" y="4059141"/>
              <a:ext cx="229218" cy="222370"/>
            </a:xfrm>
            <a:custGeom>
              <a:avLst/>
              <a:gdLst/>
              <a:ahLst/>
              <a:cxnLst/>
              <a:rect l="0" t="0" r="0" b="0"/>
              <a:pathLst>
                <a:path w="166027" h="176999">
                  <a:moveTo>
                    <a:pt x="0" y="176999"/>
                  </a:moveTo>
                  <a:cubicBezTo>
                    <a:pt x="85750" y="157823"/>
                    <a:pt x="152247" y="87668"/>
                    <a:pt x="166027" y="0"/>
                  </a:cubicBez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317199" sp="217199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11282"/>
            <p:cNvSpPr/>
            <p:nvPr/>
          </p:nvSpPr>
          <p:spPr>
            <a:xfrm>
              <a:off x="11108555" y="2271853"/>
              <a:ext cx="45719" cy="1806766"/>
            </a:xfrm>
            <a:custGeom>
              <a:avLst/>
              <a:gdLst/>
              <a:ahLst/>
              <a:cxnLst/>
              <a:rect l="0" t="0" r="0" b="0"/>
              <a:pathLst>
                <a:path h="5069255">
                  <a:moveTo>
                    <a:pt x="0" y="5069255"/>
                  </a:moveTo>
                  <a:lnTo>
                    <a:pt x="0" y="0"/>
                  </a:ln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300099" sp="200099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1283"/>
            <p:cNvSpPr/>
            <p:nvPr/>
          </p:nvSpPr>
          <p:spPr>
            <a:xfrm>
              <a:off x="10931556" y="1999448"/>
              <a:ext cx="176999" cy="262066"/>
            </a:xfrm>
            <a:custGeom>
              <a:avLst/>
              <a:gdLst/>
              <a:ahLst/>
              <a:cxnLst/>
              <a:rect l="0" t="0" r="0" b="0"/>
              <a:pathLst>
                <a:path w="176999" h="166027">
                  <a:moveTo>
                    <a:pt x="176999" y="166027"/>
                  </a:moveTo>
                  <a:cubicBezTo>
                    <a:pt x="157823" y="80277"/>
                    <a:pt x="87668" y="13780"/>
                    <a:pt x="0" y="0"/>
                  </a:cubicBez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317199" sp="217199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1284"/>
            <p:cNvSpPr/>
            <p:nvPr/>
          </p:nvSpPr>
          <p:spPr>
            <a:xfrm>
              <a:off x="8404857" y="1999447"/>
              <a:ext cx="2526699" cy="45719"/>
            </a:xfrm>
            <a:custGeom>
              <a:avLst/>
              <a:gdLst/>
              <a:ahLst/>
              <a:cxnLst/>
              <a:rect l="0" t="0" r="0" b="0"/>
              <a:pathLst>
                <a:path w="362813">
                  <a:moveTo>
                    <a:pt x="362813" y="0"/>
                  </a:moveTo>
                  <a:lnTo>
                    <a:pt x="0" y="0"/>
                  </a:lnTo>
                </a:path>
              </a:pathLst>
            </a:custGeom>
            <a:noFill/>
            <a:ln w="12700" cap="flat" cmpd="sng" algn="ctr">
              <a:solidFill>
                <a:srgbClr val="F58735">
                  <a:alpha val="100000"/>
                </a:srgbClr>
              </a:solidFill>
              <a:custDash>
                <a:ds d="296199" sp="196200"/>
              </a:custDash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1286"/>
            <p:cNvSpPr/>
            <p:nvPr/>
          </p:nvSpPr>
          <p:spPr>
            <a:xfrm>
              <a:off x="8348179" y="1974048"/>
              <a:ext cx="50800" cy="50800"/>
            </a:xfrm>
            <a:custGeom>
              <a:avLst/>
              <a:gdLst/>
              <a:ahLst/>
              <a:cxnLst/>
              <a:rect l="0" t="0" r="0" b="0"/>
              <a:pathLst>
                <a:path w="50800" h="50800">
                  <a:moveTo>
                    <a:pt x="25400" y="50800"/>
                  </a:moveTo>
                  <a:cubicBezTo>
                    <a:pt x="39433" y="50800"/>
                    <a:pt x="50800" y="39434"/>
                    <a:pt x="50800" y="25400"/>
                  </a:cubicBezTo>
                  <a:cubicBezTo>
                    <a:pt x="50800" y="11380"/>
                    <a:pt x="39433" y="0"/>
                    <a:pt x="25400" y="0"/>
                  </a:cubicBezTo>
                  <a:cubicBezTo>
                    <a:pt x="11367" y="0"/>
                    <a:pt x="0" y="11380"/>
                    <a:pt x="0" y="25400"/>
                  </a:cubicBezTo>
                  <a:cubicBezTo>
                    <a:pt x="0" y="39434"/>
                    <a:pt x="11367" y="50800"/>
                    <a:pt x="25400" y="50800"/>
                  </a:cubicBezTo>
                </a:path>
              </a:pathLst>
            </a:custGeom>
            <a:solidFill>
              <a:srgbClr val="F58735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3" name="Group 179"/>
            <p:cNvGrpSpPr/>
            <p:nvPr/>
          </p:nvGrpSpPr>
          <p:grpSpPr>
            <a:xfrm>
              <a:off x="2403212" y="1976000"/>
              <a:ext cx="269039" cy="277886"/>
              <a:chOff x="2412737" y="1937900"/>
              <a:chExt cx="269039" cy="277886"/>
            </a:xfrm>
          </p:grpSpPr>
          <p:sp>
            <p:nvSpPr>
              <p:cNvPr id="27" name="Freeform 11277"/>
              <p:cNvSpPr/>
              <p:nvPr/>
            </p:nvSpPr>
            <p:spPr>
              <a:xfrm>
                <a:off x="2423809" y="2036615"/>
                <a:ext cx="123570" cy="179171"/>
              </a:xfrm>
              <a:custGeom>
                <a:avLst/>
                <a:gdLst/>
                <a:ahLst/>
                <a:cxnLst/>
                <a:rect l="0" t="0" r="0" b="0"/>
                <a:pathLst>
                  <a:path w="123570" h="179171">
                    <a:moveTo>
                      <a:pt x="123570" y="0"/>
                    </a:moveTo>
                    <a:cubicBezTo>
                      <a:pt x="58902" y="21437"/>
                      <a:pt x="9372" y="91960"/>
                      <a:pt x="0" y="179171"/>
                    </a:cubicBezTo>
                  </a:path>
                </a:pathLst>
              </a:custGeom>
              <a:noFill/>
              <a:ln w="12700" cap="flat" cmpd="sng" algn="ctr">
                <a:solidFill>
                  <a:srgbClr val="F58735">
                    <a:alpha val="100000"/>
                  </a:srgbClr>
                </a:solidFill>
                <a:custDash>
                  <a:ds d="287599" sp="187600"/>
                </a:custDash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1297"/>
              <p:cNvSpPr/>
              <p:nvPr/>
            </p:nvSpPr>
            <p:spPr>
              <a:xfrm>
                <a:off x="2453570" y="2063569"/>
                <a:ext cx="228206" cy="74155"/>
              </a:xfrm>
              <a:custGeom>
                <a:avLst/>
                <a:gdLst/>
                <a:ahLst/>
                <a:cxnLst/>
                <a:rect l="0" t="0" r="0" b="0"/>
                <a:pathLst>
                  <a:path w="228206" h="74155">
                    <a:moveTo>
                      <a:pt x="0" y="74155"/>
                    </a:moveTo>
                    <a:lnTo>
                      <a:pt x="228206" y="0"/>
                    </a:lnTo>
                  </a:path>
                </a:pathLst>
              </a:custGeom>
              <a:noFill/>
              <a:ln w="2997" cap="flat" cmpd="sng" algn="ctr">
                <a:solidFill>
                  <a:srgbClr val="FFFFFF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1298"/>
              <p:cNvSpPr/>
              <p:nvPr/>
            </p:nvSpPr>
            <p:spPr>
              <a:xfrm>
                <a:off x="2412737" y="1937900"/>
                <a:ext cx="228206" cy="74155"/>
              </a:xfrm>
              <a:custGeom>
                <a:avLst/>
                <a:gdLst/>
                <a:ahLst/>
                <a:cxnLst/>
                <a:rect l="0" t="0" r="0" b="0"/>
                <a:pathLst>
                  <a:path w="228206" h="74155">
                    <a:moveTo>
                      <a:pt x="0" y="74155"/>
                    </a:moveTo>
                    <a:lnTo>
                      <a:pt x="228206" y="0"/>
                    </a:lnTo>
                  </a:path>
                </a:pathLst>
              </a:custGeom>
              <a:noFill/>
              <a:ln w="2997" cap="flat" cmpd="sng" algn="ctr">
                <a:solidFill>
                  <a:srgbClr val="FFFFFF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11303"/>
              <p:cNvSpPr/>
              <p:nvPr/>
            </p:nvSpPr>
            <p:spPr>
              <a:xfrm>
                <a:off x="2423192" y="1970078"/>
                <a:ext cx="228206" cy="74155"/>
              </a:xfrm>
              <a:custGeom>
                <a:avLst/>
                <a:gdLst/>
                <a:ahLst/>
                <a:cxnLst/>
                <a:rect l="0" t="0" r="0" b="0"/>
                <a:pathLst>
                  <a:path w="228206" h="74155">
                    <a:moveTo>
                      <a:pt x="0" y="74155"/>
                    </a:moveTo>
                    <a:lnTo>
                      <a:pt x="228206" y="0"/>
                    </a:lnTo>
                  </a:path>
                </a:pathLst>
              </a:custGeom>
              <a:noFill/>
              <a:ln w="2997" cap="flat" cmpd="sng" algn="ctr">
                <a:solidFill>
                  <a:srgbClr val="FFFFFF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4" name="Rectangle 11412"/>
            <p:cNvSpPr/>
            <p:nvPr/>
          </p:nvSpPr>
          <p:spPr>
            <a:xfrm>
              <a:off x="2908237" y="2323569"/>
              <a:ext cx="7502588" cy="142859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On dispose d’un morceau de pâte à modeler de forme irrégulière (voir image ci-contre). </a:t>
              </a:r>
              <a:endParaRPr kumimoji="0" lang="ar-MA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ar-MA" kern="0" dirty="0">
                <a:solidFill>
                  <a:srgbClr val="231F20"/>
                </a:solidFill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ts val="246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On veut mesurer le volume du morceau de la pâte à modeler.</a:t>
              </a:r>
            </a:p>
          </p:txBody>
        </p:sp>
        <p:sp>
          <p:nvSpPr>
            <p:cNvPr id="25" name="Rectangle 11462"/>
            <p:cNvSpPr/>
            <p:nvPr/>
          </p:nvSpPr>
          <p:spPr>
            <a:xfrm>
              <a:off x="4744614" y="2343404"/>
              <a:ext cx="105798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 </a:t>
              </a:r>
            </a:p>
          </p:txBody>
        </p:sp>
        <p:sp>
          <p:nvSpPr>
            <p:cNvPr id="26" name="Rectangle 11467"/>
            <p:cNvSpPr/>
            <p:nvPr/>
          </p:nvSpPr>
          <p:spPr>
            <a:xfrm>
              <a:off x="4468333" y="2449729"/>
              <a:ext cx="122919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-9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  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783790" y="4273577"/>
            <a:ext cx="10624420" cy="10324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b="1" dirty="0">
                <a:solidFill>
                  <a:schemeClr val="tx1"/>
                </a:solidFill>
              </a:rPr>
              <a:t>Pour résoudre cette tâche, je dois me disposer:</a:t>
            </a:r>
          </a:p>
          <a:p>
            <a:pPr algn="just"/>
            <a:r>
              <a:rPr lang="fr-FR" sz="2000" b="1" dirty="0">
                <a:solidFill>
                  <a:schemeClr val="tx1"/>
                </a:solidFill>
              </a:rPr>
              <a:t>- d’une éprouvette graduée.</a:t>
            </a:r>
          </a:p>
          <a:p>
            <a:pPr algn="just"/>
            <a:r>
              <a:rPr lang="fr-FR" sz="2000" b="1" dirty="0">
                <a:solidFill>
                  <a:schemeClr val="tx1"/>
                </a:solidFill>
              </a:rPr>
              <a:t>- D’un volume d’eau.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2" name="D_A_02"/>
          <p:cNvSpPr txBox="1"/>
          <p:nvPr/>
        </p:nvSpPr>
        <p:spPr>
          <a:xfrm>
            <a:off x="624070" y="60935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 Il ou elle peut recourir à l’alternance linguistique si nécessaire. </a:t>
            </a:r>
          </a:p>
        </p:txBody>
      </p:sp>
      <p:sp>
        <p:nvSpPr>
          <p:cNvPr id="94" name="Rectangle 93"/>
          <p:cNvSpPr/>
          <p:nvPr/>
        </p:nvSpPr>
        <p:spPr>
          <a:xfrm>
            <a:off x="916803" y="209243"/>
            <a:ext cx="7954136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Première étape : je lis le volume de l’eau et je le note.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Freeform 11126"/>
          <p:cNvSpPr/>
          <p:nvPr/>
        </p:nvSpPr>
        <p:spPr>
          <a:xfrm>
            <a:off x="542903" y="1740904"/>
            <a:ext cx="6438146" cy="315802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1407"/>
          <p:cNvSpPr/>
          <p:nvPr/>
        </p:nvSpPr>
        <p:spPr>
          <a:xfrm>
            <a:off x="665018" y="1735573"/>
            <a:ext cx="4732065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1.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Lire et noter le volume d’eau versé.</a:t>
            </a:r>
          </a:p>
        </p:txBody>
      </p:sp>
      <p:sp>
        <p:nvSpPr>
          <p:cNvPr id="21" name="Rectangle 11421"/>
          <p:cNvSpPr/>
          <p:nvPr/>
        </p:nvSpPr>
        <p:spPr>
          <a:xfrm>
            <a:off x="875491" y="2852964"/>
            <a:ext cx="4296048" cy="123110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</a:t>
            </a:r>
          </a:p>
          <a:p>
            <a:pPr defTabSz="914400">
              <a:lnSpc>
                <a:spcPct val="200000"/>
              </a:lnSpc>
              <a:defRPr/>
            </a:pPr>
            <a:r>
              <a:rPr lang="en-US" sz="2000" kern="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</a:t>
            </a:r>
          </a:p>
        </p:txBody>
      </p:sp>
      <p:sp>
        <p:nvSpPr>
          <p:cNvPr id="31" name="Rectangle 11430"/>
          <p:cNvSpPr/>
          <p:nvPr/>
        </p:nvSpPr>
        <p:spPr>
          <a:xfrm>
            <a:off x="1228485" y="2742348"/>
            <a:ext cx="3887718" cy="12258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en-US" sz="2800" b="1" kern="0" dirty="0">
                <a:solidFill>
                  <a:srgbClr val="0070C0"/>
                </a:solidFill>
              </a:rPr>
              <a:t>V</a:t>
            </a:r>
            <a:r>
              <a:rPr lang="en-US" sz="2800" b="1" kern="0" baseline="-25000" dirty="0">
                <a:solidFill>
                  <a:srgbClr val="0070C0"/>
                </a:solidFill>
              </a:rPr>
              <a:t>1</a:t>
            </a:r>
            <a:r>
              <a:rPr lang="en-US" sz="2800" b="1" kern="0" dirty="0">
                <a:solidFill>
                  <a:srgbClr val="0070C0"/>
                </a:solidFill>
              </a:rPr>
              <a:t> = 20 mL + (</a:t>
            </a:r>
            <a:r>
              <a:rPr lang="en-US" sz="2800" b="1" kern="0" dirty="0">
                <a:solidFill>
                  <a:srgbClr val="FF0000"/>
                </a:solidFill>
              </a:rPr>
              <a:t>3</a:t>
            </a:r>
            <a:r>
              <a:rPr lang="en-US" sz="2800" b="1" kern="0" dirty="0">
                <a:solidFill>
                  <a:srgbClr val="0070C0"/>
                </a:solidFill>
              </a:rPr>
              <a:t> x </a:t>
            </a:r>
            <a:r>
              <a:rPr lang="en-US" sz="2800" b="1" kern="0" dirty="0">
                <a:solidFill>
                  <a:srgbClr val="C00000"/>
                </a:solidFill>
              </a:rPr>
              <a:t>4 mL</a:t>
            </a:r>
            <a:r>
              <a:rPr lang="en-US" sz="2800" b="1" kern="0" dirty="0">
                <a:solidFill>
                  <a:srgbClr val="0070C0"/>
                </a:solidFill>
              </a:rPr>
              <a:t>)</a:t>
            </a:r>
          </a:p>
          <a:p>
            <a:pPr defTabSz="914400">
              <a:lnSpc>
                <a:spcPct val="150000"/>
              </a:lnSpc>
            </a:pPr>
            <a:r>
              <a:rPr lang="en-US" sz="2800" b="1" kern="0" dirty="0">
                <a:solidFill>
                  <a:srgbClr val="0070C0"/>
                </a:solidFill>
              </a:rPr>
              <a:t>V</a:t>
            </a:r>
            <a:r>
              <a:rPr lang="en-US" sz="2800" b="1" kern="0" baseline="-25000" dirty="0">
                <a:solidFill>
                  <a:srgbClr val="0070C0"/>
                </a:solidFill>
              </a:rPr>
              <a:t>1</a:t>
            </a:r>
            <a:r>
              <a:rPr lang="en-US" sz="2800" b="1" kern="0" dirty="0">
                <a:solidFill>
                  <a:srgbClr val="0070C0"/>
                </a:solidFill>
              </a:rPr>
              <a:t> = 32 mL</a:t>
            </a:r>
          </a:p>
        </p:txBody>
      </p:sp>
      <p:sp>
        <p:nvSpPr>
          <p:cNvPr id="33" name="Rectangle 11466"/>
          <p:cNvSpPr/>
          <p:nvPr/>
        </p:nvSpPr>
        <p:spPr>
          <a:xfrm>
            <a:off x="2630020" y="1653806"/>
            <a:ext cx="91564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-93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 </a:t>
            </a:r>
          </a:p>
        </p:txBody>
      </p:sp>
      <p:grpSp>
        <p:nvGrpSpPr>
          <p:cNvPr id="111" name="Group 110"/>
          <p:cNvGrpSpPr/>
          <p:nvPr/>
        </p:nvGrpSpPr>
        <p:grpSpPr>
          <a:xfrm>
            <a:off x="6622716" y="2272701"/>
            <a:ext cx="4885769" cy="3698306"/>
            <a:chOff x="6622716" y="2272701"/>
            <a:chExt cx="4885769" cy="3698306"/>
          </a:xfrm>
        </p:grpSpPr>
        <p:grpSp>
          <p:nvGrpSpPr>
            <p:cNvPr id="112" name="Group 4"/>
            <p:cNvGrpSpPr/>
            <p:nvPr/>
          </p:nvGrpSpPr>
          <p:grpSpPr>
            <a:xfrm>
              <a:off x="6622716" y="2272701"/>
              <a:ext cx="4885769" cy="3698306"/>
              <a:chOff x="1636201" y="3583834"/>
              <a:chExt cx="2233310" cy="1720330"/>
            </a:xfrm>
          </p:grpSpPr>
          <p:sp>
            <p:nvSpPr>
              <p:cNvPr id="114" name="Freeform 11316"/>
              <p:cNvSpPr/>
              <p:nvPr/>
            </p:nvSpPr>
            <p:spPr>
              <a:xfrm>
                <a:off x="1909797" y="4999031"/>
                <a:ext cx="653389" cy="62166"/>
              </a:xfrm>
              <a:custGeom>
                <a:avLst/>
                <a:gdLst/>
                <a:ahLst/>
                <a:cxnLst/>
                <a:rect l="0" t="0" r="0" b="0"/>
                <a:pathLst>
                  <a:path w="653389" h="62166">
                    <a:moveTo>
                      <a:pt x="25" y="1143"/>
                    </a:moveTo>
                    <a:lnTo>
                      <a:pt x="25" y="15087"/>
                    </a:lnTo>
                    <a:cubicBezTo>
                      <a:pt x="25" y="41084"/>
                      <a:pt x="146925" y="62166"/>
                      <a:pt x="327113" y="62166"/>
                    </a:cubicBezTo>
                    <a:cubicBezTo>
                      <a:pt x="507313" y="62166"/>
                      <a:pt x="653389" y="41084"/>
                      <a:pt x="653389" y="15087"/>
                    </a:cubicBezTo>
                    <a:cubicBezTo>
                      <a:pt x="653389" y="14439"/>
                      <a:pt x="653274" y="13792"/>
                      <a:pt x="653097" y="13157"/>
                    </a:cubicBezTo>
                    <a:lnTo>
                      <a:pt x="653097" y="0"/>
                    </a:lnTo>
                    <a:lnTo>
                      <a:pt x="653389" y="0"/>
                    </a:lnTo>
                    <a:cubicBezTo>
                      <a:pt x="653389" y="25425"/>
                      <a:pt x="507123" y="41097"/>
                      <a:pt x="326694" y="41097"/>
                    </a:cubicBezTo>
                    <a:cubicBezTo>
                      <a:pt x="146265" y="41097"/>
                      <a:pt x="0" y="26123"/>
                      <a:pt x="0" y="699"/>
                    </a:cubicBezTo>
                    <a:close/>
                    <a:moveTo>
                      <a:pt x="25" y="1143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2374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 11317"/>
              <p:cNvSpPr/>
              <p:nvPr/>
            </p:nvSpPr>
            <p:spPr>
              <a:xfrm>
                <a:off x="1909796" y="4955107"/>
                <a:ext cx="653389" cy="92074"/>
              </a:xfrm>
              <a:custGeom>
                <a:avLst/>
                <a:gdLst/>
                <a:ahLst/>
                <a:cxnLst/>
                <a:rect l="0" t="0" r="0" b="0"/>
                <a:pathLst>
                  <a:path w="653389" h="92074">
                    <a:moveTo>
                      <a:pt x="653389" y="46037"/>
                    </a:moveTo>
                    <a:cubicBezTo>
                      <a:pt x="653389" y="71462"/>
                      <a:pt x="507124" y="92074"/>
                      <a:pt x="326695" y="92074"/>
                    </a:cubicBezTo>
                    <a:cubicBezTo>
                      <a:pt x="146266" y="92074"/>
                      <a:pt x="0" y="71462"/>
                      <a:pt x="0" y="46037"/>
                    </a:cubicBezTo>
                    <a:cubicBezTo>
                      <a:pt x="0" y="20612"/>
                      <a:pt x="146266" y="0"/>
                      <a:pt x="326695" y="0"/>
                    </a:cubicBezTo>
                    <a:cubicBezTo>
                      <a:pt x="507124" y="0"/>
                      <a:pt x="653389" y="20612"/>
                      <a:pt x="653389" y="46037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2374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reeform 11318"/>
              <p:cNvSpPr/>
              <p:nvPr/>
            </p:nvSpPr>
            <p:spPr>
              <a:xfrm>
                <a:off x="2052889" y="3625683"/>
                <a:ext cx="402081" cy="1385976"/>
              </a:xfrm>
              <a:custGeom>
                <a:avLst/>
                <a:gdLst/>
                <a:ahLst/>
                <a:cxnLst/>
                <a:rect l="0" t="0" r="0" b="0"/>
                <a:pathLst>
                  <a:path w="402081" h="1385976">
                    <a:moveTo>
                      <a:pt x="402081" y="0"/>
                    </a:moveTo>
                    <a:lnTo>
                      <a:pt x="402081" y="1353896"/>
                    </a:lnTo>
                    <a:cubicBezTo>
                      <a:pt x="402081" y="1371612"/>
                      <a:pt x="312077" y="1385976"/>
                      <a:pt x="201041" y="1385976"/>
                    </a:cubicBezTo>
                    <a:cubicBezTo>
                      <a:pt x="90004" y="1385976"/>
                      <a:pt x="0" y="1371612"/>
                      <a:pt x="0" y="1353896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2374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17" name="Picture 11319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040183" y="4622783"/>
                <a:ext cx="427480" cy="401573"/>
              </a:xfrm>
              <a:prstGeom prst="rect">
                <a:avLst/>
              </a:prstGeom>
              <a:noFill/>
            </p:spPr>
          </p:pic>
          <p:sp>
            <p:nvSpPr>
              <p:cNvPr id="118" name="Freeform 11320"/>
              <p:cNvSpPr/>
              <p:nvPr/>
            </p:nvSpPr>
            <p:spPr>
              <a:xfrm>
                <a:off x="2052889" y="3625683"/>
                <a:ext cx="402081" cy="1385976"/>
              </a:xfrm>
              <a:custGeom>
                <a:avLst/>
                <a:gdLst/>
                <a:ahLst/>
                <a:cxnLst/>
                <a:rect l="0" t="0" r="0" b="0"/>
                <a:pathLst>
                  <a:path w="402081" h="1385976">
                    <a:moveTo>
                      <a:pt x="402081" y="0"/>
                    </a:moveTo>
                    <a:lnTo>
                      <a:pt x="402081" y="1353896"/>
                    </a:lnTo>
                    <a:cubicBezTo>
                      <a:pt x="402081" y="1371612"/>
                      <a:pt x="312077" y="1385976"/>
                      <a:pt x="201041" y="1385976"/>
                    </a:cubicBezTo>
                    <a:cubicBezTo>
                      <a:pt x="90004" y="1385976"/>
                      <a:pt x="0" y="1371612"/>
                      <a:pt x="0" y="1353896"/>
                    </a:cubicBezTo>
                    <a:lnTo>
                      <a:pt x="0" y="0"/>
                    </a:lnTo>
                  </a:path>
                </a:pathLst>
              </a:custGeom>
              <a:noFill/>
              <a:ln w="4724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11321"/>
              <p:cNvSpPr/>
              <p:nvPr/>
            </p:nvSpPr>
            <p:spPr>
              <a:xfrm>
                <a:off x="2055918" y="4620633"/>
                <a:ext cx="397140" cy="23037"/>
              </a:xfrm>
              <a:custGeom>
                <a:avLst/>
                <a:gdLst/>
                <a:ahLst/>
                <a:cxnLst/>
                <a:rect l="0" t="0" r="0" b="0"/>
                <a:pathLst>
                  <a:path w="397140" h="23037">
                    <a:moveTo>
                      <a:pt x="197751" y="23037"/>
                    </a:moveTo>
                    <a:cubicBezTo>
                      <a:pt x="307415" y="23037"/>
                      <a:pt x="397140" y="15443"/>
                      <a:pt x="397140" y="11950"/>
                    </a:cubicBezTo>
                    <a:cubicBezTo>
                      <a:pt x="397140" y="8458"/>
                      <a:pt x="306704" y="0"/>
                      <a:pt x="197028" y="0"/>
                    </a:cubicBezTo>
                    <a:cubicBezTo>
                      <a:pt x="87363" y="0"/>
                      <a:pt x="0" y="8458"/>
                      <a:pt x="0" y="11950"/>
                    </a:cubicBezTo>
                    <a:cubicBezTo>
                      <a:pt x="0" y="15443"/>
                      <a:pt x="88087" y="23037"/>
                      <a:pt x="197751" y="23037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724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Freeform 11322"/>
              <p:cNvSpPr/>
              <p:nvPr/>
            </p:nvSpPr>
            <p:spPr>
              <a:xfrm>
                <a:off x="2092286" y="4745004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 11323"/>
              <p:cNvSpPr/>
              <p:nvPr/>
            </p:nvSpPr>
            <p:spPr>
              <a:xfrm>
                <a:off x="2092286" y="4692698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 11324"/>
              <p:cNvSpPr/>
              <p:nvPr/>
            </p:nvSpPr>
            <p:spPr>
              <a:xfrm>
                <a:off x="2092286" y="4640393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Freeform 11325"/>
              <p:cNvSpPr/>
              <p:nvPr/>
            </p:nvSpPr>
            <p:spPr>
              <a:xfrm>
                <a:off x="2092286" y="4588088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11326"/>
              <p:cNvSpPr/>
              <p:nvPr/>
            </p:nvSpPr>
            <p:spPr>
              <a:xfrm>
                <a:off x="2092286" y="4483477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11327"/>
              <p:cNvSpPr/>
              <p:nvPr/>
            </p:nvSpPr>
            <p:spPr>
              <a:xfrm>
                <a:off x="2092286" y="4431170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11328"/>
              <p:cNvSpPr/>
              <p:nvPr/>
            </p:nvSpPr>
            <p:spPr>
              <a:xfrm>
                <a:off x="2092286" y="4378864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Freeform 11329"/>
              <p:cNvSpPr/>
              <p:nvPr/>
            </p:nvSpPr>
            <p:spPr>
              <a:xfrm>
                <a:off x="2092286" y="4326559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Freeform 11330"/>
              <p:cNvSpPr/>
              <p:nvPr/>
            </p:nvSpPr>
            <p:spPr>
              <a:xfrm>
                <a:off x="2092286" y="4221949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Freeform 11331"/>
              <p:cNvSpPr/>
              <p:nvPr/>
            </p:nvSpPr>
            <p:spPr>
              <a:xfrm>
                <a:off x="2092286" y="4169644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Freeform 11332"/>
              <p:cNvSpPr/>
              <p:nvPr/>
            </p:nvSpPr>
            <p:spPr>
              <a:xfrm>
                <a:off x="2092286" y="4117338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Freeform 11333"/>
              <p:cNvSpPr/>
              <p:nvPr/>
            </p:nvSpPr>
            <p:spPr>
              <a:xfrm>
                <a:off x="2092286" y="4065033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Freeform 11334"/>
              <p:cNvSpPr/>
              <p:nvPr/>
            </p:nvSpPr>
            <p:spPr>
              <a:xfrm>
                <a:off x="2092286" y="3960346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Freeform 11335"/>
              <p:cNvSpPr/>
              <p:nvPr/>
            </p:nvSpPr>
            <p:spPr>
              <a:xfrm>
                <a:off x="2092286" y="3908040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Freeform 11336"/>
              <p:cNvSpPr/>
              <p:nvPr/>
            </p:nvSpPr>
            <p:spPr>
              <a:xfrm>
                <a:off x="2092286" y="3855736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Freeform 11337"/>
              <p:cNvSpPr/>
              <p:nvPr/>
            </p:nvSpPr>
            <p:spPr>
              <a:xfrm>
                <a:off x="2092286" y="3803431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Freeform 11338"/>
              <p:cNvSpPr/>
              <p:nvPr/>
            </p:nvSpPr>
            <p:spPr>
              <a:xfrm>
                <a:off x="2092286" y="4954224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 11339"/>
              <p:cNvSpPr/>
              <p:nvPr/>
            </p:nvSpPr>
            <p:spPr>
              <a:xfrm>
                <a:off x="2092286" y="4901919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 11340"/>
              <p:cNvSpPr/>
              <p:nvPr/>
            </p:nvSpPr>
            <p:spPr>
              <a:xfrm>
                <a:off x="2092286" y="4849614"/>
                <a:ext cx="3114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Freeform 11341"/>
              <p:cNvSpPr/>
              <p:nvPr/>
            </p:nvSpPr>
            <p:spPr>
              <a:xfrm>
                <a:off x="2061156" y="4797592"/>
                <a:ext cx="90068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 11342"/>
              <p:cNvSpPr/>
              <p:nvPr/>
            </p:nvSpPr>
            <p:spPr>
              <a:xfrm>
                <a:off x="2061156" y="4535898"/>
                <a:ext cx="90068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 11343"/>
              <p:cNvSpPr/>
              <p:nvPr/>
            </p:nvSpPr>
            <p:spPr>
              <a:xfrm>
                <a:off x="2061156" y="4274203"/>
                <a:ext cx="90068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 11344"/>
              <p:cNvSpPr/>
              <p:nvPr/>
            </p:nvSpPr>
            <p:spPr>
              <a:xfrm>
                <a:off x="2061156" y="4012510"/>
                <a:ext cx="90068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Freeform 11345"/>
              <p:cNvSpPr/>
              <p:nvPr/>
            </p:nvSpPr>
            <p:spPr>
              <a:xfrm>
                <a:off x="2061156" y="3754571"/>
                <a:ext cx="90068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 11346"/>
              <p:cNvSpPr/>
              <p:nvPr/>
            </p:nvSpPr>
            <p:spPr>
              <a:xfrm>
                <a:off x="2061156" y="4012434"/>
                <a:ext cx="90068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 11347"/>
              <p:cNvSpPr/>
              <p:nvPr/>
            </p:nvSpPr>
            <p:spPr>
              <a:xfrm>
                <a:off x="2061156" y="3754496"/>
                <a:ext cx="90068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46" name="Picture 11348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039862" y="3583834"/>
                <a:ext cx="427837" cy="70637"/>
              </a:xfrm>
              <a:prstGeom prst="rect">
                <a:avLst/>
              </a:prstGeom>
              <a:noFill/>
            </p:spPr>
          </p:pic>
          <p:sp>
            <p:nvSpPr>
              <p:cNvPr id="147" name="Freeform 11349"/>
              <p:cNvSpPr/>
              <p:nvPr/>
            </p:nvSpPr>
            <p:spPr>
              <a:xfrm>
                <a:off x="2052562" y="3596534"/>
                <a:ext cx="402437" cy="46100"/>
              </a:xfrm>
              <a:custGeom>
                <a:avLst/>
                <a:gdLst/>
                <a:ahLst/>
                <a:cxnLst/>
                <a:rect l="0" t="0" r="0" b="0"/>
                <a:pathLst>
                  <a:path w="402437" h="46100">
                    <a:moveTo>
                      <a:pt x="0" y="23050"/>
                    </a:moveTo>
                    <a:cubicBezTo>
                      <a:pt x="0" y="23050"/>
                      <a:pt x="56807" y="0"/>
                      <a:pt x="209473" y="0"/>
                    </a:cubicBezTo>
                    <a:cubicBezTo>
                      <a:pt x="362127" y="0"/>
                      <a:pt x="402437" y="23050"/>
                      <a:pt x="402437" y="23050"/>
                    </a:cubicBezTo>
                    <a:cubicBezTo>
                      <a:pt x="402437" y="23050"/>
                      <a:pt x="346252" y="46100"/>
                      <a:pt x="211912" y="45211"/>
                    </a:cubicBezTo>
                    <a:cubicBezTo>
                      <a:pt x="77558" y="44322"/>
                      <a:pt x="0" y="23050"/>
                      <a:pt x="0" y="23050"/>
                    </a:cubicBezTo>
                    <a:close/>
                    <a:moveTo>
                      <a:pt x="0" y="23050"/>
                    </a:moveTo>
                  </a:path>
                </a:pathLst>
              </a:custGeom>
              <a:noFill/>
              <a:ln w="4724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 11350"/>
              <p:cNvSpPr/>
              <p:nvPr/>
            </p:nvSpPr>
            <p:spPr>
              <a:xfrm>
                <a:off x="1840241" y="4862982"/>
                <a:ext cx="209245" cy="0"/>
              </a:xfrm>
              <a:custGeom>
                <a:avLst/>
                <a:gdLst/>
                <a:ahLst/>
                <a:cxnLst/>
                <a:rect l="0" t="0" r="0" b="0"/>
                <a:pathLst>
                  <a:path w="209245">
                    <a:moveTo>
                      <a:pt x="0" y="0"/>
                    </a:moveTo>
                    <a:lnTo>
                      <a:pt x="209245" y="0"/>
                    </a:lnTo>
                  </a:path>
                </a:pathLst>
              </a:custGeom>
              <a:noFill/>
              <a:ln w="5778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49" name="Picture 11351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016486" y="4821339"/>
                <a:ext cx="104940" cy="83286"/>
              </a:xfrm>
              <a:prstGeom prst="rect">
                <a:avLst/>
              </a:prstGeom>
              <a:noFill/>
            </p:spPr>
          </p:pic>
          <p:sp>
            <p:nvSpPr>
              <p:cNvPr id="150" name="Freeform 11352"/>
              <p:cNvSpPr/>
              <p:nvPr/>
            </p:nvSpPr>
            <p:spPr>
              <a:xfrm>
                <a:off x="2480242" y="3701874"/>
                <a:ext cx="209245" cy="0"/>
              </a:xfrm>
              <a:custGeom>
                <a:avLst/>
                <a:gdLst/>
                <a:ahLst/>
                <a:cxnLst/>
                <a:rect l="0" t="0" r="0" b="0"/>
                <a:pathLst>
                  <a:path w="209245">
                    <a:moveTo>
                      <a:pt x="209245" y="0"/>
                    </a:moveTo>
                    <a:lnTo>
                      <a:pt x="0" y="0"/>
                    </a:lnTo>
                  </a:path>
                </a:pathLst>
              </a:custGeom>
              <a:noFill/>
              <a:ln w="5778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51" name="Picture 11353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408302" y="3660231"/>
                <a:ext cx="104940" cy="83286"/>
              </a:xfrm>
              <a:prstGeom prst="rect">
                <a:avLst/>
              </a:prstGeom>
              <a:noFill/>
            </p:spPr>
          </p:pic>
          <p:sp>
            <p:nvSpPr>
              <p:cNvPr id="152" name="Freeform 11354"/>
              <p:cNvSpPr/>
              <p:nvPr/>
            </p:nvSpPr>
            <p:spPr>
              <a:xfrm>
                <a:off x="3132193" y="4318796"/>
                <a:ext cx="594868" cy="664845"/>
              </a:xfrm>
              <a:custGeom>
                <a:avLst/>
                <a:gdLst/>
                <a:ahLst/>
                <a:cxnLst/>
                <a:rect l="0" t="0" r="0" b="0"/>
                <a:pathLst>
                  <a:path w="594868" h="664845">
                    <a:moveTo>
                      <a:pt x="0" y="664845"/>
                    </a:moveTo>
                    <a:lnTo>
                      <a:pt x="594868" y="664845"/>
                    </a:lnTo>
                    <a:lnTo>
                      <a:pt x="594868" y="0"/>
                    </a:lnTo>
                    <a:lnTo>
                      <a:pt x="0" y="0"/>
                    </a:lnTo>
                    <a:lnTo>
                      <a:pt x="0" y="664845"/>
                    </a:lnTo>
                    <a:close/>
                  </a:path>
                </a:pathLst>
              </a:custGeom>
              <a:solidFill>
                <a:srgbClr val="FFDDA5">
                  <a:alpha val="100000"/>
                </a:srgbClr>
              </a:solidFill>
              <a:ln w="5778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53" name="Picture 11355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19493" y="5278764"/>
                <a:ext cx="25400" cy="25400"/>
              </a:xfrm>
              <a:prstGeom prst="rect">
                <a:avLst/>
              </a:prstGeom>
              <a:noFill/>
            </p:spPr>
          </p:pic>
          <p:pic>
            <p:nvPicPr>
              <p:cNvPr id="154" name="Picture 11356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14502" y="4306096"/>
                <a:ext cx="625259" cy="697534"/>
              </a:xfrm>
              <a:prstGeom prst="rect">
                <a:avLst/>
              </a:prstGeom>
              <a:noFill/>
            </p:spPr>
          </p:pic>
          <p:sp>
            <p:nvSpPr>
              <p:cNvPr id="155" name="Freeform 11357"/>
              <p:cNvSpPr/>
              <p:nvPr/>
            </p:nvSpPr>
            <p:spPr>
              <a:xfrm>
                <a:off x="3149287" y="4797635"/>
                <a:ext cx="60528" cy="0"/>
              </a:xfrm>
              <a:custGeom>
                <a:avLst/>
                <a:gdLst/>
                <a:ahLst/>
                <a:cxnLst/>
                <a:rect l="0" t="0" r="0" b="0"/>
                <a:pathLst>
                  <a:path w="60528">
                    <a:moveTo>
                      <a:pt x="0" y="0"/>
                    </a:moveTo>
                    <a:lnTo>
                      <a:pt x="60528" y="0"/>
                    </a:lnTo>
                  </a:path>
                </a:pathLst>
              </a:custGeom>
              <a:noFill/>
              <a:ln w="6476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Freeform 11358"/>
              <p:cNvSpPr/>
              <p:nvPr/>
            </p:nvSpPr>
            <p:spPr>
              <a:xfrm>
                <a:off x="3149287" y="4695953"/>
                <a:ext cx="60528" cy="0"/>
              </a:xfrm>
              <a:custGeom>
                <a:avLst/>
                <a:gdLst/>
                <a:ahLst/>
                <a:cxnLst/>
                <a:rect l="0" t="0" r="0" b="0"/>
                <a:pathLst>
                  <a:path w="60528">
                    <a:moveTo>
                      <a:pt x="0" y="0"/>
                    </a:moveTo>
                    <a:lnTo>
                      <a:pt x="60528" y="0"/>
                    </a:lnTo>
                  </a:path>
                </a:pathLst>
              </a:custGeom>
              <a:noFill/>
              <a:ln w="6476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7" name="Freeform 11359"/>
              <p:cNvSpPr/>
              <p:nvPr/>
            </p:nvSpPr>
            <p:spPr>
              <a:xfrm>
                <a:off x="3149287" y="4594271"/>
                <a:ext cx="60528" cy="0"/>
              </a:xfrm>
              <a:custGeom>
                <a:avLst/>
                <a:gdLst/>
                <a:ahLst/>
                <a:cxnLst/>
                <a:rect l="0" t="0" r="0" b="0"/>
                <a:pathLst>
                  <a:path w="60528">
                    <a:moveTo>
                      <a:pt x="0" y="0"/>
                    </a:moveTo>
                    <a:lnTo>
                      <a:pt x="60528" y="0"/>
                    </a:lnTo>
                  </a:path>
                </a:pathLst>
              </a:custGeom>
              <a:noFill/>
              <a:ln w="6476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Freeform 11360"/>
              <p:cNvSpPr/>
              <p:nvPr/>
            </p:nvSpPr>
            <p:spPr>
              <a:xfrm>
                <a:off x="3149287" y="4492590"/>
                <a:ext cx="60528" cy="0"/>
              </a:xfrm>
              <a:custGeom>
                <a:avLst/>
                <a:gdLst/>
                <a:ahLst/>
                <a:cxnLst/>
                <a:rect l="0" t="0" r="0" b="0"/>
                <a:pathLst>
                  <a:path w="60528">
                    <a:moveTo>
                      <a:pt x="0" y="0"/>
                    </a:moveTo>
                    <a:lnTo>
                      <a:pt x="60528" y="0"/>
                    </a:lnTo>
                  </a:path>
                </a:pathLst>
              </a:custGeom>
              <a:noFill/>
              <a:ln w="6476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59" name="Picture 11361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33348" y="4985058"/>
                <a:ext cx="25400" cy="25400"/>
              </a:xfrm>
              <a:prstGeom prst="rect">
                <a:avLst/>
              </a:prstGeom>
              <a:noFill/>
            </p:spPr>
          </p:pic>
          <p:pic>
            <p:nvPicPr>
              <p:cNvPr id="160" name="Picture 11362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19493" y="4882570"/>
                <a:ext cx="161669" cy="34594"/>
              </a:xfrm>
              <a:prstGeom prst="rect">
                <a:avLst/>
              </a:prstGeom>
              <a:noFill/>
            </p:spPr>
          </p:pic>
          <p:pic>
            <p:nvPicPr>
              <p:cNvPr id="161" name="Picture 11363"/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19493" y="4373836"/>
                <a:ext cx="161669" cy="34594"/>
              </a:xfrm>
              <a:prstGeom prst="rect">
                <a:avLst/>
              </a:prstGeom>
              <a:noFill/>
            </p:spPr>
          </p:pic>
          <p:pic>
            <p:nvPicPr>
              <p:cNvPr id="162" name="Picture 11364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19493" y="4306096"/>
                <a:ext cx="25400" cy="25400"/>
              </a:xfrm>
              <a:prstGeom prst="rect">
                <a:avLst/>
              </a:prstGeom>
              <a:noFill/>
            </p:spPr>
          </p:pic>
          <p:pic>
            <p:nvPicPr>
              <p:cNvPr id="163" name="Picture 11365"/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119493" y="4306096"/>
                <a:ext cx="25400" cy="25400"/>
              </a:xfrm>
              <a:prstGeom prst="rect">
                <a:avLst/>
              </a:prstGeom>
              <a:noFill/>
            </p:spPr>
          </p:pic>
          <p:sp>
            <p:nvSpPr>
              <p:cNvPr id="164" name="Freeform 11366"/>
              <p:cNvSpPr/>
              <p:nvPr/>
            </p:nvSpPr>
            <p:spPr>
              <a:xfrm>
                <a:off x="3511940" y="4754074"/>
                <a:ext cx="347992" cy="383997"/>
              </a:xfrm>
              <a:custGeom>
                <a:avLst/>
                <a:gdLst/>
                <a:ahLst/>
                <a:cxnLst/>
                <a:rect l="0" t="0" r="0" b="0"/>
                <a:pathLst>
                  <a:path w="347992" h="383997">
                    <a:moveTo>
                      <a:pt x="0" y="383997"/>
                    </a:moveTo>
                    <a:cubicBezTo>
                      <a:pt x="176314" y="330569"/>
                      <a:pt x="311759" y="183134"/>
                      <a:pt x="347992" y="0"/>
                    </a:cubicBezTo>
                  </a:path>
                </a:pathLst>
              </a:custGeom>
              <a:noFill/>
              <a:ln w="24688" cap="flat" cmpd="sng" algn="ctr">
                <a:solidFill>
                  <a:srgbClr val="00B0F0">
                    <a:alpha val="100000"/>
                  </a:srgbClr>
                </a:solidFill>
                <a:custDash>
                  <a:ds d="400771" sp="400771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Freeform 11367"/>
              <p:cNvSpPr/>
              <p:nvPr/>
            </p:nvSpPr>
            <p:spPr>
              <a:xfrm>
                <a:off x="3463961" y="4161467"/>
                <a:ext cx="383984" cy="347979"/>
              </a:xfrm>
              <a:custGeom>
                <a:avLst/>
                <a:gdLst/>
                <a:ahLst/>
                <a:cxnLst/>
                <a:rect l="0" t="0" r="0" b="0"/>
                <a:pathLst>
                  <a:path w="383984" h="347979">
                    <a:moveTo>
                      <a:pt x="383984" y="347979"/>
                    </a:moveTo>
                    <a:cubicBezTo>
                      <a:pt x="330568" y="171640"/>
                      <a:pt x="183121" y="36207"/>
                      <a:pt x="0" y="0"/>
                    </a:cubicBezTo>
                  </a:path>
                </a:pathLst>
              </a:custGeom>
              <a:noFill/>
              <a:ln w="24688" cap="flat" cmpd="sng" algn="ctr">
                <a:solidFill>
                  <a:srgbClr val="00B0F0">
                    <a:alpha val="100000"/>
                  </a:srgbClr>
                </a:solidFill>
                <a:custDash>
                  <a:ds d="400771" sp="400771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Freeform 11368"/>
              <p:cNvSpPr/>
              <p:nvPr/>
            </p:nvSpPr>
            <p:spPr>
              <a:xfrm>
                <a:off x="2871328" y="4173443"/>
                <a:ext cx="347992" cy="383971"/>
              </a:xfrm>
              <a:custGeom>
                <a:avLst/>
                <a:gdLst/>
                <a:ahLst/>
                <a:cxnLst/>
                <a:rect l="0" t="0" r="0" b="0"/>
                <a:pathLst>
                  <a:path w="347992" h="383971">
                    <a:moveTo>
                      <a:pt x="347992" y="0"/>
                    </a:moveTo>
                    <a:cubicBezTo>
                      <a:pt x="171678" y="53403"/>
                      <a:pt x="36233" y="200837"/>
                      <a:pt x="0" y="383971"/>
                    </a:cubicBezTo>
                  </a:path>
                </a:pathLst>
              </a:custGeom>
              <a:noFill/>
              <a:ln w="24688" cap="flat" cmpd="sng" algn="ctr">
                <a:solidFill>
                  <a:srgbClr val="00B0F0">
                    <a:alpha val="100000"/>
                  </a:srgbClr>
                </a:solidFill>
                <a:custDash>
                  <a:ds d="400771" sp="400771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Freeform 11369"/>
              <p:cNvSpPr/>
              <p:nvPr/>
            </p:nvSpPr>
            <p:spPr>
              <a:xfrm>
                <a:off x="2883316" y="4802068"/>
                <a:ext cx="383984" cy="347979"/>
              </a:xfrm>
              <a:custGeom>
                <a:avLst/>
                <a:gdLst/>
                <a:ahLst/>
                <a:cxnLst/>
                <a:rect l="0" t="0" r="0" b="0"/>
                <a:pathLst>
                  <a:path w="383984" h="347979">
                    <a:moveTo>
                      <a:pt x="0" y="0"/>
                    </a:moveTo>
                    <a:cubicBezTo>
                      <a:pt x="53416" y="176314"/>
                      <a:pt x="200863" y="311746"/>
                      <a:pt x="383984" y="347979"/>
                    </a:cubicBezTo>
                  </a:path>
                </a:pathLst>
              </a:custGeom>
              <a:noFill/>
              <a:ln w="24688" cap="flat" cmpd="sng" algn="ctr">
                <a:solidFill>
                  <a:srgbClr val="00B0F0">
                    <a:alpha val="100000"/>
                  </a:srgbClr>
                </a:solidFill>
                <a:custDash>
                  <a:ds d="400771" sp="400771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11370"/>
              <p:cNvSpPr/>
              <p:nvPr/>
            </p:nvSpPr>
            <p:spPr>
              <a:xfrm>
                <a:off x="2861742" y="4151867"/>
                <a:ext cx="1007769" cy="1007757"/>
              </a:xfrm>
              <a:custGeom>
                <a:avLst/>
                <a:gdLst/>
                <a:ahLst/>
                <a:cxnLst/>
                <a:rect l="0" t="0" r="0" b="0"/>
                <a:pathLst>
                  <a:path w="1007769" h="1007757">
                    <a:moveTo>
                      <a:pt x="1005382" y="553288"/>
                    </a:moveTo>
                    <a:cubicBezTo>
                      <a:pt x="1006969" y="537020"/>
                      <a:pt x="1007769" y="520548"/>
                      <a:pt x="1007769" y="503873"/>
                    </a:cubicBezTo>
                    <a:cubicBezTo>
                      <a:pt x="1007769" y="487210"/>
                      <a:pt x="1006969" y="470738"/>
                      <a:pt x="1005382" y="454495"/>
                    </a:cubicBezTo>
                    <a:moveTo>
                      <a:pt x="553288" y="2375"/>
                    </a:moveTo>
                    <a:cubicBezTo>
                      <a:pt x="537032" y="813"/>
                      <a:pt x="520560" y="0"/>
                      <a:pt x="503885" y="0"/>
                    </a:cubicBezTo>
                    <a:cubicBezTo>
                      <a:pt x="487223" y="0"/>
                      <a:pt x="470738" y="813"/>
                      <a:pt x="454495" y="2375"/>
                    </a:cubicBezTo>
                    <a:moveTo>
                      <a:pt x="2400" y="454495"/>
                    </a:moveTo>
                    <a:cubicBezTo>
                      <a:pt x="813" y="470738"/>
                      <a:pt x="0" y="487210"/>
                      <a:pt x="0" y="503873"/>
                    </a:cubicBezTo>
                    <a:cubicBezTo>
                      <a:pt x="0" y="520548"/>
                      <a:pt x="813" y="537020"/>
                      <a:pt x="2400" y="553288"/>
                    </a:cubicBezTo>
                    <a:moveTo>
                      <a:pt x="454495" y="1005382"/>
                    </a:moveTo>
                    <a:cubicBezTo>
                      <a:pt x="470738" y="1006970"/>
                      <a:pt x="487223" y="1007757"/>
                      <a:pt x="503885" y="1007757"/>
                    </a:cubicBezTo>
                    <a:cubicBezTo>
                      <a:pt x="520560" y="1007757"/>
                      <a:pt x="537032" y="1006970"/>
                      <a:pt x="553288" y="1005382"/>
                    </a:cubicBezTo>
                  </a:path>
                </a:pathLst>
              </a:custGeom>
              <a:noFill/>
              <a:ln w="24688" cap="flat" cmpd="sng" algn="ctr">
                <a:solidFill>
                  <a:srgbClr val="00B0F0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11371"/>
              <p:cNvSpPr/>
              <p:nvPr/>
            </p:nvSpPr>
            <p:spPr>
              <a:xfrm>
                <a:off x="3110473" y="4700569"/>
                <a:ext cx="21475" cy="88074"/>
              </a:xfrm>
              <a:custGeom>
                <a:avLst/>
                <a:gdLst/>
                <a:ahLst/>
                <a:cxnLst/>
                <a:rect l="0" t="0" r="0" b="0"/>
                <a:pathLst>
                  <a:path w="21475" h="88074">
                    <a:moveTo>
                      <a:pt x="18288" y="0"/>
                    </a:moveTo>
                    <a:cubicBezTo>
                      <a:pt x="17222" y="0"/>
                      <a:pt x="16320" y="177"/>
                      <a:pt x="15558" y="533"/>
                    </a:cubicBezTo>
                    <a:cubicBezTo>
                      <a:pt x="14796" y="901"/>
                      <a:pt x="14174" y="1562"/>
                      <a:pt x="13678" y="2540"/>
                    </a:cubicBezTo>
                    <a:cubicBezTo>
                      <a:pt x="13196" y="3517"/>
                      <a:pt x="12840" y="4851"/>
                      <a:pt x="12612" y="6540"/>
                    </a:cubicBezTo>
                    <a:cubicBezTo>
                      <a:pt x="12383" y="8229"/>
                      <a:pt x="12269" y="10845"/>
                      <a:pt x="12269" y="14389"/>
                    </a:cubicBezTo>
                    <a:lnTo>
                      <a:pt x="12269" y="25742"/>
                    </a:lnTo>
                    <a:cubicBezTo>
                      <a:pt x="12269" y="28689"/>
                      <a:pt x="12065" y="31026"/>
                      <a:pt x="11672" y="32778"/>
                    </a:cubicBezTo>
                    <a:cubicBezTo>
                      <a:pt x="11278" y="34531"/>
                      <a:pt x="10630" y="36080"/>
                      <a:pt x="9703" y="37414"/>
                    </a:cubicBezTo>
                    <a:cubicBezTo>
                      <a:pt x="8776" y="38747"/>
                      <a:pt x="7519" y="39852"/>
                      <a:pt x="5931" y="40728"/>
                    </a:cubicBezTo>
                    <a:cubicBezTo>
                      <a:pt x="4331" y="41605"/>
                      <a:pt x="2363" y="42240"/>
                      <a:pt x="0" y="42633"/>
                    </a:cubicBezTo>
                    <a:cubicBezTo>
                      <a:pt x="2363" y="43078"/>
                      <a:pt x="4331" y="44005"/>
                      <a:pt x="5931" y="45440"/>
                    </a:cubicBezTo>
                    <a:cubicBezTo>
                      <a:pt x="7519" y="46875"/>
                      <a:pt x="8776" y="48590"/>
                      <a:pt x="9703" y="50584"/>
                    </a:cubicBezTo>
                    <a:cubicBezTo>
                      <a:pt x="10630" y="52565"/>
                      <a:pt x="11278" y="54724"/>
                      <a:pt x="11672" y="57022"/>
                    </a:cubicBezTo>
                    <a:cubicBezTo>
                      <a:pt x="12065" y="59334"/>
                      <a:pt x="12269" y="61963"/>
                      <a:pt x="12269" y="64909"/>
                    </a:cubicBezTo>
                    <a:lnTo>
                      <a:pt x="12269" y="73634"/>
                    </a:lnTo>
                    <a:cubicBezTo>
                      <a:pt x="12269" y="77177"/>
                      <a:pt x="12383" y="79794"/>
                      <a:pt x="12612" y="81508"/>
                    </a:cubicBezTo>
                    <a:cubicBezTo>
                      <a:pt x="12840" y="83223"/>
                      <a:pt x="13208" y="84556"/>
                      <a:pt x="13716" y="85509"/>
                    </a:cubicBezTo>
                    <a:cubicBezTo>
                      <a:pt x="14225" y="86461"/>
                      <a:pt x="14872" y="87122"/>
                      <a:pt x="15660" y="87477"/>
                    </a:cubicBezTo>
                    <a:cubicBezTo>
                      <a:pt x="16447" y="87845"/>
                      <a:pt x="17387" y="88023"/>
                      <a:pt x="18491" y="88023"/>
                    </a:cubicBezTo>
                    <a:lnTo>
                      <a:pt x="21475" y="88074"/>
                    </a:lnTo>
                  </a:path>
                </a:pathLst>
              </a:custGeom>
              <a:noFill/>
              <a:ln w="6172" cap="rnd" cmpd="sng" algn="ctr">
                <a:solidFill>
                  <a:srgbClr val="EE3338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11372"/>
              <p:cNvSpPr/>
              <p:nvPr/>
            </p:nvSpPr>
            <p:spPr>
              <a:xfrm>
                <a:off x="3040389" y="4591966"/>
                <a:ext cx="95037" cy="329805"/>
              </a:xfrm>
              <a:custGeom>
                <a:avLst/>
                <a:gdLst/>
                <a:ahLst/>
                <a:cxnLst/>
                <a:rect l="0" t="0" r="0" b="0"/>
                <a:pathLst>
                  <a:path w="100558" h="578192">
                    <a:moveTo>
                      <a:pt x="85636" y="0"/>
                    </a:moveTo>
                    <a:cubicBezTo>
                      <a:pt x="80658" y="0"/>
                      <a:pt x="76391" y="1181"/>
                      <a:pt x="72822" y="3530"/>
                    </a:cubicBezTo>
                    <a:cubicBezTo>
                      <a:pt x="69254" y="5880"/>
                      <a:pt x="66333" y="10261"/>
                      <a:pt x="64059" y="16662"/>
                    </a:cubicBezTo>
                    <a:cubicBezTo>
                      <a:pt x="61799" y="23063"/>
                      <a:pt x="60122" y="31813"/>
                      <a:pt x="59043" y="42926"/>
                    </a:cubicBezTo>
                    <a:cubicBezTo>
                      <a:pt x="57963" y="54038"/>
                      <a:pt x="57417" y="71208"/>
                      <a:pt x="57417" y="94475"/>
                    </a:cubicBezTo>
                    <a:lnTo>
                      <a:pt x="57417" y="168948"/>
                    </a:lnTo>
                    <a:cubicBezTo>
                      <a:pt x="57417" y="188290"/>
                      <a:pt x="56503" y="203708"/>
                      <a:pt x="54661" y="215201"/>
                    </a:cubicBezTo>
                    <a:cubicBezTo>
                      <a:pt x="52820" y="226707"/>
                      <a:pt x="49746" y="236829"/>
                      <a:pt x="45416" y="245579"/>
                    </a:cubicBezTo>
                    <a:cubicBezTo>
                      <a:pt x="41085" y="254342"/>
                      <a:pt x="35192" y="261594"/>
                      <a:pt x="27737" y="267347"/>
                    </a:cubicBezTo>
                    <a:cubicBezTo>
                      <a:pt x="20270" y="273088"/>
                      <a:pt x="11024" y="277279"/>
                      <a:pt x="0" y="279882"/>
                    </a:cubicBezTo>
                    <a:cubicBezTo>
                      <a:pt x="11024" y="282765"/>
                      <a:pt x="20270" y="288899"/>
                      <a:pt x="27737" y="298310"/>
                    </a:cubicBezTo>
                    <a:cubicBezTo>
                      <a:pt x="35192" y="307720"/>
                      <a:pt x="41085" y="318960"/>
                      <a:pt x="45416" y="332016"/>
                    </a:cubicBezTo>
                    <a:cubicBezTo>
                      <a:pt x="49746" y="345097"/>
                      <a:pt x="52820" y="359206"/>
                      <a:pt x="54661" y="374357"/>
                    </a:cubicBezTo>
                    <a:cubicBezTo>
                      <a:pt x="56503" y="389521"/>
                      <a:pt x="57417" y="406768"/>
                      <a:pt x="57417" y="426097"/>
                    </a:cubicBezTo>
                    <a:lnTo>
                      <a:pt x="57417" y="483336"/>
                    </a:lnTo>
                    <a:cubicBezTo>
                      <a:pt x="57417" y="506590"/>
                      <a:pt x="57963" y="523836"/>
                      <a:pt x="59043" y="535076"/>
                    </a:cubicBezTo>
                    <a:cubicBezTo>
                      <a:pt x="60122" y="546303"/>
                      <a:pt x="61849" y="555066"/>
                      <a:pt x="64224" y="561340"/>
                    </a:cubicBezTo>
                    <a:cubicBezTo>
                      <a:pt x="66612" y="567613"/>
                      <a:pt x="69635" y="571919"/>
                      <a:pt x="73305" y="574268"/>
                    </a:cubicBezTo>
                    <a:cubicBezTo>
                      <a:pt x="76988" y="576630"/>
                      <a:pt x="81420" y="577799"/>
                      <a:pt x="86613" y="577799"/>
                    </a:cubicBezTo>
                    <a:lnTo>
                      <a:pt x="100558" y="578192"/>
                    </a:lnTo>
                  </a:path>
                </a:pathLst>
              </a:custGeom>
              <a:noFill/>
              <a:ln w="12344" cap="rnd" cmpd="sng" algn="ctr">
                <a:solidFill>
                  <a:srgbClr val="EE3338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Freeform 11373"/>
              <p:cNvSpPr/>
              <p:nvPr/>
            </p:nvSpPr>
            <p:spPr>
              <a:xfrm>
                <a:off x="2258998" y="4148129"/>
                <a:ext cx="1036802" cy="388797"/>
              </a:xfrm>
              <a:custGeom>
                <a:avLst/>
                <a:gdLst/>
                <a:ahLst/>
                <a:cxnLst/>
                <a:rect l="0" t="0" r="0" b="0"/>
                <a:pathLst>
                  <a:path w="1036802" h="388797">
                    <a:moveTo>
                      <a:pt x="1036802" y="0"/>
                    </a:moveTo>
                    <a:lnTo>
                      <a:pt x="0" y="388797"/>
                    </a:lnTo>
                  </a:path>
                </a:pathLst>
              </a:custGeom>
              <a:noFill/>
              <a:ln w="12700" cap="flat" cmpd="sng" algn="ctr">
                <a:solidFill>
                  <a:srgbClr val="00B0F0">
                    <a:alpha val="100000"/>
                  </a:srgbClr>
                </a:solidFill>
                <a:custDash>
                  <a:ds d="415199" sp="415199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Freeform 11374"/>
              <p:cNvSpPr/>
              <p:nvPr/>
            </p:nvSpPr>
            <p:spPr>
              <a:xfrm>
                <a:off x="2244597" y="4810527"/>
                <a:ext cx="1044003" cy="349199"/>
              </a:xfrm>
              <a:custGeom>
                <a:avLst/>
                <a:gdLst/>
                <a:ahLst/>
                <a:cxnLst/>
                <a:rect l="0" t="0" r="0" b="0"/>
                <a:pathLst>
                  <a:path w="1044003" h="349199">
                    <a:moveTo>
                      <a:pt x="1044003" y="349199"/>
                    </a:moveTo>
                    <a:lnTo>
                      <a:pt x="0" y="0"/>
                    </a:lnTo>
                  </a:path>
                </a:pathLst>
              </a:custGeom>
              <a:noFill/>
              <a:ln w="12700" cap="flat" cmpd="sng" algn="ctr">
                <a:solidFill>
                  <a:srgbClr val="00B0F0">
                    <a:alpha val="100000"/>
                  </a:srgbClr>
                </a:solidFill>
                <a:custDash>
                  <a:ds d="412799" sp="412799"/>
                </a:custDash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Rectangle 11454"/>
              <p:cNvSpPr/>
              <p:nvPr/>
            </p:nvSpPr>
            <p:spPr>
              <a:xfrm>
                <a:off x="2321371" y="3649130"/>
                <a:ext cx="105054" cy="11415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174" name="Rectangle 11455"/>
              <p:cNvSpPr/>
              <p:nvPr/>
            </p:nvSpPr>
            <p:spPr>
              <a:xfrm>
                <a:off x="2179251" y="4738719"/>
                <a:ext cx="82252" cy="11415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-47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20</a:t>
                </a:r>
              </a:p>
            </p:txBody>
          </p:sp>
          <p:sp>
            <p:nvSpPr>
              <p:cNvPr id="175" name="Rectangle 11456"/>
              <p:cNvSpPr/>
              <p:nvPr/>
            </p:nvSpPr>
            <p:spPr>
              <a:xfrm>
                <a:off x="2179251" y="4486745"/>
                <a:ext cx="82252" cy="11415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-47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40</a:t>
                </a:r>
              </a:p>
            </p:txBody>
          </p:sp>
          <p:sp>
            <p:nvSpPr>
              <p:cNvPr id="176" name="Rectangle 11457"/>
              <p:cNvSpPr/>
              <p:nvPr/>
            </p:nvSpPr>
            <p:spPr>
              <a:xfrm>
                <a:off x="2179251" y="4221273"/>
                <a:ext cx="82252" cy="11415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-47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60</a:t>
                </a:r>
              </a:p>
            </p:txBody>
          </p:sp>
          <p:sp>
            <p:nvSpPr>
              <p:cNvPr id="177" name="Rectangle 11458"/>
              <p:cNvSpPr/>
              <p:nvPr/>
            </p:nvSpPr>
            <p:spPr>
              <a:xfrm>
                <a:off x="2179251" y="3951302"/>
                <a:ext cx="82252" cy="11415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-47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80</a:t>
                </a:r>
              </a:p>
            </p:txBody>
          </p:sp>
          <p:sp>
            <p:nvSpPr>
              <p:cNvPr id="178" name="Rectangle 11459"/>
              <p:cNvSpPr/>
              <p:nvPr/>
            </p:nvSpPr>
            <p:spPr>
              <a:xfrm>
                <a:off x="2179251" y="3703829"/>
                <a:ext cx="123377" cy="114154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-47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100</a:t>
                </a:r>
              </a:p>
            </p:txBody>
          </p:sp>
          <p:sp>
            <p:nvSpPr>
              <p:cNvPr id="179" name="Rectangle 11460"/>
              <p:cNvSpPr/>
              <p:nvPr/>
            </p:nvSpPr>
            <p:spPr>
              <a:xfrm>
                <a:off x="1636201" y="4757573"/>
                <a:ext cx="166079" cy="14676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Eau</a:t>
                </a:r>
              </a:p>
            </p:txBody>
          </p:sp>
          <p:sp>
            <p:nvSpPr>
              <p:cNvPr id="180" name="Rectangle 11461"/>
              <p:cNvSpPr/>
              <p:nvPr/>
            </p:nvSpPr>
            <p:spPr>
              <a:xfrm>
                <a:off x="2705401" y="3594303"/>
                <a:ext cx="604836" cy="14676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Unité inscrite</a:t>
                </a:r>
              </a:p>
            </p:txBody>
          </p:sp>
          <p:sp>
            <p:nvSpPr>
              <p:cNvPr id="181" name="Rectangle 11463"/>
              <p:cNvSpPr/>
              <p:nvPr/>
            </p:nvSpPr>
            <p:spPr>
              <a:xfrm>
                <a:off x="3291578" y="4785417"/>
                <a:ext cx="101285" cy="14676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93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20</a:t>
                </a:r>
              </a:p>
            </p:txBody>
          </p:sp>
          <p:sp>
            <p:nvSpPr>
              <p:cNvPr id="182" name="Rectangle 11464"/>
              <p:cNvSpPr/>
              <p:nvPr/>
            </p:nvSpPr>
            <p:spPr>
              <a:xfrm>
                <a:off x="3291578" y="4295578"/>
                <a:ext cx="101285" cy="14676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-93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40</a:t>
                </a:r>
              </a:p>
            </p:txBody>
          </p:sp>
          <p:sp>
            <p:nvSpPr>
              <p:cNvPr id="183" name="Rectangle 11465"/>
              <p:cNvSpPr/>
              <p:nvPr/>
            </p:nvSpPr>
            <p:spPr>
              <a:xfrm>
                <a:off x="3291578" y="3779498"/>
                <a:ext cx="91564" cy="3077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0" i="0" u="none" strike="noStrike" kern="0" cap="none" spc="-93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 </a:t>
                </a:r>
              </a:p>
            </p:txBody>
          </p:sp>
          <p:sp>
            <p:nvSpPr>
              <p:cNvPr id="184" name="Rectangle 11468"/>
              <p:cNvSpPr/>
              <p:nvPr/>
            </p:nvSpPr>
            <p:spPr>
              <a:xfrm>
                <a:off x="2555376" y="4666747"/>
                <a:ext cx="471152" cy="12885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D1C24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</a:rPr>
                  <a:t>3</a:t>
                </a: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D1C24"/>
                    </a:solidFill>
                    <a:effectLst/>
                    <a:uLnTx/>
                    <a:uFillTx/>
                  </a:rPr>
                  <a:t> divisions</a:t>
                </a:r>
              </a:p>
            </p:txBody>
          </p:sp>
        </p:grpSp>
        <p:sp>
          <p:nvSpPr>
            <p:cNvPr id="113" name="Flowchart: Stored Data 112"/>
            <p:cNvSpPr/>
            <p:nvPr/>
          </p:nvSpPr>
          <p:spPr>
            <a:xfrm rot="16200000">
              <a:off x="7483507" y="4443255"/>
              <a:ext cx="986399" cy="866066"/>
            </a:xfrm>
            <a:prstGeom prst="flowChartOnlineStorage">
              <a:avLst/>
            </a:prstGeom>
            <a:solidFill>
              <a:schemeClr val="accent4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85" name="Flowchart: Stored Data 184"/>
          <p:cNvSpPr/>
          <p:nvPr/>
        </p:nvSpPr>
        <p:spPr>
          <a:xfrm rot="16200000">
            <a:off x="9683015" y="4409141"/>
            <a:ext cx="1297048" cy="916770"/>
          </a:xfrm>
          <a:prstGeom prst="flowChartOnlineStorage">
            <a:avLst/>
          </a:prstGeom>
          <a:solidFill>
            <a:schemeClr val="accent4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6622716" y="4547974"/>
            <a:ext cx="224822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678074" y="4363076"/>
            <a:ext cx="1913985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914400"/>
            <a:r>
              <a:rPr lang="fr-FR" kern="0" dirty="0">
                <a:solidFill>
                  <a:srgbClr val="ED1C24"/>
                </a:solidFill>
              </a:rPr>
              <a:t>Le bas du ménisque </a:t>
            </a:r>
          </a:p>
        </p:txBody>
      </p:sp>
      <p:cxnSp>
        <p:nvCxnSpPr>
          <p:cNvPr id="187" name="Straight Connector 186"/>
          <p:cNvCxnSpPr/>
          <p:nvPr/>
        </p:nvCxnSpPr>
        <p:spPr>
          <a:xfrm flipH="1">
            <a:off x="9593870" y="4431612"/>
            <a:ext cx="1440000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2" name="D_A_02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 et rappelle la méthode évoquée dans l’introduction.</a:t>
            </a:r>
          </a:p>
        </p:txBody>
      </p:sp>
      <p:sp>
        <p:nvSpPr>
          <p:cNvPr id="94" name="Rectangle 93"/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Deuxième étape: j’introduis la pate à modeler dans l’éprouvette. Je lis à nouveau le volume.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5" name="Freeform 11127"/>
          <p:cNvSpPr/>
          <p:nvPr/>
        </p:nvSpPr>
        <p:spPr>
          <a:xfrm>
            <a:off x="552956" y="1791543"/>
            <a:ext cx="8592486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135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0215" y="1844322"/>
            <a:ext cx="25400" cy="25400"/>
          </a:xfrm>
          <a:prstGeom prst="rect">
            <a:avLst/>
          </a:prstGeom>
          <a:noFill/>
        </p:spPr>
      </p:pic>
      <p:sp>
        <p:nvSpPr>
          <p:cNvPr id="19" name="Rectangle 11410"/>
          <p:cNvSpPr/>
          <p:nvPr/>
        </p:nvSpPr>
        <p:spPr>
          <a:xfrm>
            <a:off x="552956" y="1793276"/>
            <a:ext cx="87187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2. 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Noter le volume de </a:t>
            </a:r>
            <a:r>
              <a:rPr lang="en-US" sz="2400" kern="0" dirty="0">
                <a:solidFill>
                  <a:srgbClr val="231F20"/>
                </a:solidFill>
              </a:rPr>
              <a:t>( </a:t>
            </a:r>
            <a:r>
              <a:rPr kumimoji="0" lang="en-US" sz="240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l’eau</a:t>
            </a:r>
            <a:r>
              <a:rPr lang="en-US" sz="2400" kern="0" dirty="0">
                <a:solidFill>
                  <a:srgbClr val="231F20"/>
                </a:solidFill>
              </a:rPr>
              <a:t> +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la pâte à modeler)</a:t>
            </a:r>
          </a:p>
        </p:txBody>
      </p:sp>
      <p:sp>
        <p:nvSpPr>
          <p:cNvPr id="20" name="Rectangle 11423"/>
          <p:cNvSpPr/>
          <p:nvPr/>
        </p:nvSpPr>
        <p:spPr>
          <a:xfrm>
            <a:off x="4807561" y="3392814"/>
            <a:ext cx="4360168" cy="4616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....................................................................</a:t>
            </a:r>
          </a:p>
        </p:txBody>
      </p:sp>
      <p:sp>
        <p:nvSpPr>
          <p:cNvPr id="23" name="Rectangle 11425"/>
          <p:cNvSpPr/>
          <p:nvPr/>
        </p:nvSpPr>
        <p:spPr>
          <a:xfrm>
            <a:off x="4807561" y="4132232"/>
            <a:ext cx="4360168" cy="46166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....................................................................</a:t>
            </a:r>
          </a:p>
        </p:txBody>
      </p:sp>
      <p:sp>
        <p:nvSpPr>
          <p:cNvPr id="24" name="Rectangle 11426"/>
          <p:cNvSpPr/>
          <p:nvPr/>
        </p:nvSpPr>
        <p:spPr>
          <a:xfrm>
            <a:off x="5488999" y="2943297"/>
            <a:ext cx="3130665" cy="160287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914400">
              <a:lnSpc>
                <a:spcPct val="200000"/>
              </a:lnSpc>
            </a:pPr>
            <a:r>
              <a:rPr lang="en-US" sz="2800" b="1" kern="0" dirty="0">
                <a:solidFill>
                  <a:srgbClr val="0070C0"/>
                </a:solidFill>
                <a:latin typeface="BradleyTypePro-Regular"/>
              </a:rPr>
              <a:t>V</a:t>
            </a:r>
            <a:r>
              <a:rPr lang="en-US" sz="2800" b="1" kern="0" baseline="-30000" dirty="0">
                <a:solidFill>
                  <a:srgbClr val="0070C0"/>
                </a:solidFill>
                <a:latin typeface="BradleyTypePro-Regular"/>
              </a:rPr>
              <a:t>2</a:t>
            </a:r>
            <a:r>
              <a:rPr lang="en-US" sz="2800" b="1" kern="0" dirty="0">
                <a:solidFill>
                  <a:srgbClr val="0070C0"/>
                </a:solidFill>
                <a:latin typeface="BradleyTypePro-Regular"/>
              </a:rPr>
              <a:t> = </a:t>
            </a:r>
            <a:r>
              <a:rPr lang="en-US" sz="2800" b="1" kern="0" dirty="0">
                <a:solidFill>
                  <a:schemeClr val="accent4">
                    <a:lumMod val="50000"/>
                  </a:schemeClr>
                </a:solidFill>
                <a:latin typeface="BradleyTypePro-Regular"/>
              </a:rPr>
              <a:t>60</a:t>
            </a:r>
            <a:r>
              <a:rPr lang="en-US" sz="2800" b="1" kern="0" dirty="0">
                <a:solidFill>
                  <a:srgbClr val="0070C0"/>
                </a:solidFill>
                <a:latin typeface="BradleyTypePro-Regular"/>
              </a:rPr>
              <a:t> mL + </a:t>
            </a:r>
            <a:r>
              <a:rPr lang="en-US" sz="2800" b="1" kern="0" dirty="0">
                <a:solidFill>
                  <a:srgbClr val="FF0000"/>
                </a:solidFill>
                <a:latin typeface="BradleyTypePro-Regular"/>
              </a:rPr>
              <a:t>2</a:t>
            </a:r>
            <a:r>
              <a:rPr lang="en-US" sz="2800" b="1" kern="0" dirty="0">
                <a:solidFill>
                  <a:srgbClr val="0070C0"/>
                </a:solidFill>
                <a:latin typeface="BradleyTypePro-Regular"/>
              </a:rPr>
              <a:t> x </a:t>
            </a:r>
            <a:r>
              <a:rPr lang="en-US" sz="2800" b="1" kern="0" dirty="0">
                <a:solidFill>
                  <a:srgbClr val="C00000"/>
                </a:solidFill>
                <a:latin typeface="BradleyTypePro-Regular"/>
              </a:rPr>
              <a:t>4 mL</a:t>
            </a:r>
          </a:p>
          <a:p>
            <a:pPr marL="0" defTabSz="914400">
              <a:lnSpc>
                <a:spcPct val="200000"/>
              </a:lnSpc>
            </a:pPr>
            <a:r>
              <a:rPr lang="en-US" sz="2800" b="1" kern="0" dirty="0">
                <a:solidFill>
                  <a:srgbClr val="0070C0"/>
                </a:solidFill>
                <a:latin typeface="BradleyTypePro-Regular"/>
              </a:rPr>
              <a:t>V</a:t>
            </a:r>
            <a:r>
              <a:rPr lang="en-US" sz="2800" b="1" kern="0" baseline="-30000" dirty="0">
                <a:solidFill>
                  <a:srgbClr val="0070C0"/>
                </a:solidFill>
                <a:latin typeface="BradleyTypePro-Regular"/>
              </a:rPr>
              <a:t>2</a:t>
            </a:r>
            <a:r>
              <a:rPr lang="en-US" sz="2800" b="1" kern="0" dirty="0">
                <a:solidFill>
                  <a:srgbClr val="0070C0"/>
                </a:solidFill>
                <a:latin typeface="BradleyTypePro-Regular"/>
              </a:rPr>
              <a:t> = 68 mL</a:t>
            </a:r>
          </a:p>
        </p:txBody>
      </p:sp>
      <p:grpSp>
        <p:nvGrpSpPr>
          <p:cNvPr id="25" name="Group 2"/>
          <p:cNvGrpSpPr/>
          <p:nvPr/>
        </p:nvGrpSpPr>
        <p:grpSpPr>
          <a:xfrm>
            <a:off x="2561736" y="2620200"/>
            <a:ext cx="1041350" cy="2979188"/>
            <a:chOff x="3744683" y="2674728"/>
            <a:chExt cx="427837" cy="1305176"/>
          </a:xfrm>
        </p:grpSpPr>
        <p:sp>
          <p:nvSpPr>
            <p:cNvPr id="27" name="Freeform 11195"/>
            <p:cNvSpPr/>
            <p:nvPr/>
          </p:nvSpPr>
          <p:spPr>
            <a:xfrm>
              <a:off x="3757709" y="2713365"/>
              <a:ext cx="402081" cy="1233512"/>
            </a:xfrm>
            <a:custGeom>
              <a:avLst/>
              <a:gdLst/>
              <a:ahLst/>
              <a:cxnLst/>
              <a:rect l="0" t="0" r="0" b="0"/>
              <a:pathLst>
                <a:path w="402081" h="1233512">
                  <a:moveTo>
                    <a:pt x="402081" y="0"/>
                  </a:moveTo>
                  <a:lnTo>
                    <a:pt x="402081" y="1204975"/>
                  </a:lnTo>
                  <a:cubicBezTo>
                    <a:pt x="402081" y="1220736"/>
                    <a:pt x="312077" y="1233512"/>
                    <a:pt x="201041" y="1233512"/>
                  </a:cubicBezTo>
                  <a:cubicBezTo>
                    <a:pt x="90004" y="1233512"/>
                    <a:pt x="0" y="1220736"/>
                    <a:pt x="0" y="1204975"/>
                  </a:cubicBezTo>
                  <a:lnTo>
                    <a:pt x="0" y="0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544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Picture 1119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745012" y="3182867"/>
              <a:ext cx="427471" cy="776716"/>
            </a:xfrm>
            <a:prstGeom prst="rect">
              <a:avLst/>
            </a:prstGeom>
            <a:noFill/>
          </p:spPr>
        </p:pic>
        <p:sp>
          <p:nvSpPr>
            <p:cNvPr id="30" name="Freeform 11197"/>
            <p:cNvSpPr/>
            <p:nvPr/>
          </p:nvSpPr>
          <p:spPr>
            <a:xfrm>
              <a:off x="3757709" y="2713365"/>
              <a:ext cx="402081" cy="1233512"/>
            </a:xfrm>
            <a:custGeom>
              <a:avLst/>
              <a:gdLst/>
              <a:ahLst/>
              <a:cxnLst/>
              <a:rect l="0" t="0" r="0" b="0"/>
              <a:pathLst>
                <a:path w="402081" h="1233512">
                  <a:moveTo>
                    <a:pt x="402081" y="0"/>
                  </a:moveTo>
                  <a:lnTo>
                    <a:pt x="402081" y="1204975"/>
                  </a:lnTo>
                  <a:cubicBezTo>
                    <a:pt x="402081" y="1220736"/>
                    <a:pt x="312077" y="1233512"/>
                    <a:pt x="201041" y="1233512"/>
                  </a:cubicBezTo>
                  <a:cubicBezTo>
                    <a:pt x="90004" y="1233512"/>
                    <a:pt x="0" y="1220736"/>
                    <a:pt x="0" y="1204975"/>
                  </a:cubicBezTo>
                  <a:lnTo>
                    <a:pt x="0" y="0"/>
                  </a:lnTo>
                </a:path>
              </a:pathLst>
            </a:custGeom>
            <a:noFill/>
            <a:ln w="4203" cap="flat" cmpd="sng" algn="ctr">
              <a:solidFill>
                <a:srgbClr val="222224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1198"/>
            <p:cNvSpPr/>
            <p:nvPr/>
          </p:nvSpPr>
          <p:spPr>
            <a:xfrm>
              <a:off x="3760740" y="3182343"/>
              <a:ext cx="397140" cy="20510"/>
            </a:xfrm>
            <a:custGeom>
              <a:avLst/>
              <a:gdLst/>
              <a:ahLst/>
              <a:cxnLst/>
              <a:rect l="0" t="0" r="0" b="0"/>
              <a:pathLst>
                <a:path w="397140" h="20510">
                  <a:moveTo>
                    <a:pt x="197751" y="20510"/>
                  </a:moveTo>
                  <a:cubicBezTo>
                    <a:pt x="307415" y="20510"/>
                    <a:pt x="397140" y="13754"/>
                    <a:pt x="397140" y="10643"/>
                  </a:cubicBezTo>
                  <a:cubicBezTo>
                    <a:pt x="397140" y="7544"/>
                    <a:pt x="306704" y="0"/>
                    <a:pt x="197028" y="0"/>
                  </a:cubicBezTo>
                  <a:cubicBezTo>
                    <a:pt x="87363" y="0"/>
                    <a:pt x="0" y="7544"/>
                    <a:pt x="0" y="10643"/>
                  </a:cubicBezTo>
                  <a:cubicBezTo>
                    <a:pt x="0" y="13754"/>
                    <a:pt x="88087" y="20510"/>
                    <a:pt x="197751" y="2051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420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1201"/>
            <p:cNvSpPr/>
            <p:nvPr/>
          </p:nvSpPr>
          <p:spPr>
            <a:xfrm>
              <a:off x="3797107" y="3616457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1202"/>
            <p:cNvSpPr/>
            <p:nvPr/>
          </p:nvSpPr>
          <p:spPr>
            <a:xfrm>
              <a:off x="3797107" y="3569905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1203"/>
            <p:cNvSpPr/>
            <p:nvPr/>
          </p:nvSpPr>
          <p:spPr>
            <a:xfrm>
              <a:off x="3797107" y="3476801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1204"/>
            <p:cNvSpPr/>
            <p:nvPr/>
          </p:nvSpPr>
          <p:spPr>
            <a:xfrm>
              <a:off x="3797107" y="343024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1205"/>
            <p:cNvSpPr/>
            <p:nvPr/>
          </p:nvSpPr>
          <p:spPr>
            <a:xfrm>
              <a:off x="3797107" y="3383698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1206"/>
            <p:cNvSpPr/>
            <p:nvPr/>
          </p:nvSpPr>
          <p:spPr>
            <a:xfrm>
              <a:off x="3797107" y="333714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1207"/>
            <p:cNvSpPr/>
            <p:nvPr/>
          </p:nvSpPr>
          <p:spPr>
            <a:xfrm>
              <a:off x="3797107" y="3244043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1208"/>
            <p:cNvSpPr/>
            <p:nvPr/>
          </p:nvSpPr>
          <p:spPr>
            <a:xfrm>
              <a:off x="3797107" y="3197490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1209"/>
            <p:cNvSpPr/>
            <p:nvPr/>
          </p:nvSpPr>
          <p:spPr>
            <a:xfrm>
              <a:off x="3797107" y="3150938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1210"/>
            <p:cNvSpPr/>
            <p:nvPr/>
          </p:nvSpPr>
          <p:spPr>
            <a:xfrm>
              <a:off x="3797107" y="3104388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1211"/>
            <p:cNvSpPr/>
            <p:nvPr/>
          </p:nvSpPr>
          <p:spPr>
            <a:xfrm>
              <a:off x="3797107" y="3011215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1212"/>
            <p:cNvSpPr/>
            <p:nvPr/>
          </p:nvSpPr>
          <p:spPr>
            <a:xfrm>
              <a:off x="3797107" y="296466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1213"/>
            <p:cNvSpPr/>
            <p:nvPr/>
          </p:nvSpPr>
          <p:spPr>
            <a:xfrm>
              <a:off x="3797107" y="2918113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11214"/>
            <p:cNvSpPr/>
            <p:nvPr/>
          </p:nvSpPr>
          <p:spPr>
            <a:xfrm>
              <a:off x="3797107" y="2871561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11219"/>
            <p:cNvSpPr/>
            <p:nvPr/>
          </p:nvSpPr>
          <p:spPr>
            <a:xfrm>
              <a:off x="3765977" y="3523456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11220"/>
            <p:cNvSpPr/>
            <p:nvPr/>
          </p:nvSpPr>
          <p:spPr>
            <a:xfrm>
              <a:off x="3765977" y="3290548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1221"/>
            <p:cNvSpPr/>
            <p:nvPr/>
          </p:nvSpPr>
          <p:spPr>
            <a:xfrm>
              <a:off x="3765977" y="3057641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11222"/>
            <p:cNvSpPr/>
            <p:nvPr/>
          </p:nvSpPr>
          <p:spPr>
            <a:xfrm>
              <a:off x="3765977" y="2828076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 11223"/>
            <p:cNvSpPr/>
            <p:nvPr/>
          </p:nvSpPr>
          <p:spPr>
            <a:xfrm>
              <a:off x="3765977" y="3057573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11224"/>
            <p:cNvSpPr/>
            <p:nvPr/>
          </p:nvSpPr>
          <p:spPr>
            <a:xfrm>
              <a:off x="3765977" y="2828008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Picture 1122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744683" y="2674728"/>
              <a:ext cx="427837" cy="65655"/>
            </a:xfrm>
            <a:prstGeom prst="rect">
              <a:avLst/>
            </a:prstGeom>
            <a:noFill/>
          </p:spPr>
        </p:pic>
        <p:sp>
          <p:nvSpPr>
            <p:cNvPr id="53" name="Freeform 11226"/>
            <p:cNvSpPr/>
            <p:nvPr/>
          </p:nvSpPr>
          <p:spPr>
            <a:xfrm>
              <a:off x="3757383" y="2687428"/>
              <a:ext cx="402437" cy="41020"/>
            </a:xfrm>
            <a:custGeom>
              <a:avLst/>
              <a:gdLst/>
              <a:ahLst/>
              <a:cxnLst/>
              <a:rect l="0" t="0" r="0" b="0"/>
              <a:pathLst>
                <a:path w="402437" h="41020">
                  <a:moveTo>
                    <a:pt x="0" y="20510"/>
                  </a:moveTo>
                  <a:cubicBezTo>
                    <a:pt x="0" y="20510"/>
                    <a:pt x="56807" y="0"/>
                    <a:pt x="209473" y="0"/>
                  </a:cubicBezTo>
                  <a:cubicBezTo>
                    <a:pt x="362127" y="0"/>
                    <a:pt x="402437" y="20510"/>
                    <a:pt x="402437" y="20510"/>
                  </a:cubicBezTo>
                  <a:cubicBezTo>
                    <a:pt x="402437" y="20510"/>
                    <a:pt x="346252" y="41020"/>
                    <a:pt x="211912" y="40233"/>
                  </a:cubicBezTo>
                  <a:cubicBezTo>
                    <a:pt x="77558" y="39445"/>
                    <a:pt x="0" y="20510"/>
                    <a:pt x="0" y="20510"/>
                  </a:cubicBezTo>
                  <a:close/>
                  <a:moveTo>
                    <a:pt x="0" y="20510"/>
                  </a:moveTo>
                </a:path>
              </a:pathLst>
            </a:custGeom>
            <a:noFill/>
            <a:ln w="4203" cap="rnd" cmpd="sng" algn="ctr">
              <a:solidFill>
                <a:srgbClr val="222224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Picture 11401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789348" y="3548066"/>
              <a:ext cx="345465" cy="431838"/>
            </a:xfrm>
            <a:prstGeom prst="rect">
              <a:avLst/>
            </a:prstGeom>
            <a:noFill/>
          </p:spPr>
        </p:pic>
        <p:sp>
          <p:nvSpPr>
            <p:cNvPr id="55" name="Rectangle 11441"/>
            <p:cNvSpPr/>
            <p:nvPr/>
          </p:nvSpPr>
          <p:spPr>
            <a:xfrm>
              <a:off x="4044063" y="2710056"/>
              <a:ext cx="92735" cy="12135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mL</a:t>
              </a:r>
            </a:p>
          </p:txBody>
        </p:sp>
        <p:sp>
          <p:nvSpPr>
            <p:cNvPr id="56" name="Rectangle 11443"/>
            <p:cNvSpPr/>
            <p:nvPr/>
          </p:nvSpPr>
          <p:spPr>
            <a:xfrm>
              <a:off x="3870301" y="3479709"/>
              <a:ext cx="75831" cy="12135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40</a:t>
              </a:r>
            </a:p>
          </p:txBody>
        </p:sp>
        <p:sp>
          <p:nvSpPr>
            <p:cNvPr id="57" name="Rectangle 11444"/>
            <p:cNvSpPr/>
            <p:nvPr/>
          </p:nvSpPr>
          <p:spPr>
            <a:xfrm>
              <a:off x="3870301" y="3243438"/>
              <a:ext cx="75831" cy="12135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60</a:t>
              </a:r>
            </a:p>
          </p:txBody>
        </p:sp>
        <p:sp>
          <p:nvSpPr>
            <p:cNvPr id="58" name="Rectangle 11445"/>
            <p:cNvSpPr/>
            <p:nvPr/>
          </p:nvSpPr>
          <p:spPr>
            <a:xfrm>
              <a:off x="3870301" y="3003162"/>
              <a:ext cx="75831" cy="12135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80</a:t>
              </a:r>
            </a:p>
          </p:txBody>
        </p:sp>
        <p:sp>
          <p:nvSpPr>
            <p:cNvPr id="59" name="Rectangle 11446"/>
            <p:cNvSpPr/>
            <p:nvPr/>
          </p:nvSpPr>
          <p:spPr>
            <a:xfrm>
              <a:off x="3870301" y="2782909"/>
              <a:ext cx="113747" cy="12135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100</a:t>
              </a:r>
            </a:p>
          </p:txBody>
        </p:sp>
      </p:grpSp>
      <p:sp>
        <p:nvSpPr>
          <p:cNvPr id="60" name="Flowchart: Stored Data 59"/>
          <p:cNvSpPr/>
          <p:nvPr/>
        </p:nvSpPr>
        <p:spPr>
          <a:xfrm rot="16200000">
            <a:off x="2051775" y="4034956"/>
            <a:ext cx="2056556" cy="974803"/>
          </a:xfrm>
          <a:prstGeom prst="flowChartOnlineStorage">
            <a:avLst/>
          </a:prstGeom>
          <a:solidFill>
            <a:schemeClr val="accent4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Freeform 11372"/>
          <p:cNvSpPr/>
          <p:nvPr/>
        </p:nvSpPr>
        <p:spPr>
          <a:xfrm>
            <a:off x="2396083" y="3813091"/>
            <a:ext cx="212836" cy="223226"/>
          </a:xfrm>
          <a:custGeom>
            <a:avLst/>
            <a:gdLst/>
            <a:ahLst/>
            <a:cxnLst/>
            <a:rect l="0" t="0" r="0" b="0"/>
            <a:pathLst>
              <a:path w="100558" h="578192">
                <a:moveTo>
                  <a:pt x="85636" y="0"/>
                </a:moveTo>
                <a:cubicBezTo>
                  <a:pt x="80658" y="0"/>
                  <a:pt x="76391" y="1181"/>
                  <a:pt x="72822" y="3530"/>
                </a:cubicBezTo>
                <a:cubicBezTo>
                  <a:pt x="69254" y="5880"/>
                  <a:pt x="66333" y="10261"/>
                  <a:pt x="64059" y="16662"/>
                </a:cubicBezTo>
                <a:cubicBezTo>
                  <a:pt x="61799" y="23063"/>
                  <a:pt x="60122" y="31813"/>
                  <a:pt x="59043" y="42926"/>
                </a:cubicBezTo>
                <a:cubicBezTo>
                  <a:pt x="57963" y="54038"/>
                  <a:pt x="57417" y="71208"/>
                  <a:pt x="57417" y="94475"/>
                </a:cubicBezTo>
                <a:lnTo>
                  <a:pt x="57417" y="168948"/>
                </a:lnTo>
                <a:cubicBezTo>
                  <a:pt x="57417" y="188290"/>
                  <a:pt x="56503" y="203708"/>
                  <a:pt x="54661" y="215201"/>
                </a:cubicBezTo>
                <a:cubicBezTo>
                  <a:pt x="52820" y="226707"/>
                  <a:pt x="49746" y="236829"/>
                  <a:pt x="45416" y="245579"/>
                </a:cubicBezTo>
                <a:cubicBezTo>
                  <a:pt x="41085" y="254342"/>
                  <a:pt x="35192" y="261594"/>
                  <a:pt x="27737" y="267347"/>
                </a:cubicBezTo>
                <a:cubicBezTo>
                  <a:pt x="20270" y="273088"/>
                  <a:pt x="11024" y="277279"/>
                  <a:pt x="0" y="279882"/>
                </a:cubicBezTo>
                <a:cubicBezTo>
                  <a:pt x="11024" y="282765"/>
                  <a:pt x="20270" y="288899"/>
                  <a:pt x="27737" y="298310"/>
                </a:cubicBezTo>
                <a:cubicBezTo>
                  <a:pt x="35192" y="307720"/>
                  <a:pt x="41085" y="318960"/>
                  <a:pt x="45416" y="332016"/>
                </a:cubicBezTo>
                <a:cubicBezTo>
                  <a:pt x="49746" y="345097"/>
                  <a:pt x="52820" y="359206"/>
                  <a:pt x="54661" y="374357"/>
                </a:cubicBezTo>
                <a:cubicBezTo>
                  <a:pt x="56503" y="389521"/>
                  <a:pt x="57417" y="406768"/>
                  <a:pt x="57417" y="426097"/>
                </a:cubicBezTo>
                <a:lnTo>
                  <a:pt x="57417" y="483336"/>
                </a:lnTo>
                <a:cubicBezTo>
                  <a:pt x="57417" y="506590"/>
                  <a:pt x="57963" y="523836"/>
                  <a:pt x="59043" y="535076"/>
                </a:cubicBezTo>
                <a:cubicBezTo>
                  <a:pt x="60122" y="546303"/>
                  <a:pt x="61849" y="555066"/>
                  <a:pt x="64224" y="561340"/>
                </a:cubicBezTo>
                <a:cubicBezTo>
                  <a:pt x="66612" y="567613"/>
                  <a:pt x="69635" y="571919"/>
                  <a:pt x="73305" y="574268"/>
                </a:cubicBezTo>
                <a:cubicBezTo>
                  <a:pt x="76988" y="576630"/>
                  <a:pt x="81420" y="577799"/>
                  <a:pt x="86613" y="577799"/>
                </a:cubicBezTo>
                <a:lnTo>
                  <a:pt x="100558" y="578192"/>
                </a:lnTo>
              </a:path>
            </a:pathLst>
          </a:custGeom>
          <a:noFill/>
          <a:ln w="12344" cap="rnd" cmpd="sng" algn="ctr">
            <a:solidFill>
              <a:srgbClr val="EE3338">
                <a:alpha val="100000"/>
              </a:srgbClr>
            </a:solidFill>
            <a:prstDash val="solid"/>
            <a:round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11468"/>
          <p:cNvSpPr/>
          <p:nvPr/>
        </p:nvSpPr>
        <p:spPr>
          <a:xfrm>
            <a:off x="1308093" y="3759836"/>
            <a:ext cx="1030730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</a:rPr>
              <a:t> 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2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ED1C24"/>
                </a:solidFill>
                <a:effectLst/>
                <a:uLnTx/>
                <a:uFillTx/>
              </a:rPr>
              <a:t> divisions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715589" y="4036317"/>
            <a:ext cx="973746" cy="627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11468"/>
          <p:cNvSpPr/>
          <p:nvPr/>
        </p:nvSpPr>
        <p:spPr>
          <a:xfrm>
            <a:off x="1334959" y="4522357"/>
            <a:ext cx="286938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</a:rPr>
              <a:t>60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2" name="D_A_02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</a:t>
            </a:r>
          </a:p>
        </p:txBody>
      </p:sp>
      <p:sp>
        <p:nvSpPr>
          <p:cNvPr id="94" name="Rectangle 93"/>
          <p:cNvSpPr/>
          <p:nvPr/>
        </p:nvSpPr>
        <p:spPr>
          <a:xfrm>
            <a:off x="909070" y="249705"/>
            <a:ext cx="104574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Troisième étape: je détermine le volume de la pâte à modeler par le calcul de la différence des deux volumes précédents.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12473217" y="1340404"/>
            <a:ext cx="1407867" cy="12526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reeform 11127"/>
          <p:cNvSpPr/>
          <p:nvPr/>
        </p:nvSpPr>
        <p:spPr>
          <a:xfrm>
            <a:off x="1199214" y="1748590"/>
            <a:ext cx="8304550" cy="432000"/>
          </a:xfrm>
          <a:custGeom>
            <a:avLst/>
            <a:gdLst/>
            <a:ahLst/>
            <a:cxnLst/>
            <a:rect l="0" t="0" r="0" b="0"/>
            <a:pathLst>
              <a:path w="6189408" h="205752">
                <a:moveTo>
                  <a:pt x="0" y="0"/>
                </a:moveTo>
                <a:lnTo>
                  <a:pt x="0" y="205752"/>
                </a:lnTo>
                <a:lnTo>
                  <a:pt x="6153607" y="205752"/>
                </a:lnTo>
                <a:cubicBezTo>
                  <a:pt x="6173380" y="205752"/>
                  <a:pt x="6189408" y="189725"/>
                  <a:pt x="6189408" y="169951"/>
                </a:cubicBezTo>
                <a:lnTo>
                  <a:pt x="6189408" y="35801"/>
                </a:lnTo>
                <a:cubicBezTo>
                  <a:pt x="6189408" y="16027"/>
                  <a:pt x="6173380" y="0"/>
                  <a:pt x="6153607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135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36473" y="1801369"/>
            <a:ext cx="25400" cy="25400"/>
          </a:xfrm>
          <a:prstGeom prst="rect">
            <a:avLst/>
          </a:prstGeom>
          <a:noFill/>
        </p:spPr>
      </p:pic>
      <p:sp>
        <p:nvSpPr>
          <p:cNvPr id="19" name="Rectangle 11410"/>
          <p:cNvSpPr/>
          <p:nvPr/>
        </p:nvSpPr>
        <p:spPr>
          <a:xfrm>
            <a:off x="1245712" y="1729087"/>
            <a:ext cx="871875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3. </a:t>
            </a:r>
            <a:r>
              <a:rPr lang="fr-FR" sz="2400" kern="0" dirty="0">
                <a:solidFill>
                  <a:srgbClr val="231F20"/>
                </a:solidFill>
              </a:rPr>
              <a:t>Calculer le volume de la pâte à modeler</a:t>
            </a:r>
            <a:r>
              <a:rPr kumimoji="0" lang="en-US" sz="240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62" name="Rectangle 11424"/>
          <p:cNvSpPr/>
          <p:nvPr/>
        </p:nvSpPr>
        <p:spPr>
          <a:xfrm>
            <a:off x="1832169" y="2593076"/>
            <a:ext cx="7053213" cy="123110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..............................................................................................................</a:t>
            </a:r>
          </a:p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..............................................................................................................</a:t>
            </a:r>
          </a:p>
        </p:txBody>
      </p:sp>
      <p:sp>
        <p:nvSpPr>
          <p:cNvPr id="63" name="Rectangle 11431"/>
          <p:cNvSpPr/>
          <p:nvPr/>
        </p:nvSpPr>
        <p:spPr>
          <a:xfrm>
            <a:off x="2999361" y="2370901"/>
            <a:ext cx="4456348" cy="137390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defTabSz="914400">
              <a:lnSpc>
                <a:spcPct val="200000"/>
              </a:lnSpc>
            </a:pPr>
            <a:r>
              <a:rPr lang="en-US" sz="2400" b="1" kern="0" dirty="0">
                <a:solidFill>
                  <a:srgbClr val="0070C0"/>
                </a:solidFill>
              </a:rPr>
              <a:t>V = V</a:t>
            </a:r>
            <a:r>
              <a:rPr lang="en-US" sz="2400" b="1" kern="0" baseline="-30000" dirty="0">
                <a:solidFill>
                  <a:srgbClr val="0070C0"/>
                </a:solidFill>
              </a:rPr>
              <a:t>2</a:t>
            </a:r>
            <a:r>
              <a:rPr lang="en-US" sz="2400" b="1" kern="0" dirty="0">
                <a:solidFill>
                  <a:srgbClr val="0070C0"/>
                </a:solidFill>
              </a:rPr>
              <a:t> – V</a:t>
            </a:r>
            <a:r>
              <a:rPr lang="en-US" sz="2400" b="1" kern="0" baseline="-30000" dirty="0">
                <a:solidFill>
                  <a:srgbClr val="0070C0"/>
                </a:solidFill>
              </a:rPr>
              <a:t>1</a:t>
            </a:r>
            <a:r>
              <a:rPr lang="en-US" sz="2400" b="1" kern="0" dirty="0">
                <a:solidFill>
                  <a:srgbClr val="0070C0"/>
                </a:solidFill>
              </a:rPr>
              <a:t> = 68 mL – 32 mL = 36 mL</a:t>
            </a:r>
          </a:p>
          <a:p>
            <a:pPr defTabSz="914400">
              <a:lnSpc>
                <a:spcPct val="200000"/>
              </a:lnSpc>
            </a:pPr>
            <a:r>
              <a:rPr lang="en-US" sz="2400" b="1" kern="0" dirty="0">
                <a:solidFill>
                  <a:srgbClr val="0070C0"/>
                </a:solidFill>
              </a:rPr>
              <a:t>V = 36 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2" name="D_A_02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met en évidence la méthode de mesure par l’exemple du corps solide indiqué (la pâte à modeler).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09625" y="249705"/>
            <a:ext cx="10407275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En bilan, pour mesurer le volume d’un corps solide, à l’aide d’une éprouvette graduée, on suit les étapes suivantes: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4060375" y="3736438"/>
            <a:ext cx="8006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8038" indent="-808038"/>
            <a:r>
              <a:rPr lang="en-US" sz="2400" b="1" kern="0" dirty="0">
                <a:solidFill>
                  <a:srgbClr val="0070C0"/>
                </a:solidFill>
              </a:rPr>
              <a:t> V</a:t>
            </a:r>
            <a:r>
              <a:rPr lang="en-US" sz="2400" b="1" kern="0" baseline="-25000" dirty="0">
                <a:solidFill>
                  <a:srgbClr val="0070C0"/>
                </a:solidFill>
              </a:rPr>
              <a:t>1</a:t>
            </a:r>
            <a:endParaRPr lang="fr-FR" sz="2400" b="1" kern="0" dirty="0">
              <a:solidFill>
                <a:srgbClr val="0070C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891344" y="1236619"/>
            <a:ext cx="2132508" cy="2439993"/>
            <a:chOff x="2138266" y="2756161"/>
            <a:chExt cx="2132508" cy="2439993"/>
          </a:xfrm>
        </p:grpSpPr>
        <p:grpSp>
          <p:nvGrpSpPr>
            <p:cNvPr id="71" name="Group 11"/>
            <p:cNvGrpSpPr/>
            <p:nvPr/>
          </p:nvGrpSpPr>
          <p:grpSpPr>
            <a:xfrm>
              <a:off x="2138266" y="2756161"/>
              <a:ext cx="2132508" cy="2439993"/>
              <a:chOff x="729720" y="2002806"/>
              <a:chExt cx="2132508" cy="2439993"/>
            </a:xfrm>
          </p:grpSpPr>
          <p:sp>
            <p:nvSpPr>
              <p:cNvPr id="72" name="Freeform 11316"/>
              <p:cNvSpPr/>
              <p:nvPr/>
            </p:nvSpPr>
            <p:spPr>
              <a:xfrm>
                <a:off x="1359121" y="4340126"/>
                <a:ext cx="1503107" cy="102673"/>
              </a:xfrm>
              <a:custGeom>
                <a:avLst/>
                <a:gdLst/>
                <a:ahLst/>
                <a:cxnLst/>
                <a:rect l="0" t="0" r="0" b="0"/>
                <a:pathLst>
                  <a:path w="653389" h="62166">
                    <a:moveTo>
                      <a:pt x="25" y="1143"/>
                    </a:moveTo>
                    <a:lnTo>
                      <a:pt x="25" y="15087"/>
                    </a:lnTo>
                    <a:cubicBezTo>
                      <a:pt x="25" y="41084"/>
                      <a:pt x="146925" y="62166"/>
                      <a:pt x="327113" y="62166"/>
                    </a:cubicBezTo>
                    <a:cubicBezTo>
                      <a:pt x="507313" y="62166"/>
                      <a:pt x="653389" y="41084"/>
                      <a:pt x="653389" y="15087"/>
                    </a:cubicBezTo>
                    <a:cubicBezTo>
                      <a:pt x="653389" y="14439"/>
                      <a:pt x="653274" y="13792"/>
                      <a:pt x="653097" y="13157"/>
                    </a:cubicBezTo>
                    <a:lnTo>
                      <a:pt x="653097" y="0"/>
                    </a:lnTo>
                    <a:lnTo>
                      <a:pt x="653389" y="0"/>
                    </a:lnTo>
                    <a:cubicBezTo>
                      <a:pt x="653389" y="25425"/>
                      <a:pt x="507123" y="41097"/>
                      <a:pt x="326694" y="41097"/>
                    </a:cubicBezTo>
                    <a:cubicBezTo>
                      <a:pt x="146265" y="41097"/>
                      <a:pt x="0" y="26123"/>
                      <a:pt x="0" y="699"/>
                    </a:cubicBezTo>
                    <a:close/>
                    <a:moveTo>
                      <a:pt x="25" y="1143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2374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11317"/>
              <p:cNvSpPr/>
              <p:nvPr/>
            </p:nvSpPr>
            <p:spPr>
              <a:xfrm>
                <a:off x="1359119" y="4267582"/>
                <a:ext cx="1503107" cy="152068"/>
              </a:xfrm>
              <a:custGeom>
                <a:avLst/>
                <a:gdLst/>
                <a:ahLst/>
                <a:cxnLst/>
                <a:rect l="0" t="0" r="0" b="0"/>
                <a:pathLst>
                  <a:path w="653389" h="92074">
                    <a:moveTo>
                      <a:pt x="653389" y="46037"/>
                    </a:moveTo>
                    <a:cubicBezTo>
                      <a:pt x="653389" y="71462"/>
                      <a:pt x="507124" y="92074"/>
                      <a:pt x="326695" y="92074"/>
                    </a:cubicBezTo>
                    <a:cubicBezTo>
                      <a:pt x="146266" y="92074"/>
                      <a:pt x="0" y="71462"/>
                      <a:pt x="0" y="46037"/>
                    </a:cubicBezTo>
                    <a:cubicBezTo>
                      <a:pt x="0" y="20612"/>
                      <a:pt x="146266" y="0"/>
                      <a:pt x="326695" y="0"/>
                    </a:cubicBezTo>
                    <a:cubicBezTo>
                      <a:pt x="507124" y="0"/>
                      <a:pt x="653389" y="20612"/>
                      <a:pt x="653389" y="46037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2374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11318"/>
              <p:cNvSpPr/>
              <p:nvPr/>
            </p:nvSpPr>
            <p:spPr>
              <a:xfrm>
                <a:off x="1688301" y="2071923"/>
                <a:ext cx="924978" cy="2289059"/>
              </a:xfrm>
              <a:custGeom>
                <a:avLst/>
                <a:gdLst/>
                <a:ahLst/>
                <a:cxnLst/>
                <a:rect l="0" t="0" r="0" b="0"/>
                <a:pathLst>
                  <a:path w="402081" h="1385976">
                    <a:moveTo>
                      <a:pt x="402081" y="0"/>
                    </a:moveTo>
                    <a:lnTo>
                      <a:pt x="402081" y="1353896"/>
                    </a:lnTo>
                    <a:cubicBezTo>
                      <a:pt x="402081" y="1371612"/>
                      <a:pt x="312077" y="1385976"/>
                      <a:pt x="201041" y="1385976"/>
                    </a:cubicBezTo>
                    <a:cubicBezTo>
                      <a:pt x="90004" y="1385976"/>
                      <a:pt x="0" y="1371612"/>
                      <a:pt x="0" y="1353896"/>
                    </a:cubicBezTo>
                    <a:lnTo>
                      <a:pt x="0" y="0"/>
                    </a:ln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2374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5" name="Picture 11319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659072" y="3718720"/>
                <a:ext cx="983408" cy="663233"/>
              </a:xfrm>
              <a:prstGeom prst="rect">
                <a:avLst/>
              </a:prstGeom>
              <a:noFill/>
            </p:spPr>
          </p:pic>
          <p:sp>
            <p:nvSpPr>
              <p:cNvPr id="76" name="Freeform 11320"/>
              <p:cNvSpPr/>
              <p:nvPr/>
            </p:nvSpPr>
            <p:spPr>
              <a:xfrm>
                <a:off x="1688301" y="2071923"/>
                <a:ext cx="924978" cy="2289059"/>
              </a:xfrm>
              <a:custGeom>
                <a:avLst/>
                <a:gdLst/>
                <a:ahLst/>
                <a:cxnLst/>
                <a:rect l="0" t="0" r="0" b="0"/>
                <a:pathLst>
                  <a:path w="402081" h="1385976">
                    <a:moveTo>
                      <a:pt x="402081" y="0"/>
                    </a:moveTo>
                    <a:lnTo>
                      <a:pt x="402081" y="1353896"/>
                    </a:lnTo>
                    <a:cubicBezTo>
                      <a:pt x="402081" y="1371612"/>
                      <a:pt x="312077" y="1385976"/>
                      <a:pt x="201041" y="1385976"/>
                    </a:cubicBezTo>
                    <a:cubicBezTo>
                      <a:pt x="90004" y="1385976"/>
                      <a:pt x="0" y="1371612"/>
                      <a:pt x="0" y="1353896"/>
                    </a:cubicBezTo>
                    <a:lnTo>
                      <a:pt x="0" y="0"/>
                    </a:lnTo>
                  </a:path>
                </a:pathLst>
              </a:custGeom>
              <a:noFill/>
              <a:ln w="4724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 11321"/>
              <p:cNvSpPr/>
              <p:nvPr/>
            </p:nvSpPr>
            <p:spPr>
              <a:xfrm>
                <a:off x="1695270" y="3715169"/>
                <a:ext cx="913612" cy="38048"/>
              </a:xfrm>
              <a:custGeom>
                <a:avLst/>
                <a:gdLst/>
                <a:ahLst/>
                <a:cxnLst/>
                <a:rect l="0" t="0" r="0" b="0"/>
                <a:pathLst>
                  <a:path w="397140" h="23037">
                    <a:moveTo>
                      <a:pt x="197751" y="23037"/>
                    </a:moveTo>
                    <a:cubicBezTo>
                      <a:pt x="307415" y="23037"/>
                      <a:pt x="397140" y="15443"/>
                      <a:pt x="397140" y="11950"/>
                    </a:cubicBezTo>
                    <a:cubicBezTo>
                      <a:pt x="397140" y="8458"/>
                      <a:pt x="306704" y="0"/>
                      <a:pt x="197028" y="0"/>
                    </a:cubicBezTo>
                    <a:cubicBezTo>
                      <a:pt x="87363" y="0"/>
                      <a:pt x="0" y="8458"/>
                      <a:pt x="0" y="11950"/>
                    </a:cubicBezTo>
                    <a:cubicBezTo>
                      <a:pt x="0" y="15443"/>
                      <a:pt x="88087" y="23037"/>
                      <a:pt x="197751" y="23037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724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Freeform 11322"/>
              <p:cNvSpPr/>
              <p:nvPr/>
            </p:nvSpPr>
            <p:spPr>
              <a:xfrm>
                <a:off x="1778933" y="3920579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Freeform 11323"/>
              <p:cNvSpPr/>
              <p:nvPr/>
            </p:nvSpPr>
            <p:spPr>
              <a:xfrm>
                <a:off x="1778933" y="3834191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reeform 11324"/>
              <p:cNvSpPr/>
              <p:nvPr/>
            </p:nvSpPr>
            <p:spPr>
              <a:xfrm>
                <a:off x="1778933" y="3747805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 11325"/>
              <p:cNvSpPr/>
              <p:nvPr/>
            </p:nvSpPr>
            <p:spPr>
              <a:xfrm>
                <a:off x="1778933" y="3661418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reeform 11326"/>
              <p:cNvSpPr/>
              <p:nvPr/>
            </p:nvSpPr>
            <p:spPr>
              <a:xfrm>
                <a:off x="1778933" y="3488644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Freeform 11327"/>
              <p:cNvSpPr/>
              <p:nvPr/>
            </p:nvSpPr>
            <p:spPr>
              <a:xfrm>
                <a:off x="1778933" y="3402255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 11328"/>
              <p:cNvSpPr/>
              <p:nvPr/>
            </p:nvSpPr>
            <p:spPr>
              <a:xfrm>
                <a:off x="1778933" y="3315867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Freeform 11329"/>
              <p:cNvSpPr/>
              <p:nvPr/>
            </p:nvSpPr>
            <p:spPr>
              <a:xfrm>
                <a:off x="1778933" y="3229481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Freeform 11330"/>
              <p:cNvSpPr/>
              <p:nvPr/>
            </p:nvSpPr>
            <p:spPr>
              <a:xfrm>
                <a:off x="1778933" y="3056708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 11331"/>
              <p:cNvSpPr/>
              <p:nvPr/>
            </p:nvSpPr>
            <p:spPr>
              <a:xfrm>
                <a:off x="1778933" y="2970322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Freeform 11332"/>
              <p:cNvSpPr/>
              <p:nvPr/>
            </p:nvSpPr>
            <p:spPr>
              <a:xfrm>
                <a:off x="1778933" y="2883934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Freeform 11333"/>
              <p:cNvSpPr/>
              <p:nvPr/>
            </p:nvSpPr>
            <p:spPr>
              <a:xfrm>
                <a:off x="1778933" y="2797548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 11334"/>
              <p:cNvSpPr/>
              <p:nvPr/>
            </p:nvSpPr>
            <p:spPr>
              <a:xfrm>
                <a:off x="1778933" y="2624648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reeform 11335"/>
              <p:cNvSpPr/>
              <p:nvPr/>
            </p:nvSpPr>
            <p:spPr>
              <a:xfrm>
                <a:off x="1778933" y="2538260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 11336"/>
              <p:cNvSpPr/>
              <p:nvPr/>
            </p:nvSpPr>
            <p:spPr>
              <a:xfrm>
                <a:off x="1778933" y="2451876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 11337"/>
              <p:cNvSpPr/>
              <p:nvPr/>
            </p:nvSpPr>
            <p:spPr>
              <a:xfrm>
                <a:off x="1778933" y="2365489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 11338"/>
              <p:cNvSpPr/>
              <p:nvPr/>
            </p:nvSpPr>
            <p:spPr>
              <a:xfrm>
                <a:off x="1778933" y="4266124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 11339"/>
              <p:cNvSpPr/>
              <p:nvPr/>
            </p:nvSpPr>
            <p:spPr>
              <a:xfrm>
                <a:off x="1778933" y="4179738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 11340"/>
              <p:cNvSpPr/>
              <p:nvPr/>
            </p:nvSpPr>
            <p:spPr>
              <a:xfrm>
                <a:off x="1778933" y="4093351"/>
                <a:ext cx="716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31140">
                    <a:moveTo>
                      <a:pt x="0" y="0"/>
                    </a:moveTo>
                    <a:lnTo>
                      <a:pt x="31140" y="0"/>
                    </a:lnTo>
                  </a:path>
                </a:pathLst>
              </a:custGeom>
              <a:noFill/>
              <a:ln w="3327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 11341"/>
              <p:cNvSpPr/>
              <p:nvPr/>
            </p:nvSpPr>
            <p:spPr>
              <a:xfrm>
                <a:off x="1707319" y="4007433"/>
                <a:ext cx="207199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 11342"/>
              <p:cNvSpPr/>
              <p:nvPr/>
            </p:nvSpPr>
            <p:spPr>
              <a:xfrm>
                <a:off x="1707319" y="3575222"/>
                <a:ext cx="207199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 11343"/>
              <p:cNvSpPr/>
              <p:nvPr/>
            </p:nvSpPr>
            <p:spPr>
              <a:xfrm>
                <a:off x="1707319" y="3143010"/>
                <a:ext cx="207199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 11344"/>
              <p:cNvSpPr/>
              <p:nvPr/>
            </p:nvSpPr>
            <p:spPr>
              <a:xfrm>
                <a:off x="1707319" y="2710802"/>
                <a:ext cx="207199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 11345"/>
              <p:cNvSpPr/>
              <p:nvPr/>
            </p:nvSpPr>
            <p:spPr>
              <a:xfrm>
                <a:off x="1707319" y="2284793"/>
                <a:ext cx="207199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11346"/>
              <p:cNvSpPr/>
              <p:nvPr/>
            </p:nvSpPr>
            <p:spPr>
              <a:xfrm>
                <a:off x="1707319" y="2710676"/>
                <a:ext cx="207199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11347"/>
              <p:cNvSpPr/>
              <p:nvPr/>
            </p:nvSpPr>
            <p:spPr>
              <a:xfrm>
                <a:off x="1707319" y="2284669"/>
                <a:ext cx="207199" cy="0"/>
              </a:xfrm>
              <a:custGeom>
                <a:avLst/>
                <a:gdLst/>
                <a:ahLst/>
                <a:cxnLst/>
                <a:rect l="0" t="0" r="0" b="0"/>
                <a:pathLst>
                  <a:path w="90068">
                    <a:moveTo>
                      <a:pt x="0" y="0"/>
                    </a:moveTo>
                    <a:lnTo>
                      <a:pt x="90068" y="0"/>
                    </a:lnTo>
                  </a:path>
                </a:pathLst>
              </a:custGeom>
              <a:noFill/>
              <a:ln w="472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5" name="Picture 11348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658333" y="2002806"/>
                <a:ext cx="984229" cy="116663"/>
              </a:xfrm>
              <a:prstGeom prst="rect">
                <a:avLst/>
              </a:prstGeom>
              <a:noFill/>
            </p:spPr>
          </p:pic>
          <p:sp>
            <p:nvSpPr>
              <p:cNvPr id="106" name="Freeform 11349"/>
              <p:cNvSpPr/>
              <p:nvPr/>
            </p:nvSpPr>
            <p:spPr>
              <a:xfrm>
                <a:off x="1687549" y="2023781"/>
                <a:ext cx="925797" cy="76138"/>
              </a:xfrm>
              <a:custGeom>
                <a:avLst/>
                <a:gdLst/>
                <a:ahLst/>
                <a:cxnLst/>
                <a:rect l="0" t="0" r="0" b="0"/>
                <a:pathLst>
                  <a:path w="402437" h="46100">
                    <a:moveTo>
                      <a:pt x="0" y="23050"/>
                    </a:moveTo>
                    <a:cubicBezTo>
                      <a:pt x="0" y="23050"/>
                      <a:pt x="56807" y="0"/>
                      <a:pt x="209473" y="0"/>
                    </a:cubicBezTo>
                    <a:cubicBezTo>
                      <a:pt x="362127" y="0"/>
                      <a:pt x="402437" y="23050"/>
                      <a:pt x="402437" y="23050"/>
                    </a:cubicBezTo>
                    <a:cubicBezTo>
                      <a:pt x="402437" y="23050"/>
                      <a:pt x="346252" y="46100"/>
                      <a:pt x="211912" y="45211"/>
                    </a:cubicBezTo>
                    <a:cubicBezTo>
                      <a:pt x="77558" y="44322"/>
                      <a:pt x="0" y="23050"/>
                      <a:pt x="0" y="23050"/>
                    </a:cubicBezTo>
                    <a:close/>
                    <a:moveTo>
                      <a:pt x="0" y="23050"/>
                    </a:moveTo>
                  </a:path>
                </a:pathLst>
              </a:custGeom>
              <a:noFill/>
              <a:ln w="4724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Freeform 11350"/>
              <p:cNvSpPr/>
              <p:nvPr/>
            </p:nvSpPr>
            <p:spPr>
              <a:xfrm>
                <a:off x="1199109" y="4115430"/>
                <a:ext cx="481363" cy="0"/>
              </a:xfrm>
              <a:custGeom>
                <a:avLst/>
                <a:gdLst/>
                <a:ahLst/>
                <a:cxnLst/>
                <a:rect l="0" t="0" r="0" b="0"/>
                <a:pathLst>
                  <a:path w="209245">
                    <a:moveTo>
                      <a:pt x="0" y="0"/>
                    </a:moveTo>
                    <a:lnTo>
                      <a:pt x="209245" y="0"/>
                    </a:lnTo>
                  </a:path>
                </a:pathLst>
              </a:custGeom>
              <a:noFill/>
              <a:ln w="5778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8" name="Picture 11351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604557" y="4046653"/>
                <a:ext cx="241412" cy="137554"/>
              </a:xfrm>
              <a:prstGeom prst="rect">
                <a:avLst/>
              </a:prstGeom>
              <a:noFill/>
            </p:spPr>
          </p:pic>
          <p:sp>
            <p:nvSpPr>
              <p:cNvPr id="109" name="Rectangle 11454"/>
              <p:cNvSpPr/>
              <p:nvPr/>
            </p:nvSpPr>
            <p:spPr>
              <a:xfrm>
                <a:off x="2274261" y="2110648"/>
                <a:ext cx="282128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110" name="Rectangle 11455"/>
              <p:cNvSpPr/>
              <p:nvPr/>
            </p:nvSpPr>
            <p:spPr>
              <a:xfrm>
                <a:off x="1947317" y="3910199"/>
                <a:ext cx="196337" cy="2462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47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20</a:t>
                </a:r>
              </a:p>
            </p:txBody>
          </p:sp>
          <p:sp>
            <p:nvSpPr>
              <p:cNvPr id="111" name="Rectangle 11456"/>
              <p:cNvSpPr/>
              <p:nvPr/>
            </p:nvSpPr>
            <p:spPr>
              <a:xfrm>
                <a:off x="1947317" y="3494042"/>
                <a:ext cx="196337" cy="2462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47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40</a:t>
                </a:r>
              </a:p>
            </p:txBody>
          </p:sp>
          <p:sp>
            <p:nvSpPr>
              <p:cNvPr id="112" name="Rectangle 11457"/>
              <p:cNvSpPr/>
              <p:nvPr/>
            </p:nvSpPr>
            <p:spPr>
              <a:xfrm>
                <a:off x="1947317" y="3055592"/>
                <a:ext cx="196337" cy="2462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47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60</a:t>
                </a:r>
              </a:p>
            </p:txBody>
          </p:sp>
          <p:sp>
            <p:nvSpPr>
              <p:cNvPr id="113" name="Rectangle 11458"/>
              <p:cNvSpPr/>
              <p:nvPr/>
            </p:nvSpPr>
            <p:spPr>
              <a:xfrm>
                <a:off x="1947317" y="2609711"/>
                <a:ext cx="196337" cy="2462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47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80</a:t>
                </a:r>
              </a:p>
            </p:txBody>
          </p:sp>
          <p:sp>
            <p:nvSpPr>
              <p:cNvPr id="114" name="Rectangle 11459"/>
              <p:cNvSpPr/>
              <p:nvPr/>
            </p:nvSpPr>
            <p:spPr>
              <a:xfrm>
                <a:off x="1947317" y="2200988"/>
                <a:ext cx="294505" cy="24622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-47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100</a:t>
                </a:r>
              </a:p>
            </p:txBody>
          </p:sp>
          <p:sp>
            <p:nvSpPr>
              <p:cNvPr id="115" name="Rectangle 11460"/>
              <p:cNvSpPr/>
              <p:nvPr/>
            </p:nvSpPr>
            <p:spPr>
              <a:xfrm>
                <a:off x="729720" y="3941338"/>
                <a:ext cx="344646" cy="27699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Eau</a:t>
                </a:r>
              </a:p>
            </p:txBody>
          </p:sp>
        </p:grpSp>
        <p:sp>
          <p:nvSpPr>
            <p:cNvPr id="121" name="Flowchart: Stored Data 120"/>
            <p:cNvSpPr/>
            <p:nvPr/>
          </p:nvSpPr>
          <p:spPr>
            <a:xfrm rot="16200000">
              <a:off x="3196053" y="4289841"/>
              <a:ext cx="762740" cy="947211"/>
            </a:xfrm>
            <a:prstGeom prst="flowChartOnlineStorage">
              <a:avLst/>
            </a:prstGeom>
            <a:solidFill>
              <a:schemeClr val="accent4">
                <a:lumMod val="75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93313" y="1188382"/>
            <a:ext cx="1656816" cy="2932021"/>
            <a:chOff x="6403635" y="3729116"/>
            <a:chExt cx="1656816" cy="2932021"/>
          </a:xfrm>
        </p:grpSpPr>
        <p:grpSp>
          <p:nvGrpSpPr>
            <p:cNvPr id="4" name="Group 3"/>
            <p:cNvGrpSpPr/>
            <p:nvPr/>
          </p:nvGrpSpPr>
          <p:grpSpPr>
            <a:xfrm>
              <a:off x="6403635" y="3729116"/>
              <a:ext cx="1484728" cy="2407475"/>
              <a:chOff x="5816473" y="3394430"/>
              <a:chExt cx="1484728" cy="2407475"/>
            </a:xfrm>
          </p:grpSpPr>
          <p:grpSp>
            <p:nvGrpSpPr>
              <p:cNvPr id="23" name="Group 4"/>
              <p:cNvGrpSpPr/>
              <p:nvPr/>
            </p:nvGrpSpPr>
            <p:grpSpPr>
              <a:xfrm>
                <a:off x="5816473" y="3394430"/>
                <a:ext cx="1484728" cy="2407475"/>
                <a:chOff x="6470903" y="2098156"/>
                <a:chExt cx="653390" cy="1316238"/>
              </a:xfrm>
            </p:grpSpPr>
            <p:sp>
              <p:nvSpPr>
                <p:cNvPr id="24" name="Freeform 11193"/>
                <p:cNvSpPr/>
                <p:nvPr/>
              </p:nvSpPr>
              <p:spPr>
                <a:xfrm>
                  <a:off x="6470904" y="3359074"/>
                  <a:ext cx="653389" cy="5532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53389" h="55320">
                      <a:moveTo>
                        <a:pt x="25" y="1015"/>
                      </a:moveTo>
                      <a:lnTo>
                        <a:pt x="25" y="13422"/>
                      </a:lnTo>
                      <a:cubicBezTo>
                        <a:pt x="25" y="36562"/>
                        <a:pt x="146925" y="55320"/>
                        <a:pt x="327113" y="55320"/>
                      </a:cubicBezTo>
                      <a:cubicBezTo>
                        <a:pt x="507313" y="55320"/>
                        <a:pt x="653389" y="36562"/>
                        <a:pt x="653389" y="13422"/>
                      </a:cubicBezTo>
                      <a:cubicBezTo>
                        <a:pt x="653389" y="12851"/>
                        <a:pt x="653274" y="12279"/>
                        <a:pt x="653097" y="11708"/>
                      </a:cubicBezTo>
                      <a:lnTo>
                        <a:pt x="653097" y="0"/>
                      </a:lnTo>
                      <a:lnTo>
                        <a:pt x="653389" y="0"/>
                      </a:lnTo>
                      <a:cubicBezTo>
                        <a:pt x="653389" y="22617"/>
                        <a:pt x="507123" y="36574"/>
                        <a:pt x="326694" y="36574"/>
                      </a:cubicBezTo>
                      <a:cubicBezTo>
                        <a:pt x="146265" y="36574"/>
                        <a:pt x="0" y="23252"/>
                        <a:pt x="0" y="622"/>
                      </a:cubicBezTo>
                      <a:close/>
                      <a:moveTo>
                        <a:pt x="25" y="1015"/>
                      </a:moveTo>
                    </a:path>
                  </a:pathLst>
                </a:custGeom>
                <a:solidFill>
                  <a:srgbClr val="BEC0C2">
                    <a:alpha val="100000"/>
                  </a:srgbClr>
                </a:solidFill>
                <a:ln w="5448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 11194"/>
                <p:cNvSpPr/>
                <p:nvPr/>
              </p:nvSpPr>
              <p:spPr>
                <a:xfrm>
                  <a:off x="6470903" y="3319985"/>
                  <a:ext cx="653389" cy="8194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653389" h="81940">
                      <a:moveTo>
                        <a:pt x="653389" y="40970"/>
                      </a:moveTo>
                      <a:cubicBezTo>
                        <a:pt x="653389" y="63601"/>
                        <a:pt x="507124" y="81940"/>
                        <a:pt x="326695" y="81940"/>
                      </a:cubicBezTo>
                      <a:cubicBezTo>
                        <a:pt x="146266" y="81940"/>
                        <a:pt x="0" y="63601"/>
                        <a:pt x="0" y="40970"/>
                      </a:cubicBezTo>
                      <a:cubicBezTo>
                        <a:pt x="0" y="18339"/>
                        <a:pt x="146266" y="0"/>
                        <a:pt x="326695" y="0"/>
                      </a:cubicBezTo>
                      <a:cubicBezTo>
                        <a:pt x="507124" y="0"/>
                        <a:pt x="653389" y="18339"/>
                        <a:pt x="653389" y="40970"/>
                      </a:cubicBezTo>
                    </a:path>
                  </a:pathLst>
                </a:custGeom>
                <a:solidFill>
                  <a:srgbClr val="CDCDC8">
                    <a:alpha val="100000"/>
                  </a:srgbClr>
                </a:solidFill>
                <a:ln w="5448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reeform 11195"/>
                <p:cNvSpPr/>
                <p:nvPr/>
              </p:nvSpPr>
              <p:spPr>
                <a:xfrm>
                  <a:off x="6613996" y="2136793"/>
                  <a:ext cx="402081" cy="123351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02081" h="1233512">
                      <a:moveTo>
                        <a:pt x="402081" y="0"/>
                      </a:moveTo>
                      <a:lnTo>
                        <a:pt x="402081" y="1204975"/>
                      </a:lnTo>
                      <a:cubicBezTo>
                        <a:pt x="402081" y="1220736"/>
                        <a:pt x="312077" y="1233512"/>
                        <a:pt x="201041" y="1233512"/>
                      </a:cubicBezTo>
                      <a:cubicBezTo>
                        <a:pt x="90004" y="1233512"/>
                        <a:pt x="0" y="1220736"/>
                        <a:pt x="0" y="1204975"/>
                      </a:cubicBezTo>
                      <a:lnTo>
                        <a:pt x="0" y="0"/>
                      </a:ln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5448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28" name="Picture 11196"/>
                <p:cNvPicPr>
                  <a:picLocks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6601299" y="2606295"/>
                  <a:ext cx="427471" cy="776716"/>
                </a:xfrm>
                <a:prstGeom prst="rect">
                  <a:avLst/>
                </a:prstGeom>
                <a:noFill/>
              </p:spPr>
            </p:pic>
            <p:sp>
              <p:nvSpPr>
                <p:cNvPr id="29" name="Freeform 11197"/>
                <p:cNvSpPr/>
                <p:nvPr/>
              </p:nvSpPr>
              <p:spPr>
                <a:xfrm>
                  <a:off x="6613996" y="2136793"/>
                  <a:ext cx="402081" cy="123351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02081" h="1233512">
                      <a:moveTo>
                        <a:pt x="402081" y="0"/>
                      </a:moveTo>
                      <a:lnTo>
                        <a:pt x="402081" y="1204975"/>
                      </a:lnTo>
                      <a:cubicBezTo>
                        <a:pt x="402081" y="1220736"/>
                        <a:pt x="312077" y="1233512"/>
                        <a:pt x="201041" y="1233512"/>
                      </a:cubicBezTo>
                      <a:cubicBezTo>
                        <a:pt x="90004" y="1233512"/>
                        <a:pt x="0" y="1220736"/>
                        <a:pt x="0" y="1204975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4203" cap="flat" cmpd="sng" algn="ctr">
                  <a:solidFill>
                    <a:srgbClr val="222224">
                      <a:alpha val="100000"/>
                    </a:srgbClr>
                  </a:solidFill>
                  <a:prstDash val="solid"/>
                  <a:miter lim="127000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11198"/>
                <p:cNvSpPr/>
                <p:nvPr/>
              </p:nvSpPr>
              <p:spPr>
                <a:xfrm>
                  <a:off x="6617027" y="2605771"/>
                  <a:ext cx="397140" cy="2051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97140" h="20510">
                      <a:moveTo>
                        <a:pt x="197751" y="20510"/>
                      </a:moveTo>
                      <a:cubicBezTo>
                        <a:pt x="307415" y="20510"/>
                        <a:pt x="397140" y="13754"/>
                        <a:pt x="397140" y="10643"/>
                      </a:cubicBezTo>
                      <a:cubicBezTo>
                        <a:pt x="397140" y="7544"/>
                        <a:pt x="306704" y="0"/>
                        <a:pt x="197028" y="0"/>
                      </a:cubicBezTo>
                      <a:cubicBezTo>
                        <a:pt x="87363" y="0"/>
                        <a:pt x="0" y="7544"/>
                        <a:pt x="0" y="10643"/>
                      </a:cubicBezTo>
                      <a:cubicBezTo>
                        <a:pt x="0" y="13754"/>
                        <a:pt x="88087" y="20510"/>
                        <a:pt x="197751" y="20510"/>
                      </a:cubicBezTo>
                    </a:path>
                  </a:pathLst>
                </a:custGeom>
                <a:solidFill>
                  <a:srgbClr val="FFFFFF">
                    <a:alpha val="100000"/>
                  </a:srgbClr>
                </a:solidFill>
                <a:ln w="4203" cap="flat" cmpd="sng" algn="ctr">
                  <a:noFill/>
                  <a:prstDash val="solid"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Freeform 11199"/>
                <p:cNvSpPr/>
                <p:nvPr/>
              </p:nvSpPr>
              <p:spPr>
                <a:xfrm>
                  <a:off x="6653394" y="3132989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Freeform 11200"/>
                <p:cNvSpPr/>
                <p:nvPr/>
              </p:nvSpPr>
              <p:spPr>
                <a:xfrm>
                  <a:off x="6653394" y="3086437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Freeform 11201"/>
                <p:cNvSpPr/>
                <p:nvPr/>
              </p:nvSpPr>
              <p:spPr>
                <a:xfrm>
                  <a:off x="6653394" y="3039885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Freeform 11202"/>
                <p:cNvSpPr/>
                <p:nvPr/>
              </p:nvSpPr>
              <p:spPr>
                <a:xfrm>
                  <a:off x="6653394" y="2993333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Freeform 11203"/>
                <p:cNvSpPr/>
                <p:nvPr/>
              </p:nvSpPr>
              <p:spPr>
                <a:xfrm>
                  <a:off x="6653394" y="2900229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Freeform 11204"/>
                <p:cNvSpPr/>
                <p:nvPr/>
              </p:nvSpPr>
              <p:spPr>
                <a:xfrm>
                  <a:off x="6653394" y="2853677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 11205"/>
                <p:cNvSpPr/>
                <p:nvPr/>
              </p:nvSpPr>
              <p:spPr>
                <a:xfrm>
                  <a:off x="6653394" y="2807126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Freeform 11206"/>
                <p:cNvSpPr/>
                <p:nvPr/>
              </p:nvSpPr>
              <p:spPr>
                <a:xfrm>
                  <a:off x="6653394" y="2760574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Freeform 11207"/>
                <p:cNvSpPr/>
                <p:nvPr/>
              </p:nvSpPr>
              <p:spPr>
                <a:xfrm>
                  <a:off x="6653394" y="2667471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 11208"/>
                <p:cNvSpPr/>
                <p:nvPr/>
              </p:nvSpPr>
              <p:spPr>
                <a:xfrm>
                  <a:off x="6653394" y="2620918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Freeform 11209"/>
                <p:cNvSpPr/>
                <p:nvPr/>
              </p:nvSpPr>
              <p:spPr>
                <a:xfrm>
                  <a:off x="6653394" y="2574366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Freeform 11210"/>
                <p:cNvSpPr/>
                <p:nvPr/>
              </p:nvSpPr>
              <p:spPr>
                <a:xfrm>
                  <a:off x="6653394" y="2527816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 11211"/>
                <p:cNvSpPr/>
                <p:nvPr/>
              </p:nvSpPr>
              <p:spPr>
                <a:xfrm>
                  <a:off x="6653394" y="2434643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 11212"/>
                <p:cNvSpPr/>
                <p:nvPr/>
              </p:nvSpPr>
              <p:spPr>
                <a:xfrm>
                  <a:off x="6653394" y="2388092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Freeform 11213"/>
                <p:cNvSpPr/>
                <p:nvPr/>
              </p:nvSpPr>
              <p:spPr>
                <a:xfrm>
                  <a:off x="6653394" y="2341541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 11214"/>
                <p:cNvSpPr/>
                <p:nvPr/>
              </p:nvSpPr>
              <p:spPr>
                <a:xfrm>
                  <a:off x="6653394" y="2294989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 11215"/>
                <p:cNvSpPr/>
                <p:nvPr/>
              </p:nvSpPr>
              <p:spPr>
                <a:xfrm>
                  <a:off x="6653394" y="3319196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 11216"/>
                <p:cNvSpPr/>
                <p:nvPr/>
              </p:nvSpPr>
              <p:spPr>
                <a:xfrm>
                  <a:off x="6653394" y="3272644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Freeform 11217"/>
                <p:cNvSpPr/>
                <p:nvPr/>
              </p:nvSpPr>
              <p:spPr>
                <a:xfrm>
                  <a:off x="6653394" y="3226092"/>
                  <a:ext cx="31140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31140">
                      <a:moveTo>
                        <a:pt x="0" y="0"/>
                      </a:moveTo>
                      <a:lnTo>
                        <a:pt x="31140" y="0"/>
                      </a:lnTo>
                    </a:path>
                  </a:pathLst>
                </a:custGeom>
                <a:noFill/>
                <a:ln w="2959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 11218"/>
                <p:cNvSpPr/>
                <p:nvPr/>
              </p:nvSpPr>
              <p:spPr>
                <a:xfrm>
                  <a:off x="6622264" y="3179793"/>
                  <a:ext cx="90068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0068">
                      <a:moveTo>
                        <a:pt x="0" y="0"/>
                      </a:moveTo>
                      <a:lnTo>
                        <a:pt x="90068" y="0"/>
                      </a:lnTo>
                    </a:path>
                  </a:pathLst>
                </a:custGeom>
                <a:noFill/>
                <a:ln w="4203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 11219"/>
                <p:cNvSpPr/>
                <p:nvPr/>
              </p:nvSpPr>
              <p:spPr>
                <a:xfrm>
                  <a:off x="6622264" y="2946884"/>
                  <a:ext cx="90068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0068">
                      <a:moveTo>
                        <a:pt x="0" y="0"/>
                      </a:moveTo>
                      <a:lnTo>
                        <a:pt x="90068" y="0"/>
                      </a:lnTo>
                    </a:path>
                  </a:pathLst>
                </a:custGeom>
                <a:noFill/>
                <a:ln w="4203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 11220"/>
                <p:cNvSpPr/>
                <p:nvPr/>
              </p:nvSpPr>
              <p:spPr>
                <a:xfrm>
                  <a:off x="6622264" y="2713976"/>
                  <a:ext cx="90068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0068">
                      <a:moveTo>
                        <a:pt x="0" y="0"/>
                      </a:moveTo>
                      <a:lnTo>
                        <a:pt x="90068" y="0"/>
                      </a:lnTo>
                    </a:path>
                  </a:pathLst>
                </a:custGeom>
                <a:noFill/>
                <a:ln w="4203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 11221"/>
                <p:cNvSpPr/>
                <p:nvPr/>
              </p:nvSpPr>
              <p:spPr>
                <a:xfrm>
                  <a:off x="6622264" y="2481069"/>
                  <a:ext cx="90068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0068">
                      <a:moveTo>
                        <a:pt x="0" y="0"/>
                      </a:moveTo>
                      <a:lnTo>
                        <a:pt x="90068" y="0"/>
                      </a:lnTo>
                    </a:path>
                  </a:pathLst>
                </a:custGeom>
                <a:noFill/>
                <a:ln w="4203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 11222"/>
                <p:cNvSpPr/>
                <p:nvPr/>
              </p:nvSpPr>
              <p:spPr>
                <a:xfrm>
                  <a:off x="6622264" y="2251504"/>
                  <a:ext cx="90068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0068">
                      <a:moveTo>
                        <a:pt x="0" y="0"/>
                      </a:moveTo>
                      <a:lnTo>
                        <a:pt x="90068" y="0"/>
                      </a:lnTo>
                    </a:path>
                  </a:pathLst>
                </a:custGeom>
                <a:noFill/>
                <a:ln w="4203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 11223"/>
                <p:cNvSpPr/>
                <p:nvPr/>
              </p:nvSpPr>
              <p:spPr>
                <a:xfrm>
                  <a:off x="6622264" y="2481001"/>
                  <a:ext cx="90068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0068">
                      <a:moveTo>
                        <a:pt x="0" y="0"/>
                      </a:moveTo>
                      <a:lnTo>
                        <a:pt x="90068" y="0"/>
                      </a:lnTo>
                    </a:path>
                  </a:pathLst>
                </a:custGeom>
                <a:noFill/>
                <a:ln w="4203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 11224"/>
                <p:cNvSpPr/>
                <p:nvPr/>
              </p:nvSpPr>
              <p:spPr>
                <a:xfrm>
                  <a:off x="6622264" y="2251436"/>
                  <a:ext cx="90068" cy="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0068">
                      <a:moveTo>
                        <a:pt x="0" y="0"/>
                      </a:moveTo>
                      <a:lnTo>
                        <a:pt x="90068" y="0"/>
                      </a:lnTo>
                    </a:path>
                  </a:pathLst>
                </a:custGeom>
                <a:noFill/>
                <a:ln w="4203" cap="rnd" cmpd="sng" algn="ctr">
                  <a:solidFill>
                    <a:srgbClr val="373535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57" name="Picture 11225"/>
                <p:cNvPicPr>
                  <a:picLocks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6600970" y="2098156"/>
                  <a:ext cx="427837" cy="65655"/>
                </a:xfrm>
                <a:prstGeom prst="rect">
                  <a:avLst/>
                </a:prstGeom>
                <a:noFill/>
              </p:spPr>
            </p:pic>
            <p:sp>
              <p:nvSpPr>
                <p:cNvPr id="58" name="Freeform 11226"/>
                <p:cNvSpPr/>
                <p:nvPr/>
              </p:nvSpPr>
              <p:spPr>
                <a:xfrm>
                  <a:off x="6613670" y="2110856"/>
                  <a:ext cx="402437" cy="4102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402437" h="41020">
                      <a:moveTo>
                        <a:pt x="0" y="20510"/>
                      </a:moveTo>
                      <a:cubicBezTo>
                        <a:pt x="0" y="20510"/>
                        <a:pt x="56807" y="0"/>
                        <a:pt x="209473" y="0"/>
                      </a:cubicBezTo>
                      <a:cubicBezTo>
                        <a:pt x="362127" y="0"/>
                        <a:pt x="402437" y="20510"/>
                        <a:pt x="402437" y="20510"/>
                      </a:cubicBezTo>
                      <a:cubicBezTo>
                        <a:pt x="402437" y="20510"/>
                        <a:pt x="346252" y="41020"/>
                        <a:pt x="211912" y="40233"/>
                      </a:cubicBezTo>
                      <a:cubicBezTo>
                        <a:pt x="77558" y="39445"/>
                        <a:pt x="0" y="20510"/>
                        <a:pt x="0" y="20510"/>
                      </a:cubicBezTo>
                      <a:close/>
                      <a:moveTo>
                        <a:pt x="0" y="20510"/>
                      </a:moveTo>
                    </a:path>
                  </a:pathLst>
                </a:custGeom>
                <a:noFill/>
                <a:ln w="4203" cap="rnd" cmpd="sng" algn="ctr">
                  <a:solidFill>
                    <a:srgbClr val="222224">
                      <a:alpha val="100000"/>
                    </a:srgbClr>
                  </a:solidFill>
                  <a:prstDash val="solid"/>
                  <a:round/>
                </a:ln>
                <a:effectLst/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fr-FR" sz="54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59" name="Picture 11401"/>
                <p:cNvPicPr>
                  <a:picLocks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6645635" y="2971494"/>
                  <a:ext cx="345465" cy="431838"/>
                </a:xfrm>
                <a:prstGeom prst="rect">
                  <a:avLst/>
                </a:prstGeom>
                <a:noFill/>
              </p:spPr>
            </p:pic>
            <p:sp>
              <p:nvSpPr>
                <p:cNvPr id="60" name="Rectangle 11441"/>
                <p:cNvSpPr/>
                <p:nvPr/>
              </p:nvSpPr>
              <p:spPr>
                <a:xfrm>
                  <a:off x="6868709" y="2157661"/>
                  <a:ext cx="102940" cy="137351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mL</a:t>
                  </a:r>
                </a:p>
              </p:txBody>
            </p:sp>
            <p:sp>
              <p:nvSpPr>
                <p:cNvPr id="61" name="Rectangle 11442"/>
                <p:cNvSpPr/>
                <p:nvPr/>
              </p:nvSpPr>
              <p:spPr>
                <a:xfrm>
                  <a:off x="6726588" y="3127395"/>
                  <a:ext cx="73853" cy="120182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1400" b="0" i="0" u="none" strike="noStrike" kern="0" cap="none" spc="-13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20</a:t>
                  </a:r>
                </a:p>
              </p:txBody>
            </p:sp>
            <p:sp>
              <p:nvSpPr>
                <p:cNvPr id="64" name="Rectangle 11443"/>
                <p:cNvSpPr/>
                <p:nvPr/>
              </p:nvSpPr>
              <p:spPr>
                <a:xfrm>
                  <a:off x="6726588" y="2903137"/>
                  <a:ext cx="73853" cy="120182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1400" b="0" i="0" u="none" strike="noStrike" kern="0" cap="none" spc="-13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40</a:t>
                  </a:r>
                </a:p>
              </p:txBody>
            </p:sp>
            <p:sp>
              <p:nvSpPr>
                <p:cNvPr id="65" name="Rectangle 11444"/>
                <p:cNvSpPr/>
                <p:nvPr/>
              </p:nvSpPr>
              <p:spPr>
                <a:xfrm>
                  <a:off x="6726588" y="2666866"/>
                  <a:ext cx="73853" cy="120182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1400" b="0" i="0" u="none" strike="noStrike" kern="0" cap="none" spc="-13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60</a:t>
                  </a:r>
                </a:p>
              </p:txBody>
            </p:sp>
            <p:sp>
              <p:nvSpPr>
                <p:cNvPr id="66" name="Rectangle 11445"/>
                <p:cNvSpPr/>
                <p:nvPr/>
              </p:nvSpPr>
              <p:spPr>
                <a:xfrm>
                  <a:off x="6726588" y="2426590"/>
                  <a:ext cx="73853" cy="120182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1400" b="0" i="0" u="none" strike="noStrike" kern="0" cap="none" spc="-13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80</a:t>
                  </a:r>
                </a:p>
              </p:txBody>
            </p:sp>
            <p:sp>
              <p:nvSpPr>
                <p:cNvPr id="67" name="Rectangle 11446"/>
                <p:cNvSpPr/>
                <p:nvPr/>
              </p:nvSpPr>
              <p:spPr>
                <a:xfrm>
                  <a:off x="6726588" y="2206337"/>
                  <a:ext cx="110780" cy="120182"/>
                </a:xfrm>
                <a:prstGeom prst="rect">
                  <a:avLst/>
                </a:prstGeom>
              </p:spPr>
              <p:txBody>
                <a:bodyPr wrap="none" lIns="0" tIns="0" rIns="0" bIns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1400" b="0" i="0" u="none" strike="noStrike" kern="0" cap="none" spc="-13" normalizeH="0" baseline="0" noProof="0" dirty="0">
                      <a:ln>
                        <a:noFill/>
                      </a:ln>
                      <a:solidFill>
                        <a:srgbClr val="231F20"/>
                      </a:solidFill>
                      <a:effectLst/>
                      <a:uLnTx/>
                      <a:uFillTx/>
                    </a:rPr>
                    <a:t>100</a:t>
                  </a:r>
                </a:p>
              </p:txBody>
            </p:sp>
          </p:grpSp>
          <p:sp>
            <p:nvSpPr>
              <p:cNvPr id="122" name="Flowchart: Stored Data 121"/>
              <p:cNvSpPr/>
              <p:nvPr/>
            </p:nvSpPr>
            <p:spPr>
              <a:xfrm rot="16200000">
                <a:off x="6224524" y="4153868"/>
                <a:ext cx="762740" cy="916770"/>
              </a:xfrm>
              <a:prstGeom prst="flowChartOnlineStorage">
                <a:avLst/>
              </a:prstGeom>
              <a:solidFill>
                <a:schemeClr val="accent4">
                  <a:lumMod val="75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40" name="Rectangle 139"/>
            <p:cNvSpPr/>
            <p:nvPr/>
          </p:nvSpPr>
          <p:spPr>
            <a:xfrm>
              <a:off x="7079027" y="6199472"/>
              <a:ext cx="98142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kern="0" dirty="0">
                  <a:solidFill>
                    <a:srgbClr val="0070C0"/>
                  </a:solidFill>
                </a:rPr>
                <a:t>V</a:t>
              </a:r>
              <a:r>
                <a:rPr lang="en-US" sz="2400" b="1" kern="0" baseline="-25000" dirty="0">
                  <a:solidFill>
                    <a:srgbClr val="0070C0"/>
                  </a:solidFill>
                </a:rPr>
                <a:t>2</a:t>
              </a:r>
              <a:endParaRPr lang="fr-FR" sz="2400" b="1" dirty="0"/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5B3A0F9-6AFF-544E-8C31-167507D1C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433141"/>
              </p:ext>
            </p:extLst>
          </p:nvPr>
        </p:nvGraphicFramePr>
        <p:xfrm>
          <a:off x="1585609" y="4277060"/>
          <a:ext cx="8709733" cy="1325880"/>
        </p:xfrm>
        <a:graphic>
          <a:graphicData uri="http://schemas.openxmlformats.org/drawingml/2006/table">
            <a:tbl>
              <a:tblPr/>
              <a:tblGrid>
                <a:gridCol w="4426085">
                  <a:extLst>
                    <a:ext uri="{9D8B030D-6E8A-4147-A177-3AD203B41FA5}">
                      <a16:colId xmlns:a16="http://schemas.microsoft.com/office/drawing/2014/main" val="1397766298"/>
                    </a:ext>
                  </a:extLst>
                </a:gridCol>
                <a:gridCol w="4283648">
                  <a:extLst>
                    <a:ext uri="{9D8B030D-6E8A-4147-A177-3AD203B41FA5}">
                      <a16:colId xmlns:a16="http://schemas.microsoft.com/office/drawing/2014/main" val="22787397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Le volume de l’eau</a:t>
                      </a:r>
                      <a:endParaRPr lang="fr-FR" dirty="0"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V</a:t>
                      </a:r>
                      <a:r>
                        <a:rPr lang="fr-FR" sz="32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 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……………………………..</a:t>
                      </a:r>
                      <a:endParaRPr lang="fr-FR" dirty="0"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82947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Le volume de (l’eau + le corps)</a:t>
                      </a:r>
                      <a:endParaRPr lang="fr-FR" dirty="0"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V</a:t>
                      </a:r>
                      <a:r>
                        <a:rPr lang="fr-FR" sz="32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 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</a:t>
                      </a:r>
                      <a:endParaRPr lang="fr-FR" dirty="0"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91421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Le volume du corps solide</a:t>
                      </a:r>
                      <a:endParaRPr lang="fr-FR" dirty="0"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V = V</a:t>
                      </a:r>
                      <a:r>
                        <a:rPr lang="fr-FR" sz="28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V</a:t>
                      </a:r>
                      <a:r>
                        <a:rPr lang="fr-FR" sz="28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= 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</a:t>
                      </a:r>
                      <a:endParaRPr lang="fr-FR" dirty="0"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88496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guidée collective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2" name="Google Shape;644;p20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3"/>
          <p:cNvSpPr/>
          <p:nvPr/>
        </p:nvSpPr>
        <p:spPr>
          <a:xfrm>
            <a:off x="1437847" y="1118690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 panose="020F0502020204030204"/>
              <a:buNone/>
            </a:pPr>
            <a:endParaRPr sz="1200" b="0" i="0" u="none" strike="noStrike" cap="none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78" name="Google Shape;778;p3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 panose="020F0502020204030204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Matériel nécessaire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79" name="Google Shape;779;p3"/>
          <p:cNvSpPr txBox="1"/>
          <p:nvPr/>
        </p:nvSpPr>
        <p:spPr>
          <a:xfrm>
            <a:off x="1939237" y="1416788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59975" rIns="60950" bIns="60950" anchor="ctr" anchorCtr="1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65"/>
              <a:buFont typeface="Calibri" panose="020F0502020204030204"/>
              <a:buNone/>
            </a:pPr>
            <a:r>
              <a:rPr lang="fr-FR" sz="1865" b="1" i="0" u="none" strike="noStrike" cap="none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Matériel de l’enseignant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80" name="Google Shape;780;p3"/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59975" rIns="6095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65"/>
              <a:buFont typeface="Calibri" panose="020F0502020204030204"/>
              <a:buNone/>
            </a:pPr>
            <a:r>
              <a:rPr lang="fr-FR" sz="1865" b="1" i="0" u="none" strike="noStrike" cap="none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Matériel de l’élève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81" name="Google Shape;781;p3" descr="Image générée"/>
          <p:cNvPicPr preferRelativeResize="0"/>
          <p:nvPr/>
        </p:nvPicPr>
        <p:blipFill rotWithShape="1">
          <a:blip r:embed="rId3"/>
          <a:srcRect t="11064" b="10678"/>
          <a:stretch>
            <a:fillRect/>
          </a:stretch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397604" y="4609330"/>
            <a:ext cx="1632389" cy="116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3"/>
          <p:cNvPicPr preferRelativeResize="0"/>
          <p:nvPr/>
        </p:nvPicPr>
        <p:blipFill rotWithShape="1">
          <a:blip r:embed="rId5"/>
          <a:srcRect l="11665" t="23325" r="26245" b="30054"/>
          <a:stretch>
            <a:fillRect/>
          </a:stretch>
        </p:blipFill>
        <p:spPr>
          <a:xfrm>
            <a:off x="6389365" y="2258376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3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8566179" y="2146086"/>
            <a:ext cx="1427929" cy="1885238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3"/>
          <p:cNvSpPr txBox="1"/>
          <p:nvPr/>
        </p:nvSpPr>
        <p:spPr>
          <a:xfrm>
            <a:off x="5987692" y="3162474"/>
            <a:ext cx="20305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Le cahier de l’élève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88" name="Google Shape;788;p3"/>
          <p:cNvSpPr txBox="1"/>
          <p:nvPr/>
        </p:nvSpPr>
        <p:spPr>
          <a:xfrm>
            <a:off x="8308920" y="4007251"/>
            <a:ext cx="20113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Le livret de l’élève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89" name="Google Shape;789;p3"/>
          <p:cNvSpPr txBox="1"/>
          <p:nvPr/>
        </p:nvSpPr>
        <p:spPr>
          <a:xfrm>
            <a:off x="6293796" y="5220587"/>
            <a:ext cx="13227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Crayon 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Gomme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Stylo 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90" name="Google Shape;790;p3"/>
          <p:cNvSpPr txBox="1"/>
          <p:nvPr/>
        </p:nvSpPr>
        <p:spPr>
          <a:xfrm>
            <a:off x="8766951" y="5749337"/>
            <a:ext cx="10977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Ardoise 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91" name="Google Shape;791;p3" descr="data:image/png;base64,iVBORw0KGgoAAAANSUhEUgAAAZgAAAGaCAYAAAAy81VeAAAQAElEQVR4Aez9WbAkV5rfiX3fOceXCI/1LrkACSALnc1Wg9McWUPUkCOZBGqkMTWtZTKNqfigNo5kapF80RONkh672kx6kmQ2xrd50jvL9KY32YiY0Zj1kGz0dE91ZVV1oVCJQiK3u8Qevp1l/scTQFcRWUAuNzPvvfF5+kmP8C3cf+5xf/Z9n7uHIumEgBAQAkJACLwEAiKYlwBVVikEhIAQEAJEIhg5C4TA8xKQ5YSAEPhGAiKYb8QjE4WAEBACQuB5CYhgnpecLCcEhIAQEALfSOAbBPONy8lEISAEhIAQEALfSEAE8414ZKIQEAJCQAg8LwERzPOSk+WEwDcQkElCQAjIVWRyDggBISAEhMBLIiARzEsCK6sVAkJACOw6gecTzK5Tk/0XAkJACAiBbyUggvlWRDKDEBACQkAIPA8BEczzUJNlhMDzE5AlhcDOEBDB7Myhlh0VAkJACLxaAiKYV8tbPk0ICAEhsDMEzlwwO0NOdlQICAEhIAS+kYAI5hvxyEQhIASEgBB4XgIimOclJ8sJgTMnICsUApeLgAjmch3PS783IQSO7dLvqOygELgEBEQwl+AgXsJd4O9973vqe9/7l+af//N/nv3Df/Z/L7773f/L+D/4X/3H+3//7//vD/7n/+D/MI3j/tP/9E+TON8l3H/ZJSFwKQi8SsFcCmCyEy+fAKTBv//7v6/ffbfJ1uvBqLD20JvqndSmv7lx9W+3Jd0ahfqAprP+9eu/r1/+FsknCAEh8DwERDDPQ02WeWkEYvrr5GQv+ef/r//36P/7X/z/r/zlT37+9v17x781X1Z/a7Fufne9cr+7nG1+587HD3/z33z4X71x585/NfoX/+KH6fe+F+RcfmlHRVYsBJ6PgHwpn4+bLPUSCES5fPjhh/rB9ufFZx/fu/bpp/d+8+7n9/7d46P5v7dc1v+jzab9H6/Wzf9guaj/zqPj+d/+7LPj96qqudbvu+K9926bl7BJ52eVsiVC4AISEMFcwIN2WTf5+9//fjwfjfZcrLf2WlW17wZvfjtw8jveJ3/L+Tg071mn3ttW7t9Zrcr/znzd3PjFL34xXa0+zqKgLisb2S8hcBEJxC/0Rdxu2eZLSGA2e1d9XvZS12TDqrXXWs/v6KT/m0kyvGV0/y3F/Te0Kq4R5zeahn9zU9rfmi823/n080fXHjzY9D/8kLRI5hKeGLJLF5bAORHMheUnG36GBKbTHk+G1zWZXo+8nqJdIc6uKNU7YO5PWPWHzL0RhWxqrb5a1/6to5PlrU/u3L15tNjsJclPelEyZ7hJsiohIARegIAI5gXgyaJnS+Bv/s33KE+1SpMs0SrrE6dFCGkWKE1Y5wqiYeIMUUqWOGeKqqLD09PVb969+/C3NmX5Juo04yy7m5ztVsnahIAQeF4CIpjnJSfLnTmBTz/9mJu6VF5pE1hnPiQZ6i1pcMYwQzC6xxiiZfF97hHlbLbNDdRivrM4XXznBz/+5I2/+Pj28E//9E936v6YMz8QskIhcEYERDBnBFJWcwYEfpNoMBgQO1IhGO0cJ21LCdJhWnHGWuXEnKGlOjG9DO8HbRv2y6q+sVxu/8Znn92/tTheHY7H3+nF+2jOYItkFUJACLwAARHMC8CTRc+eQFlumIyBRDSTV+xaUg7CIcI4tOAVhaCZVWq0TnPFych5dWW+XL179/P77x6fzg5v//zTwSdNY85+62SNQkAIPAsB9Swzv5Z55UN3ikCvV4RUpSHROrBCIBM8e+85OM/OeWqtI+sCmGjSJtNZb5AbnU7n89Vbn9998Pb9zx9e/cXnn4+aT+aJXFEGTNILgddIQL3Gz5aPFgK/SuCnRH1fBMWIURLl4BfvXBOsrTHGEYVA3j9uFJgUG2VMliqVIVVG++tt/cYpRPOTH955486j9fD2bYqSkXOcpBMCr4eAfPleD3f51CcQeOedW2HuloE4OFjDMlnbNqW3bRmILEE4xISXEA2iE7xi1ow5dZ4ETgsXzOFyXd/6/P7pb6xmq4Myn/U++oj0Ez5qV0bJfgqB10pABPNa8cuH/zKBH/7wNmXNwGvDVpsQiyhNCEiIBRsUSi9GM8WmGJpBJBM8luaEWSUJU9L3Xu+t1/U7s9PVOxDN4en9R8UnzZ9ILQaYpBcCr4OACOZ1UJfPfCKBd999L/R60IR3NtFcKU2V5mDhFZ9oRWmi0RIyRpMPnmJNhoiJSGtWCZZUk+22uTZfrN/cbreHnz84Ha2OvAgGhKQXAq+DwIUWzOsAJp/58gisVhSqyvmUkzbVBnKhmry3hHyYRgSjjaY0jYIxcRQE4zAkYoZfUI0hVv22sXt1VV+dzZc3fvajn1w7uXuv+Jf/8l8arIJJOiEgBF4pARHMK8UtH/ZNBD74gEKet445tNqoiokrZ611znoIAkV9RUmSUGIgGKTInHOECcTMpLUmrbTG+35r7eF6uXj3zqd3vzM7Wu/t7f12Fp/STNIJASHwSgmoV/pp8mFC4JsJhPH4umtU3SqlqxCobhprbWM9ZILqPlGSGDKQDDFRvKIs+FiIIYqCMcZgoHuo/k9X6+2No6Pjt1bzxfQXp3d7ZVnqb/7oXZsq+ysEXj4B9fI/Qj5BCDw1gXDrFrmq9q0xSe2dr5umdnWDEW0bPOouRhtIJkE089gXHoKJ0Y3uxqcqy7JUaTXcrDdXjo9mV0/ms72H9x4Wnzn3eIGn3hSZUQgIgRclIIJ5UYKy/FkT8K2tLCsIhqhuW0Qwtg34n2AYMkiPpYhgomgIYYz7JcGkaarSJEMYY3pN66aIWq6s1surn/z05/snn572/kUIGjJikk4ICIFXQuCyCuaVwJMPOVsCjOIL1hiSdmiTVNfMqvY+WO+Cd9YFQs4siiVNUjKJIaUU0mQeLRByY4hsUkrTjI1ODTEVzvv9clO9/fnnxze2s2b0t4mS7xMpfIb0QkAIvAIC8mV7BZDlI56eQJSMc2uPKKVRTDWkYoP3AQ1FF4gEUomSia0TjIuCcZ1sIBfq9QrK855WbHre0XS93rx1cnz01rpcT+/+4Ac9un1bUmVPfzhkTiHwQgREMC+ETxZ+GQSKYuILlTXac8NMFp+BYASSQQ2GmRGtKDRNCq89BOOsJyKmJE1pOBzRYDDSJomP+veT9Wb71ny+fHs7Xx88urstaLHQJN03E5CpQuCMCKgzWo+sRgicGYGR095oZUlzixPUEcIXb21w1saXUAkRppNWighpM486jINolNKQy5BGoxFnWS9Rygzaxl6JzyhbrjZv3Pn4zv7y9rIXQohP0eQz22BZkRAQAk8kgG/oE8fLSCHw2ghssyKo3DhNkAxzZ5W2bahtanIuBjSBtFakjSGGZLwP1LaYLRAVxYDG4yn3+wOdmDSHd8Ztba+uV9U7v7jz4K2jo9kIO5agiWAAQXoh8DIJqJe58vO5btmq806g16tDnicuKO+YnI//bNuGpmmoi2IQtWitKd5wGYd4S3Vdd5JJ0hSSKXg4GKk876fkVVHX7cFytXr74cMHN+bbxfjjj0+zjz76SJ93DrJ9QuCiExDBXPQjeEm3XzsfOIYmAbUX56iFXNq2Jeta7LFHBAPBJPGu/qRLmVVVTVVZEwWmLOshTTZBPWasAuu8rprJYrZ889HR8Y3Zycnep5/e661WKxEMSEovBF4mAfUyVy7rFgLPS8BoA8GQD857Z9sAuQRrWwqQTVxnjF7iXf0xgonv26btopgGElLK0Hg8pel0X+VZL/XEg822vDKbLa+ultu9n/3s0eD2bTJxOWnPRkDmFgLPQkAE8yy0ZN5XQqDfH4buqWLBedRW4BTrUXsJwdmADrV/1aXHUpOQVjiFA3Wps6ZuaLspKRb8o2D2D67yYDhBLSbPy7IeL+ar/dWy3Hv48NFoudzEHyNjkk4ICIGXRgDfzpe2blmxEHhuAkhzeSIO6D2F4IN3AbWY4JwL3juKlygryEXx41PY+0AxeinLiqz1NByNaW9/n4fDkUrSXuI8F03t9rfb6k0I5npVnQyJ5BcvwUB6IfDSCKiXtuaLuGLZ5nNBoCjGITFJSBPjjNaOWUEy0Iq1oW1qatDsF1eTKcUURRNQ6betoygY53x3ufJ0uofhiJAm00anOetkr67tb5zMZrewzoM7d6hPRBpNeiEgBF4CARHMS4Aqq3xRAg8pz5VnFTwE4pRC8ILe2jY0TQnBNORRi2FmMsZ0jYkRuVjabjEdqbI0SWk0HMc6TCz4qyTpZRTUuKrrN5fr9Y1N1Rzcv3+3+JM/uWtedGtleSEgBJ5MQATzZC4y9jUSGI2mSIWlQSkNwRBSZQHZMfRtE+qqDm1dk/ceaTKF6CSjPM26KMZZCGa9QR1mS+SZit6Arl65RoeH11SW5Yl3odhum/3VfHMFItpbLDaDo6ONeY27epk+WvZFCHyNgAjma0hkxHkgkBgIhskrChCMDwF2gEBCGy9Xtg3F0RrpMYMIJkkSStEoEG02W1qt1lQjitE6ob3pAR3sH3K/V2hmnbeNHW+39cFmubn2k5/81eHi3qe9f/Ev5CnL5+GYyzZcPgIimMt3TC/FHiVJCl3AIxQC4hf0KPI7S61tCaKBSwIxBKOVoiQxSKnlpLWh7XZL8/mik4yzjgbDIe3t7VPRH1JiMu1sQLG/OVgtNm/fv/voxnFZjf7236bk+98n+S6QdELgbAnIl+opecpsr5pARc77QFBLCHgRQvDBBQvJxBa8wwYFIiZSSlOSpqS1prZpaYM02ex0RjGaydKcYi0mPkImTTKNxXp13U6Wq9WbR8fHb6xn67H3s+zdd0UwJJ0QOGMCIpgzBiqre3EC0+l+cGlMkcEpgTwk4pi61/CKCw6Sic3DFhhNzERaKYgmns5MVVXT0dExnUIyijX1iwH1UY9J0hwzqKSp/XCxWF07enhyfb5ZTY6O2ny1uqNffMtlDUJACPwyAXzhfvmtvBYC54DAXaKBSjwRI0zxlhDGKMXxqrLg8LZtW2rahizSZYQO0yAZ7prSGmk0S8fHJ11zzlOe9ZAqG9GgGLJWicG43nZdTuer5f5msx4/evSg3zRLEQxYvpxe1rqrBEQwu3rkz/F+b6Z10Cr1Oj7skpVVsRkOiFS66KVp6u5+lwYFf2ammBoLAekyItRZDIKaQCcnp51gasyTphlNxns0mewxXrP3ISnLqlgvt6NqU45PTh4NFotHButgrEJ6ISAEzoiAOqP1yGqEwJkRuHr1RjDjtotgII9WJ9omSeKU1iH4EGIEU9cVNai3RK0opeirpnWs3dB6vabFYoHhhiAUmk6ntL9/QHmvByWxaVvbq5t6XFbllXv37h0cHc162AEVQhDJAIT0QuAsCIhgXpyirOHMCfyUpknmtU6cNsqmaYKWemNMIPz5d85BLg3FNJn/4n4YCIhii5sSp0cJbbclxWJ/VVWdYK5du0b9fhFlpLwPqW/dpC7Lt08eHb+1WJQjrUsLPwAAEABJREFULGvQ8An4X3ohIARemIAI5oURygrOmsB6/U6ok57nJMTIpU0eCwZ1/yQoxRSCJ+csWdRi4jBQIMinazGSCSGQhYSqsqTFfEHltoRY+kiRTbphkhiFbU6t96PNZvvm6cn8RrNp9n7wg0X/9u3bUTKYLL0QEAIvSiB+0V50HbK8EDhTAu++W4aybDyzsUlqmjRLmixLvEl00FoFxlkbIBnvHSTTdLLB+C6CMUiRKSTBPART1zWtVsvu3pgonl6vR320NMuV1jrFPKPVanPt5HT2ZmvdoV1tR2U5FcGc6dH8lpXJ5EtNAF/VS71/snMXkMBq9X44POw5rVRrEtUYSEYb7RClhCTVpDWjruKobWOarO1eY1onGGZGhBPQCNNbWi6WtEE9xmhFRdGn0WhAg0GfsT7jvO9tt/V0tayurNbl1U9+8fnegwfHWQhSh7mAp41s8jkkoM7hNskm7TiBDz6gkOcjpzhYyKUyWtcqUc4kHBDNEORA1lqqEKHEK8o86jCpSSi24ALFO/hjFBOHi8Wc1ohiDLJi43FBe/tTGo9HbBKjnAtJVdnBdmshmebq3c8fHZx8dtQHfi2SAQXphcALElAvuLws/o0EZOLzEPj+97+P1FbtvUEEo02tEwhGKau0DhBD0JCFD0iP2bYTjXeemJkSYx43bQjRD3mkyTbrDa03K7KupSin6XRMk+mEsjSNxXzTWt+DZKaL1erNzz6/+8ZsuR7cvUsJtlu+G4AgvRB4EQLyJXoRerLsSyFw+/Z3w3B40zln2yTPyiRJKqWjYNhrpLqUwmnLgcIXdRgHkcQoJo7v9/tU9AuKKTOkwCheQYZCfleHifOMRiPa25tSjloMs4pRTFq3drxYbt569PDkrfnydGrtPMOO4UPwv/RCQAg8NwH5Ej03OlnwZRH4oz+i8Mkn5K1VbZqaKklMxRwsgpSgYxSjNTHHWosna2MkY8lCMkRMWZZTnuekEcVEoVR1RfGemPl8AdnUNBwNaX9/j/r9HpkkUUrrxPswQKRzeDqbXdlWdhjWSXbnQ3l0DL3mTj7+4hNQF38XZA8uGwGGTb77XfJKBQuh1KxVjX20aF4jDRajE4UoJoRA1tqumN+2lhzeG5NQkmaklKbgAzV1Q6vVio6OjjrRDAYD2j84oH5RYL6U0yQzzCrbbDaD2Ww5RLQzmC+X+ckwk+8GgEsvBF6EgHyJXoSeLPvSCETJENUuz7PaKF1BJi0xOUQzIUmSTiAURzjXPXusgWCs9RjFpLUmpTURM3mk0bZlSY8gmNlsBqkkNJ6MaTAcUq/f5yRN4/UASVU3/c12M0TEM/rF0YPik0/uJfjMWKch6YSAEHg+Aur5FpOlXpiArOBbCRTF1A2HvdoYVfvgWmZ2iUkCpACJGCwPgSBKsS0k07ZdJOOQMvOIZBQrzKOJIZoG0x49OqKj4xMIJ3TRy3g87tJlOjHkfFC2tZm17aCuq8nR0YPRev0ojR8QglyyDA7SC4HnIiCCeS5sstCrINDvjzxSWrVJkxJ/6BukvJwx2iOCCQapsi4Nhg1xzkMulixEE+VCxIT6PSnUYbROyGL6fLGg2XxGdVPH2gtNUOifTKfdayyjEOgkaIOqaq58/vmjK4tFXRDRY4vhhfRCQAg8OwH17IvIEkLg1RA4OCjc3t5eZVRSOhcaCsFCKh5yiYIJ2iBCIdVFJVEuFumyALkorQnzkYZgUMjHxjKt4y9dLpe0Wm8o4F+swxxeuUIGNRvvPGMBZOLUsKy2b9+//+Cd7XY7Of4JZUT4APwn/bkiIBtzQQioC7Kdspk7SGBv75pHayCLJjjXOufjlWQONZYoGDKITlgpQuRBFsV+C8HE90oZRDCQDyti1hAQUXzy8mZb0mK5olivme7t0eHhFcqznBQ6oxWK/TxAvebaYja/Xq6Wk3snP+t9/PHHegfRyy4LgTMhoM5kLbISIfASCAwGozAYZI4Z2a+2sTY6xnlU8kNIkCJLEkOx1hJCQKHfkUORXylDMSqJYgmkCJPQAnnUauq6ofl8TmVZ0Xg0pisQTDEYUJKkjJYwcb/clnuz2fywrKrJ6XLV/+STrXkJuyarFAI7QUAEcw4Ps2zSYwLD4V5I0x4EE6wL3nqPQbABGa4v7oeBYBQK/bCI7a4isxQgEoJYGJENwUwe0xzGeawyFvvn8dlkmy1leY/GkwnF+2Li1WTaaO29z7fbcrxer/eXy/Xhzz6/Pz0+/iyFwBiLSy8EhMAzEhDBPCMwmf3VEZhO2zAeF44NITUW4n0wkIyHMxzFyAWZLWL8CwhqXEyRNS1CHUcO75kUMStELoT30UncRTmLWIdZrYmYqFf0aTwe02BQQEWsEeGkVVX1y7KZbDfb6w8/f3Dl9HTVIyIlkgEF6YXAMxJQzzi/zC4EXhmBsrwaiLRLVNImiW60VpZCgGBCYA4EKxAxESIa8qi/2NZRrLXEIUMuShlMYizSzUKxRrPZlLRBwd85T2ma0giCGQ5HmF0pa61pGpthHaM1BHP86PTa6qQZ4BMMGqNJf+4JyAaeJwIimPN0NGRbfoXA4aENe3sjm+d5k2dpk2SmYYWSfnAwBgTT6ePxIghayFpHdVVTi0iGUdyPtZgY6XRzeu5qNHVdUxXnQUpNKU3j0YjG4xEprWKEo7wLiXV+uN5srj88OXmzrOrx6SllH31EUux/jFr+FwJPTUAE89SoZMZXTaAsLWotuTNGtVmWVIlWDRGKMCHqBIUVbNBXYUUISId5pMgsOUQyTEwaAtHaUBzG91FAG0QwK6TI1ustxSgmPvxyMhmTMYbQsVIKYQ/3t9vqYLFcHGy2q9Hduw/z8ZjkuwJA0guBZyEgX5pnofX6592pLXjnnVthf7/v0lQ1WqkKJ2uFWotFhzQZohhEMBEI478QGyTjkCrzX/gnRi9pklKaZKQgmxbiWS5XdHI6o9PZnOqmoeFwSPGS5RTpMqU1p2mmjTYZopzBYrYalWVdzOfr7Mc//kgiGDCWXgg8CwF8Z59ldplXCLw6AmX5+IfHEtKIYNISkim9a62zbWDioBWTQiGGGe8IsQ0EExDYeNRXPIbkCdN1JxdmhYglEFJe1Enm5JTW6w1leY4U2Zh6/T6lScIaeiHitCqbYlvWw6puRkefPyr0wpoQ8LEknRAQAk9LQD3tjDKfEHjVBN5/n0LbHvtYgxkWvTLNTGmtg2Far3DmGq0pNgV5MDOUEyVDSJUFctaTc4FQsSHqvBADECZnAyH91T1deYZIRitFg8GAhmi9Xo8VOmtd0tg2b5pmUJfV5OjBw9F8c5Ri/1kkAwoXtZftfuUE8DV95Z8pHygEnpZAGI0OXGJ00x8M1tokG+uaBhGMh0+C1ooYa8JffSJELF9GLxapsKaxFBtkQfGagE4ynslDOuW2gmCOkSabYWmiYlDQdDrtrihDBMPOBw05Zc760WZbXfvF3bvXHp6uBx9/3P3SZfzIbjn5TwgIgW8moL55skwVAq+VQLi+IWf6/RpRxhLF/mXTVE3T1ijAhBDTYzFE8d5h4Mmh/mLbKJa2u1IMdRRqIRqL8QFiidFMbHVZ08nRCc2QJnMYURR9Orx6SPv7+2SShJBeUxRUgjYpt/V37j86/c6iLvf29uRqMpJOCDwDARHMM8A637Neyq0LdAuCMUk9GhVLZMSWtmnqGMEQhfD4XpiAKCY2epwi84GcdRBLi2bJoR4Dh1DsGHNyYLJIn8WryJardXdZs8aKp5MpRYMkCTJhnpkJgiE1QB3m+nK+fKNau8m9e5veanVHk3RCQAg8FQERzFNhkpleBwGOBiFyeW4hmGylmZfO2zp4GALWUEykcAYbpMoSo8gYTQoSicV9h1k85MJ4rziO1cSsSSlDRIps66lCJBOfroyQqKvDTMYTFPpzYmVQ7E81BdWrymq6WK4OqrqcPHx4r2iansYKpBcCQuApCKinmEdmEQKvjQBDMsOhacfj6Ya12lDwDVOwzB5xRiANy5gv5BJFw4xNDQGzeSJEM1EuWhlSrIkpNmS/PCOKcUijNbRarqiuG+r3C5ogionDJMkYy2gsnldVM0KabK8um4Pj+yeTxeKTTAr9dOk62aGXQ0AE83K4ylrPkMB0euj29qZVonSpNdesgqVYVEGoohDCxBSXQfSitSJmGAaCITQmJqMSSnRCmg3ePZaLRz0mps7quqZ4yXJZVp1gptM9Go3GFK8mY9YaUVDaNK7ftG5Slc21h/e7HyLrY9e0SAYUpBcC30JAfct0mSwEXjuBXu+3/GRy2CR5WqWprhKtGvLonCXmQHAMIpSoE2wqxII//kQIP+IYjchFQzJaaVL4R4HgJk/OOqqrmhbzBW23W8rzFBHMGIIZUb9XMCIehRhJe0eZa8Nos95cv//g4bXF0cng7t3uajKFT5NeCAiBbyAgX5JvgHNpJl3wHdnfd2E8HrT9flYVRb9Ms6T2wTlrmxBggBit4AV5SMU7Rx61l4DXUSbMinRsSJNFySDowfRArnVUbavu92E2mxWlmaLRuKDRcIgIpiCF+SmwUmySEHi0XC7fuHfv8zcWq+XY2nkGpPLdAQTphcA3EZAvyTfRkWnngsDh4Q1/9eq0LfK8Gg/H617e20AvjW0bH2AVjlsZ8F+I/xF177v/mRDgELMio03XNIbxffBEsfYyn827KKZtLZkkoaIYog3ImISIoSadGiLVX6/L/dnp/LCtqmFYJ9mdD+VqMpJOCHwLARHMtwCSya+fwK1b5I0ZtMPBsDw8PFggilnapq2R4kI1JQSEGQSHoDHpmArTmpRSxIR0GBrjVQJhZGlOaZpRfK0wX5TKDII5OjqFZLbU1KGLXobDEaVJhnUlnJhUM+l0s96OZrPluKq3o6PT4/5SriajHelkN1+AgHqBZWVRIfCqCISiILs3HW3298bHeZ4dt21TNk3lOPhOMIqZuqaREotyYcglBLLWkkMajTHOGNPJJUYqCoKJhf7NZos02YJOTxdUlg2K/QOKlytnWU5aK9ZK4TsS0rqpi+12M9mu671PH34+/snjq8lUCAGfRNIJASHwBAL48jxhrIwSAueLQDg8JJsPe5v9g+k9Y/S9pq7WbdO4qBGtmNQXguleK/zND4GQRqOmqdEaCpCMwjxYtkuVKXgDbqK2aWmz3tDR0QmtV+vufpi9/X0U/fMYBTFybMp7m9i27bVtO97Um6v3fvHpYdPM+0Rk0BhNeiEgBJ5AQD1hnIzaIQIXZFcDttPt7e1vDw/3T4xWJ87bMnjr8Mc/BO+jZwj+QGM0ghyYGAvFor+1LSKZhqxrMSZgGqFx9zqmyWIUc3ICwWzWVAxyOjiY0GhUUJYlmMex9Y32oU0DuVFVrq/fu//gjdMHp6Pbt4/SDz8khZmkFwJC4AkE5MvxBCgy6twR6ASDP/j1eDReJ0my0oYrUsFCGqG1DcEy2Og4m6coGqS3YoqLGGe495aqqkTbkhXl5AkAABAASURBVLUtBfKEAAbzMaIcR9ttSacnpxSvJhsMUrpyZUz7B2MaDHsEsVDbVkxMWulQbMvNW8dHj94+mS32ykezvCw/1iSdEBACTySAr98Tx8tIIXBuCDBzQPN5vteO9ifbtJdsszStk9TEkMQ/lgvEAnUgpUWxYRFiFYggkyiY1tYQRQ2hPJYR48xnxlREP1Vd02KxQC1mjjrMluLyBeQyRDMJE7MjyAUvKG2aerDeLEd1vc2P61XS6xkm6XaUgOz2txHA1+zbZpHpQuB8EOj1xv7gYL/u9/JyOOqXRdFr0lR7hbM4yiJKRUEojAZ1IKpxiEDQEME4Z1Hsb9EsReFEK8RlCFKybUtrpMeOj0/o7t37dHR8StpoGo4LFP0zSrME7znOGeq69OV267blNmTOw2B3zgcc2QohcA4J4Kt5DrdKNkkIPIHAcGj9lSsQTD/fDotik2dp6YNzzreIcDwpRCwhuE4gqNE8lgnqLh4FfoJ0lGJKEtPVVtLMQByGktQQcUCabEOnsxO6/+ABxXqMh5SSVEMsCo1DkiqPZbZ5L3vU6/cf5lm+ob6yZVkGkk4ICIEnElBPHCsjhQDRuWOwv3/dI23V9PJ0ixTWCnLYtE3ZIqqIgglRMFEMbVt36bA4tFEwwRLjTE+zhIYo3o8nIxoMEJ0UPSrQkkRTVW+QIjuh4+OHNJsdde9dtyyycOxDlibtaDQ4fffmzdv//t/9O7f/7n//v3f071x/p/693/s9d+5AyQYJgXNCAF+7c7IlshlC4FsI3LxJqMNQmw/y7WQ6Pu3381PnbNXayhN7UjomvnyXGguQSkA0043HWa41kUG5JI2RCyIThfcxpcaKuvF5nlKvl1KKaQlanieU9xK8N4TXoRj23XQy3r7znXce/s/+g//Jw//u7/zO5qA4sETInOE/6YWAEPg6AfX1UTJGCJxPAh99RMFasvv7k83bb914OJ4MH7Fy64CxWgUfJaIhkSgShTNbQziJVhCIovg6Fv2DbxHdVFRVGxT0N91QI0t27fohvfsb79DN77xFb731Bl29doX29qc0HA9ogKhnb39M0/1JGA4HdjDotXnac3QDeTcRDEn3BAIyqiOAr2E3lP+EwLkn8P775Pf2yB4eXl2/+cbVB6NB/75JzSpJVKMMdYKJcuka5AK3dGL5MnXWNFV3KfJqtcBwCcGsqGm2ZBJF169foXfeeYuuXTukfYhlb29MXYNYolwmk5EajwYm72X5pq0yHhKfe2CygULgNRMQwbzmAyAf/0wEAua2Vwaj9eHV8f1e0ft8UPSW/SJvEKF4Vh5FfIXCvSaNSEZrIqUDeaTL6qakKJbj40ddnWWxmKGwv+oEk6aK3njjahe5jMdD6vUzivfATKdDunr1gK5c2Vd4nyBVVmDe/c1msbdeLzOiTjJM0gkBIfBEAuqJY2WkEPhGAq9tYhSMbww3aZKtSdk1RFIbQyi024BUGRE7ihGLNoTIhDvZGMgmFv+btqK62XYpMiJLzKjXxEXRoog05tMJP14OUU2OmswEkhlPhgo1mkQZHjhXX1nO5oez2XH/4cOH+sMPPxTBkHRC4MkE1JNHy1ghcG4JhM8//5wenj5Q6/Va2TbenV8FFPopNusaRCxtJ5k01SjcZyjSZ12qLKbM0tQgQslpOCqoGPTIGAXplPTo6AHafSrrDQorlhxqNcwBy+fU7/eUNjoNFIZlXV6DXK6tZ6thlmXJBx98IIIh6YTAkwmIYJ7MRcaeXwJhs3no1+uNC76xSlPD7Brnav9YMDXFSAbjKcsTGo0HNJ2OaTwaEgr0SH0VnVxiKmww6JOGYGJtBtKg09kxVXUJQTliRZRARpALFUWfUesxrEK/aZuD1XZzUNqmMMYkwKTQpBcCT01gl2aUL8cuHe0Lvq8cQwqikGUDi8ijQjSyiTWYLEs3iDhsTIHZGMHElBfO7F4vp4P9fbp+/Rq9+eZ1DK+igL9HKNjTZDqCbCAYTRSXW6Lwv1jOqa5KCMp3lyf3+zminH6MeBgpMqW1zqxvR3VTjYnavlIquXv3rrrgWGXzhcBLIyBfjpeGVlb8MghEySwWtdVabfq93vHewfRTRCJ3EV2sAmIYCrEW48h7S0pxF7UcHh5ALtfoCoYFpJGlCfUhn36/h/RX3s232axpuVgggqk6wWijKc1SyvKUcsyb5xknaWKCc0VdV6OqbQcnJye9LMs0ij+SJiPphMDXCaivj5IxQuAFCLyCRZfLw7YoxvObt97+xd/6nb/159ffuPbfZIl5pBVXWiF8CY4gge7JyVEmk/Hoi/ta9kgxd+OVUl19ZTKdEFJgVJZb6iKYuiKP5QnKUFqRMaYTTb/fpzxPtfehhzTZoK7r0WKxKB48eJAQEYcQsARJJwSEwC8REMH8Egx5eTEI/NEffeD+4T/8D8vf/d2/c/rv/53f/cWVw/1fJKmZG8M1K9TogyfvLETSdE0pphFqMJPJmGI0YhCdIAKiFJFMrMvEVFpT17RerWi7XVPTNMTMkEtCJjHdfHG5LMs1CGW2bYe2bqaLxXZcVVWGcfI9AgTphcC/TUC+GP82EXl/7gkwc7xcOdzoHTST8WSllVqmqdkkia4xzVF8egsT5NISogxar1cUI5HhcAjRoPZSDMggOomSiamyLM3IWUubzQbzL7sh1kMxRZYkCaVpSnmeU5amihVnPtCgtfZgtVocOOdyAFNo+ET8L70QeH4Cl27J+MW4dDslO3T5CTAkk7+51149GK5MqubDQX/ZL3pbVqiSxKcnI4qJ0thuN4QooxNMURQ0GAwo1l46cSA6iePi+0isripaLZcQ0oY8LKK1ptiMNpBLRiZNFbqEiQsLway32/3Npu1jWYPGaNILASHwSwTUL72Wl0LgQhG48ZBsX/EqMcnp1WtXTyfT8Yop4G9/A0E4chBNTHdF0WAe6iEKiRFLTHelX0Qlo+Gok06McNrW0gppshjxYCVgEZ3BpJSmJEljJMNKGxNY9du23a+25X7tqy8FI98lkk4I/CoB+VL8Kg959xIJnPmq3yc3fXda9UfF8vDq4UPUWR4prTaBvCWYJniPekqNhppKCJQi3RXrLVE0CaKXKI1+0UeRv6Ber0fMREsIZjaLj5HZIsVmsclM2iSUQU5ZlrMxiWHinrV+XNft2JZtH1JKiIhJOiEgBH6FgAjmV3DImwtIILzxxsHmjeuHd4eD4hfa6LnWqkaNxRFKNTWK91VVUmvbzgBRLn3IJDGGjNaUof4S02Sj0YjSLKMlUmRHR0ddLaaqapRzGGJKIaB+bFEwmhWnzvt+62wRQuidntbpnTukSDohIAR+hYB8KX4Fh7y5YARisT/+jPL2zTeu3SuGw7u9LJtnWVorrbx3DvWXkuLPIa9Wa4qySZDq6vVy0kpDONwN8yynyWRKRb+gsizp9HRG8/m8K/bHNJvW+qsUWZblnJjEEFHPOlfYoHpluc6Wy4ca46QXAi+JwMVcrQjmYh432eq/JuD398fl1SvXHhV5/gBpsnnR75fM5GL9ZRuvDJsv6PiLqERrRVEozIw6je+aQepsb7pHo9GYbOtoMV9CMqfdjZeoteCTmBTmR3qM8jzjPM81scqDC/1g26Jtm7wsVxrRDJN0QkAIfEVABPMVCnlx0QgwIwdGFMbjw+baW2/MB8XwZG88no8Gg41WbBHCkLX2i6jkFAX8JdJiBqmuHiIX1d2x71GnidHMYDikohgQIa6JUcwcUpovltTULSEdRtZ5IkzL8x5leV8jTZa5YAvr3XC5nA+YT7s6jEiGpBMCXxEQwXyFQl68RgLP/dFRMv3+od3LknJQFMvDw8PT8Xi00No0cE9QSpFHqizWVtbrNRnUXuJd+XEYP9RBMHGYof7Si7UZRDMOMllCLlEyFWo4trVUlRVZ6xDB9KlfFIpJZa11g6qp97ZNPW7bJCMi+T4BgvRC4EsC8oX4koQMLyyBmzfJpVzU09F4cXi4f38wGDwwRm+1Ug7DEKOUeJf+BoKJO5mkCQr6KWltOvlEycTXUTJ5nhMCFVqg2B+vJmvqphNL/cUwgYAwn1JGpxR46F043Kw3V6rQDu7fv5+SSAYIpBcCjwmIYB5zkP8vMIEPP6RQ96gtxuPl4ZUrd4pB706amHmWJk2SGOS2AsUbLmMEg3oJKcQfeUx1IWqJcmmbFumygOgmQfqsT1obWiwWNDs9pbppujpN27bkkG5jpVDwNypNksSkZmi9fbMq6zdd20y9H/SISKNJLwReHYFz/EkimHN8cGTTno7ABx+QX63I7k/G6+tvXnnQ6xX30zRdJknSKMXIkNlOMKvVkrqbKJHy6vVyiqkymKW7hNl/ced+vGQ5Xrq83W5pDsmU5RbTLfkQL1gjQkqOtNacZlmSZukAYw/rprzqXTspadn76KP7hqQTAkKgIyCC6TDIfxecQLh1i9pskm8no8k8TZNZmiRrbUztrHdVVUEsG5rP53SKqCQ+c6yHekt8NlmMSBxqK967KA4aDIadeGLEsoK14uXNVV2R0ooM0mOEjrEQ5GT6/SJnCpPGNntV04znJ+tiMFhqKfQDkvRCAAREMIAg/Xkm8O3bhqgioPnx+EZz+Oa1dZKkq7yXr9PUlCj0O+dsiDdalhDNfL6gzWaLNFdG8aoxoxNCFEIxglFK0XBYdD8yhuUo3qC5WMX5N8RIqyVZ0g211pRlmcqzPMXCA2vdxCJFVlfb4XrNGREpkQwoSL/zBNTOExAAl4bAdEo+z7MmLcw2L7J11ku2JlEtAo6gFAfnPK1WGwimQrSSUpYXhDwXaWUIQiClVCeXKJk0Tci6FrWYGS1Xc0wjwrrJGIPXirM04yTBG+LcOz+0rd+vq3LPZ00PQA0ao0kvBHaagAhmpw//5dr5uiY/GFCdG70ejPLTXpHNWIeSOT6bjEMUzGZToR6DGYOGLDJKkxxDRDGxxsJEPdRmBoM+himCGEez2QnSakfUtBXFR88w5lGIZiAjeAuhDCmkydTQe3/Q1NW+reuCiAyaQpNeCLxWAq/7w+VL8LqPgHz+mRGIlysnG6qyQs/390YPin72EHJZeW+bELyPgim3DW03ltoGHxsSStMeWkYBggnkKUkN9fo5FYMeKR3odPaIHj66h8hnTk1TkkNUE+el2AWllTIZsxk5F67UdXPoSlvM5/MEk6Ei/C+9ENhhAiKYHT74l3DX/cRQ3e/ni729yb1eP7unDS2Upu6XLh1SZFXVUpRMVVrIgihJsq7FOkwInuIDMPMsRX2mRyZRSKet6PT0mOaLGV6vsYwlZiaNFRuTsNGYS5u+d36vrOxe7Wy/qqrk448/ViSdENhxAvIl2PET4ELv/tc33tMNaiZJf3l4de9ur+h9luXZPMnSWrFySGNRXVvalg1ttzUiEkdaJ5SkaSeNgCiG8Y1IUkP9okc5avjWNrRar5AqO6XlckHWtqSNjkV+tB5DUFqzym3jR3XiuOiTAAAQAElEQVTZjKuy6bdtm+R5jjWRdEJgpwnIl2CnD//l2nlmjoGIn94Ylm+9de142O89ynv5Ik+TUim2zrkQb5zcbkukvNbd41+U0pSYhLwPiE5clyozEMhgUFC/3+/el2Wcf0XrzRqCsV9AY8I6EcFodCb1IQyw/qG1ob/dbrPT01P5bpF0u05AvgS7fgZcsv2Pkrly5YY9PDzc5EWxKIpimfWyDStqYhWmaeqw2W5osZjTZr0mxj+jE3LWUVu33dOUlTI0Go5piBYF1DYtbbclUmtld9NlnLeua0KkwiZJOEnSBBh7ztnC2Xaw2bQ5pKQxTnohcF4JvJLtEsG8EszyIa+SwGhUusPDg228m38w6M/yXn+ulKp88Nba1lflFoKZdakvCImSJKbIFDnnIQ2LqIWo1+t3EQyz7sZBGFSWFTnru2inbS3F+bU2nKaJ1kpnFHiAT5gglTZumjRDyk3uh3mVB14+69wREMGcu0MiG/SiBE5ObrrxuCjTNFvs708ejQb9Y6XVmsi3IVikyUqaz+dIk60oCibLMoppsvg6RisW8jDGUJpkmK7IIroptxVSanUnHyKGXBxE40lrQ0anShuD//TABX/QNO2Bc3VBRAkao0kvBHaSgNrJvZadvtQE3n+f3N4e1cPhYHFwsH+/KPr3teYVdroN0ELTNohelhSfSxbTXVpryrOcEgglRiUWUYrWCWUYl6UZdMKYdwMhbchhmlKaGDk3xZo0BAO5KHQpEw9sY6+sVpsrTeMHx8fHKT5ToUkvBHaSgJz8O3nYL/1OB+xhOxoNVm++ef1u3s/vaq26y5UDxTxZg5rKhjYo2sfHxwSPlFh/QAUas8YcRBqCybMeDYohJSal1WJN89M50mWOtDIUZZQkafdaa81IkcVoZVjXzbXNZnPN+xavsxTbId8xQJB+NwnIyb+bx/1S7zVSXd2zyW7ceLt8++2bJ/1+/8gkaqkNV4QYxNomNE2FmsoWktlAGpZ6eQ81lwExa8Q4RIxhmuY0Hk0wrU/bzZbmswWWqci5QEYbShHxGKTSVNQLXrBSfWvtHiSzX1XNcL2eZ3/yJ3c1SScELhSBs9tYEczZsZQ1nTMCxgxjLWaLv/0r1Fk2idGV97Z1rnVRMnVdIe21pLIqKUO0UhQDUioKJsY5AVFKSpPJtHvCclXVNIt1m+WK4us4X5qmlJiEjElYa2OUUlkIIT78chRCM4DE8qJI5Dt2zs4L2ZxXR0BO/lfHWj7pFRO4devQ7e/vl1lm1qNBsczzbI1NqCAY65z1TVOjtgJhlBVFWfR7fUKqCxGM76IaQqJtUCB1hkbEiF5Kms3mFH9+2fsQxUJaG9IxRaaN1sqkgbggCsMQeLTdrgbelwmkwySdENhBAiKYHTzou7LLVUV+OOzV42K4Pjzcn40no5kxtEWaDMV+F1rbIPW1oRjJGGMoy3PIwpCDPGpELPFS5CRNkTrrU45p3ns6OjqiR4+OOgEpyAVpMWJWbHSitDaJMTrHcBCCm1ZVOW7boxy85TdiAEH63SMggtm9Y74ze3zrFrkkobo37C32DvbuDQa9e8rQMlBovHeubRuKd+dvt1tixBhpgpRXklCMYhxkEoWSYBxqODQcDLvxJycn9PDhQ0QzFQWIKDYiJoZkdNeZTGs1hJwOVqvNflmGHhFpNEaTXgjsFAERzE4d7p3bWX9wQFWS5CcHB9OP8zz52LA6URyq4B1SZFWIlypvNhvCW+qimCynNEsJ9RSK0UkC4fR7BU2mU8ow7fR0Rg8ePKD1ek3xcmeIBEV/RyEgOQbLKKVTZj201l4ty+2VpqkGiHoSkJfvGiBIf8EJPOPmy0n/jMBk9otDgJk9ttYiTbZ+55037yHN9XmamlmaqC2rUCOGcZBAqMqykwTkQFmWUYaopQs3AkE6CcW7+kfDMdJkPdpuS4qSmaPgv16tqUYdxzmHjyFSrNAhV6a4aK07QOrtAFFSkaZpcvv2bdXNJP8JgR0iICf9Dh3sXdxVSCb8zu/8VnP9+pVlv5+f9Its1utni8RQScG1tq1jJEPOWopfhiiXNEkpdOkvTyjdQywZDQYFhnk3fouI5+TomGK6rCqr7qKAyJYVMwxjAnHPejsp22ZaO1uc1nWKNFtcfZxNmhDYGQJy0u/Mod7dHe31rts33rix7vWy0+Fw8KDfz46UopV3trFt65u6phJ1mKZpKDGasjQhpoC0maPYxdRZr9ejHNENIRVWIoo5OTml+SzeeNkSpEJaa7SENWZWxmQo4Qx9CKMQ/GBxetpbLpc6rkuaENglAmqXdlb2dTcJvPceIRW2qSCB2bVr+78YjQafMYel823rnPVIZdFiuUBdZQVZMMUaDAyDyMSR+yL91aXOIJgA8cSHXs5mM1osFoQIieK0NE0xTBivVZIkqVK6x4EHwblRu1oVZVmKYHbz9NvpvVY7vfey87tCwK9W15vhsLe8du3qPaTK7jH7pfeudq6xdVNh+jJU8YbL/HE6DIEI+eDJ2hZBS+jqMIPBEFFMjve+uxcmCsbG1BrCIa0VIT/GWmuFf0Ypzpi4sM6P1uv1AIJJQwi8K8BlP3ePwJP2WD1ppIwTApeJADOHDz4gd+PGePvGG1cf9XrpAyK/DKGtWts0Zbm1m80y4DUhuqHp3gT1lvgYsUBt20AogZBao729KY3HY4rRSrzyLAqmquKjYxx51GwQ3ERs+DhCNYbiCvq2bcershx57zNMlPthAEH63SEggtmdY73Te4q/+mE0OmzefvvNeZaZU2PUUmveQjSVtU272ax921Qhy9JOJkXRR8oLxX6KF6L57vVgMICAhnidUY26DSITioJpW9tJiBV3KTN8llasU1aqcMHv1W2755zr3717NyEi+c4BgvS7QUBO9t04zrKXHYHMFUX36JgVCv3LXi9bJYkqiV1T1Vu7LTeBVQh5nnYiiVGLQdGfOZDSTGmW0GA4oH6/h4jFUVmWXwim7cRitCGlFJpmY5LEGDMgDlcQxVyxzIN+v5989NFHqtsU+U8I7AABOdl34CDLLj4m8Df/5ti9+WZR9Xr9xWA0fNQf9B9po1Y+WAQiZVs3tUWkEaCGTjCj0ZCSRBMxerQ4PkonRjdIeXWCeRzFlBQ7DRlprUlrpXQSryczPQq8h1LOHhYvjus6RYpNxXmlCYFdICAn+y4cZdnHjsCjR4+8tUndmwwW169f+2w8Hn6mFM+ddWXTVFVTV61zrce4TjCYTkmSYNnQpcCiQKJ0YhRDFCCYLcU6zGq17qYjYoFc9OMIRmsU+nVOxINANAxB9cvVKjvKc0XSCYEdIfDFyb4jeyu7udMEPvjgA2/M1fZwdG3xxo3rnxXF4BeoiJxAKuu6rrZ1U1ZNW7eA5IpBP0SRGKMgD9+lxBCZ0HD0uA4TxdO2LcXLlWNrmiY6h5gZglGslNJKqRStz4GHnv1AN00+lvthSLrdISCC2Z1jLXsKBbz3HtmimK5vvHPzrs7MpwhpjlvbLOt6u6qrctO2NQr/oc6z3Pd6OUETnVycs6RQxI8psslkTMWgD54Bgjmlo6NHFFNl8ZLlEEKUDEfFMHOCQCfOOOAQRpBQgWYwDzJmWFx6IXDJCYhgLvkBlt37awL4gx/Q/FtvtdVvv/vmST9PPk9y8ymSWXcRjcy25XaJwv2pC3ae97ISgnFJYrAMURRMQDElXqIcHxszGY8pzzOKD8uMj4yJw7quEe0E0lqT0kpprRKlVY8Ujaz1+5u6nuJzcmyRCiGIZABC+stNQF3u3ZO9EwJfJ4Bow2ZZsxnkg4dvv/X2j6aT8Y+dt4/W6+Vss15/7qy9l2bpstfr13maeqNVJxiLlBiCIIglp4ODg+6eGEQkNJ/PablcUfxlTIgjCoaTJI1XkhmtdU8rPQ7OXd1uqquIcgZ3795NsVUKTXohcKkJyEl+qQ+v7NyTCHz3u9/1f/fv/t36O9+5Pvsbv/Fbdw73D36qme8gSvl501Q/Ze//ymj9M9RfPk+SZJmmSauV8oh+SCtN8Zlkk+mE4n0xiEhotVp1LT6jLF5dpiGkJDGM5bTRJlNKDV0Ih42tD+oQ5HLlJx0UGXcpCXy7YC7lbstO7TIBiCJg/0NRXK1++7e/8wjRyCeorfywl6V/YYz6C6PVn6VG/QkH/+eQxYM87217ee5iSixJE8qQGhsOCur18y6y2W43Xapsu93ivSMIhdLu2WSZwvwpLFN4H/Zaa/dQ8+kjDZe8//77kiLDQZD+chMQwVzu4yt792sIRMn843/8+83v/d6/t3jnncm94bD/k+Fw9Jf9vPeTpKd/bBL+gVL8436e3yt6/VWaZhbRCGlWlJgE0UtBg6JPkBHZtkEEs6T1aknOthTNERtEwylCmTRJc6N4xIHHIegCabL0zp078t0j6S47ATnJL/sRlv37JgLu8PCw0nrv5ObN6z97++03/uqN71y/0yt6n7HiO0apTyfT6b3JeHKamqSBICh4FPGZqej3aTQYUL/fo3in/3q5oMViRm3TYB4P6Vjy1nOiE52ZNEtNWiTaDLRSRVVV+XK51N+0YTJNCFwGAiKYy3AUZR+eiwDDDGj2n/2zf7j9T/6T/9vJH/7h//rhb928frx3ZfqIbHigtbk7Ho5+XhTF3TRNV0Zri8gkaK0fC2Y0ovFoSBnSZpvNCoKZk0UEEzcmeE8UAiOKUQk6o00fy40UopjNph360SgJmB7nlSYELisBEcxlPbKyX09NAJIJmNnduHGjuXnz5uawKJZ5zrM8T+/lefaTLEl/mmf5cZZmiHaUM0ZTH+mxeD/M/v4exSgm1mEWi8c/QIb1YXVdj0AIimGFrFrSy5J8aL073G7Xe+7kpIc5tEgGFKS/tAReSDCXlors2M4RgBQCmkNrsfP1cDjc9PujWa9XfJ71ep/3er05ZFNqrRzCEkJQQgUks7+/T5iX6qYmpL0IBXyKV5ZBHKSUQvpMYXbEQkmSaWMGHGjaNPW0LEMnGHwWgiL8L70QuIQE1CXcJ9klIfCiBJDfIlvXtlLKLFE7WfR7vVWWZ3iv3JcrT9OU9vb2aDIZk3ee1us10mQL2mw2yI4F0kilQVhRMgrrSBD59JhpBPmMkkTnR0dHCdYl30FAkP5yEpCT+3IeV9mrFyDAqM1gcZdlbZOmeqsTs06zfJ0m2RbCQZRD5L0jpVUnl8lkQsaY7jdiYppsiYK/Rw1GIYLBeiAYYrxOjNZ9Zp4QqUmaJn0IKrl9+7Z8ByMkaZeSgJzcl/Kwyk69KAGIIDjn4AnfIhKpjFYbrVWpDQr9ENCXabDBYAjJTFGH6XdRS3zw5enpKYr9FmJhwjpig1+UMYnuIYqZJkk6dY4Gs1mT9ft9+Q6+6MGS5c8tATm5z+2hkQ173QQODw+dMa6BTzZK6RnaHJKpIJ9onoDqChWDgsbjEQ2GA9Ja02KxoCiYtm26ze8E4z0rHf+ZXCk1UoonSvkhkctR25HL2X+KSgAAEABJREFUlUm6y0rgZQnmsvKS/dotAr5tUwhGr4j8I+LwSGuzMsbUkIkziUHk0qPhaAjJjCnLUop1mPl8RlVVx8ila97Fy5WxpNYpK1UA4YiIR9Y2Beo1BjUZJumEwCUkIIK5hAdVdunMCPgss421fh2YjrRSEAwvtVY1s/Ja6+5qsniZcqzDIBqh7XZDs9kcwy21bUvIsREiIIZEYqSSIvoplFEQDE0gmFjwz7C18nRlQJD+8hEQwVy+Yyp7dHYEfFlOGqSz1krxMbM60qyWeF2hodjP3SfFS5an0wkNkSarqormiGDW6xWK/hUxZlGa2XunrXWp1jo3Jhli/B4ENFVKxcuVDVaEOfF/7KUJgUtCQARzSQ6k7MZLIRCuX6d2bPJNL8lOWKtj1noGSUThtPhEBCaejDFdimw4HHaF/s1m29Vi1usNBfzD/DGSgWRi0KPyRGvUX8IBpLPvnC6Oj49TrEu+i4Ag/eUiICf15TqesjdnS6C7w38dkirVGcSSHGmtTph5AbPUIXjU8F1ANEOjL+owMZppUeCPV5PN53MK3pNGKg0zRskovE4hJAiGDxHRHDZNPcwyFG+I5Lt4tsdO1nYOCLyGk/oc7LVsghB4CgIQSUDzabpp0mF/BTmcpmn6EGmtE0hlSxQsWgxLUOzv06B7+GW/W/N8vuhSZdZapMm4G4d58X3jlJXq+xD2IJ19ZjtcLBb53bt39RczyUAIXBoCOOEvzb7IjgiBl0JgubzhqspWWZbMEaHcN0Y/4K4WoxtIxyMioSzLOsnESCZDQLJaLen0dEbxFy8hqS6KgZgUNtA473qQy9hTmDrHoyzLemgiGMCR/nIRiCf85doj2RshcMYE3nuP/I0bo5o5WSWJOYJQHkEsMaKpidgjmunqMPFqsljs7/f73TPJFos5VXUdU2MUO0iJQyATfMiRXhsiwTbx3k4Xi8Worus0hPCtV5PF9UgTAheFgAjmohwp2c7XScDjw22WqS2il1MI5iTLDGSjKmYfb7okhW9SnmcUH345Ho+7yGW1WlFVld3lypAHVkEMMcU6TALR9DFuhAhnH22KiXI1GSBIf7kI4GtxuXZI9kYIvAQCAeu0StWVMYw0GZ8miV5orbaQRMtMsQ4T8jyn6XSKgv+IYrctS1qv1l/dExPH8ePOKMU5Xg699wdt2+6v103x8OHD5MMPP5TvZAQl7VIQOF8n86VAKjtx2QhABFEwPkmSWutk5TjMtYmXK6slpiFNRk5r3Qkm3nA5Go0IUQ61TUOz+ZziFWVIgRFk0jVELyjHmFSxHiIrdtBW7rBtmyEElV65ckW+k5ftBNrh/ZGTeYcPvuz60xOASEKFSj+R2iasFkabeCXZjJm+vJosJGlCjx8bMyIU7bsHXs5OT+nk5ASpsuoLuQRidFqbBBIqKNC+82GfmYZt2+bvvfeefCef/rDInOecgJzM5/wAyeadHwIQjNc6rY3pLbWON12q4xD8JlBo0LwxiobDgkbjEfX7Ofng6PjkmB49etQV/Z1zFBC+wDAK0ZBJszRnRRMf/J61flyWZf/27dvmOfdYFhMC546ACObcHRLZoPNKYLFY+PgbMZyZtcmSI836iJjigzAbj1o/MxPSXDQYFBSfrmyM6e7oPz4+7uowXwpGK8Wo4RhEQbEOMyIOKPKHCQQ2xL6nkJBCY7yWXghcaAIimAt9+GTjXyWB999/32/39lqT0sZwckyKjxSrJZGqfEC4go2JUokPvYy1mCibzWbT1WC2222XMoM4CAUYCCZBlkznWqmBUnocgt2vazcZDod5XA0ao0kvBC40gQsjmAtNWTb+UhD4Y6LwkMgGpUqtaWaUOlFaLZXiLXbQogVmplh/iZcqxzv7GxT6l8slRdHEQv9jwXDslIZi8F9PM49C4D3n7BTz97GemCYTwQCE9BebgLrYmy9bLwReHYHvQTD/HyIXkqTiTC9Z8xySWKBtFKsG1ohPWMbkhL68XDkKJUYv8Z6YOIxXkmE+QscoyGitdKoTUzDTHqZBMq7AtARNvpuAIP3FJiAn8cU+frL1r5IAc/ges+9VVZtSvlFklky8QFsp5oqZLYTitdYo9g+7Fl+3bUsxioktviZ0mI8CIVumdYJlC8hmCsGgqf6DBw/Sjz/+WGG2M+plNULg9RCQk/j1cJdPvcAErl+/7obDpAqBUeCnGWQxJ6YSQ+uc69JksQ4TU2RxGHd1sVjQ6elpd4e/94G894T54SRKlNI9Ih4jQBpjfB91nAT1G/luknQXnYCcxBf9CMr2vw4C3tpBgwBkTcQnSvEJE21C8C0E4QldmqZUFAXFWkx8HaOXKJiyLCk+YTm2AEMppTQrnSGaGRKpkXN2gFRajvk1ViO9ELjQBC6DYC70AZCNv3gEPvyQQl1Tq5Tb6Hg/DNOxJ7+CXGqIAwPf3ckfBXNwcEAxkolF/ni58nq9pljsb5qWnHOowxBWwalSVBC5ETJw8YbLPjoTBXTx6MgWC4G/JiCC+WsW8koIPBWBDz6ATVYfW2P8Nk31CSopx8h3LWGWCtJwWElAmquLYKJg4qNjqqqi+XxOUTDxdds25KxDioyVYpUwcR9vhsiwTdq2RSTj4q9capEMaEp/YQmIYC7soZMNf40Ewq1bt1rUSba93uDEGH0EESxQQ9mgtUQctNYh1l++fLoypNEV+pH+6h4b0zQNWWeZiBRFwSidMasB3u9ZG6ZY/svLlRXGvbxe1iwEXiIBOXlfIlxZ9eUkwMyxkO+TJKmLIlklWs+MSU60MXOlVIWQxGmtQpalNJmMKUYwWusuNRajmNiiYBDxECIeDsFrpThT2hQuhL22bSAZ+6Vg+HJSlL3aBQIimF04yrKPL4VA27a+rlWVJP1F0R8+7OW9ozTN1sboBh/oo1RiHSb+ymVRRF8EOjp6RA8fPuiimOAD1UiVtbZF8KISCKrPxBPUcyZV5fqLxSK5ffu2fEcBU/qLSeCSn7wX86DIVl8MAjdu3HCTSVanqV5nWXaaJump1mqDaARpMgqIZrpnkxVF0dVj4vv46P5Y7I91GOcdWWvJOqdgGINle4EoXqo8CSEUs1mTodgv39GLcTrIVj6BgJy8T4Aio4TAUxIIEIQNgZAW88sQfFfoR+oL47xnZkIa7SvJGGO6In9MkUXBYFlCiowwP+PzDBPnFMLIexojC4d6jMuXy57GNOmFwIUkIIK5kIdNNvo8EPjwww8DaimWqKmwPSvUT1aIQLYQRAPpdIKJUonF/liHQZTTPZMsCubL+2EgFyxKjOhGM6MOo+LDL9UYhhqX5WbgfZmEEDjO9KqbfJ4QeFECIpgXJSjL7yyBDz74wK9WK7ggxMuT402XiGJC/H2YGlKI1yB3zyVDmovis8liqiyKJQqmqqoueonwtI5uIaOUzrTRhdbJiChMnWtHw2F3ubI8vj+CknbhCIhgLtwhkw0+RwTCrVu3LMRRQQpLfJnmiEKWitUG2xjrMLHQ/9VPKccbLq11iGK2tN2WVNcNMmJEWCZGKDoEnyrWPaPVMHiatsGPESH1iEiergwI0l88AuribfIZbbGsRgi8IAGIARkx6i5XTop0wUadJtqcGq0XRFwSEdJn1EUx4/GYhsMRKaUglhqS2VCMZkKIq2D2PqARghmVGpP0FfPEOzfVutc7OjpKsC75rgKC9BeLgJy0F+t4ydaeMwJRMkh32STPN1mezHRijiGRU7QNpnXPJsPr7nEx8XLlWIeJUkFqjZbLJVkbHUQYOnbOaiyDKEYVPtCUXJjUvirSNJXLlc/ZcZfNeToCIpin4yRzCYFfSyBerjxO00oHs0yS9KFO9CNIZUXEtUcHaVAs9A+HQ0QxwximdI+NiQ+/RAoMabIAwVjUZDxTUIlS3EfObIqYZkptKOq6TlHHOU/fVZJOCDwNATlpn4aSzCMEvpmAhwSaNM1XkMux1uZIabVipiiY+GwyipHLYDCkyWTSXbYcI5iTk1OqqjqKpWtwETJjlDDrHl6MmNTEMQ23Ww8/9eRyZZLuohEQwVy0Iybbex4J+MPDQ6TDaAu5nCilj7VSS2auII3u8f3xfpjBoKD4bLLBYIAi/7b7fZhY7LetpeADMcUMmUZBX+VEakjEYwrcXa58/75crkzSXTgC6sJt8SvYYPkIIfCMBALmt70elazDnFU41UbP0dZKcUPE3dVkCEM6wcR7Ytq2pdVqSSvUYaJknOs8xKj5a9RoMixTQFDxqcqTyrZDNXTphx9+GKcxSScELggBdUG2UzZTCJxbAhBBwMb59XrdZMyrJDWzLElmRuulUqrEdIsW0jSjvb297p4YrXV3FVl8dEy8LyYKB+tg55z23iVEoQeTDNm7iW2bsWua3s2bN833v/99+c4ClPQXg4CcrBfjOMlWnnMCUSBFUdg0TbepShdJYk4QwZwSqS0zSvUheGM0xeglNmMMNU1Ls9kcbUao4aDQ7xiiUW3rDCIZRDE0cCHsBe+miXN9pNaS7373u3y+UcjWCYG/JiCC+WsW8koIvBCBqqogEdMkSbpCLeYoNla0xkobj46Zu6vJICJKEc046yGXOcVif1lW1KIWU9cthq3C7CkRF+TDftco6S5XJiL5zgKC9BeDgJysF+M4yVZeAAKLxcJnWdYYE7ZszAw+mSnmeD9MgwDGMzPleUb9Xp96eQ97xLRYLCGZBaIZC48EyMXidRsfDZPAJX1mPUGbIvoZNE0ToxqFBaUXAheCgJysz3aYZG4h8GsJvP/++76u92zTcN1W1cZau2HFpVLcMCuPegwhuoFkcur3C0IKjZarNc0hGRevImNN1jmy1jGR1kijZUrroTJ6jNHd5coPHz7Uv3YDZIIQOGcERDDn7IDI5lxoAuH6dbLec4UayooDL5k0JKNqBC9Oax1Qm6Fev0fx0TE9RDJlVdEiXklWloheWnLWkfeBGQtiHTkzDznQtG2b/XVTjtu2zUIICo1JOiFwzgmIYM75AZLNu1AEwve/T+5LwQTFC+KwhgkqIo5XkvkkSUKMXg4O9jvJWGspPjJmsVjQer2J0QsxOu+98T5EmQwhmj0X3NV2Ux7Oa1V8TIT0GWG1dLE62dqdI6B2bo9lh4XASyIAL4Tvfpf8wUHWpCmvtaYF0mJLIo6FfkQx7JhVyLKU4uP7x6MRxS7eBxNrMav1OkYvxKwYktKBKMHrHrEatY0/3NbVQXDrYkhkPiQp9kd20s43AXW+N0+2TghcLALMHJDGcsPhcJuodKm1mkMyCwpUBh9ajw7VFRpCLqPRmBKTdKmx5XJFK9RjIBXSxjApVj5QEkhlgWnQ2ma/LLf723VdZETJB0RM0gmBc05AnfPtu0CbJ5sqBB4T2Gw2TilVoUi/UlqfKqVngcM2BN865wJDDfFKMkiI+kVBmN7JJUrGIx8GwWBFcS7SEE1KzH2MHlPwY6bQr9frFDMoNOmFwLkmICfpuT48snEXkcCtW7d8ljX6A2QAABAASURBVGUNpQppMnPMik6YeBNCaK2NQQxCkzSlYjBEqmyPYk1muylpuVh1NZgoHGYmiIURyBjNKlOKB8xqaCCYpGlEMCTdRSAggrkIR0m28aIR8KixtMYnW631DMI41Uqtkf5qvA8+7kyapDQoBrS/t0/xxsvNdkvxsTFVWRGiHIqdYmatlcZ/GbMaaKVGAW2xWBQff/xxAmHBQnHOi99kDy4nARHM5TyuslevlwBc8vhy5UTpuWY1gyAQzahKKba6u1w5QQRT0P7BAQ0QyWwhmJOTk+6S5XhXP+RBShkoRhnFnJnEFEi5jYP3e6jxjIkIpRiSy5UBQvrzS0Cd302TLRMCF5ZAFIwrCkYdJlmS1nOTGhT79Vop1cAaPkomz3Pam067HyFrm5bm80UXxaxXqy6KUVphVtaQU8pK9ZU23T0xZdlMqqrKQUejMZr0QuBcEhDBvIrDIp+xUwRghSiYrg6jlF6n2sw1Cv2IQOJlyxWEYQEkJMZQvOEyFvvjApvNlk6OTyGZObWtJawn9hrzplqpXDENrXV7ZVlOsa4exhs0EQwgSH8+CYhgzudxka264ARghlBVBzbL+qXWZqWNmTOrJZGqsGs2INcF+aD+MugimFiTsdbS6emMjpEqQ4RCzjpGU5jVMKmMWRceKTJHYVrXvpjP51LsJ+nOMwERzHk+OrJtF5rAjRvkjUmREgtbjnJhWhGFCnKBS1yIUUtMkw2KYScZpTTN5zM6enRE6/WamqZGa8m5+JxMNkiZ9Ylp6rzfd0yDWdNkd+7ciRHOheb0LRsvky8wARHMBT54sunnm8Dt27dDnrsWlinxRVspxUtmKrHVbQjBM14kSUK9fh+F/gEliekeG3Nyckzr1ZpisT/+TkzbtooZglG6R0pPlDJ7ENXEVlWx3W5NCIGxKumFwLkjoM7dFskGCYFLQuC9997zkINNAsW6C9JjvIQptkpRjGo849untaIsTTrBpFlGm+0GNZgZrdYrCKakmCpDPYaJWetEZ8Yko8QkU2Leb5smXk0W02QskrkkJ80l2w2c4pdsjy7Y7sjmXmoCAYJBRosqSGWJL9sCkQjSZdxACJ6ZgjYKEUyP9vf3aDwakrMtrTdriKWkGL00TUyROXbOGQqUIU02YKWmIfiDetvstcb0iEijMZr0QuBcEcA5f662RzZGCFwmAuH69es2z6nSWi+1Ngut1YaZ60DBMoeAtFgYDgu6/sY1unL1kJTWqLs0hCINQSpdw2tGFGPa1mXBU6FYTZz1V5qmPuQqDB4+fJh++OGH8l2+TGfOJdkXOSkvyYGU3TiXBGId32k9rdM0W2nNUTBLpeKvXIYGW+yYKaRIkU2nY9rbm1Cvl5H3vns22RppMu8dZiO2rVWttQkR51jpEO8PbesOLIdBnufplStXdvC7TNKdcwJyUp7zAySbd3EJMDNcQD7L6kbrdG0MzyGXuWJaIQqpkNOy3tqAIcSS03A4QBsSRETHx0f06NEj8sERohwMPTlrVQghpRAGrbMHddscMLWD2pi03+/Ld5mkO28E5KQ8b0dEtudSEYiSOTw8tPj7XxKZFT9+bMwCO1mhpmIRrQSGYbI07Z5NNpmMKcXr+Fyy45NjimkybTScEuJrRRQSrAM2UROt9NQFPQ5r2y+KQq4mI+nOGwGcsOdtk2R7viAgg8tDAFFM1iilNkQ8R+kFUYza4rUlIs/E9FgwBU2nU0QzPaTIVt3VZM5ZRDQasxExOo3OGJOlSTIwiZmk2ky2dj1qmjwjIo0IhzGUXgicCwLqXGyFbIQQuMQEPvroo9CiU8pstaZ4R/+cFXeXK0MInqEEgwm9Xo/is8kGg0FX6F8tl7TdbrvXmK8TDBFpZk6VNoXRyaRp22uL2fLKsjke3L17FzUaku80IEl/PgjIyXg+joNsxSUm8P777/u9vT2bZVyFoJbKmLlBNMNK1dhtx0RIkzFlWdZFMOPxOMqEtmWJKGZOi8UipsfiOAQ/QSOtliql+lh+r67bt8tN9Va13U7sYBCjGIV1Si8EzgUBORnPxWGQjbjkBAL2zyLyqJTSS6XUQmm91oorfAGRJgteKRWyLKVYg5mMR5QYTXVVUbyr//T0tLtsmYgJgRA3TWOstblt3bipq2ubcnN9U7ZTXtjenTv0OJ9G0gmB108A5/fr3wjZAiFwyQlEwbgomDzvPb4fRuk1syoxoSVGHUZxd7lyjF4miGBiTQYioYcPH6E9pHjTZQie4p39m81GVVWZllU52Gw3+9tteeiqcrrdLgfb7ZG55Cxl9y4QARHMBTpYf72p8uoiEYBY4BHyZVm2zvmNehzFrDB+C7l098MEdKjfU/HFc8n6/R4mES2RHotXlCFyIaTGIJom1mTYWpcE73rBhZH3bhICj0NwBdFRilXFy5mRebtIlGRbLyMBEcxlPKqyT+eOAGQSiqKwxmRbTbzyFFawzgYWaEIgRxS6OkwSH36JYn+8JybPM6qbmrZfFPohFaTKWjRk25RSKPInJjE9o81AKzUIwRf9fj/Fzms0rBr/Sy8EXiMBEcxrhC8fvVsErl+/7opCVUxuEwKtgvebQKHGl9DiNV4GgjcoiiWmygaDgrxzVEIwMUVm27aLYjAPG4Q7aZYkaZL00jQrVGJGlsLA+ywKBqvcLbbPsrcy76sjICfiq2Mtn7TjBB4/vj9v20BVcG7tg18zcRWgEe9d8B6BDAXK4Ii9vT2aTqakmKmuaqq2G0JBn5iZEOVwnucqy/Ikz3tZr5f3M52MmHnok/g4GWKgjg0D6YXA6yMggnl97OWTd4zAl4/vV0qXnsKSfFh676vgfYv0lifIhdEgEHocwQyiehDBbGi72VCMYqJw4nSlFCOIUUlMkhnTh1Imzvox1SE/IoqFfhHMjp1f53F31XncKNmmFyAgi55nAuHg4MA6F0qkyOaQzMwHt0Hs0jKThzO+qMMYik9YRmSCgn5Nq9USbUV1VRGz6u7sh5hQi2kV6jiGmHvOh4n1btp4VyBHltwmUucZhGzbbhCQk3A3jrPs5fkgAB+QTRJXpqmZac2nEMWKgodwQhfFBAoBkQkNigEkM6AsTcihDrNcPpZMjHJQ1CdEPeSsY+yWRlSTheBGrm3HbdsUzdFR1r9zR77bgCP96yUgJ+Hr5S+fvlsEomDgC1f1++nMmOSYmWfMtGL2NZF33tmgoI1Y4I+PjYm1mCzLurv5T05OKDhPidYQTMDcDvEMaQ6UudYObGuHIfi+MSbFMvLdfvZzS5Y4YwJyEp4xUFmdEPh1BJg5psD8/v5+nWXjZcL6FLI4YVZzLIMohrooBvN1T1QuioImXzz8cr1eU7wfJtZhEPVAMJ7gIVZKaaVUysQFajpD5WlYVb4PwcjTlQFV+tdLQL3ej5dPFwK7R6AsS5fntDF5MsvS9ChNzIlitYExWqIACREpfDNTpMdisT+KJt7BH59JFkUTXzukzSAixnLGaJVBMn2k1hDBhHFZboenp033XLKA1e0eYdnj80IAp/F52RTZjpdNQNZ/PgjcvHnTJUlS9XrJMuvnRyZFqkypNQWCYLh7unLc0iiY+GyymC6Lj41ZLOZdqmyz2aDAb6GiwMQhFvoTyKYHOQ2tddO6bsdELgpGYz2MJr0QeC0ERDCvBbt86I4T8NPptEWtZJMn6bFR+hgWWDP5Blk0D1FEeRAkRHvTCY1GQwil6eQSH3y5WCwoCiemylB3iY+N0Yh+MiTLihD8tG3bSdsGCEcuV97x8+y1774I5rUfAtmAHSQQi/0W+11qZeaG1SmMsibmipni+BCCJ+S+IJcRjYZD0kpRXVc0n8870UAi5H2gpm0hnxbf45Awqz7WOfHeTpxqe6enZD76iDANY6V/QQKy+PMQkJPveajJMkLgxQh0gmEIRbFeBQ5L1FBWeF9itUiTxWeTUdDaUPzxsdFoRP1+dAfRcrnoJGOthWA8xXtj0DgEQilG56R4HJjHiinfbpem1yMER1ir9ELgNRBQr+Ez5SOFwE4TgEjgAPaopbRGhQ0kA8HwSjFvmLhGNOMACIJRlOf5V5LJ0ozW681XEQxRIItiv3WeKbCGpDJmNcSyI+W5n2V12u/L/TDgIf1rIiCCeU3gz9nHyua8BgKj9chx4FLpsNJGLWGIFRNViEYshl4p1dVh4lVk+/v7NESqLF5BFm+6jBEMEeOfQmNG/QV+4lQRFcG5EZEfOOfyXq+nSToh8JoI4Hx8TZ8sHysEdpzA9fevOz3QNRtea1YzRDZzlFW2RCGmyWKUQ0oxZVlG8YbLmCpzSI0h8ul+eAwCIa11lBBDRpoVp6jLDDzRyHs/blseYNkkhKDQeMdxy+6/BgLqNXymfKQQEAIg8OXTlTOVbZQ2xxh1DDFsIIMGDZ6AahDOxKvJptMpTSZjzEJUliVFycQryYwxUUBwi9Leh8wHXwTIxfpmv7Tb6cLaHhYyaCIYQHgpvaz01xIQwfxaNDJBCLxcAvHpyuPxuPXab1WiT4jpmDisoJWambs6jPehi1Ji9DIajckkhuIVZDFNtlqtUK6J06M/SHnnE8zfg2RGrnX7tmymvN1GwcQ0mQjm5R5OWfsTCIhgngBFRgmBV0Sgu5oMaaxtbvhEKz5WTCtirmCDNsAU3vuglKJYh4k1GNRUOqnE+2GOj48pRjGIduK9MAzxxMfD5ORDvOFyv6qaPUQ68fKzaCCs8hXtlXyMEPiCgAjmCxAy+HUEZPxLJOCxbguBVGTMAsMZaipLrdSWmBpEMh7y6GoxUSzxjv5+L/qCaD6fU3z4ZUyXxYI/RMPOedRaKCXmPuozU2vbKZbvI9pJ8DnyXQcE6V8tATnpXi1v+TQh8BUBpMFiBONQY6kTn2wSkyy1Nktt9FopronJBoQxEE/38Mse5BIjGUio+32YGMWs1+uu4A/BEESDAIgNk+oh8Bm3zk28V/261umdOyTfdZLuVROQk+5VE5fPEwK/RCBKpqoqSxmVZMw6yZI5BLKEXCrkwiCY0EUwaZp2N1uOxqPu3hikvigKZrlc0XZbdqkyCIa990iTUS8QjZlpYq0fLxan8NIRxgdJk/0S+1fxctc/QwSz62eA7P9rJwDB+LEe10mSrNHm2qg5MW89hRbCiGkyMsagDtPvLleOd/fH1Njp6YyWyyVtNttOMEiRMSRjnLM9RD0jzXrPBr+/besx0mkZdpRDEMmAg/SviIB6RZ8jHyMEhMCvIXDr1i1vc9tqHbZEPGNWM+/DFq2FEDwzIyCheL8LjUfj7s5+QgcxQS4bRDBRMPGZZBaCcdp7n2K5IjCPvbMHTVXuQTg5FtFojCa9EHglBNQr+RT5kMtJQPbqrAh0T1eGGLaQyalz7tR7t4FXasjGYVzAuE4y/aJPo9HjNBnGU1033X0xcYjohUPwaEH74LPg3bBt3aFr7IH3psDGxmK/CAYgpH81BEQwr4azfIoQ+CYCUR4WdRYIxs9CCCdEYYkJU+LzAAAQAElEQVQFSq1Vg6FHR8wKabKie2RMfPil1hpy2XZRDAREAWuJaTK81gFRDF4PYKY95+xeXftiPp+nWJd85wFB+ldDQE62V8NZPkUIfBMBqIEsxFJCMqdEDMHwHEJZK1aIYjhO80o/Fsx4PO6imCQxFK8ii3UYLEtROFFE1iGK8SE+IqbvvJ84FyZETVHXRgRD56bbiQ0RwezEYZadPM8EkOpCuYQ9IoxGKbVKksfPJWPiFStVQTQ2zhMFkmV5F8VEycTX8WqyKJi4f1E4iHzIO6d8CAmTyolpxJrGXtHQ+1Xv4cOHcjUZSfeqCIhgXhVp+Rwh8C0EUFtxSH2VkMwyTc0pIpY5IpMK0nAYF4w23dVkvV6PomD6/V5X4I9RDKZTmmYEERGWYSal8SY3Sg+0NmPER+PZbDMoy7Krw8R5SDoh8JIJiGBeMuBdXb3s97MTuHnzprty5UqV5/lSKXMCaZwSh4338enKHK8mIwV1JEnSCaYoiu65ZNvtphuG4OEUJqU0E5HBf5nSulCKx861+01TT7bbbY5pCk16IfDSCciJ9tIRywcIgacm4O/fv98qpdZ5nj5SSj9C/WQNcTRoyHp58pCIMaarwcRnk8U1P75ceU1VVXaCMaYTjA4hpIpVoUhNsZ6rjWsPvU+Lu0QxilFxWWlC4GUSkJPsZdKVdQuBZyMQrl+/3qZpujUmP4VgUOz3KxTqa+cdBtCL84hQVFeHiYLJspScszSfz9DmBKmQ1pq998o5B5GEHoKeIdJs+8GGvWBs/waRwWYhwMH/0p9DApdnk9Tl2RXZEyFw4QkE7EGst9S9XrLUmlCDobX3rrRt62xrAxQTlFKEWk13uXKUDDPTo0ePCAX8LlUGwXSisdYrWCn1PhQ+hIkLfqK96i2XS4iH5LsP2NK/XAJykr1cvrJ2IfDUBJi7O/ZDlmUN0mBrZrVEmLGCLUpIorE+xjGOWDFliFxiDWY8HnV3+M9ms04yKOIjonFd897GKCaFXPoUaKy1GiPCKZqmybBRCk16IfBSCchJ9lLxysqfQEBGfQMBhmRaRCso9G8RqaxQQ1kx6zVTqCl464PzBFvEHx4rih5Np1OK0Uz88bGjo6PuKcuxJmOtJe89UmUu8c72leIRajETrGu43fp4ubL+hs2QSULgTAiIYM4Eo6xECJwdAdRhXNumdQi0VkrPtOY5K7WFfOLDL0MIHnUWRVmed8X+eNlyXdeE1FcnmBjFRMGEEBSCHuMDIWLhISKYEaQzLsvN4NGjOsV0PrutljUJga8TEMF8nYmMEQKvm4DPMos0WbpOjDo2Wh8niVkjNdZ4Hzw6gmwoTRLqFwVFwUAWFCOXGMnEmy9R4CcIin0IOgSfYv4+FhpZ2+zVdTseDj2kQ5gWRDJ0gboLtqkimAt2wGRzLz+BDz/8MCAiaZWyG5XoY2X0ERGjFsM1kXcB5iB02pjuarKYIoNACLWV7rlk2+02pseImMi2LTdNa1C/6UE2I2TfDqp2u79q2/7du3el2E/SvUwCIpiXSVfWLQSeg8AHH3zgr1692qKIvx4Mho8SrR8GH+aB/BblF4tVhhjFKKVogAgG85HWuruCLMolRjKdhAIhqqmp3JbaNi1iIhcFc8W2/rCt/aDf7ycfffSR/A0AUOlfDgE5uV4OV1nrcxGQhb4gADVQfEx/1ev1Z6zNCSmeE/EGUUkDeSAYQe4LgonpscFgQJBF9xiZWH+JKTJCFwVkrUNk07K1PvHeFRDTnrduX9kwqJMkHY/H8jcArKR/OQTk5Ho5XGWtQuC5CSDdFQWDOkzWOEdrjSK/MWaujV4SPX66cpxHQTBpmnU/QLa/v98NYwQTi/2QEGEZ1GFCvGQ5Xq6cOOd7yK6NiNSYmQZ+2eZ5fkv+Bjz3kZIFv42AnFzfRkimC4HXQICZAyIR2++rUim9StNkprReMlMFSThEIgFFf0pS09VhDg72aTgcUF1X3ZVk1sZM2lcbzpjfIILJMRxhHRPUciZtWw+a5hO5muwrTBf7xXncehHMeTwqsk1CAARu3rzpEWK0aaq2xqi5ZjWHHEqiYDH0aJR0hf4e7UMwo/GImrbtBBPrMFEyzEzMrCAXY62LD7oc4u3Ue963tpkyD+I4uZqMpHsZBNTLWKmsUwgIgTMhECw6Y/qlZrPUWi2giyiY1qMKEz8hRjFpltJkMkYEEx85FijWYeIj/OMwpsowHzvnNCSDaMUXENTEe3vYtm6P2fcw3aDJ3wJAkP5sCchJdbY8ZW0vi8BurjdMp1ObEdda6TUHXgemkplaNB+RRIForbv6yxDFfo2Ipmma7sGXi8WC4CdiZtRhPOM10mS+570b++CvWNscohXHx8cJ1sVo0guBMyUggjlTnLIyIXCGBL5Pge6Qa+qmViosWas5vrAbpq7Q74g4eO9JKdVdRVZAMFmaQiaO4rPJTk9Pu0uXMV83rmliFOMzLDJordtvbLvXNFWRpmkUDFZN0gmBMyUgJ9WZ4pSVCYEzJHAbgjkh10/7ZZZk8ZExp8xqBaGUTIwqfoiCCczc3c0/GBTU6/e7DYhyQWSCon/TXUnWthaSsUiVhSSE0Mf7SVM1SJX5PiKg5M6dO/K3oCN3Kf97bTslJ9VrQy8fLAS+hcAfQTDvkyt12ahMrZh5qbRas+KSkCbrriaDLQhdkiSQTJ9imswgTTafz+nk5KSLYDAfhpaaplVYh4Ggcm/9CO8niGqGR0erHjqN1UgvBM6UgAjmTHHKyoTA2RGADALWFvDHv82yrNRar1FjWTOrklCXCcG7GJ5gvu5O/jzPaDyZQDQ9ikX+2WzeiSXAMG3bIoJxDLkYrU2OcUNr3dg5O7a2KTab1GAck3RC4AwJiGDOEKas6vUQuMyfCnmEsrzq6trUiEw2aDGKWRGFGvttmalLkeE1pUlKUwhmOBx2xf1402XbNlEsXfPeMzoFkaRYvoB3Js75PVe3E+Z5jnVoTBPJAIT0Z0NABHM2HGUtQuClEbh5k/zeXtYw6y0imLlBsZ+YSsggPk4mRjkxkCHIhyaTKU2nU0pR7PcIcKqqRh0muogIconiYYyHSKinFI/x+mrZNoebjRvIwy9JujMmIII5Y6CyOiHwEggERCWtUnqbKD1TrGcUKP4+TEPEMSzpBIMUGg2HAxqPx91VZcyKynKLVlKUi1IKdZgG7ysIJmQYNyQfDtu2PmSu5eGXtIvdy91nEczL5StrFwJnQSDe82KNSbZK6VOl+AR5rDWhDgNJOKLol0BKq67+MkSKbDQaUZalXS0mPptMKUVRQJvNhlarZfdsMqV04X04cI09JDKDpmkyyElhfdILgTMhICfTmWCUlQiBl0ogpsGsc1TmeQrB6BPW3D2XjJksPjlORy1GQSpZ92wyiILSLKPNZkurNUo2mCkKqK5rKquanQ/x7v2+J7/ng9/33o+zLOtBTlLsByvpz4aAOpvVyFqEwLkkcFk2KgrE5vlwq3UyV0qdMukFhhtmhdoMOdRjIBimWHuJvw8DURCEQRukyJarNdngiViR9YFgKoZUDMbkRGqkjJo6Z6er1WqIZRIiYqyPSToh8IIE1AsuL4sLASHwkgkwc5SHz7KqKYpkpbWZIxpZ4GORJvN18MHFJJlippgGgyS+qsPEiCVGMHHovI+zoRG31mlrbRbIDxC9TJWKD7+007ZtIR3SRCSCIelelIAI5kUJyvJC4BURwB9/j6il0prXidYLpfXSWVcj+nDQQZQQ5BG+uJpsgoL/kLAMai4ripcsN028mgzeYGbnHGNafMJy34cwQTRzJQR1UFVVgd0xaJgR/0u/uwTOYM9FMGcAUVYhBF4FgRs3bjhEJ/GHKNcmTWdGqTnkUCICsSF2FAjvuyhmhCL/cBAvEvNUlmVX7N9uS3IewQ4imaauuaorY1375U2XhyjyH8A9feyLCAYQpH9xAiKYF2coaxACr4pAQFrLam22JtGniGBOEdHEn1FuIRmPqIRiw7ju6crFoCCtdHdpcryzf41iPySCqMai0F9RVVXKti511g+89XvWOjTqL5eUYIfkbwMgSP9iBOQkejF+svSFJXDxNvzDDz8MEIQNKZVpms+U5plSvCVSDQKY6BikyDxprSjP8+5emLyXE6KSLk0WH98fazHWtt3Nl1gXe+8SF3y/dXbSNO0E0wutNynoyN8GQJD+xQjISfRi/GRpIfDKCHzwwQd+tVrZrNcrs9wsTJLMjTFrrXUd7QJZQCbQDQRjjO4kMxk/fjZZvP/l9HQWoxay1iKKaci2rULhPz5dObetHTW2GVkbirbVGXZK/jYAgvQvRkBOohfjJ0sLgVdJINy6dcuO07RKVbbQSs+0Nkut1JaZWiKOFwEEDcFoCKaH6GU6nVBR9KncbmkZf4CsxWwhkLMuiiZejqyC9ylSa4Vt3aj1zcg52z89JbkfhqT7dQSedrwI5mlJyXxC4DUTYOaATfBVNayNSReJ1idGm1Ol1VKxrrXWDg2C0WS0ph7SZPt7ezRGsb+uStqgBkPBk9aKYBa89ITCDXvvDaKaPtrIuzApy82orlcxTYbZAuMzpRcCz0VAPddSspAQEAKvhUCUzGZzxxKZjdZmzlqdKqXjfTGlUtxdTRY3jBVTlsWnK49pNBpStARSYt1QMROk0kUxMZJB0xBNjjZyrd3fbqu97XbVw3rkfhhAkP75CajnX1SWFAKXlMA5362bN2+6JGkqSniJKOZYx0gGtRhmbiEOeMJ1e5CkaXcvzJd39WM+0loR5usE07aWUNinpkUtxvncE428d1cw7sA5jvfDxKvJoptIOiHwPATU8ywkywgBIfBaCfjpdNooZzZIlZ2g3nKilNoQcQNBdIIJqLNopMmKokAEM+ouW44RjXOOmqYhiAjNUV3X1NRYlfcJ+VCg6L9nfbunVNOfzSgKRv5GkHTPS0BOnuclJ8sJgddHIOCjbZ5z9/DLJNEnrNQaJRoIJnSCiSKJqbC81+sEs4daTL/fp3iz5Wq1Iu89wUHdVWVlWTLSZCZQyIP3Y2vbSdPUfWNWBp8jEQwgSP/UBH5lRhHMr+CQN0LgQhCIgolXjFVJwnPkvGZMAYLhrg6DFBg8gYQXM+owWRe9xKcrx3tjNps1xcf3x72MEU5dNxQF44NTGJe5EIbeO6TKfB/RTXb37t1Yh8Ek6YXAsxOIJ9WzLyVLCAEh8NoIMEIVfLjfbrcNJLEk8hAMLVDk3xqjW60V7EJRQpQmSXfDZazDJHgd5bJYLFCL0ZBPSohWkCZrEMF4zcQJB+qHwAOso0CUk2MZ+RtB0j0vATl5npecLLeTBM7LTjMk0+u924aQbxKVQC60UKxWzLpWSltsZycYpVQnktFo2N14CSl1EUxMoTEzxWHbtqjLtNw0bWK97wUXBjDUsGlCkWVZEoJcqgye0j8HARHMc0CTRYTAeSCA+rw3JqmZ1SZJ0pkyZk4USgghCgaOCOTjfS9GoQ4zOVNbFgAAEABJREFU7G64bNqa4jPJqmoLqTwu9rdtyzFNttludVPXPaTIBsx6lKbJoGmSDPuqsU7GUHoh8EwERDDPhEtmFgLnh8DNm+SbxreQyxrtxJh4T4zaMHOrFAc0bGzo0mHxwZf9ok+IciCWmmKhP9ZjYgQDeXR1mHJbQjBN5pwt2raZNs6N07TNsRKDJn8rAEH6ZyPwqyfNsy0rcwsBIfAaCXz0EYVeb9giitki2jhJdBrviYnPJkNtxnitNTHijpgmiwX+ot+n+PiYuMnz+ZxOT09Rg4nBDkE6DVVVqeq2Tuu2HbSt3WvKeq8sXf/4mBIsgzXhf+mFwDMQEME8AyyZVQicJwLvv08eaTKbZbzN8x4iGHOsmFcwQY3mKFDwPkAy/NVPKY/HE6TKik4sNRZmZjLGdPNg3xD0qEQpQqE/TOu6nW63TT9JyNy+TQrTpRcCz0RATppnwiUzC4FfS+B1TAjXr5NlHmyJ3CwEfwKhLL3zpbeutdYGZy0k4zuJDAYDunLlCh0eHiKS6XXjUMTviv9fDBkRjsmzrAdBTVrXTBy3vVKvTfoeYdTr2EX5zItMQARzkY+ebPuuEwgA4FAniQ+6XDL7OaIPDGmD4n7jvXcBVX9mppgu6xcFXbt2ld544w06ODigyWSC4v+oe5xMlE+/31e9Xs+kaZ4bo0dYLLaeres0v3tX/laQdM9KQE6aZyUm8wuBc0KAmeGPmCar2zzPN5DIEmJYaq3W2MSaQnBxnliDwbCLWq4j5PnOd75D77zzDt24caOLZqbTKcU2Ho+53+ubLMuzJEkLY5IBlusnxqRyPwyISv/MBJ5aMM+8ZllACAiBl04AAghXr161EECF1yjwm5nRaq7147v6IZugtSbUZgiWoBi1XEGK7MqVQ9rbm1IxKCjLUkrShCAi9iEo52wCc/Wx8SOt1KitqkGWZfF+GBXknhhgkf5pCainnVHmEwJC4HwSuH37dnDOtWmarrPMHCdZcmwSs4E0mtQYb9Tjr7lSTHmeUVH0aYB0Wa+XQypMzrvuFy7LqqTlcsHL5dLUVY1Cvx8F7/a0UmPUc3rYe40mtRhAkP7pCKinm03mEgJC4PkJvNwl33vvPY/0VgvBoNivT7U2J0li1saYBlGJQwuKmSAKSowmTOtafB+CJ5RqkE3z5JyleGVZ0zTae5sH74fBhf3Q+qlzCcowdw2RFPtJuqcmIIJ5alQyoxA4twTC3bt344/AlEmiTrGVUTIrrVUFuVhGrQay6VJlBD+EECAVD6E4sq3thpgH0czjPwch+PgiZaKBC24fwtmv67KPmo1EMCTdsxCIJ9KzzC/zCgEhcP4IBPzxt5BJCZHMjEmOtTYzrZMVkaohD2eMCcYkpGM9RqlOJvG1ScxX98gMh0Okz4p4MYBK0yzBtL5mNfXeTZmpf/fuMpX7Yc7fwT/PW3QWgjnP+yfbJgR2gQBq8uSSJKnyPEeBH3WYJDkyWp8qxVuIpzUQTJomnUyyLENhP4sioeFg0F1BFi9bjvfIXL16hfb393k4HJg0TXtaqzEkNYFkUOjXab9P8jdjF86oM9pHOVnOCKSsRgi8LgKMFBia3263LYabLNOIYvSR0uoE5kFdhtsQgsc0Ml0N5gvRoODfgzEKFPzjfTBDRDCx4TUimBROSnJmPYZkppATROMGo9FpGkKQq8le18G+YJ8rgrlgB0w295IROMPdQZrMoUhfe6+RGuMjrPoY1fu1c65F82gYxV2aDNHO42gmTVHwTzrxQCQYmtgYUU8CIfWUoniz5R6kcoDXU0Q/PSIyaIwmvRD4RgLqG6fKRCEgBC4SAf/mm2/W/X6yShJ1jA0/ZhVWCHAgHe9D8ITXqL8QJMNoCk0TUmkYp7oWJaNgFqIYpfgUEdCQFUMw/mrbbg+ttQVR9/BLhaH0QuAbCchJ8o14ZKIQuFAEPLa2S5Mhv3ViDB8rpVfaqEppdkpxCPEJmBBNHEIimB0KwThGw2SCXLpxzlqytjUY3YdvpiGE6977q4iQhovFAsX+2/K3A6Sk/2YCL/kk+eYPl6lCQAicKYFoC1uhU0rNIYUZ5LBEKyGXlmARRsOQMCTuPjou8mWLIx6/DpAQ0mv4+xByzDf2Plz1nq4gzTZqmiaLzy2Lc0sTAt9EACfQN02WaUJACFwUAhzzX0Q+TdMa24w6jJ5DNBCM2hBxQ0SIYlTAOIqNFXeSCTGuQfMwCObpeqyLMI/CEEV9GmKeQ7QrzMko3nTZ6/V0N6P8JwS+gYD6hmkySQgIgddI4Hk+GkIIh4eH3T0xqMOg/kJLRC9rjO/uh8HwK8FAIBQNExCtRLkESCY2QhenYV4MVCzox8L+xDm/j7TZBA4rIDGDeRmzSi8Efi0BEcyvRSMThMDFJPDxxx+HLMvivS9IjXVXlHWCgS0s8+MIRmtNeN/tIESBbBiqMl8IBmLppmE6XrLGfylRGGDmMeadMLfDpkkyvNd4L5IBCOmfTEA9ebSMFQJC4KISuHXrlrcINdqWIJgQ02QzCKLE/lgMA4RBXzaM63qIont8TBzGEZALfSGhKJD4JOU+opwRlp96z6jJtDnmi2myOB0vpRcCXyfw+gTz9W2RMUJACJwNAT+dThHBhA2zOUaK7JhZxSimgVh8/AgMKbb4OjbI46soJo6Pcoktigbvu1oMhgMEOfuQ0F4ILqbNRDARnrRfS0AE82vRyAQhcGEJxEvBEK3QNk31CcQQ74lBsZ+/iGIoTu92DtO6IaTx6yKYGMlgNk6Uoj4zTWMUkySmhwVjfUb+hgCE9E8mICfHk7nIWCFwngl827ZFgdjhcLhl5lO0Y605psnWWLBGFBKfvPy1VFmUzJcNy3R1mDjEMghkFGTCkEqYYB60Jv4gWYJpkiIDBOmfTEAE82QuMlYIXFgCkEKUh6/rujHGLJWKD73UJ9ihhfehQgQSo5tfSZVBGl2KzHvfDTEvYT1dU0pFiRi8R90l1l8cohgalGWJ9yRXk0VY0p5IQATzRCwyUghcfAKPL1cebCGZOeSAWoyCZPzWOWchkhjldAL5ck8xrvttmDj8chyWiy8Z9RiN11EoI2Y1wTwTa228sixGMfLwy0hJ2tcInEvBfG0rZYQQEALPTOD27ds+SdrKubDU2hwhNXaCAGWDFbVoX4tgII1OMM65rh6Deb7s4RZGIKNSjBiG4PcwPEAEs7fZbJA2Iyn2A4j0Xycggvk6ExkjBC4FgUePHvmqqhqtkxXscARLHCE9tgohdFeT4T3FFnf2l+XypWDiOMz75TyYlWM6bABJ7betexMeurbdbmMUg/oMxTRaXJU0IfAVARHMVyjkhRC4DAT+eh8++OADf/Xq1TbPGVELnyilYxSzRCQTryZzMEas1XQLRJHEFqXypWDi+9jiDJiX0KJIELGECUR1zXt3FdOG8/k8RjbytwQwpP9VAnJS/CoPeScELhOBgJ2xZZmUzCpeRRZrMAvIYYvxMU0Wp8eGt9SlxaJgvmxRLl82yCXOozCETMIQ81wNwV2FjEZJkmR37tyJabI4jzQh8BUBEcxXKOSFELhcBCCDGKH4LKubJKEVFBKL/WjxdWggCR8F8uVeY/7uCjKMJxTwuxanxfFfDGMaLBb1CyLeRyR04D2P2rbN48Mvsa44naQTAl8SuGiC+XK7ZSgEhMBTEqjrGumwIl5NtlCKZ1prRDFUYfGv7odRSnX3vcQhREFN03Qtvo7jYoNoGMtqvM7xegTBTOMQQuoefon1MeYXyQCE9I8JiGAec5D/hcClJRB/SjnLXB2CWRtjTkPgeQhUonX3w0ASnVziMEKAMLroJUYx8XUcFxumxx5pMpVg2VjcRy3G7WO+SZqm8RJm+XsSQUn7ioCcEF+hkBdC4HIS+OijjwLSWC0RofYSazE0gyDwOrQwRkyjEYbdziMCoS9blMuXrZv4xX+YrvEyx3DsPV1FVHMIySBtRjF9Jn9TAEf6xwTkZHjMQf4XApeWwPvvv+/39vbaNGVIhWMNZua9w+vHlysj5dUJ5pskE+HE6Y+bQhRDKPbzkDlcgVyuQEQxohHBRFDSviIggvkKhbwQApeWQLxSrPsRMiKeQwZRMmtEIF/dD4MopEuT0b/VYd4uookS+nIeY3S86zKBZgpEQlewSGxDDCEdkr8pACH9YwKX6GR4vEPyvxAQAl8jEAXjUOyvmdUCUcgpUlvLEGJEQ12aLC4RJYJp8eVXDRLqBBNHxOmxYR6FFqMVpMVCrMHEFNl4Npv1Hz58GG/G5Di/NCEggpFzQAhccgKQQRRMWK+zRimzMCY5QfRxirbErtdo7ot5CMOvGsZ3comS+XJ8FAwaoxlm6nkfUOinPcwzTZJkkOd5F8XgvUgmAtzxJoLZ8RNAdn83CDCKJb/1WwdtnvOG2XdRDBGj2B9K770lou7ZZBh+JRhI4lduvozv43QMGS3+7UiZaYDXUTCHbdvuQTLxarJ4EYAIJsLa8RZPkh1HILsvBHaGgE/TtEb00T2bDGI4cc5t0FoU6vE2/AoIjOgefolp3RAi6oQTx3/RNFJtPWaeoF3Heq9iXqTNSATzKyR3940IZnePvez57hHwTdO03puNMerEGD6GKDYQR3xsTBfBQBRdBBPRYFonFAioE0wcxnFxWmwhEP5++O5yZbyPcomXLBenp6fJRx99hGkYK/1OE9iNk2CnD7HsvBD4ikA4ODhoR6N8o3V6ApmgUfyVywZzeLTuSjJEIvFlV3+BfDrJIDLpJBPfR8nExhwFw0iT8QDjr0BAV5qmGSJNlo7HY/nbQtLJSSDngBDYHQJRIhYCKJNEzSCSU2a1YuaKiONjYwivu0ZfdFEkkEcnmTiM7+OkOB+GWAXHJyz3IZd9TD/AcGyM6d26dUtjXsY80u8wARHMDh982fXdIgApxCKLOzpqa+/NQqnkVCkdf1J5y0xOKRXQfkUwzNxBgiy6iIaZv4pymFUUiIZYYmF/jOEe2iT+RsxsNkuIKF4MEOch6XaTgAhmN4+77PWOEmDmcPPmpMlztYZMFlqrudY6RjE1pnm07tExEU+0URzGFgUTh5hOWO6rFiWDcYn3AWkymmK+Q0zfS9O0h/k1mggGEHa1F8Hs6pGX/d5ZAnfu3PFt29aQQZTMDCC6pyv74GOarPNK/A/TKQ4x/ase8vhKLvE1BIPIhpEOo1jsnzgX3rQ2vIFUWbyzv4tivlpYXuwcgZ0XzM4dcdnhnSdw8+ZNn2VZo3WyIaXnCFkWgakMxBbDEJD54i/bF/GH9x5Ffkux2B9fR7mg1kJxqJRWxJyFwCNmdZUoXIWcomC6my53HvgOA1A7vO+y60JgVwn40WjUcqZKz37hyC9soMoTWTRPikkZQ51A4I7AgaxrqW4aquuKEP10YonTtTbEEAzEkjDzwDl/xVp3pW3DcL2OD8Qk+RtDu9vJwd/dYy97vrsEAnbdKmtLVmoOOcx8oK0nbgIzBgyBMGEaESMeCYruVDYAAA6ASURBVB6CsdTahpq2JWttd1UZESYyE3edMkQU6y4xTRZrMYXWZYpxCk36HSUgB39HD7zs9k4T6ARTK1Vq5hkTnQYK6xB8Q0we71F7wRjyqK8EiimxKBXbQizOfpUqi+M8zBSQG0NTeJmGQAPmMMT7XtMoEcxOn2ZEIpgdPwFk93eSQBSMG6dplel8zkqfeu+XaKW3zkEOIaDm8mXzzpFF5NK2TRe9WEgmRjMxbYYZiRkMGQNFhhhRjFIFadXXus1ms5k8XZl2txPB/PpjL1OEwKUkwAgxsGOhrusmTXnpfDsL1s9969bBhca3NgTng4dYPGTikBKzkEsUTBRL1/Deoi5D5IhVQCM0VqxVppTqKcV9hyHqNAkR6RACYyj9jhEQwezYAZfdFQKRAEMyVVVZCGBDjhch+FNUW+bkXRV8vFz5sREUK4IsCPNjMaTLUI+Jk31wSKN5ovgXRDGxUmgcZ08xdhCIprb1k9aYHAtqNEaTfscIqB3bX9ldISAEviBw48YN51y/TpRaJayPDasTJt4o5lYjLElMQmkaW0pplpJJkseiYaxAMYSCPx9KYxgbEyF0gVwyZhpa664H76/6jZWnKwPXrvY4Q3Z112W/hcDOE/DDIcUfIVulxjw0ih+iqr8ClXhXv9NKkYFkkjSlJE2714EYRf4YyRB5vA6MPyGYj6JomBUFTpwLQ090pbX+Sgi6f3pK5qOPCDOSdDtGQA76jh1w2V0h8EsEAl4ji+VXaZ7dh0w+Jw4zRB4lB3JETAriMNpQkqSkMLTOU91aNEetCxQwDyYgetEE2Si0xAUunA0H3vn9Nrj+drs0vV6ckaTbMQIimOc64LKQELgUBBBokB0MBptRr38EmSCC4dMQaO19aDFEZV7BHwkEk5OBZAJrckGRjw1BSXwf4gOVlYFkEsZrzcpkpMzIsZo48kWW6bTfx8yXApnsxLMQEME8Cy2ZVwhcIgLMHLA7rkaHfNdCKzrB8BT1+yXSXDVK/S6QCkqnSJHllGR90kkO4WTEGk2liFoSIkZTeI9xcAtzkhti02fSA6PTwiU67/UeapJu5wiIYHbukMsOC4G/JsCQTPwRMlOYDVteMPEpMc+D5yqwsqwSr1RC2kSx5ESckg2ampaprAJttpZWm4ZW65qWGK63LW2rVlWNS2vr+3g9bCpbbNL0q/thSLqdISCC2ZlDLTsqBH4tAV+4otFZvk5MdmJ0csoawuGkRaoLQUxKxBkFSsk6Q1VNtFg3dDzb0oPjFd17MKe790/p7r0T+hzD+w/n6mS2ThbrKt827RCiGfQqgzCH5PdhaLc6EcxuHW/ZWyHwJAKeRtRyUFtmfUoqOQmk16jnN21Lvqo9xchkvqzo+HQNoczokzsP6aeffE4/++Qehvfox3/1C/rRT+7Qj/7qDv30Z79Qn959mN57cNqfna6G5bYcLK1OP/qI9B//MfGTNkDGXU4CIpizPq6yPiFw8QjEWozlTG1Vlh4T6yPraNW0vt6UrZsvtvTwaEGf3T2ijyGVH/7o5/Snf/ZD+jd/+kP68x/8lP4C7U//6x/Rv/7Tv0T7Af3Xf35b/egnP8/ufHq///BkOVhVrqi3q2x/n/R774lgLt7p8fxbLIJ5fnaypBC4LASiYBxqLSWzngfWJ9bTfLWtN/cfHLuff3oPYvkMkclnXcQSJfPTjz+nT37+gO4/WNLR6RaRDSSEdNlnnx/RJ794qH7+i/vpp58/HNx7cHLw4MHpwaPTzcCOKH33XZK/OZflrHmK/ZCD/RSQZBYhcMkJRMHYbdJWnKULH9Sp9XR6crpaIhJp/+wvfkR/9uc/ph/88GddOuyzu6f04NGSFitLLuSU5VMajK9SXuxT4w0tlqV68GhuPr93NHx4dPLm/UfHbx0dL/aqxaa32r/zTVeTXXLMu7d7IpjdO+ayx0LgVwgwc0DzvaZpUzKbprEIXuzqdL4q7z04tp/dfRR+8dnDroA/m1eoxzjabANtSrStp6rBnxHuEeseWQhmU3s+mW/Mg6NZ/7O7Dw8//cW9q/dOjqaffn6vaJY9Ecyv0L/cb3BmXO4dlL0TAkLg6QjU9aFrUXdZoSq/XK7q9aZqNqjBlFUbNts21A1K/6ZHaToibQpqW4XU2IYeHS1ptW6obpicT6i1ilfr2hyfzHs///Sz8U8+/njv7mf39mbz2fDeJz+KV5M93QbJXBeegAjmFR5C+SghcJ4JVBX5qnINhFLWld1Utd1a6+vWelu3LrRtoBASYpWRUjlkYmizaWg+33Ztva4hnYDxiq0jVVY2mS+WfYhmPF8u9u/ffzg5fjBLQwhyJdl5PhHOcNtEMGcIU1YlBC4ygVu3yO/vDxrfhhIOWIZAy0C8DUE3wbH3jgniiAKhQAZNI1ph2m4bOj1domizpLK0FLwiYzLSSaac57SxtlitNocPHh0dHC9WOZHcD0M70olgduRAy24KgW8j8OGHFGoEIUrrrQ+0QElmWZVtWddNi943jaW2ceRswKrwpyNosq2nqmppvS4hmooQ8XTTmDUpVohU2ITAeQg0qJt6wKlKP/roI/3Hf/zHmIZZn7qXGS8iAXURN1q2WQgIgbMn8MEH5E9OqF1t7NZ5v9hsq8V8Ma8Wi6VdrzehLCtq6gaCccT4F7fAthbjWojGknOeqMt+MXkYymM2pQx8ZYxSKtFGJyZLkv39ff3ee+9xXF7a5SYggrncx1f2Tgg8C4Hw3ntwhV9VisO8aZpZXdWbFiGMbVukyCzBHIQcGNaJKCZ4vHTde8VMiTGUpyllSUoa7xX+umitKTWJR7NZ0rNDTD/JMvXd736XpLv8BHAKXP6dvAB7KJsoBF47AWaGNSj0R3k97PfmTOGUQ1gxU6WJnIF1kkRBJAg+goVcLETiu/e9PKFBP6fRsKBh0aMsNZRoFTJjHIKWutfvL/Ymw9X+eNqSdDtDQASzM4dadlQIfDsBhmQKq9usP1wyBGMUzROmNdxSozkN4ySGqJcZCCWj4aDfCSVPEyp6Ge1Px3S4P6XpeITxRejlqU0TXSdKl9qYMpByjXPh+yTdLhBQu7CTso9CQAg8PYEbN95rDwbpitp2lhg+RdQy52A35NuGQ4t0FxOiEbp25YCuXz2kg+mkE04/S+nq4T699eYb9OYb1+jK4b4v+rk1itumrdv1Yuk2s4U7rG54JMhitPT0G/VNc8q0c0tABHNuD41smBB4PQTu3kU6zKhtwuFkNOh9iijlzmg0eDgY9BdpimgkUb6XpWHQz2g0yKnop4TMGSWaaFDkNB4VfjjoNf1euk2NRiTkF9bWy7qqNo2tmlu3yBEqN2jSX3ICIphLfoBl94TAsxL44ANyjx4dVns33nx06zdu/vA33v3On/+NW9/52dtvXXs0HvU3uWGruQ0cGlJkSaMxtVBGS4h00Jwl71betafeto9sax+Exj4MwZ/4FZXYHhdTcRhKf8kJiGDO/QGWDRQCr5ZA/OP/9/4e2/duXl/+u3/ztz/9zrs3f3zjxhs/unqw/7NR0XuYpbxUZLfelrVtNk3TrFrXbtumWtXL+XE5nx2tNqvZSV1u7nHwnyBF9gkx3zcqnyOIqeP6X+0eyae9LgIimNdFXj5XCJxzAvv7bZNdK07yLLszGhb/zaDI/mI8zH826Cf3FDenbbVcLRcPN+v5o01dzjZ4vbrzs9unP/3JXzy6//kn99bL459p4/9iOhn85dW9/c/fnNxYEd20JN3OEBDB7Myhlh0VAs9G4P3337f/0/ff3Qyz9Hg8Sn7e75sf93P1o0S7vyK3vWOb5d2mmt1r28U9puou+e2nm/XJT1fL49tVtfoBueYHvVT98I2r408O3hqfvvfeB9Uf/dEH7tm24sXmlqVfLwERzOvlL58uBM4tgS9SWW44pG3ST48S0yLVVf6F9+s/te3iL5xb/lDR5keprn806oe/PJxkf3bj+vRPfuPm9f/it/7G2//5rb/xnX91sLf3V7YYPJzSbBtrO1+s89zus2zY2RIQwZwtT1mbELhUBKIQBoNVM9TtkpLmfvD1T8iVf0Gh/khx9W8gnX/T79O/Ho7Mv9rf7/+rG28M//Vv3rz+Z3/nd3/3B/+L3/8f/uz3Pvi9o//H/+k/3vyTf/JP2riuSwVHduZbCYhgvhXROZ5BNk0IvAICH3zwgTs8pKpPvVMTxp/mw+FfHh7u/au33jz8z9+++cZ/9sabb/xnN9568/93eDD8L9PcfMTW/ljbzX1aD5e/93u32lewifIR55SACOacHhjZLCFwXgjEyOPv/b2/Z//pP/1uNR7/4fwP/qP/84N//L/7Dz/93/5v/uDjf/QHf/BX/+gP/sFf/eE//YOP/4//6D+68//8v/7Tz7/3vX9y/Id/+L9c/f2//5vxijF/XvZDtuPVExDBvHrm8olC4IIS4PC971GItZS7d+82RI+qtv2tMrb3r1+vb93qopVwQXZONvMVEBDBvALI8hFC4PIQ4BAjmn/wD/6Bi1FNvF8mNoyLN096DEUwl+dgv/CeiGBeGKGsQAgIASEgBJ5EQATzJCqXYJzsghAQAkLgdRMQwbzuIyCfLwSEgBC4pAREMJf0wMpuCQEh8LwEZLmzIiCCOSuSsh4hIASEgBD4FQIimF/BIW+EgBAQAkLgrAiIYM6K5MVZj2ypEBACQuCVEBDBvBLM8iFCQAgIgd0jIILZvWMueywEhMDzEpDlnomACOaZcMnMQkAICAEh8LQERDBPS0rmEwJCQAgIgWciIIJ5JlyXfWbZPyEgBITA2REQwZwdS1mTEBACQkAI/BIBEcwvwZCXQkAICIHnJSDLfZ2ACObrTGSMEBACQkAInAEBEcwZQJRVCAEhIASEwNcJiGC+zkTGPImAjBMCQkAIPCMBEcwzApPZhYAQEAJC4OkIiGCejpPMJQSEgBB4XgI7u5wIZmcPvey4EBACQuDlEvhvAQAA//+5PbWCAAAABklEQVQDANPF0gShhEo2AAAAAElFTkSuQmCC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792" name="Google Shape;792;p3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6805005" y="3943096"/>
            <a:ext cx="1484735" cy="1492013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3"/>
          <p:cNvSpPr txBox="1"/>
          <p:nvPr/>
        </p:nvSpPr>
        <p:spPr>
          <a:xfrm>
            <a:off x="2189453" y="4277135"/>
            <a:ext cx="23116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Éprouvette graduée</a:t>
            </a:r>
            <a:endParaRPr sz="1800" b="0" i="0" u="none" strike="noStrike" cap="none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0" name="Google Shape;793;p3"/>
          <p:cNvSpPr txBox="1"/>
          <p:nvPr/>
        </p:nvSpPr>
        <p:spPr>
          <a:xfrm>
            <a:off x="2543161" y="5978973"/>
            <a:ext cx="16459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 dirty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Pâte à modeler</a:t>
            </a:r>
            <a:endParaRPr sz="1800" b="0" i="0" u="none" strike="noStrike" cap="none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A907A5-6935-D343-1CDD-5C0D8DF4E2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94" y="4529382"/>
            <a:ext cx="1647825" cy="13239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54F52B9-1CCC-DB5B-FDE9-699892305A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371" y="2146086"/>
            <a:ext cx="2143125" cy="21431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8F9A529-2B2D-9F53-4CE3-2BEB900A88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27" y="4417058"/>
            <a:ext cx="1073914" cy="10300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10A647-D3A5-5BE4-72D8-BCA461C5CE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564" y="4101310"/>
            <a:ext cx="1657350" cy="119062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8181976" y="1754814"/>
            <a:ext cx="3037348" cy="4893885"/>
            <a:chOff x="8422105" y="2099365"/>
            <a:chExt cx="1684422" cy="3716710"/>
          </a:xfrm>
        </p:grpSpPr>
        <p:pic>
          <p:nvPicPr>
            <p:cNvPr id="2050" name="Picture 2" descr="Comment mesurer un volume d'eau avec une éprouvette graduée ?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34" r="38482" b="7094"/>
            <a:stretch/>
          </p:blipFill>
          <p:spPr bwMode="auto">
            <a:xfrm>
              <a:off x="8422105" y="2099365"/>
              <a:ext cx="1684422" cy="3716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Flowchart: Stored Data 2"/>
            <p:cNvSpPr/>
            <p:nvPr/>
          </p:nvSpPr>
          <p:spPr>
            <a:xfrm rot="16200000">
              <a:off x="8223078" y="4046609"/>
              <a:ext cx="2054414" cy="790063"/>
            </a:xfrm>
            <a:prstGeom prst="flowChartOnlineStorage">
              <a:avLst/>
            </a:prstGeom>
            <a:solidFill>
              <a:srgbClr val="66CCFF">
                <a:alpha val="2902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8422105" y="3628664"/>
              <a:ext cx="1684422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422105" y="3752849"/>
              <a:ext cx="1684422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8422105" y="3517142"/>
              <a:ext cx="1684422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5" name="D_A_01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ardoises pour écrire la bonne réponse :  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95960" y="1402080"/>
            <a:ext cx="1080008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Pour lire le volume sur l’éprouvette graduée, on place l’œil:</a:t>
            </a:r>
          </a:p>
        </p:txBody>
      </p:sp>
      <p:sp>
        <p:nvSpPr>
          <p:cNvPr id="6" name="Rectangle : coins arrondis 5"/>
          <p:cNvSpPr/>
          <p:nvPr/>
        </p:nvSpPr>
        <p:spPr>
          <a:xfrm>
            <a:off x="1740676" y="2805596"/>
            <a:ext cx="528819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 niveau 1</a:t>
            </a:r>
          </a:p>
        </p:txBody>
      </p:sp>
      <p:sp>
        <p:nvSpPr>
          <p:cNvPr id="7" name="Rectangle : coins arrondis 6"/>
          <p:cNvSpPr/>
          <p:nvPr/>
        </p:nvSpPr>
        <p:spPr>
          <a:xfrm>
            <a:off x="1445309" y="280559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/>
          <p:cNvSpPr/>
          <p:nvPr/>
        </p:nvSpPr>
        <p:spPr>
          <a:xfrm>
            <a:off x="1740676" y="3957720"/>
            <a:ext cx="528819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 niveau 2</a:t>
            </a:r>
          </a:p>
        </p:txBody>
      </p:sp>
      <p:sp>
        <p:nvSpPr>
          <p:cNvPr id="9" name="Rectangle : coins arrondis 8"/>
          <p:cNvSpPr/>
          <p:nvPr/>
        </p:nvSpPr>
        <p:spPr>
          <a:xfrm>
            <a:off x="1445309" y="395772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Rectangle : coins arrondis 7"/>
          <p:cNvSpPr/>
          <p:nvPr/>
        </p:nvSpPr>
        <p:spPr>
          <a:xfrm>
            <a:off x="1740676" y="5114456"/>
            <a:ext cx="528819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 niveau 3</a:t>
            </a:r>
          </a:p>
        </p:txBody>
      </p:sp>
      <p:sp>
        <p:nvSpPr>
          <p:cNvPr id="14" name="Rectangle : coins arrondis 8"/>
          <p:cNvSpPr/>
          <p:nvPr/>
        </p:nvSpPr>
        <p:spPr>
          <a:xfrm>
            <a:off x="1445309" y="511445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A3D8307-4FA6-7463-A33C-48BE2CF27324}"/>
              </a:ext>
            </a:extLst>
          </p:cNvPr>
          <p:cNvSpPr txBox="1"/>
          <p:nvPr/>
        </p:nvSpPr>
        <p:spPr>
          <a:xfrm>
            <a:off x="7891089" y="332611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FC589B-B33B-CFCC-00CE-75DF8DD0490C}"/>
              </a:ext>
            </a:extLst>
          </p:cNvPr>
          <p:cNvSpPr txBox="1"/>
          <p:nvPr/>
        </p:nvSpPr>
        <p:spPr>
          <a:xfrm>
            <a:off x="7891089" y="353188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FEC0610-F253-CED5-8A3E-5B9E402BABB6}"/>
              </a:ext>
            </a:extLst>
          </p:cNvPr>
          <p:cNvSpPr txBox="1"/>
          <p:nvPr/>
        </p:nvSpPr>
        <p:spPr>
          <a:xfrm>
            <a:off x="7909946" y="375766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3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366D-F85D-A999-B22F-D42A38C0B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564A1C0C-ABE9-172F-786D-E272984B7032}"/>
              </a:ext>
            </a:extLst>
          </p:cNvPr>
          <p:cNvGrpSpPr/>
          <p:nvPr/>
        </p:nvGrpSpPr>
        <p:grpSpPr>
          <a:xfrm>
            <a:off x="8181976" y="1754814"/>
            <a:ext cx="3037348" cy="4893885"/>
            <a:chOff x="8422105" y="2099365"/>
            <a:chExt cx="1684422" cy="3716710"/>
          </a:xfrm>
        </p:grpSpPr>
        <p:pic>
          <p:nvPicPr>
            <p:cNvPr id="2050" name="Picture 2" descr="Comment mesurer un volume d'eau avec une éprouvette graduée ?">
              <a:extLst>
                <a:ext uri="{FF2B5EF4-FFF2-40B4-BE49-F238E27FC236}">
                  <a16:creationId xmlns:a16="http://schemas.microsoft.com/office/drawing/2014/main" id="{F7FADD5C-A99E-8EE0-CA27-6F3CCC3E6A0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34" r="38482" b="7094"/>
            <a:stretch/>
          </p:blipFill>
          <p:spPr bwMode="auto">
            <a:xfrm>
              <a:off x="8422105" y="2099365"/>
              <a:ext cx="1684422" cy="3716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Flowchart: Stored Data 2">
              <a:extLst>
                <a:ext uri="{FF2B5EF4-FFF2-40B4-BE49-F238E27FC236}">
                  <a16:creationId xmlns:a16="http://schemas.microsoft.com/office/drawing/2014/main" id="{1F14AC1F-B614-2C59-CA3E-8F59BF424820}"/>
                </a:ext>
              </a:extLst>
            </p:cNvPr>
            <p:cNvSpPr/>
            <p:nvPr/>
          </p:nvSpPr>
          <p:spPr>
            <a:xfrm rot="16200000">
              <a:off x="8223078" y="4046609"/>
              <a:ext cx="2054414" cy="790063"/>
            </a:xfrm>
            <a:prstGeom prst="flowChartOnlineStorage">
              <a:avLst/>
            </a:prstGeom>
            <a:solidFill>
              <a:srgbClr val="66CCFF">
                <a:alpha val="2902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4EA90B0-6B6F-333E-BAD4-86546BD7BA37}"/>
                </a:ext>
              </a:extLst>
            </p:cNvPr>
            <p:cNvCxnSpPr/>
            <p:nvPr/>
          </p:nvCxnSpPr>
          <p:spPr>
            <a:xfrm>
              <a:off x="8422105" y="3628664"/>
              <a:ext cx="1684422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84073D-05C1-A5EF-75D0-F7F34BB450D2}"/>
                </a:ext>
              </a:extLst>
            </p:cNvPr>
            <p:cNvCxnSpPr/>
            <p:nvPr/>
          </p:nvCxnSpPr>
          <p:spPr>
            <a:xfrm>
              <a:off x="8422105" y="3752849"/>
              <a:ext cx="1684422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7260744-A5C3-2EA1-D950-A5B03BE9F98A}"/>
                </a:ext>
              </a:extLst>
            </p:cNvPr>
            <p:cNvCxnSpPr/>
            <p:nvPr/>
          </p:nvCxnSpPr>
          <p:spPr>
            <a:xfrm>
              <a:off x="8422105" y="3517142"/>
              <a:ext cx="1684422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5" name="D_A_01">
            <a:extLst>
              <a:ext uri="{FF2B5EF4-FFF2-40B4-BE49-F238E27FC236}">
                <a16:creationId xmlns:a16="http://schemas.microsoft.com/office/drawing/2014/main" id="{299F1DA4-2936-E1AC-BFDA-8D3A63CC45F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votre ardoise pour écrire la bonne réponse : 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11F1D64-8662-ADB7-65E6-182AC6B8094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561B7C3-7330-3D4E-2454-9AC2869D808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60940DE-D354-DC80-3583-2AD388EF7380}"/>
              </a:ext>
            </a:extLst>
          </p:cNvPr>
          <p:cNvSpPr txBox="1"/>
          <p:nvPr/>
        </p:nvSpPr>
        <p:spPr>
          <a:xfrm>
            <a:off x="695960" y="1402080"/>
            <a:ext cx="1080008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Pour lire le volume sur l’éprouvette graduée, on place l’œil: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09C23A-BBC3-4C31-9E16-7D930D89D4B3}"/>
              </a:ext>
            </a:extLst>
          </p:cNvPr>
          <p:cNvSpPr/>
          <p:nvPr/>
        </p:nvSpPr>
        <p:spPr>
          <a:xfrm>
            <a:off x="1740676" y="2805596"/>
            <a:ext cx="528819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 niveau 1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77DC3C9-6094-3A35-775A-6FFB00F55B42}"/>
              </a:ext>
            </a:extLst>
          </p:cNvPr>
          <p:cNvSpPr/>
          <p:nvPr/>
        </p:nvSpPr>
        <p:spPr>
          <a:xfrm>
            <a:off x="1445309" y="280559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D1798-BFE3-09C4-BFF4-EFD10677BAE1}"/>
              </a:ext>
            </a:extLst>
          </p:cNvPr>
          <p:cNvSpPr/>
          <p:nvPr/>
        </p:nvSpPr>
        <p:spPr>
          <a:xfrm>
            <a:off x="1740676" y="3957720"/>
            <a:ext cx="528819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 niveau 2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E5E456-DF7A-BD0C-E662-41C9D6CBE42A}"/>
              </a:ext>
            </a:extLst>
          </p:cNvPr>
          <p:cNvSpPr/>
          <p:nvPr/>
        </p:nvSpPr>
        <p:spPr>
          <a:xfrm>
            <a:off x="1445309" y="395772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Rectangle : coins arrondis 7">
            <a:extLst>
              <a:ext uri="{FF2B5EF4-FFF2-40B4-BE49-F238E27FC236}">
                <a16:creationId xmlns:a16="http://schemas.microsoft.com/office/drawing/2014/main" id="{9B80BC45-E823-7747-52C4-18351F6931E2}"/>
              </a:ext>
            </a:extLst>
          </p:cNvPr>
          <p:cNvSpPr/>
          <p:nvPr/>
        </p:nvSpPr>
        <p:spPr>
          <a:xfrm>
            <a:off x="1740676" y="5114456"/>
            <a:ext cx="528819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au niveau 3</a:t>
            </a:r>
          </a:p>
        </p:txBody>
      </p:sp>
      <p:sp>
        <p:nvSpPr>
          <p:cNvPr id="14" name="Rectangle : coins arrondis 8">
            <a:extLst>
              <a:ext uri="{FF2B5EF4-FFF2-40B4-BE49-F238E27FC236}">
                <a16:creationId xmlns:a16="http://schemas.microsoft.com/office/drawing/2014/main" id="{D9780567-A406-744E-46A8-7969F8127627}"/>
              </a:ext>
            </a:extLst>
          </p:cNvPr>
          <p:cNvSpPr/>
          <p:nvPr/>
        </p:nvSpPr>
        <p:spPr>
          <a:xfrm>
            <a:off x="1445309" y="511445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505277-17F6-869F-261C-FCEE28314E64}"/>
              </a:ext>
            </a:extLst>
          </p:cNvPr>
          <p:cNvSpPr txBox="1"/>
          <p:nvPr/>
        </p:nvSpPr>
        <p:spPr>
          <a:xfrm>
            <a:off x="7891089" y="332611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B5EB474-895D-AD77-C81C-90E3B37054E6}"/>
              </a:ext>
            </a:extLst>
          </p:cNvPr>
          <p:cNvSpPr txBox="1"/>
          <p:nvPr/>
        </p:nvSpPr>
        <p:spPr>
          <a:xfrm>
            <a:off x="7891089" y="3531888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9655D5A-1EE6-DEAE-5C85-F38BB760A9D5}"/>
              </a:ext>
            </a:extLst>
          </p:cNvPr>
          <p:cNvSpPr txBox="1"/>
          <p:nvPr/>
        </p:nvSpPr>
        <p:spPr>
          <a:xfrm>
            <a:off x="7909946" y="3757665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3</a:t>
            </a:r>
          </a:p>
        </p:txBody>
      </p:sp>
      <p:pic>
        <p:nvPicPr>
          <p:cNvPr id="15" name="Graphique 11" descr="Coche avec un remplissage uni">
            <a:extLst>
              <a:ext uri="{FF2B5EF4-FFF2-40B4-BE49-F238E27FC236}">
                <a16:creationId xmlns:a16="http://schemas.microsoft.com/office/drawing/2014/main" id="{47CAA970-0035-6EF6-C710-B2A37849D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24240" y="4860550"/>
            <a:ext cx="684830" cy="684830"/>
          </a:xfrm>
          <a:prstGeom prst="rect">
            <a:avLst/>
          </a:prstGeom>
        </p:spPr>
      </p:pic>
      <p:pic>
        <p:nvPicPr>
          <p:cNvPr id="16" name="Image 9">
            <a:extLst>
              <a:ext uri="{FF2B5EF4-FFF2-40B4-BE49-F238E27FC236}">
                <a16:creationId xmlns:a16="http://schemas.microsoft.com/office/drawing/2014/main" id="{B6C3750B-53E5-9A8C-7710-25CB6A6810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952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J’ai déjà expliqué comment déterminer le volume correspondant à une division de l’éprouvette graduée utilisée.</a:t>
            </a:r>
          </a:p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Appliquez maintenant cette méthode et choisissez la bonne réponse. Prenez votre ardoise pour l’écrire.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95960" y="1402080"/>
            <a:ext cx="1080008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 volume correspondant à une division: </a:t>
            </a:r>
          </a:p>
        </p:txBody>
      </p:sp>
      <p:sp>
        <p:nvSpPr>
          <p:cNvPr id="6" name="Rectangle : coins arrondis 5"/>
          <p:cNvSpPr/>
          <p:nvPr/>
        </p:nvSpPr>
        <p:spPr>
          <a:xfrm>
            <a:off x="1740676" y="2310926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2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/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/>
          <p:cNvSpPr/>
          <p:nvPr/>
        </p:nvSpPr>
        <p:spPr>
          <a:xfrm>
            <a:off x="1740676" y="3463050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4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/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Rectangle : coins arrondis 7"/>
          <p:cNvSpPr/>
          <p:nvPr/>
        </p:nvSpPr>
        <p:spPr>
          <a:xfrm>
            <a:off x="1740677" y="4619786"/>
            <a:ext cx="187074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8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4" name="Rectangle : coins arrondis 8"/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6164846" y="2310926"/>
            <a:ext cx="3797534" cy="3246799"/>
            <a:chOff x="1909796" y="3583834"/>
            <a:chExt cx="1829965" cy="1720330"/>
          </a:xfrm>
        </p:grpSpPr>
        <p:sp>
          <p:nvSpPr>
            <p:cNvPr id="16" name="Freeform 11316"/>
            <p:cNvSpPr/>
            <p:nvPr/>
          </p:nvSpPr>
          <p:spPr>
            <a:xfrm>
              <a:off x="1909797" y="4999031"/>
              <a:ext cx="653389" cy="62166"/>
            </a:xfrm>
            <a:custGeom>
              <a:avLst/>
              <a:gdLst/>
              <a:ahLst/>
              <a:cxnLst/>
              <a:rect l="0" t="0" r="0" b="0"/>
              <a:pathLst>
                <a:path w="653389" h="62166">
                  <a:moveTo>
                    <a:pt x="25" y="1143"/>
                  </a:moveTo>
                  <a:lnTo>
                    <a:pt x="25" y="15087"/>
                  </a:lnTo>
                  <a:cubicBezTo>
                    <a:pt x="25" y="41084"/>
                    <a:pt x="146925" y="62166"/>
                    <a:pt x="327113" y="62166"/>
                  </a:cubicBezTo>
                  <a:cubicBezTo>
                    <a:pt x="507313" y="62166"/>
                    <a:pt x="653389" y="41084"/>
                    <a:pt x="653389" y="15087"/>
                  </a:cubicBezTo>
                  <a:cubicBezTo>
                    <a:pt x="653389" y="14439"/>
                    <a:pt x="653274" y="13792"/>
                    <a:pt x="653097" y="13157"/>
                  </a:cubicBezTo>
                  <a:lnTo>
                    <a:pt x="653097" y="0"/>
                  </a:lnTo>
                  <a:lnTo>
                    <a:pt x="653389" y="0"/>
                  </a:lnTo>
                  <a:cubicBezTo>
                    <a:pt x="653389" y="25425"/>
                    <a:pt x="507123" y="41097"/>
                    <a:pt x="326694" y="41097"/>
                  </a:cubicBezTo>
                  <a:cubicBezTo>
                    <a:pt x="146265" y="41097"/>
                    <a:pt x="0" y="26123"/>
                    <a:pt x="0" y="699"/>
                  </a:cubicBezTo>
                  <a:close/>
                  <a:moveTo>
                    <a:pt x="25" y="1143"/>
                  </a:moveTo>
                </a:path>
              </a:pathLst>
            </a:custGeom>
            <a:solidFill>
              <a:srgbClr val="BEC0C2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1317"/>
            <p:cNvSpPr/>
            <p:nvPr/>
          </p:nvSpPr>
          <p:spPr>
            <a:xfrm>
              <a:off x="1909796" y="4955107"/>
              <a:ext cx="653389" cy="92074"/>
            </a:xfrm>
            <a:custGeom>
              <a:avLst/>
              <a:gdLst/>
              <a:ahLst/>
              <a:cxnLst/>
              <a:rect l="0" t="0" r="0" b="0"/>
              <a:pathLst>
                <a:path w="653389" h="92074">
                  <a:moveTo>
                    <a:pt x="653389" y="46037"/>
                  </a:moveTo>
                  <a:cubicBezTo>
                    <a:pt x="653389" y="71462"/>
                    <a:pt x="507124" y="92074"/>
                    <a:pt x="326695" y="92074"/>
                  </a:cubicBezTo>
                  <a:cubicBezTo>
                    <a:pt x="146266" y="92074"/>
                    <a:pt x="0" y="71462"/>
                    <a:pt x="0" y="46037"/>
                  </a:cubicBezTo>
                  <a:cubicBezTo>
                    <a:pt x="0" y="20612"/>
                    <a:pt x="146266" y="0"/>
                    <a:pt x="326695" y="0"/>
                  </a:cubicBezTo>
                  <a:cubicBezTo>
                    <a:pt x="507124" y="0"/>
                    <a:pt x="653389" y="20612"/>
                    <a:pt x="653389" y="46037"/>
                  </a:cubicBezTo>
                </a:path>
              </a:pathLst>
            </a:custGeom>
            <a:solidFill>
              <a:srgbClr val="CDCDC8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1318"/>
            <p:cNvSpPr/>
            <p:nvPr/>
          </p:nvSpPr>
          <p:spPr>
            <a:xfrm>
              <a:off x="2052889" y="3625683"/>
              <a:ext cx="402081" cy="1385976"/>
            </a:xfrm>
            <a:custGeom>
              <a:avLst/>
              <a:gdLst/>
              <a:ahLst/>
              <a:cxnLst/>
              <a:rect l="0" t="0" r="0" b="0"/>
              <a:pathLst>
                <a:path w="402081" h="1385976">
                  <a:moveTo>
                    <a:pt x="402081" y="0"/>
                  </a:moveTo>
                  <a:lnTo>
                    <a:pt x="402081" y="1353896"/>
                  </a:lnTo>
                  <a:cubicBezTo>
                    <a:pt x="402081" y="1371612"/>
                    <a:pt x="312077" y="1385976"/>
                    <a:pt x="201041" y="1385976"/>
                  </a:cubicBezTo>
                  <a:cubicBezTo>
                    <a:pt x="90004" y="1385976"/>
                    <a:pt x="0" y="1371612"/>
                    <a:pt x="0" y="1353896"/>
                  </a:cubicBezTo>
                  <a:lnTo>
                    <a:pt x="0" y="0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1320"/>
            <p:cNvSpPr/>
            <p:nvPr/>
          </p:nvSpPr>
          <p:spPr>
            <a:xfrm>
              <a:off x="2052889" y="3625683"/>
              <a:ext cx="402081" cy="1385976"/>
            </a:xfrm>
            <a:custGeom>
              <a:avLst/>
              <a:gdLst/>
              <a:ahLst/>
              <a:cxnLst/>
              <a:rect l="0" t="0" r="0" b="0"/>
              <a:pathLst>
                <a:path w="402081" h="1385976">
                  <a:moveTo>
                    <a:pt x="402081" y="0"/>
                  </a:moveTo>
                  <a:lnTo>
                    <a:pt x="402081" y="1353896"/>
                  </a:lnTo>
                  <a:cubicBezTo>
                    <a:pt x="402081" y="1371612"/>
                    <a:pt x="312077" y="1385976"/>
                    <a:pt x="201041" y="1385976"/>
                  </a:cubicBezTo>
                  <a:cubicBezTo>
                    <a:pt x="90004" y="1385976"/>
                    <a:pt x="0" y="1371612"/>
                    <a:pt x="0" y="1353896"/>
                  </a:cubicBezTo>
                  <a:lnTo>
                    <a:pt x="0" y="0"/>
                  </a:lnTo>
                </a:path>
              </a:pathLst>
            </a:custGeom>
            <a:noFill/>
            <a:ln w="4724" cap="flat" cmpd="sng" algn="ctr">
              <a:solidFill>
                <a:srgbClr val="222224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1321"/>
            <p:cNvSpPr/>
            <p:nvPr/>
          </p:nvSpPr>
          <p:spPr>
            <a:xfrm>
              <a:off x="2055918" y="4620633"/>
              <a:ext cx="397140" cy="23037"/>
            </a:xfrm>
            <a:custGeom>
              <a:avLst/>
              <a:gdLst/>
              <a:ahLst/>
              <a:cxnLst/>
              <a:rect l="0" t="0" r="0" b="0"/>
              <a:pathLst>
                <a:path w="397140" h="23037">
                  <a:moveTo>
                    <a:pt x="197751" y="23037"/>
                  </a:moveTo>
                  <a:cubicBezTo>
                    <a:pt x="307415" y="23037"/>
                    <a:pt x="397140" y="15443"/>
                    <a:pt x="397140" y="11950"/>
                  </a:cubicBezTo>
                  <a:cubicBezTo>
                    <a:pt x="397140" y="8458"/>
                    <a:pt x="306704" y="0"/>
                    <a:pt x="197028" y="0"/>
                  </a:cubicBezTo>
                  <a:cubicBezTo>
                    <a:pt x="87363" y="0"/>
                    <a:pt x="0" y="8458"/>
                    <a:pt x="0" y="11950"/>
                  </a:cubicBezTo>
                  <a:cubicBezTo>
                    <a:pt x="0" y="15443"/>
                    <a:pt x="88087" y="23037"/>
                    <a:pt x="197751" y="23037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472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1322"/>
            <p:cNvSpPr/>
            <p:nvPr/>
          </p:nvSpPr>
          <p:spPr>
            <a:xfrm>
              <a:off x="2092286" y="474500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1323"/>
            <p:cNvSpPr/>
            <p:nvPr/>
          </p:nvSpPr>
          <p:spPr>
            <a:xfrm>
              <a:off x="2092286" y="4692698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1324"/>
            <p:cNvSpPr/>
            <p:nvPr/>
          </p:nvSpPr>
          <p:spPr>
            <a:xfrm>
              <a:off x="2092286" y="4640393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1325"/>
            <p:cNvSpPr/>
            <p:nvPr/>
          </p:nvSpPr>
          <p:spPr>
            <a:xfrm>
              <a:off x="2092286" y="4588088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1326"/>
            <p:cNvSpPr/>
            <p:nvPr/>
          </p:nvSpPr>
          <p:spPr>
            <a:xfrm>
              <a:off x="2092286" y="4483477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1327"/>
            <p:cNvSpPr/>
            <p:nvPr/>
          </p:nvSpPr>
          <p:spPr>
            <a:xfrm>
              <a:off x="2092286" y="4431170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1328"/>
            <p:cNvSpPr/>
            <p:nvPr/>
          </p:nvSpPr>
          <p:spPr>
            <a:xfrm>
              <a:off x="2092286" y="437886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329"/>
            <p:cNvSpPr/>
            <p:nvPr/>
          </p:nvSpPr>
          <p:spPr>
            <a:xfrm>
              <a:off x="2092286" y="432655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1330"/>
            <p:cNvSpPr/>
            <p:nvPr/>
          </p:nvSpPr>
          <p:spPr>
            <a:xfrm>
              <a:off x="2092286" y="422194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1331"/>
            <p:cNvSpPr/>
            <p:nvPr/>
          </p:nvSpPr>
          <p:spPr>
            <a:xfrm>
              <a:off x="2092286" y="416964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1332"/>
            <p:cNvSpPr/>
            <p:nvPr/>
          </p:nvSpPr>
          <p:spPr>
            <a:xfrm>
              <a:off x="2092286" y="4117338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1333"/>
            <p:cNvSpPr/>
            <p:nvPr/>
          </p:nvSpPr>
          <p:spPr>
            <a:xfrm>
              <a:off x="2092286" y="4065033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1334"/>
            <p:cNvSpPr/>
            <p:nvPr/>
          </p:nvSpPr>
          <p:spPr>
            <a:xfrm>
              <a:off x="2092286" y="396034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1335"/>
            <p:cNvSpPr/>
            <p:nvPr/>
          </p:nvSpPr>
          <p:spPr>
            <a:xfrm>
              <a:off x="2092286" y="3908040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1336"/>
            <p:cNvSpPr/>
            <p:nvPr/>
          </p:nvSpPr>
          <p:spPr>
            <a:xfrm>
              <a:off x="2092286" y="385573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1337"/>
            <p:cNvSpPr/>
            <p:nvPr/>
          </p:nvSpPr>
          <p:spPr>
            <a:xfrm>
              <a:off x="2092286" y="3803431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1338"/>
            <p:cNvSpPr/>
            <p:nvPr/>
          </p:nvSpPr>
          <p:spPr>
            <a:xfrm>
              <a:off x="2092286" y="495422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1339"/>
            <p:cNvSpPr/>
            <p:nvPr/>
          </p:nvSpPr>
          <p:spPr>
            <a:xfrm>
              <a:off x="2092286" y="490191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1340"/>
            <p:cNvSpPr/>
            <p:nvPr/>
          </p:nvSpPr>
          <p:spPr>
            <a:xfrm>
              <a:off x="2092286" y="484961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1341"/>
            <p:cNvSpPr/>
            <p:nvPr/>
          </p:nvSpPr>
          <p:spPr>
            <a:xfrm>
              <a:off x="2061156" y="4797592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1342"/>
            <p:cNvSpPr/>
            <p:nvPr/>
          </p:nvSpPr>
          <p:spPr>
            <a:xfrm>
              <a:off x="2061156" y="4535898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1343"/>
            <p:cNvSpPr/>
            <p:nvPr/>
          </p:nvSpPr>
          <p:spPr>
            <a:xfrm>
              <a:off x="2061156" y="4274203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11344"/>
            <p:cNvSpPr/>
            <p:nvPr/>
          </p:nvSpPr>
          <p:spPr>
            <a:xfrm>
              <a:off x="2061156" y="4012510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11345"/>
            <p:cNvSpPr/>
            <p:nvPr/>
          </p:nvSpPr>
          <p:spPr>
            <a:xfrm>
              <a:off x="2061156" y="3754571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11346"/>
            <p:cNvSpPr/>
            <p:nvPr/>
          </p:nvSpPr>
          <p:spPr>
            <a:xfrm>
              <a:off x="2061156" y="4012434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1347"/>
            <p:cNvSpPr/>
            <p:nvPr/>
          </p:nvSpPr>
          <p:spPr>
            <a:xfrm>
              <a:off x="2061156" y="3754496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9" name="Picture 11348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039862" y="3583834"/>
              <a:ext cx="427837" cy="70637"/>
            </a:xfrm>
            <a:prstGeom prst="rect">
              <a:avLst/>
            </a:prstGeom>
            <a:noFill/>
          </p:spPr>
        </p:pic>
        <p:sp>
          <p:nvSpPr>
            <p:cNvPr id="50" name="Freeform 11349"/>
            <p:cNvSpPr/>
            <p:nvPr/>
          </p:nvSpPr>
          <p:spPr>
            <a:xfrm>
              <a:off x="2052562" y="3596534"/>
              <a:ext cx="402437" cy="46100"/>
            </a:xfrm>
            <a:custGeom>
              <a:avLst/>
              <a:gdLst/>
              <a:ahLst/>
              <a:cxnLst/>
              <a:rect l="0" t="0" r="0" b="0"/>
              <a:pathLst>
                <a:path w="402437" h="46100">
                  <a:moveTo>
                    <a:pt x="0" y="23050"/>
                  </a:moveTo>
                  <a:cubicBezTo>
                    <a:pt x="0" y="23050"/>
                    <a:pt x="56807" y="0"/>
                    <a:pt x="209473" y="0"/>
                  </a:cubicBezTo>
                  <a:cubicBezTo>
                    <a:pt x="362127" y="0"/>
                    <a:pt x="402437" y="23050"/>
                    <a:pt x="402437" y="23050"/>
                  </a:cubicBezTo>
                  <a:cubicBezTo>
                    <a:pt x="402437" y="23050"/>
                    <a:pt x="346252" y="46100"/>
                    <a:pt x="211912" y="45211"/>
                  </a:cubicBezTo>
                  <a:cubicBezTo>
                    <a:pt x="77558" y="44322"/>
                    <a:pt x="0" y="23050"/>
                    <a:pt x="0" y="23050"/>
                  </a:cubicBezTo>
                  <a:close/>
                  <a:moveTo>
                    <a:pt x="0" y="23050"/>
                  </a:moveTo>
                </a:path>
              </a:pathLst>
            </a:custGeom>
            <a:noFill/>
            <a:ln w="4724" cap="rnd" cmpd="sng" algn="ctr">
              <a:solidFill>
                <a:srgbClr val="222224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11354"/>
            <p:cNvSpPr/>
            <p:nvPr/>
          </p:nvSpPr>
          <p:spPr>
            <a:xfrm>
              <a:off x="3132193" y="4318796"/>
              <a:ext cx="594868" cy="664845"/>
            </a:xfrm>
            <a:custGeom>
              <a:avLst/>
              <a:gdLst/>
              <a:ahLst/>
              <a:cxnLst/>
              <a:rect l="0" t="0" r="0" b="0"/>
              <a:pathLst>
                <a:path w="594868" h="664845">
                  <a:moveTo>
                    <a:pt x="0" y="664845"/>
                  </a:moveTo>
                  <a:lnTo>
                    <a:pt x="594868" y="664845"/>
                  </a:lnTo>
                  <a:lnTo>
                    <a:pt x="594868" y="0"/>
                  </a:lnTo>
                  <a:lnTo>
                    <a:pt x="0" y="0"/>
                  </a:lnTo>
                  <a:lnTo>
                    <a:pt x="0" y="664845"/>
                  </a:lnTo>
                  <a:close/>
                </a:path>
              </a:pathLst>
            </a:custGeom>
            <a:solidFill>
              <a:srgbClr val="FFDDA5">
                <a:alpha val="100000"/>
              </a:srgbClr>
            </a:solidFill>
            <a:ln w="577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6" name="Picture 11355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9493" y="5278764"/>
              <a:ext cx="25400" cy="25400"/>
            </a:xfrm>
            <a:prstGeom prst="rect">
              <a:avLst/>
            </a:prstGeom>
            <a:noFill/>
          </p:spPr>
        </p:pic>
        <p:pic>
          <p:nvPicPr>
            <p:cNvPr id="57" name="Picture 11356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4502" y="4301203"/>
              <a:ext cx="625259" cy="697534"/>
            </a:xfrm>
            <a:prstGeom prst="rect">
              <a:avLst/>
            </a:prstGeom>
            <a:noFill/>
          </p:spPr>
        </p:pic>
        <p:sp>
          <p:nvSpPr>
            <p:cNvPr id="58" name="Freeform 11357"/>
            <p:cNvSpPr/>
            <p:nvPr/>
          </p:nvSpPr>
          <p:spPr>
            <a:xfrm>
              <a:off x="3149287" y="4797635"/>
              <a:ext cx="60528" cy="0"/>
            </a:xfrm>
            <a:custGeom>
              <a:avLst/>
              <a:gdLst/>
              <a:ahLst/>
              <a:cxnLst/>
              <a:rect l="0" t="0" r="0" b="0"/>
              <a:pathLst>
                <a:path w="60528">
                  <a:moveTo>
                    <a:pt x="0" y="0"/>
                  </a:moveTo>
                  <a:lnTo>
                    <a:pt x="60528" y="0"/>
                  </a:lnTo>
                </a:path>
              </a:pathLst>
            </a:custGeom>
            <a:noFill/>
            <a:ln w="6476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11358"/>
            <p:cNvSpPr/>
            <p:nvPr/>
          </p:nvSpPr>
          <p:spPr>
            <a:xfrm>
              <a:off x="3149287" y="4695953"/>
              <a:ext cx="60528" cy="0"/>
            </a:xfrm>
            <a:custGeom>
              <a:avLst/>
              <a:gdLst/>
              <a:ahLst/>
              <a:cxnLst/>
              <a:rect l="0" t="0" r="0" b="0"/>
              <a:pathLst>
                <a:path w="60528">
                  <a:moveTo>
                    <a:pt x="0" y="0"/>
                  </a:moveTo>
                  <a:lnTo>
                    <a:pt x="60528" y="0"/>
                  </a:lnTo>
                </a:path>
              </a:pathLst>
            </a:custGeom>
            <a:noFill/>
            <a:ln w="6476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11359"/>
            <p:cNvSpPr/>
            <p:nvPr/>
          </p:nvSpPr>
          <p:spPr>
            <a:xfrm>
              <a:off x="3149287" y="4594271"/>
              <a:ext cx="60528" cy="0"/>
            </a:xfrm>
            <a:custGeom>
              <a:avLst/>
              <a:gdLst/>
              <a:ahLst/>
              <a:cxnLst/>
              <a:rect l="0" t="0" r="0" b="0"/>
              <a:pathLst>
                <a:path w="60528">
                  <a:moveTo>
                    <a:pt x="0" y="0"/>
                  </a:moveTo>
                  <a:lnTo>
                    <a:pt x="60528" y="0"/>
                  </a:lnTo>
                </a:path>
              </a:pathLst>
            </a:custGeom>
            <a:noFill/>
            <a:ln w="6476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 11360"/>
            <p:cNvSpPr/>
            <p:nvPr/>
          </p:nvSpPr>
          <p:spPr>
            <a:xfrm>
              <a:off x="3149287" y="4492590"/>
              <a:ext cx="60528" cy="0"/>
            </a:xfrm>
            <a:custGeom>
              <a:avLst/>
              <a:gdLst/>
              <a:ahLst/>
              <a:cxnLst/>
              <a:rect l="0" t="0" r="0" b="0"/>
              <a:pathLst>
                <a:path w="60528">
                  <a:moveTo>
                    <a:pt x="0" y="0"/>
                  </a:moveTo>
                  <a:lnTo>
                    <a:pt x="60528" y="0"/>
                  </a:lnTo>
                </a:path>
              </a:pathLst>
            </a:custGeom>
            <a:noFill/>
            <a:ln w="6476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2" name="Picture 11361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33348" y="4985058"/>
              <a:ext cx="25400" cy="25400"/>
            </a:xfrm>
            <a:prstGeom prst="rect">
              <a:avLst/>
            </a:prstGeom>
            <a:noFill/>
          </p:spPr>
        </p:pic>
        <p:pic>
          <p:nvPicPr>
            <p:cNvPr id="63" name="Picture 11362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9493" y="4882570"/>
              <a:ext cx="161669" cy="34594"/>
            </a:xfrm>
            <a:prstGeom prst="rect">
              <a:avLst/>
            </a:prstGeom>
            <a:noFill/>
          </p:spPr>
        </p:pic>
        <p:pic>
          <p:nvPicPr>
            <p:cNvPr id="64" name="Picture 11363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9493" y="4373836"/>
              <a:ext cx="161669" cy="34594"/>
            </a:xfrm>
            <a:prstGeom prst="rect">
              <a:avLst/>
            </a:prstGeom>
            <a:noFill/>
          </p:spPr>
        </p:pic>
        <p:pic>
          <p:nvPicPr>
            <p:cNvPr id="65" name="Picture 11364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9493" y="4306096"/>
              <a:ext cx="25400" cy="25400"/>
            </a:xfrm>
            <a:prstGeom prst="rect">
              <a:avLst/>
            </a:prstGeom>
            <a:noFill/>
          </p:spPr>
        </p:pic>
        <p:pic>
          <p:nvPicPr>
            <p:cNvPr id="66" name="Picture 11365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9493" y="4306096"/>
              <a:ext cx="25400" cy="25400"/>
            </a:xfrm>
            <a:prstGeom prst="rect">
              <a:avLst/>
            </a:prstGeom>
            <a:noFill/>
          </p:spPr>
        </p:pic>
        <p:sp>
          <p:nvSpPr>
            <p:cNvPr id="74" name="Freeform 11373"/>
            <p:cNvSpPr/>
            <p:nvPr/>
          </p:nvSpPr>
          <p:spPr>
            <a:xfrm>
              <a:off x="2258998" y="4391696"/>
              <a:ext cx="839113" cy="145230"/>
            </a:xfrm>
            <a:custGeom>
              <a:avLst/>
              <a:gdLst/>
              <a:ahLst/>
              <a:cxnLst/>
              <a:rect l="0" t="0" r="0" b="0"/>
              <a:pathLst>
                <a:path w="1036802" h="388797">
                  <a:moveTo>
                    <a:pt x="1036802" y="0"/>
                  </a:moveTo>
                  <a:lnTo>
                    <a:pt x="0" y="388797"/>
                  </a:lnTo>
                </a:path>
              </a:pathLst>
            </a:custGeom>
            <a:noFill/>
            <a:ln w="12700" cap="flat" cmpd="sng" algn="ctr">
              <a:solidFill>
                <a:srgbClr val="00B0F0">
                  <a:alpha val="100000"/>
                </a:srgbClr>
              </a:solidFill>
              <a:custDash>
                <a:ds d="415199" sp="415199"/>
              </a:custDash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 11374"/>
            <p:cNvSpPr/>
            <p:nvPr/>
          </p:nvSpPr>
          <p:spPr>
            <a:xfrm>
              <a:off x="2244597" y="4810527"/>
              <a:ext cx="862196" cy="95534"/>
            </a:xfrm>
            <a:custGeom>
              <a:avLst/>
              <a:gdLst/>
              <a:ahLst/>
              <a:cxnLst/>
              <a:rect l="0" t="0" r="0" b="0"/>
              <a:pathLst>
                <a:path w="1044003" h="349199">
                  <a:moveTo>
                    <a:pt x="1044003" y="349199"/>
                  </a:moveTo>
                  <a:lnTo>
                    <a:pt x="0" y="0"/>
                  </a:lnTo>
                </a:path>
              </a:pathLst>
            </a:custGeom>
            <a:noFill/>
            <a:ln w="12700" cap="flat" cmpd="sng" algn="ctr">
              <a:solidFill>
                <a:srgbClr val="00B0F0">
                  <a:alpha val="100000"/>
                </a:srgbClr>
              </a:solidFill>
              <a:custDash>
                <a:ds d="412799" sp="412799"/>
              </a:custDash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Rectangle 11454"/>
            <p:cNvSpPr/>
            <p:nvPr/>
          </p:nvSpPr>
          <p:spPr>
            <a:xfrm>
              <a:off x="2321371" y="3649130"/>
              <a:ext cx="105054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mL</a:t>
              </a:r>
            </a:p>
          </p:txBody>
        </p:sp>
        <p:sp>
          <p:nvSpPr>
            <p:cNvPr id="77" name="Rectangle 11455"/>
            <p:cNvSpPr/>
            <p:nvPr/>
          </p:nvSpPr>
          <p:spPr>
            <a:xfrm>
              <a:off x="2179251" y="4738719"/>
              <a:ext cx="82252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20</a:t>
              </a:r>
            </a:p>
          </p:txBody>
        </p:sp>
        <p:sp>
          <p:nvSpPr>
            <p:cNvPr id="78" name="Rectangle 11456"/>
            <p:cNvSpPr/>
            <p:nvPr/>
          </p:nvSpPr>
          <p:spPr>
            <a:xfrm>
              <a:off x="2179251" y="4486745"/>
              <a:ext cx="82252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40</a:t>
              </a:r>
            </a:p>
          </p:txBody>
        </p:sp>
        <p:sp>
          <p:nvSpPr>
            <p:cNvPr id="79" name="Rectangle 11457"/>
            <p:cNvSpPr/>
            <p:nvPr/>
          </p:nvSpPr>
          <p:spPr>
            <a:xfrm>
              <a:off x="2179251" y="4221273"/>
              <a:ext cx="82252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60</a:t>
              </a:r>
            </a:p>
          </p:txBody>
        </p:sp>
        <p:sp>
          <p:nvSpPr>
            <p:cNvPr id="80" name="Rectangle 11458"/>
            <p:cNvSpPr/>
            <p:nvPr/>
          </p:nvSpPr>
          <p:spPr>
            <a:xfrm>
              <a:off x="2179251" y="3951302"/>
              <a:ext cx="82252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80</a:t>
              </a:r>
            </a:p>
          </p:txBody>
        </p:sp>
        <p:sp>
          <p:nvSpPr>
            <p:cNvPr id="81" name="Rectangle 11459"/>
            <p:cNvSpPr/>
            <p:nvPr/>
          </p:nvSpPr>
          <p:spPr>
            <a:xfrm>
              <a:off x="2179251" y="3703829"/>
              <a:ext cx="123377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100</a:t>
              </a:r>
            </a:p>
          </p:txBody>
        </p:sp>
        <p:sp>
          <p:nvSpPr>
            <p:cNvPr id="84" name="Rectangle 11463"/>
            <p:cNvSpPr/>
            <p:nvPr/>
          </p:nvSpPr>
          <p:spPr>
            <a:xfrm>
              <a:off x="3291578" y="4785417"/>
              <a:ext cx="101285" cy="14676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-9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20</a:t>
              </a:r>
            </a:p>
          </p:txBody>
        </p:sp>
        <p:sp>
          <p:nvSpPr>
            <p:cNvPr id="85" name="Rectangle 11464"/>
            <p:cNvSpPr/>
            <p:nvPr/>
          </p:nvSpPr>
          <p:spPr>
            <a:xfrm>
              <a:off x="3291578" y="4295578"/>
              <a:ext cx="101285" cy="14676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-9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40</a:t>
              </a:r>
            </a:p>
          </p:txBody>
        </p:sp>
        <p:sp>
          <p:nvSpPr>
            <p:cNvPr id="86" name="Rectangle 11465"/>
            <p:cNvSpPr/>
            <p:nvPr/>
          </p:nvSpPr>
          <p:spPr>
            <a:xfrm>
              <a:off x="3291578" y="3779498"/>
              <a:ext cx="91564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0" i="0" u="none" strike="noStrike" kern="0" cap="none" spc="-9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Très bien c’est : 4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Je divise 20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sur cinq. </a:t>
            </a: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enseignant.e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choisit deux élève pour verbaliser leur raisonnement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pic>
        <p:nvPicPr>
          <p:cNvPr id="20" name="Graphique 11" descr="Coche avec un remplissage uni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6786" y="3336097"/>
            <a:ext cx="684830" cy="684830"/>
          </a:xfrm>
          <a:prstGeom prst="rect">
            <a:avLst/>
          </a:prstGeom>
        </p:spPr>
      </p:pic>
      <p:sp>
        <p:nvSpPr>
          <p:cNvPr id="21" name="ZoneTexte 1"/>
          <p:cNvSpPr txBox="1"/>
          <p:nvPr/>
        </p:nvSpPr>
        <p:spPr>
          <a:xfrm>
            <a:off x="695960" y="1402080"/>
            <a:ext cx="10286076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 volume correspondant à une division: </a:t>
            </a:r>
          </a:p>
        </p:txBody>
      </p:sp>
      <p:sp>
        <p:nvSpPr>
          <p:cNvPr id="22" name="Rectangle : coins arrondis 5"/>
          <p:cNvSpPr/>
          <p:nvPr/>
        </p:nvSpPr>
        <p:spPr>
          <a:xfrm>
            <a:off x="1740676" y="2310926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2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3" name="Rectangle : coins arrondis 6"/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4" name="Rectangle : coins arrondis 7"/>
          <p:cNvSpPr/>
          <p:nvPr/>
        </p:nvSpPr>
        <p:spPr>
          <a:xfrm>
            <a:off x="1740676" y="3463050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4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5" name="Rectangle : coins arrondis 8"/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6" name="Rectangle : coins arrondis 7"/>
          <p:cNvSpPr/>
          <p:nvPr/>
        </p:nvSpPr>
        <p:spPr>
          <a:xfrm>
            <a:off x="1740677" y="4619786"/>
            <a:ext cx="187074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8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7" name="Rectangle : coins arrondis 8"/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6164846" y="2310926"/>
            <a:ext cx="3797534" cy="3246799"/>
            <a:chOff x="1909796" y="3583834"/>
            <a:chExt cx="1829965" cy="1720330"/>
          </a:xfrm>
        </p:grpSpPr>
        <p:sp>
          <p:nvSpPr>
            <p:cNvPr id="15" name="Freeform 11316"/>
            <p:cNvSpPr/>
            <p:nvPr/>
          </p:nvSpPr>
          <p:spPr>
            <a:xfrm>
              <a:off x="1909797" y="4999031"/>
              <a:ext cx="653389" cy="62166"/>
            </a:xfrm>
            <a:custGeom>
              <a:avLst/>
              <a:gdLst/>
              <a:ahLst/>
              <a:cxnLst/>
              <a:rect l="0" t="0" r="0" b="0"/>
              <a:pathLst>
                <a:path w="653389" h="62166">
                  <a:moveTo>
                    <a:pt x="25" y="1143"/>
                  </a:moveTo>
                  <a:lnTo>
                    <a:pt x="25" y="15087"/>
                  </a:lnTo>
                  <a:cubicBezTo>
                    <a:pt x="25" y="41084"/>
                    <a:pt x="146925" y="62166"/>
                    <a:pt x="327113" y="62166"/>
                  </a:cubicBezTo>
                  <a:cubicBezTo>
                    <a:pt x="507313" y="62166"/>
                    <a:pt x="653389" y="41084"/>
                    <a:pt x="653389" y="15087"/>
                  </a:cubicBezTo>
                  <a:cubicBezTo>
                    <a:pt x="653389" y="14439"/>
                    <a:pt x="653274" y="13792"/>
                    <a:pt x="653097" y="13157"/>
                  </a:cubicBezTo>
                  <a:lnTo>
                    <a:pt x="653097" y="0"/>
                  </a:lnTo>
                  <a:lnTo>
                    <a:pt x="653389" y="0"/>
                  </a:lnTo>
                  <a:cubicBezTo>
                    <a:pt x="653389" y="25425"/>
                    <a:pt x="507123" y="41097"/>
                    <a:pt x="326694" y="41097"/>
                  </a:cubicBezTo>
                  <a:cubicBezTo>
                    <a:pt x="146265" y="41097"/>
                    <a:pt x="0" y="26123"/>
                    <a:pt x="0" y="699"/>
                  </a:cubicBezTo>
                  <a:close/>
                  <a:moveTo>
                    <a:pt x="25" y="1143"/>
                  </a:moveTo>
                </a:path>
              </a:pathLst>
            </a:custGeom>
            <a:solidFill>
              <a:srgbClr val="BEC0C2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1317"/>
            <p:cNvSpPr/>
            <p:nvPr/>
          </p:nvSpPr>
          <p:spPr>
            <a:xfrm>
              <a:off x="1909796" y="4955107"/>
              <a:ext cx="653389" cy="92074"/>
            </a:xfrm>
            <a:custGeom>
              <a:avLst/>
              <a:gdLst/>
              <a:ahLst/>
              <a:cxnLst/>
              <a:rect l="0" t="0" r="0" b="0"/>
              <a:pathLst>
                <a:path w="653389" h="92074">
                  <a:moveTo>
                    <a:pt x="653389" y="46037"/>
                  </a:moveTo>
                  <a:cubicBezTo>
                    <a:pt x="653389" y="71462"/>
                    <a:pt x="507124" y="92074"/>
                    <a:pt x="326695" y="92074"/>
                  </a:cubicBezTo>
                  <a:cubicBezTo>
                    <a:pt x="146266" y="92074"/>
                    <a:pt x="0" y="71462"/>
                    <a:pt x="0" y="46037"/>
                  </a:cubicBezTo>
                  <a:cubicBezTo>
                    <a:pt x="0" y="20612"/>
                    <a:pt x="146266" y="0"/>
                    <a:pt x="326695" y="0"/>
                  </a:cubicBezTo>
                  <a:cubicBezTo>
                    <a:pt x="507124" y="0"/>
                    <a:pt x="653389" y="20612"/>
                    <a:pt x="653389" y="46037"/>
                  </a:cubicBezTo>
                </a:path>
              </a:pathLst>
            </a:custGeom>
            <a:solidFill>
              <a:srgbClr val="CDCDC8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1318"/>
            <p:cNvSpPr/>
            <p:nvPr/>
          </p:nvSpPr>
          <p:spPr>
            <a:xfrm>
              <a:off x="2052889" y="3625683"/>
              <a:ext cx="402081" cy="1385976"/>
            </a:xfrm>
            <a:custGeom>
              <a:avLst/>
              <a:gdLst/>
              <a:ahLst/>
              <a:cxnLst/>
              <a:rect l="0" t="0" r="0" b="0"/>
              <a:pathLst>
                <a:path w="402081" h="1385976">
                  <a:moveTo>
                    <a:pt x="402081" y="0"/>
                  </a:moveTo>
                  <a:lnTo>
                    <a:pt x="402081" y="1353896"/>
                  </a:lnTo>
                  <a:cubicBezTo>
                    <a:pt x="402081" y="1371612"/>
                    <a:pt x="312077" y="1385976"/>
                    <a:pt x="201041" y="1385976"/>
                  </a:cubicBezTo>
                  <a:cubicBezTo>
                    <a:pt x="90004" y="1385976"/>
                    <a:pt x="0" y="1371612"/>
                    <a:pt x="0" y="1353896"/>
                  </a:cubicBezTo>
                  <a:lnTo>
                    <a:pt x="0" y="0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1320"/>
            <p:cNvSpPr/>
            <p:nvPr/>
          </p:nvSpPr>
          <p:spPr>
            <a:xfrm>
              <a:off x="2052889" y="3625683"/>
              <a:ext cx="402081" cy="1385976"/>
            </a:xfrm>
            <a:custGeom>
              <a:avLst/>
              <a:gdLst/>
              <a:ahLst/>
              <a:cxnLst/>
              <a:rect l="0" t="0" r="0" b="0"/>
              <a:pathLst>
                <a:path w="402081" h="1385976">
                  <a:moveTo>
                    <a:pt x="402081" y="0"/>
                  </a:moveTo>
                  <a:lnTo>
                    <a:pt x="402081" y="1353896"/>
                  </a:lnTo>
                  <a:cubicBezTo>
                    <a:pt x="402081" y="1371612"/>
                    <a:pt x="312077" y="1385976"/>
                    <a:pt x="201041" y="1385976"/>
                  </a:cubicBezTo>
                  <a:cubicBezTo>
                    <a:pt x="90004" y="1385976"/>
                    <a:pt x="0" y="1371612"/>
                    <a:pt x="0" y="1353896"/>
                  </a:cubicBezTo>
                  <a:lnTo>
                    <a:pt x="0" y="0"/>
                  </a:lnTo>
                </a:path>
              </a:pathLst>
            </a:custGeom>
            <a:noFill/>
            <a:ln w="4724" cap="flat" cmpd="sng" algn="ctr">
              <a:solidFill>
                <a:srgbClr val="222224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11321"/>
            <p:cNvSpPr/>
            <p:nvPr/>
          </p:nvSpPr>
          <p:spPr>
            <a:xfrm>
              <a:off x="2055918" y="4620633"/>
              <a:ext cx="397140" cy="23037"/>
            </a:xfrm>
            <a:custGeom>
              <a:avLst/>
              <a:gdLst/>
              <a:ahLst/>
              <a:cxnLst/>
              <a:rect l="0" t="0" r="0" b="0"/>
              <a:pathLst>
                <a:path w="397140" h="23037">
                  <a:moveTo>
                    <a:pt x="197751" y="23037"/>
                  </a:moveTo>
                  <a:cubicBezTo>
                    <a:pt x="307415" y="23037"/>
                    <a:pt x="397140" y="15443"/>
                    <a:pt x="397140" y="11950"/>
                  </a:cubicBezTo>
                  <a:cubicBezTo>
                    <a:pt x="397140" y="8458"/>
                    <a:pt x="306704" y="0"/>
                    <a:pt x="197028" y="0"/>
                  </a:cubicBezTo>
                  <a:cubicBezTo>
                    <a:pt x="87363" y="0"/>
                    <a:pt x="0" y="8458"/>
                    <a:pt x="0" y="11950"/>
                  </a:cubicBezTo>
                  <a:cubicBezTo>
                    <a:pt x="0" y="15443"/>
                    <a:pt x="88087" y="23037"/>
                    <a:pt x="197751" y="23037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472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1322"/>
            <p:cNvSpPr/>
            <p:nvPr/>
          </p:nvSpPr>
          <p:spPr>
            <a:xfrm>
              <a:off x="2092286" y="474500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1323"/>
            <p:cNvSpPr/>
            <p:nvPr/>
          </p:nvSpPr>
          <p:spPr>
            <a:xfrm>
              <a:off x="2092286" y="4692698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324"/>
            <p:cNvSpPr/>
            <p:nvPr/>
          </p:nvSpPr>
          <p:spPr>
            <a:xfrm>
              <a:off x="2092286" y="4640393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1325"/>
            <p:cNvSpPr/>
            <p:nvPr/>
          </p:nvSpPr>
          <p:spPr>
            <a:xfrm>
              <a:off x="2092286" y="4588088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1326"/>
            <p:cNvSpPr/>
            <p:nvPr/>
          </p:nvSpPr>
          <p:spPr>
            <a:xfrm>
              <a:off x="2092286" y="4483477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1327"/>
            <p:cNvSpPr/>
            <p:nvPr/>
          </p:nvSpPr>
          <p:spPr>
            <a:xfrm>
              <a:off x="2092286" y="4431170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1328"/>
            <p:cNvSpPr/>
            <p:nvPr/>
          </p:nvSpPr>
          <p:spPr>
            <a:xfrm>
              <a:off x="2092286" y="437886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1329"/>
            <p:cNvSpPr/>
            <p:nvPr/>
          </p:nvSpPr>
          <p:spPr>
            <a:xfrm>
              <a:off x="2092286" y="432655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1330"/>
            <p:cNvSpPr/>
            <p:nvPr/>
          </p:nvSpPr>
          <p:spPr>
            <a:xfrm>
              <a:off x="2092286" y="422194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1331"/>
            <p:cNvSpPr/>
            <p:nvPr/>
          </p:nvSpPr>
          <p:spPr>
            <a:xfrm>
              <a:off x="2092286" y="416964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1332"/>
            <p:cNvSpPr/>
            <p:nvPr/>
          </p:nvSpPr>
          <p:spPr>
            <a:xfrm>
              <a:off x="2092286" y="4117338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1333"/>
            <p:cNvSpPr/>
            <p:nvPr/>
          </p:nvSpPr>
          <p:spPr>
            <a:xfrm>
              <a:off x="2092286" y="4065033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1334"/>
            <p:cNvSpPr/>
            <p:nvPr/>
          </p:nvSpPr>
          <p:spPr>
            <a:xfrm>
              <a:off x="2092286" y="396034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1335"/>
            <p:cNvSpPr/>
            <p:nvPr/>
          </p:nvSpPr>
          <p:spPr>
            <a:xfrm>
              <a:off x="2092286" y="3908040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1336"/>
            <p:cNvSpPr/>
            <p:nvPr/>
          </p:nvSpPr>
          <p:spPr>
            <a:xfrm>
              <a:off x="2092286" y="385573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1337"/>
            <p:cNvSpPr/>
            <p:nvPr/>
          </p:nvSpPr>
          <p:spPr>
            <a:xfrm>
              <a:off x="2092286" y="3803431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1338"/>
            <p:cNvSpPr/>
            <p:nvPr/>
          </p:nvSpPr>
          <p:spPr>
            <a:xfrm>
              <a:off x="2092286" y="495422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11339"/>
            <p:cNvSpPr/>
            <p:nvPr/>
          </p:nvSpPr>
          <p:spPr>
            <a:xfrm>
              <a:off x="2092286" y="490191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11340"/>
            <p:cNvSpPr/>
            <p:nvPr/>
          </p:nvSpPr>
          <p:spPr>
            <a:xfrm>
              <a:off x="2092286" y="484961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11341"/>
            <p:cNvSpPr/>
            <p:nvPr/>
          </p:nvSpPr>
          <p:spPr>
            <a:xfrm>
              <a:off x="2061156" y="4797592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1342"/>
            <p:cNvSpPr/>
            <p:nvPr/>
          </p:nvSpPr>
          <p:spPr>
            <a:xfrm>
              <a:off x="2061156" y="4535898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11343"/>
            <p:cNvSpPr/>
            <p:nvPr/>
          </p:nvSpPr>
          <p:spPr>
            <a:xfrm>
              <a:off x="2061156" y="4274203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 11344"/>
            <p:cNvSpPr/>
            <p:nvPr/>
          </p:nvSpPr>
          <p:spPr>
            <a:xfrm>
              <a:off x="2061156" y="4012510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11345"/>
            <p:cNvSpPr/>
            <p:nvPr/>
          </p:nvSpPr>
          <p:spPr>
            <a:xfrm>
              <a:off x="2061156" y="3754571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 11346"/>
            <p:cNvSpPr/>
            <p:nvPr/>
          </p:nvSpPr>
          <p:spPr>
            <a:xfrm>
              <a:off x="2061156" y="4012434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 11347"/>
            <p:cNvSpPr/>
            <p:nvPr/>
          </p:nvSpPr>
          <p:spPr>
            <a:xfrm>
              <a:off x="2061156" y="3754496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Picture 11348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039862" y="3583834"/>
              <a:ext cx="427837" cy="70637"/>
            </a:xfrm>
            <a:prstGeom prst="rect">
              <a:avLst/>
            </a:prstGeom>
            <a:noFill/>
          </p:spPr>
        </p:pic>
        <p:sp>
          <p:nvSpPr>
            <p:cNvPr id="55" name="Freeform 11349"/>
            <p:cNvSpPr/>
            <p:nvPr/>
          </p:nvSpPr>
          <p:spPr>
            <a:xfrm>
              <a:off x="2052562" y="3596534"/>
              <a:ext cx="402437" cy="46100"/>
            </a:xfrm>
            <a:custGeom>
              <a:avLst/>
              <a:gdLst/>
              <a:ahLst/>
              <a:cxnLst/>
              <a:rect l="0" t="0" r="0" b="0"/>
              <a:pathLst>
                <a:path w="402437" h="46100">
                  <a:moveTo>
                    <a:pt x="0" y="23050"/>
                  </a:moveTo>
                  <a:cubicBezTo>
                    <a:pt x="0" y="23050"/>
                    <a:pt x="56807" y="0"/>
                    <a:pt x="209473" y="0"/>
                  </a:cubicBezTo>
                  <a:cubicBezTo>
                    <a:pt x="362127" y="0"/>
                    <a:pt x="402437" y="23050"/>
                    <a:pt x="402437" y="23050"/>
                  </a:cubicBezTo>
                  <a:cubicBezTo>
                    <a:pt x="402437" y="23050"/>
                    <a:pt x="346252" y="46100"/>
                    <a:pt x="211912" y="45211"/>
                  </a:cubicBezTo>
                  <a:cubicBezTo>
                    <a:pt x="77558" y="44322"/>
                    <a:pt x="0" y="23050"/>
                    <a:pt x="0" y="23050"/>
                  </a:cubicBezTo>
                  <a:close/>
                  <a:moveTo>
                    <a:pt x="0" y="23050"/>
                  </a:moveTo>
                </a:path>
              </a:pathLst>
            </a:custGeom>
            <a:noFill/>
            <a:ln w="4724" cap="rnd" cmpd="sng" algn="ctr">
              <a:solidFill>
                <a:srgbClr val="222224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11354"/>
            <p:cNvSpPr/>
            <p:nvPr/>
          </p:nvSpPr>
          <p:spPr>
            <a:xfrm>
              <a:off x="3132193" y="4318796"/>
              <a:ext cx="594868" cy="664845"/>
            </a:xfrm>
            <a:custGeom>
              <a:avLst/>
              <a:gdLst/>
              <a:ahLst/>
              <a:cxnLst/>
              <a:rect l="0" t="0" r="0" b="0"/>
              <a:pathLst>
                <a:path w="594868" h="664845">
                  <a:moveTo>
                    <a:pt x="0" y="664845"/>
                  </a:moveTo>
                  <a:lnTo>
                    <a:pt x="594868" y="664845"/>
                  </a:lnTo>
                  <a:lnTo>
                    <a:pt x="594868" y="0"/>
                  </a:lnTo>
                  <a:lnTo>
                    <a:pt x="0" y="0"/>
                  </a:lnTo>
                  <a:lnTo>
                    <a:pt x="0" y="664845"/>
                  </a:lnTo>
                  <a:close/>
                </a:path>
              </a:pathLst>
            </a:custGeom>
            <a:solidFill>
              <a:srgbClr val="FFDDA5">
                <a:alpha val="100000"/>
              </a:srgbClr>
            </a:solidFill>
            <a:ln w="577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7" name="Picture 11355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9493" y="5278764"/>
              <a:ext cx="25400" cy="25400"/>
            </a:xfrm>
            <a:prstGeom prst="rect">
              <a:avLst/>
            </a:prstGeom>
            <a:noFill/>
          </p:spPr>
        </p:pic>
        <p:pic>
          <p:nvPicPr>
            <p:cNvPr id="58" name="Picture 11356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4502" y="4301203"/>
              <a:ext cx="625259" cy="697534"/>
            </a:xfrm>
            <a:prstGeom prst="rect">
              <a:avLst/>
            </a:prstGeom>
            <a:noFill/>
          </p:spPr>
        </p:pic>
        <p:sp>
          <p:nvSpPr>
            <p:cNvPr id="59" name="Freeform 11357"/>
            <p:cNvSpPr/>
            <p:nvPr/>
          </p:nvSpPr>
          <p:spPr>
            <a:xfrm>
              <a:off x="3149287" y="4797635"/>
              <a:ext cx="60528" cy="0"/>
            </a:xfrm>
            <a:custGeom>
              <a:avLst/>
              <a:gdLst/>
              <a:ahLst/>
              <a:cxnLst/>
              <a:rect l="0" t="0" r="0" b="0"/>
              <a:pathLst>
                <a:path w="60528">
                  <a:moveTo>
                    <a:pt x="0" y="0"/>
                  </a:moveTo>
                  <a:lnTo>
                    <a:pt x="60528" y="0"/>
                  </a:lnTo>
                </a:path>
              </a:pathLst>
            </a:custGeom>
            <a:noFill/>
            <a:ln w="6476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11358"/>
            <p:cNvSpPr/>
            <p:nvPr/>
          </p:nvSpPr>
          <p:spPr>
            <a:xfrm>
              <a:off x="3149287" y="4695953"/>
              <a:ext cx="60528" cy="0"/>
            </a:xfrm>
            <a:custGeom>
              <a:avLst/>
              <a:gdLst/>
              <a:ahLst/>
              <a:cxnLst/>
              <a:rect l="0" t="0" r="0" b="0"/>
              <a:pathLst>
                <a:path w="60528">
                  <a:moveTo>
                    <a:pt x="0" y="0"/>
                  </a:moveTo>
                  <a:lnTo>
                    <a:pt x="60528" y="0"/>
                  </a:lnTo>
                </a:path>
              </a:pathLst>
            </a:custGeom>
            <a:noFill/>
            <a:ln w="6476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 11359"/>
            <p:cNvSpPr/>
            <p:nvPr/>
          </p:nvSpPr>
          <p:spPr>
            <a:xfrm>
              <a:off x="3149287" y="4594271"/>
              <a:ext cx="60528" cy="0"/>
            </a:xfrm>
            <a:custGeom>
              <a:avLst/>
              <a:gdLst/>
              <a:ahLst/>
              <a:cxnLst/>
              <a:rect l="0" t="0" r="0" b="0"/>
              <a:pathLst>
                <a:path w="60528">
                  <a:moveTo>
                    <a:pt x="0" y="0"/>
                  </a:moveTo>
                  <a:lnTo>
                    <a:pt x="60528" y="0"/>
                  </a:lnTo>
                </a:path>
              </a:pathLst>
            </a:custGeom>
            <a:noFill/>
            <a:ln w="6476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11360"/>
            <p:cNvSpPr/>
            <p:nvPr/>
          </p:nvSpPr>
          <p:spPr>
            <a:xfrm>
              <a:off x="3149287" y="4492590"/>
              <a:ext cx="60528" cy="0"/>
            </a:xfrm>
            <a:custGeom>
              <a:avLst/>
              <a:gdLst/>
              <a:ahLst/>
              <a:cxnLst/>
              <a:rect l="0" t="0" r="0" b="0"/>
              <a:pathLst>
                <a:path w="60528">
                  <a:moveTo>
                    <a:pt x="0" y="0"/>
                  </a:moveTo>
                  <a:lnTo>
                    <a:pt x="60528" y="0"/>
                  </a:lnTo>
                </a:path>
              </a:pathLst>
            </a:custGeom>
            <a:noFill/>
            <a:ln w="6476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3" name="Picture 11361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33348" y="4985058"/>
              <a:ext cx="25400" cy="25400"/>
            </a:xfrm>
            <a:prstGeom prst="rect">
              <a:avLst/>
            </a:prstGeom>
            <a:noFill/>
          </p:spPr>
        </p:pic>
        <p:pic>
          <p:nvPicPr>
            <p:cNvPr id="64" name="Picture 11362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9493" y="4882570"/>
              <a:ext cx="161669" cy="34594"/>
            </a:xfrm>
            <a:prstGeom prst="rect">
              <a:avLst/>
            </a:prstGeom>
            <a:noFill/>
          </p:spPr>
        </p:pic>
        <p:pic>
          <p:nvPicPr>
            <p:cNvPr id="65" name="Picture 11363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9493" y="4373836"/>
              <a:ext cx="161669" cy="34594"/>
            </a:xfrm>
            <a:prstGeom prst="rect">
              <a:avLst/>
            </a:prstGeom>
            <a:noFill/>
          </p:spPr>
        </p:pic>
        <p:pic>
          <p:nvPicPr>
            <p:cNvPr id="66" name="Picture 1136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9493" y="4306096"/>
              <a:ext cx="25400" cy="25400"/>
            </a:xfrm>
            <a:prstGeom prst="rect">
              <a:avLst/>
            </a:prstGeom>
            <a:noFill/>
          </p:spPr>
        </p:pic>
        <p:pic>
          <p:nvPicPr>
            <p:cNvPr id="67" name="Picture 11365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119493" y="4306096"/>
              <a:ext cx="25400" cy="25400"/>
            </a:xfrm>
            <a:prstGeom prst="rect">
              <a:avLst/>
            </a:prstGeom>
            <a:noFill/>
          </p:spPr>
        </p:pic>
        <p:sp>
          <p:nvSpPr>
            <p:cNvPr id="68" name="Freeform 11373"/>
            <p:cNvSpPr/>
            <p:nvPr/>
          </p:nvSpPr>
          <p:spPr>
            <a:xfrm>
              <a:off x="2258998" y="4391696"/>
              <a:ext cx="839113" cy="145230"/>
            </a:xfrm>
            <a:custGeom>
              <a:avLst/>
              <a:gdLst/>
              <a:ahLst/>
              <a:cxnLst/>
              <a:rect l="0" t="0" r="0" b="0"/>
              <a:pathLst>
                <a:path w="1036802" h="388797">
                  <a:moveTo>
                    <a:pt x="1036802" y="0"/>
                  </a:moveTo>
                  <a:lnTo>
                    <a:pt x="0" y="388797"/>
                  </a:lnTo>
                </a:path>
              </a:pathLst>
            </a:custGeom>
            <a:noFill/>
            <a:ln w="12700" cap="flat" cmpd="sng" algn="ctr">
              <a:solidFill>
                <a:srgbClr val="00B0F0">
                  <a:alpha val="100000"/>
                </a:srgbClr>
              </a:solidFill>
              <a:custDash>
                <a:ds d="415199" sp="415199"/>
              </a:custDash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11374"/>
            <p:cNvSpPr/>
            <p:nvPr/>
          </p:nvSpPr>
          <p:spPr>
            <a:xfrm>
              <a:off x="2244597" y="4810527"/>
              <a:ext cx="862196" cy="95534"/>
            </a:xfrm>
            <a:custGeom>
              <a:avLst/>
              <a:gdLst/>
              <a:ahLst/>
              <a:cxnLst/>
              <a:rect l="0" t="0" r="0" b="0"/>
              <a:pathLst>
                <a:path w="1044003" h="349199">
                  <a:moveTo>
                    <a:pt x="1044003" y="349199"/>
                  </a:moveTo>
                  <a:lnTo>
                    <a:pt x="0" y="0"/>
                  </a:lnTo>
                </a:path>
              </a:pathLst>
            </a:custGeom>
            <a:noFill/>
            <a:ln w="12700" cap="flat" cmpd="sng" algn="ctr">
              <a:solidFill>
                <a:srgbClr val="00B0F0">
                  <a:alpha val="100000"/>
                </a:srgbClr>
              </a:solidFill>
              <a:custDash>
                <a:ds d="412799" sp="412799"/>
              </a:custDash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Rectangle 11454"/>
            <p:cNvSpPr/>
            <p:nvPr/>
          </p:nvSpPr>
          <p:spPr>
            <a:xfrm>
              <a:off x="2321371" y="3649130"/>
              <a:ext cx="105054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mL</a:t>
              </a:r>
            </a:p>
          </p:txBody>
        </p:sp>
        <p:sp>
          <p:nvSpPr>
            <p:cNvPr id="71" name="Rectangle 11455"/>
            <p:cNvSpPr/>
            <p:nvPr/>
          </p:nvSpPr>
          <p:spPr>
            <a:xfrm>
              <a:off x="2179251" y="4738719"/>
              <a:ext cx="82252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20</a:t>
              </a:r>
            </a:p>
          </p:txBody>
        </p:sp>
        <p:sp>
          <p:nvSpPr>
            <p:cNvPr id="72" name="Rectangle 11456"/>
            <p:cNvSpPr/>
            <p:nvPr/>
          </p:nvSpPr>
          <p:spPr>
            <a:xfrm>
              <a:off x="2179251" y="4486745"/>
              <a:ext cx="82252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40</a:t>
              </a:r>
            </a:p>
          </p:txBody>
        </p:sp>
        <p:sp>
          <p:nvSpPr>
            <p:cNvPr id="73" name="Rectangle 11457"/>
            <p:cNvSpPr/>
            <p:nvPr/>
          </p:nvSpPr>
          <p:spPr>
            <a:xfrm>
              <a:off x="2179251" y="4221273"/>
              <a:ext cx="82252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60</a:t>
              </a:r>
            </a:p>
          </p:txBody>
        </p:sp>
        <p:sp>
          <p:nvSpPr>
            <p:cNvPr id="74" name="Rectangle 11458"/>
            <p:cNvSpPr/>
            <p:nvPr/>
          </p:nvSpPr>
          <p:spPr>
            <a:xfrm>
              <a:off x="2179251" y="3951302"/>
              <a:ext cx="82252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80</a:t>
              </a:r>
            </a:p>
          </p:txBody>
        </p:sp>
        <p:sp>
          <p:nvSpPr>
            <p:cNvPr id="75" name="Rectangle 11459"/>
            <p:cNvSpPr/>
            <p:nvPr/>
          </p:nvSpPr>
          <p:spPr>
            <a:xfrm>
              <a:off x="2179251" y="3703829"/>
              <a:ext cx="123377" cy="11415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100</a:t>
              </a:r>
            </a:p>
          </p:txBody>
        </p:sp>
        <p:sp>
          <p:nvSpPr>
            <p:cNvPr id="76" name="Rectangle 11463"/>
            <p:cNvSpPr/>
            <p:nvPr/>
          </p:nvSpPr>
          <p:spPr>
            <a:xfrm>
              <a:off x="3291578" y="4785417"/>
              <a:ext cx="101285" cy="14676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-9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20</a:t>
              </a:r>
            </a:p>
          </p:txBody>
        </p:sp>
        <p:sp>
          <p:nvSpPr>
            <p:cNvPr id="77" name="Rectangle 11464"/>
            <p:cNvSpPr/>
            <p:nvPr/>
          </p:nvSpPr>
          <p:spPr>
            <a:xfrm>
              <a:off x="3291578" y="4295578"/>
              <a:ext cx="101285" cy="14676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-9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40</a:t>
              </a:r>
            </a:p>
          </p:txBody>
        </p:sp>
        <p:sp>
          <p:nvSpPr>
            <p:cNvPr id="78" name="Rectangle 11465"/>
            <p:cNvSpPr/>
            <p:nvPr/>
          </p:nvSpPr>
          <p:spPr>
            <a:xfrm>
              <a:off x="3291578" y="3779498"/>
              <a:ext cx="91564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0" i="0" u="none" strike="noStrike" kern="0" cap="none" spc="-9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 </a:t>
              </a: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/>
          <p:cNvSpPr txBox="1"/>
          <p:nvPr/>
        </p:nvSpPr>
        <p:spPr>
          <a:xfrm>
            <a:off x="774700" y="177800"/>
            <a:ext cx="958484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l’éprouvette graduée précédente, un volume d’eau a été introduit. Il est demandé d’appliquer la méthode adéquate pour déterminer ce volume. Choisissez la bonne réponse et écrivez-la sur votre ardoise.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/>
          <p:cNvSpPr txBox="1"/>
          <p:nvPr/>
        </p:nvSpPr>
        <p:spPr>
          <a:xfrm>
            <a:off x="695960" y="685800"/>
            <a:ext cx="8595921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95960" y="1402080"/>
            <a:ext cx="10018222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Le volume de l’eau versé dans l’éprouvette graduée est: </a:t>
            </a:r>
          </a:p>
        </p:txBody>
      </p:sp>
      <p:sp>
        <p:nvSpPr>
          <p:cNvPr id="6" name="Rectangle : coins arrondis 5"/>
          <p:cNvSpPr/>
          <p:nvPr/>
        </p:nvSpPr>
        <p:spPr>
          <a:xfrm>
            <a:off x="1740676" y="231092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20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/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/>
          <p:cNvSpPr/>
          <p:nvPr/>
        </p:nvSpPr>
        <p:spPr>
          <a:xfrm>
            <a:off x="1740676" y="3463050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26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8"/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Rectangle : coins arrondis 7"/>
          <p:cNvSpPr/>
          <p:nvPr/>
        </p:nvSpPr>
        <p:spPr>
          <a:xfrm>
            <a:off x="1740676" y="461978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32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4" name="Rectangle : coins arrondis 8"/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960920" y="2673977"/>
            <a:ext cx="2132508" cy="2439993"/>
            <a:chOff x="729720" y="2002806"/>
            <a:chExt cx="2132508" cy="2439993"/>
          </a:xfrm>
        </p:grpSpPr>
        <p:sp>
          <p:nvSpPr>
            <p:cNvPr id="16" name="Freeform 11316"/>
            <p:cNvSpPr/>
            <p:nvPr/>
          </p:nvSpPr>
          <p:spPr>
            <a:xfrm>
              <a:off x="1359121" y="4340126"/>
              <a:ext cx="1503107" cy="102673"/>
            </a:xfrm>
            <a:custGeom>
              <a:avLst/>
              <a:gdLst/>
              <a:ahLst/>
              <a:cxnLst/>
              <a:rect l="0" t="0" r="0" b="0"/>
              <a:pathLst>
                <a:path w="653389" h="62166">
                  <a:moveTo>
                    <a:pt x="25" y="1143"/>
                  </a:moveTo>
                  <a:lnTo>
                    <a:pt x="25" y="15087"/>
                  </a:lnTo>
                  <a:cubicBezTo>
                    <a:pt x="25" y="41084"/>
                    <a:pt x="146925" y="62166"/>
                    <a:pt x="327113" y="62166"/>
                  </a:cubicBezTo>
                  <a:cubicBezTo>
                    <a:pt x="507313" y="62166"/>
                    <a:pt x="653389" y="41084"/>
                    <a:pt x="653389" y="15087"/>
                  </a:cubicBezTo>
                  <a:cubicBezTo>
                    <a:pt x="653389" y="14439"/>
                    <a:pt x="653274" y="13792"/>
                    <a:pt x="653097" y="13157"/>
                  </a:cubicBezTo>
                  <a:lnTo>
                    <a:pt x="653097" y="0"/>
                  </a:lnTo>
                  <a:lnTo>
                    <a:pt x="653389" y="0"/>
                  </a:lnTo>
                  <a:cubicBezTo>
                    <a:pt x="653389" y="25425"/>
                    <a:pt x="507123" y="41097"/>
                    <a:pt x="326694" y="41097"/>
                  </a:cubicBezTo>
                  <a:cubicBezTo>
                    <a:pt x="146265" y="41097"/>
                    <a:pt x="0" y="26123"/>
                    <a:pt x="0" y="699"/>
                  </a:cubicBezTo>
                  <a:close/>
                  <a:moveTo>
                    <a:pt x="25" y="1143"/>
                  </a:moveTo>
                </a:path>
              </a:pathLst>
            </a:custGeom>
            <a:solidFill>
              <a:srgbClr val="BEC0C2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1317"/>
            <p:cNvSpPr/>
            <p:nvPr/>
          </p:nvSpPr>
          <p:spPr>
            <a:xfrm>
              <a:off x="1359119" y="4267582"/>
              <a:ext cx="1503107" cy="152068"/>
            </a:xfrm>
            <a:custGeom>
              <a:avLst/>
              <a:gdLst/>
              <a:ahLst/>
              <a:cxnLst/>
              <a:rect l="0" t="0" r="0" b="0"/>
              <a:pathLst>
                <a:path w="653389" h="92074">
                  <a:moveTo>
                    <a:pt x="653389" y="46037"/>
                  </a:moveTo>
                  <a:cubicBezTo>
                    <a:pt x="653389" y="71462"/>
                    <a:pt x="507124" y="92074"/>
                    <a:pt x="326695" y="92074"/>
                  </a:cubicBezTo>
                  <a:cubicBezTo>
                    <a:pt x="146266" y="92074"/>
                    <a:pt x="0" y="71462"/>
                    <a:pt x="0" y="46037"/>
                  </a:cubicBezTo>
                  <a:cubicBezTo>
                    <a:pt x="0" y="20612"/>
                    <a:pt x="146266" y="0"/>
                    <a:pt x="326695" y="0"/>
                  </a:cubicBezTo>
                  <a:cubicBezTo>
                    <a:pt x="507124" y="0"/>
                    <a:pt x="653389" y="20612"/>
                    <a:pt x="653389" y="46037"/>
                  </a:cubicBezTo>
                </a:path>
              </a:pathLst>
            </a:custGeom>
            <a:solidFill>
              <a:srgbClr val="CDCDC8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1318"/>
            <p:cNvSpPr/>
            <p:nvPr/>
          </p:nvSpPr>
          <p:spPr>
            <a:xfrm>
              <a:off x="1688301" y="2071923"/>
              <a:ext cx="924978" cy="2289059"/>
            </a:xfrm>
            <a:custGeom>
              <a:avLst/>
              <a:gdLst/>
              <a:ahLst/>
              <a:cxnLst/>
              <a:rect l="0" t="0" r="0" b="0"/>
              <a:pathLst>
                <a:path w="402081" h="1385976">
                  <a:moveTo>
                    <a:pt x="402081" y="0"/>
                  </a:moveTo>
                  <a:lnTo>
                    <a:pt x="402081" y="1353896"/>
                  </a:lnTo>
                  <a:cubicBezTo>
                    <a:pt x="402081" y="1371612"/>
                    <a:pt x="312077" y="1385976"/>
                    <a:pt x="201041" y="1385976"/>
                  </a:cubicBezTo>
                  <a:cubicBezTo>
                    <a:pt x="90004" y="1385976"/>
                    <a:pt x="0" y="1371612"/>
                    <a:pt x="0" y="1353896"/>
                  </a:cubicBezTo>
                  <a:lnTo>
                    <a:pt x="0" y="0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Picture 11319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59072" y="3718720"/>
              <a:ext cx="983408" cy="663233"/>
            </a:xfrm>
            <a:prstGeom prst="rect">
              <a:avLst/>
            </a:prstGeom>
            <a:noFill/>
          </p:spPr>
        </p:pic>
        <p:sp>
          <p:nvSpPr>
            <p:cNvPr id="20" name="Freeform 11320"/>
            <p:cNvSpPr/>
            <p:nvPr/>
          </p:nvSpPr>
          <p:spPr>
            <a:xfrm>
              <a:off x="1688301" y="2071923"/>
              <a:ext cx="924978" cy="2289059"/>
            </a:xfrm>
            <a:custGeom>
              <a:avLst/>
              <a:gdLst/>
              <a:ahLst/>
              <a:cxnLst/>
              <a:rect l="0" t="0" r="0" b="0"/>
              <a:pathLst>
                <a:path w="402081" h="1385976">
                  <a:moveTo>
                    <a:pt x="402081" y="0"/>
                  </a:moveTo>
                  <a:lnTo>
                    <a:pt x="402081" y="1353896"/>
                  </a:lnTo>
                  <a:cubicBezTo>
                    <a:pt x="402081" y="1371612"/>
                    <a:pt x="312077" y="1385976"/>
                    <a:pt x="201041" y="1385976"/>
                  </a:cubicBezTo>
                  <a:cubicBezTo>
                    <a:pt x="90004" y="1385976"/>
                    <a:pt x="0" y="1371612"/>
                    <a:pt x="0" y="1353896"/>
                  </a:cubicBezTo>
                  <a:lnTo>
                    <a:pt x="0" y="0"/>
                  </a:lnTo>
                </a:path>
              </a:pathLst>
            </a:custGeom>
            <a:noFill/>
            <a:ln w="4724" cap="flat" cmpd="sng" algn="ctr">
              <a:solidFill>
                <a:srgbClr val="222224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1321"/>
            <p:cNvSpPr/>
            <p:nvPr/>
          </p:nvSpPr>
          <p:spPr>
            <a:xfrm>
              <a:off x="1695270" y="3715169"/>
              <a:ext cx="913612" cy="38048"/>
            </a:xfrm>
            <a:custGeom>
              <a:avLst/>
              <a:gdLst/>
              <a:ahLst/>
              <a:cxnLst/>
              <a:rect l="0" t="0" r="0" b="0"/>
              <a:pathLst>
                <a:path w="397140" h="23037">
                  <a:moveTo>
                    <a:pt x="197751" y="23037"/>
                  </a:moveTo>
                  <a:cubicBezTo>
                    <a:pt x="307415" y="23037"/>
                    <a:pt x="397140" y="15443"/>
                    <a:pt x="397140" y="11950"/>
                  </a:cubicBezTo>
                  <a:cubicBezTo>
                    <a:pt x="397140" y="8458"/>
                    <a:pt x="306704" y="0"/>
                    <a:pt x="197028" y="0"/>
                  </a:cubicBezTo>
                  <a:cubicBezTo>
                    <a:pt x="87363" y="0"/>
                    <a:pt x="0" y="8458"/>
                    <a:pt x="0" y="11950"/>
                  </a:cubicBezTo>
                  <a:cubicBezTo>
                    <a:pt x="0" y="15443"/>
                    <a:pt x="88087" y="23037"/>
                    <a:pt x="197751" y="23037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472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1322"/>
            <p:cNvSpPr/>
            <p:nvPr/>
          </p:nvSpPr>
          <p:spPr>
            <a:xfrm>
              <a:off x="1778933" y="3920579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1323"/>
            <p:cNvSpPr/>
            <p:nvPr/>
          </p:nvSpPr>
          <p:spPr>
            <a:xfrm>
              <a:off x="1778933" y="3834191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1324"/>
            <p:cNvSpPr/>
            <p:nvPr/>
          </p:nvSpPr>
          <p:spPr>
            <a:xfrm>
              <a:off x="1778933" y="3747805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1325"/>
            <p:cNvSpPr/>
            <p:nvPr/>
          </p:nvSpPr>
          <p:spPr>
            <a:xfrm>
              <a:off x="1778933" y="3661418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1326"/>
            <p:cNvSpPr/>
            <p:nvPr/>
          </p:nvSpPr>
          <p:spPr>
            <a:xfrm>
              <a:off x="1778933" y="3488644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1327"/>
            <p:cNvSpPr/>
            <p:nvPr/>
          </p:nvSpPr>
          <p:spPr>
            <a:xfrm>
              <a:off x="1778933" y="3402255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1328"/>
            <p:cNvSpPr/>
            <p:nvPr/>
          </p:nvSpPr>
          <p:spPr>
            <a:xfrm>
              <a:off x="1778933" y="3315867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329"/>
            <p:cNvSpPr/>
            <p:nvPr/>
          </p:nvSpPr>
          <p:spPr>
            <a:xfrm>
              <a:off x="1778933" y="3229481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1330"/>
            <p:cNvSpPr/>
            <p:nvPr/>
          </p:nvSpPr>
          <p:spPr>
            <a:xfrm>
              <a:off x="1778933" y="3056708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1331"/>
            <p:cNvSpPr/>
            <p:nvPr/>
          </p:nvSpPr>
          <p:spPr>
            <a:xfrm>
              <a:off x="1778933" y="2970322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1332"/>
            <p:cNvSpPr/>
            <p:nvPr/>
          </p:nvSpPr>
          <p:spPr>
            <a:xfrm>
              <a:off x="1778933" y="2883934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1333"/>
            <p:cNvSpPr/>
            <p:nvPr/>
          </p:nvSpPr>
          <p:spPr>
            <a:xfrm>
              <a:off x="1778933" y="2797548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1334"/>
            <p:cNvSpPr/>
            <p:nvPr/>
          </p:nvSpPr>
          <p:spPr>
            <a:xfrm>
              <a:off x="1778933" y="2624648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1335"/>
            <p:cNvSpPr/>
            <p:nvPr/>
          </p:nvSpPr>
          <p:spPr>
            <a:xfrm>
              <a:off x="1778933" y="2538260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1336"/>
            <p:cNvSpPr/>
            <p:nvPr/>
          </p:nvSpPr>
          <p:spPr>
            <a:xfrm>
              <a:off x="1778933" y="2451876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1337"/>
            <p:cNvSpPr/>
            <p:nvPr/>
          </p:nvSpPr>
          <p:spPr>
            <a:xfrm>
              <a:off x="1778933" y="2365489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1338"/>
            <p:cNvSpPr/>
            <p:nvPr/>
          </p:nvSpPr>
          <p:spPr>
            <a:xfrm>
              <a:off x="1778933" y="4266124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1339"/>
            <p:cNvSpPr/>
            <p:nvPr/>
          </p:nvSpPr>
          <p:spPr>
            <a:xfrm>
              <a:off x="1778933" y="4179738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1340"/>
            <p:cNvSpPr/>
            <p:nvPr/>
          </p:nvSpPr>
          <p:spPr>
            <a:xfrm>
              <a:off x="1778933" y="4093351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1341"/>
            <p:cNvSpPr/>
            <p:nvPr/>
          </p:nvSpPr>
          <p:spPr>
            <a:xfrm>
              <a:off x="1707319" y="4007433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1342"/>
            <p:cNvSpPr/>
            <p:nvPr/>
          </p:nvSpPr>
          <p:spPr>
            <a:xfrm>
              <a:off x="1707319" y="3575222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1343"/>
            <p:cNvSpPr/>
            <p:nvPr/>
          </p:nvSpPr>
          <p:spPr>
            <a:xfrm>
              <a:off x="1707319" y="3143010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11344"/>
            <p:cNvSpPr/>
            <p:nvPr/>
          </p:nvSpPr>
          <p:spPr>
            <a:xfrm>
              <a:off x="1707319" y="2710802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11345"/>
            <p:cNvSpPr/>
            <p:nvPr/>
          </p:nvSpPr>
          <p:spPr>
            <a:xfrm>
              <a:off x="1707319" y="2284793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11346"/>
            <p:cNvSpPr/>
            <p:nvPr/>
          </p:nvSpPr>
          <p:spPr>
            <a:xfrm>
              <a:off x="1707319" y="2710676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1347"/>
            <p:cNvSpPr/>
            <p:nvPr/>
          </p:nvSpPr>
          <p:spPr>
            <a:xfrm>
              <a:off x="1707319" y="2284669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9" name="Picture 1134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58333" y="2002806"/>
              <a:ext cx="984229" cy="116663"/>
            </a:xfrm>
            <a:prstGeom prst="rect">
              <a:avLst/>
            </a:prstGeom>
            <a:noFill/>
          </p:spPr>
        </p:pic>
        <p:sp>
          <p:nvSpPr>
            <p:cNvPr id="50" name="Freeform 11349"/>
            <p:cNvSpPr/>
            <p:nvPr/>
          </p:nvSpPr>
          <p:spPr>
            <a:xfrm>
              <a:off x="1687549" y="2023781"/>
              <a:ext cx="925797" cy="76138"/>
            </a:xfrm>
            <a:custGeom>
              <a:avLst/>
              <a:gdLst/>
              <a:ahLst/>
              <a:cxnLst/>
              <a:rect l="0" t="0" r="0" b="0"/>
              <a:pathLst>
                <a:path w="402437" h="46100">
                  <a:moveTo>
                    <a:pt x="0" y="23050"/>
                  </a:moveTo>
                  <a:cubicBezTo>
                    <a:pt x="0" y="23050"/>
                    <a:pt x="56807" y="0"/>
                    <a:pt x="209473" y="0"/>
                  </a:cubicBezTo>
                  <a:cubicBezTo>
                    <a:pt x="362127" y="0"/>
                    <a:pt x="402437" y="23050"/>
                    <a:pt x="402437" y="23050"/>
                  </a:cubicBezTo>
                  <a:cubicBezTo>
                    <a:pt x="402437" y="23050"/>
                    <a:pt x="346252" y="46100"/>
                    <a:pt x="211912" y="45211"/>
                  </a:cubicBezTo>
                  <a:cubicBezTo>
                    <a:pt x="77558" y="44322"/>
                    <a:pt x="0" y="23050"/>
                    <a:pt x="0" y="23050"/>
                  </a:cubicBezTo>
                  <a:close/>
                  <a:moveTo>
                    <a:pt x="0" y="23050"/>
                  </a:moveTo>
                </a:path>
              </a:pathLst>
            </a:custGeom>
            <a:noFill/>
            <a:ln w="4724" cap="rnd" cmpd="sng" algn="ctr">
              <a:solidFill>
                <a:srgbClr val="222224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11350"/>
            <p:cNvSpPr/>
            <p:nvPr/>
          </p:nvSpPr>
          <p:spPr>
            <a:xfrm>
              <a:off x="1199109" y="4115430"/>
              <a:ext cx="481363" cy="0"/>
            </a:xfrm>
            <a:custGeom>
              <a:avLst/>
              <a:gdLst/>
              <a:ahLst/>
              <a:cxnLst/>
              <a:rect l="0" t="0" r="0" b="0"/>
              <a:pathLst>
                <a:path w="209245">
                  <a:moveTo>
                    <a:pt x="0" y="0"/>
                  </a:moveTo>
                  <a:lnTo>
                    <a:pt x="209245" y="0"/>
                  </a:lnTo>
                </a:path>
              </a:pathLst>
            </a:custGeom>
            <a:noFill/>
            <a:ln w="5778" cap="flat" cmpd="sng" algn="ctr">
              <a:solidFill>
                <a:srgbClr val="016AB3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Picture 11351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04557" y="4046653"/>
              <a:ext cx="241412" cy="137554"/>
            </a:xfrm>
            <a:prstGeom prst="rect">
              <a:avLst/>
            </a:prstGeom>
            <a:noFill/>
          </p:spPr>
        </p:pic>
        <p:sp>
          <p:nvSpPr>
            <p:cNvPr id="53" name="Rectangle 11454"/>
            <p:cNvSpPr/>
            <p:nvPr/>
          </p:nvSpPr>
          <p:spPr>
            <a:xfrm>
              <a:off x="2274261" y="2110648"/>
              <a:ext cx="282128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mL</a:t>
              </a:r>
            </a:p>
          </p:txBody>
        </p:sp>
        <p:sp>
          <p:nvSpPr>
            <p:cNvPr id="54" name="Rectangle 11455"/>
            <p:cNvSpPr/>
            <p:nvPr/>
          </p:nvSpPr>
          <p:spPr>
            <a:xfrm>
              <a:off x="1947317" y="3910199"/>
              <a:ext cx="196337" cy="2462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20</a:t>
              </a:r>
            </a:p>
          </p:txBody>
        </p:sp>
        <p:sp>
          <p:nvSpPr>
            <p:cNvPr id="55" name="Rectangle 11456"/>
            <p:cNvSpPr/>
            <p:nvPr/>
          </p:nvSpPr>
          <p:spPr>
            <a:xfrm>
              <a:off x="1947317" y="3494042"/>
              <a:ext cx="196337" cy="2462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40</a:t>
              </a:r>
            </a:p>
          </p:txBody>
        </p:sp>
        <p:sp>
          <p:nvSpPr>
            <p:cNvPr id="56" name="Rectangle 11457"/>
            <p:cNvSpPr/>
            <p:nvPr/>
          </p:nvSpPr>
          <p:spPr>
            <a:xfrm>
              <a:off x="1947317" y="3055592"/>
              <a:ext cx="196337" cy="2462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60</a:t>
              </a:r>
            </a:p>
          </p:txBody>
        </p:sp>
        <p:sp>
          <p:nvSpPr>
            <p:cNvPr id="57" name="Rectangle 11458"/>
            <p:cNvSpPr/>
            <p:nvPr/>
          </p:nvSpPr>
          <p:spPr>
            <a:xfrm>
              <a:off x="1947317" y="2609711"/>
              <a:ext cx="196337" cy="2462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80</a:t>
              </a:r>
            </a:p>
          </p:txBody>
        </p:sp>
        <p:sp>
          <p:nvSpPr>
            <p:cNvPr id="58" name="Rectangle 11459"/>
            <p:cNvSpPr/>
            <p:nvPr/>
          </p:nvSpPr>
          <p:spPr>
            <a:xfrm>
              <a:off x="1947317" y="2200988"/>
              <a:ext cx="294505" cy="2462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100</a:t>
              </a:r>
            </a:p>
          </p:txBody>
        </p:sp>
        <p:sp>
          <p:nvSpPr>
            <p:cNvPr id="59" name="Rectangle 11460"/>
            <p:cNvSpPr/>
            <p:nvPr/>
          </p:nvSpPr>
          <p:spPr>
            <a:xfrm>
              <a:off x="729720" y="3941338"/>
              <a:ext cx="344646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Eau</a:t>
              </a:r>
            </a:p>
          </p:txBody>
        </p:sp>
      </p:grpSp>
      <p:sp>
        <p:nvSpPr>
          <p:cNvPr id="60" name="Flowchart: Stored Data 59"/>
          <p:cNvSpPr/>
          <p:nvPr/>
        </p:nvSpPr>
        <p:spPr>
          <a:xfrm rot="16200000">
            <a:off x="7025069" y="4215700"/>
            <a:ext cx="719568" cy="916770"/>
          </a:xfrm>
          <a:prstGeom prst="flowChartOnlineStorage">
            <a:avLst/>
          </a:prstGeom>
          <a:solidFill>
            <a:schemeClr val="accent4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Très bien c’est : 20 + 3x4 = 32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.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L'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enseignant.e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choisit au hasard deux élèves pour justifier oralement leur démarche.</a:t>
            </a:r>
          </a:p>
        </p:txBody>
      </p:sp>
      <p:pic>
        <p:nvPicPr>
          <p:cNvPr id="20" name="Graphique 11" descr="Coche avec un remplissage uni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16022" y="4492833"/>
            <a:ext cx="684830" cy="684830"/>
          </a:xfrm>
          <a:prstGeom prst="rect">
            <a:avLst/>
          </a:prstGeom>
        </p:spPr>
      </p:pic>
      <p:sp>
        <p:nvSpPr>
          <p:cNvPr id="14" name="ZoneTexte 1"/>
          <p:cNvSpPr txBox="1"/>
          <p:nvPr/>
        </p:nvSpPr>
        <p:spPr>
          <a:xfrm>
            <a:off x="695960" y="1402080"/>
            <a:ext cx="10018222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 volume de l’eau versé dans l’éprouvette graduée est: </a:t>
            </a:r>
          </a:p>
        </p:txBody>
      </p:sp>
      <p:sp>
        <p:nvSpPr>
          <p:cNvPr id="15" name="Rectangle : coins arrondis 5"/>
          <p:cNvSpPr/>
          <p:nvPr/>
        </p:nvSpPr>
        <p:spPr>
          <a:xfrm>
            <a:off x="1740676" y="231092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20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6"/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7"/>
          <p:cNvSpPr/>
          <p:nvPr/>
        </p:nvSpPr>
        <p:spPr>
          <a:xfrm>
            <a:off x="1740676" y="3463050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26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8"/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 : coins arrondis 7"/>
          <p:cNvSpPr/>
          <p:nvPr/>
        </p:nvSpPr>
        <p:spPr>
          <a:xfrm>
            <a:off x="1740676" y="461978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32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8" name="Rectangle : coins arrondis 8"/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D5D3F541-127F-9D82-C94C-6E52D73B66C8}"/>
              </a:ext>
            </a:extLst>
          </p:cNvPr>
          <p:cNvGrpSpPr/>
          <p:nvPr/>
        </p:nvGrpSpPr>
        <p:grpSpPr>
          <a:xfrm>
            <a:off x="5960920" y="2673977"/>
            <a:ext cx="2132508" cy="2439993"/>
            <a:chOff x="729720" y="2002806"/>
            <a:chExt cx="2132508" cy="2439993"/>
          </a:xfrm>
        </p:grpSpPr>
        <p:sp>
          <p:nvSpPr>
            <p:cNvPr id="5" name="Freeform 11316">
              <a:extLst>
                <a:ext uri="{FF2B5EF4-FFF2-40B4-BE49-F238E27FC236}">
                  <a16:creationId xmlns:a16="http://schemas.microsoft.com/office/drawing/2014/main" id="{1095A80D-4F48-3F92-BC60-E43B3CD6CDA0}"/>
                </a:ext>
              </a:extLst>
            </p:cNvPr>
            <p:cNvSpPr/>
            <p:nvPr/>
          </p:nvSpPr>
          <p:spPr>
            <a:xfrm>
              <a:off x="1359121" y="4340126"/>
              <a:ext cx="1503107" cy="102673"/>
            </a:xfrm>
            <a:custGeom>
              <a:avLst/>
              <a:gdLst/>
              <a:ahLst/>
              <a:cxnLst/>
              <a:rect l="0" t="0" r="0" b="0"/>
              <a:pathLst>
                <a:path w="653389" h="62166">
                  <a:moveTo>
                    <a:pt x="25" y="1143"/>
                  </a:moveTo>
                  <a:lnTo>
                    <a:pt x="25" y="15087"/>
                  </a:lnTo>
                  <a:cubicBezTo>
                    <a:pt x="25" y="41084"/>
                    <a:pt x="146925" y="62166"/>
                    <a:pt x="327113" y="62166"/>
                  </a:cubicBezTo>
                  <a:cubicBezTo>
                    <a:pt x="507313" y="62166"/>
                    <a:pt x="653389" y="41084"/>
                    <a:pt x="653389" y="15087"/>
                  </a:cubicBezTo>
                  <a:cubicBezTo>
                    <a:pt x="653389" y="14439"/>
                    <a:pt x="653274" y="13792"/>
                    <a:pt x="653097" y="13157"/>
                  </a:cubicBezTo>
                  <a:lnTo>
                    <a:pt x="653097" y="0"/>
                  </a:lnTo>
                  <a:lnTo>
                    <a:pt x="653389" y="0"/>
                  </a:lnTo>
                  <a:cubicBezTo>
                    <a:pt x="653389" y="25425"/>
                    <a:pt x="507123" y="41097"/>
                    <a:pt x="326694" y="41097"/>
                  </a:cubicBezTo>
                  <a:cubicBezTo>
                    <a:pt x="146265" y="41097"/>
                    <a:pt x="0" y="26123"/>
                    <a:pt x="0" y="699"/>
                  </a:cubicBezTo>
                  <a:close/>
                  <a:moveTo>
                    <a:pt x="25" y="1143"/>
                  </a:moveTo>
                </a:path>
              </a:pathLst>
            </a:custGeom>
            <a:solidFill>
              <a:srgbClr val="BEC0C2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 11317">
              <a:extLst>
                <a:ext uri="{FF2B5EF4-FFF2-40B4-BE49-F238E27FC236}">
                  <a16:creationId xmlns:a16="http://schemas.microsoft.com/office/drawing/2014/main" id="{120ACD29-3C8A-F270-35EE-E8C83D584545}"/>
                </a:ext>
              </a:extLst>
            </p:cNvPr>
            <p:cNvSpPr/>
            <p:nvPr/>
          </p:nvSpPr>
          <p:spPr>
            <a:xfrm>
              <a:off x="1359119" y="4267582"/>
              <a:ext cx="1503107" cy="152068"/>
            </a:xfrm>
            <a:custGeom>
              <a:avLst/>
              <a:gdLst/>
              <a:ahLst/>
              <a:cxnLst/>
              <a:rect l="0" t="0" r="0" b="0"/>
              <a:pathLst>
                <a:path w="653389" h="92074">
                  <a:moveTo>
                    <a:pt x="653389" y="46037"/>
                  </a:moveTo>
                  <a:cubicBezTo>
                    <a:pt x="653389" y="71462"/>
                    <a:pt x="507124" y="92074"/>
                    <a:pt x="326695" y="92074"/>
                  </a:cubicBezTo>
                  <a:cubicBezTo>
                    <a:pt x="146266" y="92074"/>
                    <a:pt x="0" y="71462"/>
                    <a:pt x="0" y="46037"/>
                  </a:cubicBezTo>
                  <a:cubicBezTo>
                    <a:pt x="0" y="20612"/>
                    <a:pt x="146266" y="0"/>
                    <a:pt x="326695" y="0"/>
                  </a:cubicBezTo>
                  <a:cubicBezTo>
                    <a:pt x="507124" y="0"/>
                    <a:pt x="653389" y="20612"/>
                    <a:pt x="653389" y="46037"/>
                  </a:cubicBezTo>
                </a:path>
              </a:pathLst>
            </a:custGeom>
            <a:solidFill>
              <a:srgbClr val="CDCDC8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11318">
              <a:extLst>
                <a:ext uri="{FF2B5EF4-FFF2-40B4-BE49-F238E27FC236}">
                  <a16:creationId xmlns:a16="http://schemas.microsoft.com/office/drawing/2014/main" id="{3EA98266-D6B2-145F-E716-EC06A67C56ED}"/>
                </a:ext>
              </a:extLst>
            </p:cNvPr>
            <p:cNvSpPr/>
            <p:nvPr/>
          </p:nvSpPr>
          <p:spPr>
            <a:xfrm>
              <a:off x="1688301" y="2071923"/>
              <a:ext cx="924978" cy="2289059"/>
            </a:xfrm>
            <a:custGeom>
              <a:avLst/>
              <a:gdLst/>
              <a:ahLst/>
              <a:cxnLst/>
              <a:rect l="0" t="0" r="0" b="0"/>
              <a:pathLst>
                <a:path w="402081" h="1385976">
                  <a:moveTo>
                    <a:pt x="402081" y="0"/>
                  </a:moveTo>
                  <a:lnTo>
                    <a:pt x="402081" y="1353896"/>
                  </a:lnTo>
                  <a:cubicBezTo>
                    <a:pt x="402081" y="1371612"/>
                    <a:pt x="312077" y="1385976"/>
                    <a:pt x="201041" y="1385976"/>
                  </a:cubicBezTo>
                  <a:cubicBezTo>
                    <a:pt x="90004" y="1385976"/>
                    <a:pt x="0" y="1371612"/>
                    <a:pt x="0" y="1353896"/>
                  </a:cubicBezTo>
                  <a:lnTo>
                    <a:pt x="0" y="0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237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11319">
              <a:extLst>
                <a:ext uri="{FF2B5EF4-FFF2-40B4-BE49-F238E27FC236}">
                  <a16:creationId xmlns:a16="http://schemas.microsoft.com/office/drawing/2014/main" id="{A8DA2924-4511-5E54-D141-CCE0F3531A1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59072" y="3718720"/>
              <a:ext cx="983408" cy="663233"/>
            </a:xfrm>
            <a:prstGeom prst="rect">
              <a:avLst/>
            </a:prstGeom>
            <a:noFill/>
          </p:spPr>
        </p:pic>
        <p:sp>
          <p:nvSpPr>
            <p:cNvPr id="10" name="Freeform 11320">
              <a:extLst>
                <a:ext uri="{FF2B5EF4-FFF2-40B4-BE49-F238E27FC236}">
                  <a16:creationId xmlns:a16="http://schemas.microsoft.com/office/drawing/2014/main" id="{4A5FB012-EE6F-71B6-D377-DFE352A0FE10}"/>
                </a:ext>
              </a:extLst>
            </p:cNvPr>
            <p:cNvSpPr/>
            <p:nvPr/>
          </p:nvSpPr>
          <p:spPr>
            <a:xfrm>
              <a:off x="1688301" y="2071923"/>
              <a:ext cx="924978" cy="2289059"/>
            </a:xfrm>
            <a:custGeom>
              <a:avLst/>
              <a:gdLst/>
              <a:ahLst/>
              <a:cxnLst/>
              <a:rect l="0" t="0" r="0" b="0"/>
              <a:pathLst>
                <a:path w="402081" h="1385976">
                  <a:moveTo>
                    <a:pt x="402081" y="0"/>
                  </a:moveTo>
                  <a:lnTo>
                    <a:pt x="402081" y="1353896"/>
                  </a:lnTo>
                  <a:cubicBezTo>
                    <a:pt x="402081" y="1371612"/>
                    <a:pt x="312077" y="1385976"/>
                    <a:pt x="201041" y="1385976"/>
                  </a:cubicBezTo>
                  <a:cubicBezTo>
                    <a:pt x="90004" y="1385976"/>
                    <a:pt x="0" y="1371612"/>
                    <a:pt x="0" y="1353896"/>
                  </a:cubicBezTo>
                  <a:lnTo>
                    <a:pt x="0" y="0"/>
                  </a:lnTo>
                </a:path>
              </a:pathLst>
            </a:custGeom>
            <a:noFill/>
            <a:ln w="4724" cap="flat" cmpd="sng" algn="ctr">
              <a:solidFill>
                <a:srgbClr val="222224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1321">
              <a:extLst>
                <a:ext uri="{FF2B5EF4-FFF2-40B4-BE49-F238E27FC236}">
                  <a16:creationId xmlns:a16="http://schemas.microsoft.com/office/drawing/2014/main" id="{5FFFC5BE-B0DF-D0E4-CC16-F52CDD6930C3}"/>
                </a:ext>
              </a:extLst>
            </p:cNvPr>
            <p:cNvSpPr/>
            <p:nvPr/>
          </p:nvSpPr>
          <p:spPr>
            <a:xfrm>
              <a:off x="1695270" y="3715169"/>
              <a:ext cx="913612" cy="38048"/>
            </a:xfrm>
            <a:custGeom>
              <a:avLst/>
              <a:gdLst/>
              <a:ahLst/>
              <a:cxnLst/>
              <a:rect l="0" t="0" r="0" b="0"/>
              <a:pathLst>
                <a:path w="397140" h="23037">
                  <a:moveTo>
                    <a:pt x="197751" y="23037"/>
                  </a:moveTo>
                  <a:cubicBezTo>
                    <a:pt x="307415" y="23037"/>
                    <a:pt x="397140" y="15443"/>
                    <a:pt x="397140" y="11950"/>
                  </a:cubicBezTo>
                  <a:cubicBezTo>
                    <a:pt x="397140" y="8458"/>
                    <a:pt x="306704" y="0"/>
                    <a:pt x="197028" y="0"/>
                  </a:cubicBezTo>
                  <a:cubicBezTo>
                    <a:pt x="87363" y="0"/>
                    <a:pt x="0" y="8458"/>
                    <a:pt x="0" y="11950"/>
                  </a:cubicBezTo>
                  <a:cubicBezTo>
                    <a:pt x="0" y="15443"/>
                    <a:pt x="88087" y="23037"/>
                    <a:pt x="197751" y="23037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472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1322">
              <a:extLst>
                <a:ext uri="{FF2B5EF4-FFF2-40B4-BE49-F238E27FC236}">
                  <a16:creationId xmlns:a16="http://schemas.microsoft.com/office/drawing/2014/main" id="{4B70E212-D554-8612-389F-07161C7CAB93}"/>
                </a:ext>
              </a:extLst>
            </p:cNvPr>
            <p:cNvSpPr/>
            <p:nvPr/>
          </p:nvSpPr>
          <p:spPr>
            <a:xfrm>
              <a:off x="1778933" y="3920579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1323">
              <a:extLst>
                <a:ext uri="{FF2B5EF4-FFF2-40B4-BE49-F238E27FC236}">
                  <a16:creationId xmlns:a16="http://schemas.microsoft.com/office/drawing/2014/main" id="{BE89989F-6341-7969-CB31-DEA3AB6FC105}"/>
                </a:ext>
              </a:extLst>
            </p:cNvPr>
            <p:cNvSpPr/>
            <p:nvPr/>
          </p:nvSpPr>
          <p:spPr>
            <a:xfrm>
              <a:off x="1778933" y="3834191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1324">
              <a:extLst>
                <a:ext uri="{FF2B5EF4-FFF2-40B4-BE49-F238E27FC236}">
                  <a16:creationId xmlns:a16="http://schemas.microsoft.com/office/drawing/2014/main" id="{4CD93101-8991-27F2-EF81-B03FF96EAE64}"/>
                </a:ext>
              </a:extLst>
            </p:cNvPr>
            <p:cNvSpPr/>
            <p:nvPr/>
          </p:nvSpPr>
          <p:spPr>
            <a:xfrm>
              <a:off x="1778933" y="3747805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1325">
              <a:extLst>
                <a:ext uri="{FF2B5EF4-FFF2-40B4-BE49-F238E27FC236}">
                  <a16:creationId xmlns:a16="http://schemas.microsoft.com/office/drawing/2014/main" id="{7C0DC34A-A0F3-638B-39A5-20B5F0ECD4E0}"/>
                </a:ext>
              </a:extLst>
            </p:cNvPr>
            <p:cNvSpPr/>
            <p:nvPr/>
          </p:nvSpPr>
          <p:spPr>
            <a:xfrm>
              <a:off x="1778933" y="3661418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1326">
              <a:extLst>
                <a:ext uri="{FF2B5EF4-FFF2-40B4-BE49-F238E27FC236}">
                  <a16:creationId xmlns:a16="http://schemas.microsoft.com/office/drawing/2014/main" id="{09301A7E-F8CD-CF04-EEAD-E02E27625F39}"/>
                </a:ext>
              </a:extLst>
            </p:cNvPr>
            <p:cNvSpPr/>
            <p:nvPr/>
          </p:nvSpPr>
          <p:spPr>
            <a:xfrm>
              <a:off x="1778933" y="3488644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1327">
              <a:extLst>
                <a:ext uri="{FF2B5EF4-FFF2-40B4-BE49-F238E27FC236}">
                  <a16:creationId xmlns:a16="http://schemas.microsoft.com/office/drawing/2014/main" id="{F7D3EDEC-62CF-2BB0-17AF-C10418EE748E}"/>
                </a:ext>
              </a:extLst>
            </p:cNvPr>
            <p:cNvSpPr/>
            <p:nvPr/>
          </p:nvSpPr>
          <p:spPr>
            <a:xfrm>
              <a:off x="1778933" y="3402255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11328">
              <a:extLst>
                <a:ext uri="{FF2B5EF4-FFF2-40B4-BE49-F238E27FC236}">
                  <a16:creationId xmlns:a16="http://schemas.microsoft.com/office/drawing/2014/main" id="{9FDA33F6-5699-DC61-5399-8E255D4CD812}"/>
                </a:ext>
              </a:extLst>
            </p:cNvPr>
            <p:cNvSpPr/>
            <p:nvPr/>
          </p:nvSpPr>
          <p:spPr>
            <a:xfrm>
              <a:off x="1778933" y="3315867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1329">
              <a:extLst>
                <a:ext uri="{FF2B5EF4-FFF2-40B4-BE49-F238E27FC236}">
                  <a16:creationId xmlns:a16="http://schemas.microsoft.com/office/drawing/2014/main" id="{6B656C57-EC9D-2A2B-8660-EABC30F9AC5C}"/>
                </a:ext>
              </a:extLst>
            </p:cNvPr>
            <p:cNvSpPr/>
            <p:nvPr/>
          </p:nvSpPr>
          <p:spPr>
            <a:xfrm>
              <a:off x="1778933" y="3229481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1330">
              <a:extLst>
                <a:ext uri="{FF2B5EF4-FFF2-40B4-BE49-F238E27FC236}">
                  <a16:creationId xmlns:a16="http://schemas.microsoft.com/office/drawing/2014/main" id="{F45D9C28-E701-769C-68BC-35090CB49207}"/>
                </a:ext>
              </a:extLst>
            </p:cNvPr>
            <p:cNvSpPr/>
            <p:nvPr/>
          </p:nvSpPr>
          <p:spPr>
            <a:xfrm>
              <a:off x="1778933" y="3056708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1331">
              <a:extLst>
                <a:ext uri="{FF2B5EF4-FFF2-40B4-BE49-F238E27FC236}">
                  <a16:creationId xmlns:a16="http://schemas.microsoft.com/office/drawing/2014/main" id="{51E9725A-075C-EDB9-7FB4-658D5D7F10B7}"/>
                </a:ext>
              </a:extLst>
            </p:cNvPr>
            <p:cNvSpPr/>
            <p:nvPr/>
          </p:nvSpPr>
          <p:spPr>
            <a:xfrm>
              <a:off x="1778933" y="2970322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332">
              <a:extLst>
                <a:ext uri="{FF2B5EF4-FFF2-40B4-BE49-F238E27FC236}">
                  <a16:creationId xmlns:a16="http://schemas.microsoft.com/office/drawing/2014/main" id="{322DB015-AE25-6550-8901-71CB4FCBD0F4}"/>
                </a:ext>
              </a:extLst>
            </p:cNvPr>
            <p:cNvSpPr/>
            <p:nvPr/>
          </p:nvSpPr>
          <p:spPr>
            <a:xfrm>
              <a:off x="1778933" y="2883934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1333">
              <a:extLst>
                <a:ext uri="{FF2B5EF4-FFF2-40B4-BE49-F238E27FC236}">
                  <a16:creationId xmlns:a16="http://schemas.microsoft.com/office/drawing/2014/main" id="{43ECC031-0053-2B4A-89D3-68D63EB77C34}"/>
                </a:ext>
              </a:extLst>
            </p:cNvPr>
            <p:cNvSpPr/>
            <p:nvPr/>
          </p:nvSpPr>
          <p:spPr>
            <a:xfrm>
              <a:off x="1778933" y="2797548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1334">
              <a:extLst>
                <a:ext uri="{FF2B5EF4-FFF2-40B4-BE49-F238E27FC236}">
                  <a16:creationId xmlns:a16="http://schemas.microsoft.com/office/drawing/2014/main" id="{719532F6-2D85-0DFF-2F18-CBB9794FCE96}"/>
                </a:ext>
              </a:extLst>
            </p:cNvPr>
            <p:cNvSpPr/>
            <p:nvPr/>
          </p:nvSpPr>
          <p:spPr>
            <a:xfrm>
              <a:off x="1778933" y="2624648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1335">
              <a:extLst>
                <a:ext uri="{FF2B5EF4-FFF2-40B4-BE49-F238E27FC236}">
                  <a16:creationId xmlns:a16="http://schemas.microsoft.com/office/drawing/2014/main" id="{2FF12D7A-97D1-2E5E-6B66-0BCBD6099E8E}"/>
                </a:ext>
              </a:extLst>
            </p:cNvPr>
            <p:cNvSpPr/>
            <p:nvPr/>
          </p:nvSpPr>
          <p:spPr>
            <a:xfrm>
              <a:off x="1778933" y="2538260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1336">
              <a:extLst>
                <a:ext uri="{FF2B5EF4-FFF2-40B4-BE49-F238E27FC236}">
                  <a16:creationId xmlns:a16="http://schemas.microsoft.com/office/drawing/2014/main" id="{C483B9CB-134F-7576-95AB-48F720CDB6CA}"/>
                </a:ext>
              </a:extLst>
            </p:cNvPr>
            <p:cNvSpPr/>
            <p:nvPr/>
          </p:nvSpPr>
          <p:spPr>
            <a:xfrm>
              <a:off x="1778933" y="2451876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1337">
              <a:extLst>
                <a:ext uri="{FF2B5EF4-FFF2-40B4-BE49-F238E27FC236}">
                  <a16:creationId xmlns:a16="http://schemas.microsoft.com/office/drawing/2014/main" id="{33EC2D30-289C-3D6D-B5BE-86259DDE3164}"/>
                </a:ext>
              </a:extLst>
            </p:cNvPr>
            <p:cNvSpPr/>
            <p:nvPr/>
          </p:nvSpPr>
          <p:spPr>
            <a:xfrm>
              <a:off x="1778933" y="2365489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1338">
              <a:extLst>
                <a:ext uri="{FF2B5EF4-FFF2-40B4-BE49-F238E27FC236}">
                  <a16:creationId xmlns:a16="http://schemas.microsoft.com/office/drawing/2014/main" id="{23CAE5AF-E5C5-3AE9-4C82-5F768B18DD4E}"/>
                </a:ext>
              </a:extLst>
            </p:cNvPr>
            <p:cNvSpPr/>
            <p:nvPr/>
          </p:nvSpPr>
          <p:spPr>
            <a:xfrm>
              <a:off x="1778933" y="4266124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1339">
              <a:extLst>
                <a:ext uri="{FF2B5EF4-FFF2-40B4-BE49-F238E27FC236}">
                  <a16:creationId xmlns:a16="http://schemas.microsoft.com/office/drawing/2014/main" id="{5CCEB383-2C31-0A2A-2B1F-270B5684F21D}"/>
                </a:ext>
              </a:extLst>
            </p:cNvPr>
            <p:cNvSpPr/>
            <p:nvPr/>
          </p:nvSpPr>
          <p:spPr>
            <a:xfrm>
              <a:off x="1778933" y="4179738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1340">
              <a:extLst>
                <a:ext uri="{FF2B5EF4-FFF2-40B4-BE49-F238E27FC236}">
                  <a16:creationId xmlns:a16="http://schemas.microsoft.com/office/drawing/2014/main" id="{5B266136-C68F-2042-8B90-FBA755582FDA}"/>
                </a:ext>
              </a:extLst>
            </p:cNvPr>
            <p:cNvSpPr/>
            <p:nvPr/>
          </p:nvSpPr>
          <p:spPr>
            <a:xfrm>
              <a:off x="1778933" y="4093351"/>
              <a:ext cx="71637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3327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1341">
              <a:extLst>
                <a:ext uri="{FF2B5EF4-FFF2-40B4-BE49-F238E27FC236}">
                  <a16:creationId xmlns:a16="http://schemas.microsoft.com/office/drawing/2014/main" id="{05AC0CF4-DE90-9053-A126-EA8E2231E9B2}"/>
                </a:ext>
              </a:extLst>
            </p:cNvPr>
            <p:cNvSpPr/>
            <p:nvPr/>
          </p:nvSpPr>
          <p:spPr>
            <a:xfrm>
              <a:off x="1707319" y="4007433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1342">
              <a:extLst>
                <a:ext uri="{FF2B5EF4-FFF2-40B4-BE49-F238E27FC236}">
                  <a16:creationId xmlns:a16="http://schemas.microsoft.com/office/drawing/2014/main" id="{8C865795-050C-0505-FA05-C0ED58DEC267}"/>
                </a:ext>
              </a:extLst>
            </p:cNvPr>
            <p:cNvSpPr/>
            <p:nvPr/>
          </p:nvSpPr>
          <p:spPr>
            <a:xfrm>
              <a:off x="1707319" y="3575222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1343">
              <a:extLst>
                <a:ext uri="{FF2B5EF4-FFF2-40B4-BE49-F238E27FC236}">
                  <a16:creationId xmlns:a16="http://schemas.microsoft.com/office/drawing/2014/main" id="{545B2D10-B0F8-E28F-B74F-2313A1E700C6}"/>
                </a:ext>
              </a:extLst>
            </p:cNvPr>
            <p:cNvSpPr/>
            <p:nvPr/>
          </p:nvSpPr>
          <p:spPr>
            <a:xfrm>
              <a:off x="1707319" y="3143010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1344">
              <a:extLst>
                <a:ext uri="{FF2B5EF4-FFF2-40B4-BE49-F238E27FC236}">
                  <a16:creationId xmlns:a16="http://schemas.microsoft.com/office/drawing/2014/main" id="{5D00778C-E82F-BF7C-B253-D82A9B20CB32}"/>
                </a:ext>
              </a:extLst>
            </p:cNvPr>
            <p:cNvSpPr/>
            <p:nvPr/>
          </p:nvSpPr>
          <p:spPr>
            <a:xfrm>
              <a:off x="1707319" y="2710802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1345">
              <a:extLst>
                <a:ext uri="{FF2B5EF4-FFF2-40B4-BE49-F238E27FC236}">
                  <a16:creationId xmlns:a16="http://schemas.microsoft.com/office/drawing/2014/main" id="{0D63571D-736F-0FF5-930F-CC17A5E306D6}"/>
                </a:ext>
              </a:extLst>
            </p:cNvPr>
            <p:cNvSpPr/>
            <p:nvPr/>
          </p:nvSpPr>
          <p:spPr>
            <a:xfrm>
              <a:off x="1707319" y="2284793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1346">
              <a:extLst>
                <a:ext uri="{FF2B5EF4-FFF2-40B4-BE49-F238E27FC236}">
                  <a16:creationId xmlns:a16="http://schemas.microsoft.com/office/drawing/2014/main" id="{F79957FC-E65E-F326-6929-39C234B545F7}"/>
                </a:ext>
              </a:extLst>
            </p:cNvPr>
            <p:cNvSpPr/>
            <p:nvPr/>
          </p:nvSpPr>
          <p:spPr>
            <a:xfrm>
              <a:off x="1707319" y="2710676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11347">
              <a:extLst>
                <a:ext uri="{FF2B5EF4-FFF2-40B4-BE49-F238E27FC236}">
                  <a16:creationId xmlns:a16="http://schemas.microsoft.com/office/drawing/2014/main" id="{4EFCB529-B102-742B-52CC-E0FFA78C1116}"/>
                </a:ext>
              </a:extLst>
            </p:cNvPr>
            <p:cNvSpPr/>
            <p:nvPr/>
          </p:nvSpPr>
          <p:spPr>
            <a:xfrm>
              <a:off x="1707319" y="2284669"/>
              <a:ext cx="207199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72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6" name="Picture 11348">
              <a:extLst>
                <a:ext uri="{FF2B5EF4-FFF2-40B4-BE49-F238E27FC236}">
                  <a16:creationId xmlns:a16="http://schemas.microsoft.com/office/drawing/2014/main" id="{4B72365E-C737-551B-BA5C-40981FED8F4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58333" y="2002806"/>
              <a:ext cx="984229" cy="116663"/>
            </a:xfrm>
            <a:prstGeom prst="rect">
              <a:avLst/>
            </a:prstGeom>
            <a:noFill/>
          </p:spPr>
        </p:pic>
        <p:sp>
          <p:nvSpPr>
            <p:cNvPr id="47" name="Freeform 11349">
              <a:extLst>
                <a:ext uri="{FF2B5EF4-FFF2-40B4-BE49-F238E27FC236}">
                  <a16:creationId xmlns:a16="http://schemas.microsoft.com/office/drawing/2014/main" id="{32DC98F4-1CFD-AC39-88C1-EA909143B33E}"/>
                </a:ext>
              </a:extLst>
            </p:cNvPr>
            <p:cNvSpPr/>
            <p:nvPr/>
          </p:nvSpPr>
          <p:spPr>
            <a:xfrm>
              <a:off x="1687549" y="2023781"/>
              <a:ext cx="925797" cy="76138"/>
            </a:xfrm>
            <a:custGeom>
              <a:avLst/>
              <a:gdLst/>
              <a:ahLst/>
              <a:cxnLst/>
              <a:rect l="0" t="0" r="0" b="0"/>
              <a:pathLst>
                <a:path w="402437" h="46100">
                  <a:moveTo>
                    <a:pt x="0" y="23050"/>
                  </a:moveTo>
                  <a:cubicBezTo>
                    <a:pt x="0" y="23050"/>
                    <a:pt x="56807" y="0"/>
                    <a:pt x="209473" y="0"/>
                  </a:cubicBezTo>
                  <a:cubicBezTo>
                    <a:pt x="362127" y="0"/>
                    <a:pt x="402437" y="23050"/>
                    <a:pt x="402437" y="23050"/>
                  </a:cubicBezTo>
                  <a:cubicBezTo>
                    <a:pt x="402437" y="23050"/>
                    <a:pt x="346252" y="46100"/>
                    <a:pt x="211912" y="45211"/>
                  </a:cubicBezTo>
                  <a:cubicBezTo>
                    <a:pt x="77558" y="44322"/>
                    <a:pt x="0" y="23050"/>
                    <a:pt x="0" y="23050"/>
                  </a:cubicBezTo>
                  <a:close/>
                  <a:moveTo>
                    <a:pt x="0" y="23050"/>
                  </a:moveTo>
                </a:path>
              </a:pathLst>
            </a:custGeom>
            <a:noFill/>
            <a:ln w="4724" cap="rnd" cmpd="sng" algn="ctr">
              <a:solidFill>
                <a:srgbClr val="222224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1350">
              <a:extLst>
                <a:ext uri="{FF2B5EF4-FFF2-40B4-BE49-F238E27FC236}">
                  <a16:creationId xmlns:a16="http://schemas.microsoft.com/office/drawing/2014/main" id="{26A6A422-C2F5-23FD-06A4-2EECB53AF819}"/>
                </a:ext>
              </a:extLst>
            </p:cNvPr>
            <p:cNvSpPr/>
            <p:nvPr/>
          </p:nvSpPr>
          <p:spPr>
            <a:xfrm>
              <a:off x="1199109" y="4115430"/>
              <a:ext cx="481363" cy="0"/>
            </a:xfrm>
            <a:custGeom>
              <a:avLst/>
              <a:gdLst/>
              <a:ahLst/>
              <a:cxnLst/>
              <a:rect l="0" t="0" r="0" b="0"/>
              <a:pathLst>
                <a:path w="209245">
                  <a:moveTo>
                    <a:pt x="0" y="0"/>
                  </a:moveTo>
                  <a:lnTo>
                    <a:pt x="209245" y="0"/>
                  </a:lnTo>
                </a:path>
              </a:pathLst>
            </a:custGeom>
            <a:noFill/>
            <a:ln w="5778" cap="flat" cmpd="sng" algn="ctr">
              <a:solidFill>
                <a:srgbClr val="016AB3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9" name="Picture 11351">
              <a:extLst>
                <a:ext uri="{FF2B5EF4-FFF2-40B4-BE49-F238E27FC236}">
                  <a16:creationId xmlns:a16="http://schemas.microsoft.com/office/drawing/2014/main" id="{99730714-91ED-7D37-0162-C8948ACBA91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04557" y="4046653"/>
              <a:ext cx="241412" cy="137554"/>
            </a:xfrm>
            <a:prstGeom prst="rect">
              <a:avLst/>
            </a:prstGeom>
            <a:noFill/>
          </p:spPr>
        </p:pic>
        <p:sp>
          <p:nvSpPr>
            <p:cNvPr id="50" name="Rectangle 11454">
              <a:extLst>
                <a:ext uri="{FF2B5EF4-FFF2-40B4-BE49-F238E27FC236}">
                  <a16:creationId xmlns:a16="http://schemas.microsoft.com/office/drawing/2014/main" id="{A70E6118-C239-BEFC-8006-89A7ED36AFDC}"/>
                </a:ext>
              </a:extLst>
            </p:cNvPr>
            <p:cNvSpPr/>
            <p:nvPr/>
          </p:nvSpPr>
          <p:spPr>
            <a:xfrm>
              <a:off x="2274261" y="2110648"/>
              <a:ext cx="282128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mL</a:t>
              </a:r>
            </a:p>
          </p:txBody>
        </p:sp>
        <p:sp>
          <p:nvSpPr>
            <p:cNvPr id="51" name="Rectangle 11455">
              <a:extLst>
                <a:ext uri="{FF2B5EF4-FFF2-40B4-BE49-F238E27FC236}">
                  <a16:creationId xmlns:a16="http://schemas.microsoft.com/office/drawing/2014/main" id="{FFDBE7DA-422C-2C63-904E-BA91D950FD93}"/>
                </a:ext>
              </a:extLst>
            </p:cNvPr>
            <p:cNvSpPr/>
            <p:nvPr/>
          </p:nvSpPr>
          <p:spPr>
            <a:xfrm>
              <a:off x="1947317" y="3910199"/>
              <a:ext cx="196337" cy="2462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20</a:t>
              </a:r>
            </a:p>
          </p:txBody>
        </p:sp>
        <p:sp>
          <p:nvSpPr>
            <p:cNvPr id="52" name="Rectangle 11456">
              <a:extLst>
                <a:ext uri="{FF2B5EF4-FFF2-40B4-BE49-F238E27FC236}">
                  <a16:creationId xmlns:a16="http://schemas.microsoft.com/office/drawing/2014/main" id="{941FE618-E371-095B-7609-876AD54B81DB}"/>
                </a:ext>
              </a:extLst>
            </p:cNvPr>
            <p:cNvSpPr/>
            <p:nvPr/>
          </p:nvSpPr>
          <p:spPr>
            <a:xfrm>
              <a:off x="1947317" y="3494042"/>
              <a:ext cx="196337" cy="2462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40</a:t>
              </a:r>
            </a:p>
          </p:txBody>
        </p:sp>
        <p:sp>
          <p:nvSpPr>
            <p:cNvPr id="53" name="Rectangle 11457">
              <a:extLst>
                <a:ext uri="{FF2B5EF4-FFF2-40B4-BE49-F238E27FC236}">
                  <a16:creationId xmlns:a16="http://schemas.microsoft.com/office/drawing/2014/main" id="{9E8ACEB5-5A09-5C2E-EB3A-3F726DE797FB}"/>
                </a:ext>
              </a:extLst>
            </p:cNvPr>
            <p:cNvSpPr/>
            <p:nvPr/>
          </p:nvSpPr>
          <p:spPr>
            <a:xfrm>
              <a:off x="1947317" y="3055592"/>
              <a:ext cx="196337" cy="2462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60</a:t>
              </a:r>
            </a:p>
          </p:txBody>
        </p:sp>
        <p:sp>
          <p:nvSpPr>
            <p:cNvPr id="54" name="Rectangle 11458">
              <a:extLst>
                <a:ext uri="{FF2B5EF4-FFF2-40B4-BE49-F238E27FC236}">
                  <a16:creationId xmlns:a16="http://schemas.microsoft.com/office/drawing/2014/main" id="{7CCA8A2E-EB17-0E4D-2E0C-17761547E4BE}"/>
                </a:ext>
              </a:extLst>
            </p:cNvPr>
            <p:cNvSpPr/>
            <p:nvPr/>
          </p:nvSpPr>
          <p:spPr>
            <a:xfrm>
              <a:off x="1947317" y="2609711"/>
              <a:ext cx="196337" cy="2462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80</a:t>
              </a:r>
            </a:p>
          </p:txBody>
        </p:sp>
        <p:sp>
          <p:nvSpPr>
            <p:cNvPr id="55" name="Rectangle 11459">
              <a:extLst>
                <a:ext uri="{FF2B5EF4-FFF2-40B4-BE49-F238E27FC236}">
                  <a16:creationId xmlns:a16="http://schemas.microsoft.com/office/drawing/2014/main" id="{8E935F65-702A-5602-C56A-7DCCDBFB1C5A}"/>
                </a:ext>
              </a:extLst>
            </p:cNvPr>
            <p:cNvSpPr/>
            <p:nvPr/>
          </p:nvSpPr>
          <p:spPr>
            <a:xfrm>
              <a:off x="1947317" y="2200988"/>
              <a:ext cx="294505" cy="24622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-47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100</a:t>
              </a:r>
            </a:p>
          </p:txBody>
        </p:sp>
        <p:sp>
          <p:nvSpPr>
            <p:cNvPr id="56" name="Rectangle 11460">
              <a:extLst>
                <a:ext uri="{FF2B5EF4-FFF2-40B4-BE49-F238E27FC236}">
                  <a16:creationId xmlns:a16="http://schemas.microsoft.com/office/drawing/2014/main" id="{8D09D159-3500-D1CB-EFC8-B76478117D06}"/>
                </a:ext>
              </a:extLst>
            </p:cNvPr>
            <p:cNvSpPr/>
            <p:nvPr/>
          </p:nvSpPr>
          <p:spPr>
            <a:xfrm>
              <a:off x="729720" y="3941338"/>
              <a:ext cx="344646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Eau</a:t>
              </a: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/>
          <p:cNvSpPr txBox="1"/>
          <p:nvPr/>
        </p:nvSpPr>
        <p:spPr>
          <a:xfrm>
            <a:off x="774700" y="177800"/>
            <a:ext cx="958484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Un morceau de pâte à modeler est introduit dans l’éprouvette graduée contenant le volume d’eau précédent. 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/>
          <p:cNvSpPr txBox="1"/>
          <p:nvPr/>
        </p:nvSpPr>
        <p:spPr>
          <a:xfrm>
            <a:off x="542636" y="676268"/>
            <a:ext cx="7296439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95960" y="1402080"/>
            <a:ext cx="904840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 volume de (l’eau + la pâte à modeler) est:</a:t>
            </a:r>
          </a:p>
        </p:txBody>
      </p:sp>
      <p:sp>
        <p:nvSpPr>
          <p:cNvPr id="15" name="Rectangle : coins arrondis 5"/>
          <p:cNvSpPr/>
          <p:nvPr/>
        </p:nvSpPr>
        <p:spPr>
          <a:xfrm>
            <a:off x="1740676" y="231092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60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6"/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7"/>
          <p:cNvSpPr/>
          <p:nvPr/>
        </p:nvSpPr>
        <p:spPr>
          <a:xfrm>
            <a:off x="1740676" y="3463050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64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8"/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 : coins arrondis 7"/>
          <p:cNvSpPr/>
          <p:nvPr/>
        </p:nvSpPr>
        <p:spPr>
          <a:xfrm>
            <a:off x="1740676" y="461978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68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8"/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6435309" y="2643235"/>
            <a:ext cx="1484728" cy="2407475"/>
            <a:chOff x="6470903" y="2098156"/>
            <a:chExt cx="653390" cy="1316238"/>
          </a:xfrm>
        </p:grpSpPr>
        <p:sp>
          <p:nvSpPr>
            <p:cNvPr id="21" name="Freeform 11193"/>
            <p:cNvSpPr/>
            <p:nvPr/>
          </p:nvSpPr>
          <p:spPr>
            <a:xfrm>
              <a:off x="6470904" y="3359074"/>
              <a:ext cx="653389" cy="55320"/>
            </a:xfrm>
            <a:custGeom>
              <a:avLst/>
              <a:gdLst/>
              <a:ahLst/>
              <a:cxnLst/>
              <a:rect l="0" t="0" r="0" b="0"/>
              <a:pathLst>
                <a:path w="653389" h="55320">
                  <a:moveTo>
                    <a:pt x="25" y="1015"/>
                  </a:moveTo>
                  <a:lnTo>
                    <a:pt x="25" y="13422"/>
                  </a:lnTo>
                  <a:cubicBezTo>
                    <a:pt x="25" y="36562"/>
                    <a:pt x="146925" y="55320"/>
                    <a:pt x="327113" y="55320"/>
                  </a:cubicBezTo>
                  <a:cubicBezTo>
                    <a:pt x="507313" y="55320"/>
                    <a:pt x="653389" y="36562"/>
                    <a:pt x="653389" y="13422"/>
                  </a:cubicBezTo>
                  <a:cubicBezTo>
                    <a:pt x="653389" y="12851"/>
                    <a:pt x="653274" y="12279"/>
                    <a:pt x="653097" y="11708"/>
                  </a:cubicBezTo>
                  <a:lnTo>
                    <a:pt x="653097" y="0"/>
                  </a:lnTo>
                  <a:lnTo>
                    <a:pt x="653389" y="0"/>
                  </a:lnTo>
                  <a:cubicBezTo>
                    <a:pt x="653389" y="22617"/>
                    <a:pt x="507123" y="36574"/>
                    <a:pt x="326694" y="36574"/>
                  </a:cubicBezTo>
                  <a:cubicBezTo>
                    <a:pt x="146265" y="36574"/>
                    <a:pt x="0" y="23252"/>
                    <a:pt x="0" y="622"/>
                  </a:cubicBezTo>
                  <a:close/>
                  <a:moveTo>
                    <a:pt x="25" y="1015"/>
                  </a:moveTo>
                </a:path>
              </a:pathLst>
            </a:custGeom>
            <a:solidFill>
              <a:srgbClr val="BEC0C2">
                <a:alpha val="100000"/>
              </a:srgbClr>
            </a:solidFill>
            <a:ln w="544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1194"/>
            <p:cNvSpPr/>
            <p:nvPr/>
          </p:nvSpPr>
          <p:spPr>
            <a:xfrm>
              <a:off x="6470903" y="3319985"/>
              <a:ext cx="653389" cy="81940"/>
            </a:xfrm>
            <a:custGeom>
              <a:avLst/>
              <a:gdLst/>
              <a:ahLst/>
              <a:cxnLst/>
              <a:rect l="0" t="0" r="0" b="0"/>
              <a:pathLst>
                <a:path w="653389" h="81940">
                  <a:moveTo>
                    <a:pt x="653389" y="40970"/>
                  </a:moveTo>
                  <a:cubicBezTo>
                    <a:pt x="653389" y="63601"/>
                    <a:pt x="507124" y="81940"/>
                    <a:pt x="326695" y="81940"/>
                  </a:cubicBezTo>
                  <a:cubicBezTo>
                    <a:pt x="146266" y="81940"/>
                    <a:pt x="0" y="63601"/>
                    <a:pt x="0" y="40970"/>
                  </a:cubicBezTo>
                  <a:cubicBezTo>
                    <a:pt x="0" y="18339"/>
                    <a:pt x="146266" y="0"/>
                    <a:pt x="326695" y="0"/>
                  </a:cubicBezTo>
                  <a:cubicBezTo>
                    <a:pt x="507124" y="0"/>
                    <a:pt x="653389" y="18339"/>
                    <a:pt x="653389" y="40970"/>
                  </a:cubicBezTo>
                </a:path>
              </a:pathLst>
            </a:custGeom>
            <a:solidFill>
              <a:srgbClr val="CDCDC8">
                <a:alpha val="100000"/>
              </a:srgbClr>
            </a:solidFill>
            <a:ln w="544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1195"/>
            <p:cNvSpPr/>
            <p:nvPr/>
          </p:nvSpPr>
          <p:spPr>
            <a:xfrm>
              <a:off x="6613996" y="2136793"/>
              <a:ext cx="402081" cy="1233512"/>
            </a:xfrm>
            <a:custGeom>
              <a:avLst/>
              <a:gdLst/>
              <a:ahLst/>
              <a:cxnLst/>
              <a:rect l="0" t="0" r="0" b="0"/>
              <a:pathLst>
                <a:path w="402081" h="1233512">
                  <a:moveTo>
                    <a:pt x="402081" y="0"/>
                  </a:moveTo>
                  <a:lnTo>
                    <a:pt x="402081" y="1204975"/>
                  </a:lnTo>
                  <a:cubicBezTo>
                    <a:pt x="402081" y="1220736"/>
                    <a:pt x="312077" y="1233512"/>
                    <a:pt x="201041" y="1233512"/>
                  </a:cubicBezTo>
                  <a:cubicBezTo>
                    <a:pt x="90004" y="1233512"/>
                    <a:pt x="0" y="1220736"/>
                    <a:pt x="0" y="1204975"/>
                  </a:cubicBezTo>
                  <a:lnTo>
                    <a:pt x="0" y="0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544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Picture 1119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01299" y="2606295"/>
              <a:ext cx="427471" cy="776716"/>
            </a:xfrm>
            <a:prstGeom prst="rect">
              <a:avLst/>
            </a:prstGeom>
            <a:noFill/>
          </p:spPr>
        </p:pic>
        <p:sp>
          <p:nvSpPr>
            <p:cNvPr id="26" name="Freeform 11197"/>
            <p:cNvSpPr/>
            <p:nvPr/>
          </p:nvSpPr>
          <p:spPr>
            <a:xfrm>
              <a:off x="6613996" y="2136793"/>
              <a:ext cx="402081" cy="1233512"/>
            </a:xfrm>
            <a:custGeom>
              <a:avLst/>
              <a:gdLst/>
              <a:ahLst/>
              <a:cxnLst/>
              <a:rect l="0" t="0" r="0" b="0"/>
              <a:pathLst>
                <a:path w="402081" h="1233512">
                  <a:moveTo>
                    <a:pt x="402081" y="0"/>
                  </a:moveTo>
                  <a:lnTo>
                    <a:pt x="402081" y="1204975"/>
                  </a:lnTo>
                  <a:cubicBezTo>
                    <a:pt x="402081" y="1220736"/>
                    <a:pt x="312077" y="1233512"/>
                    <a:pt x="201041" y="1233512"/>
                  </a:cubicBezTo>
                  <a:cubicBezTo>
                    <a:pt x="90004" y="1233512"/>
                    <a:pt x="0" y="1220736"/>
                    <a:pt x="0" y="1204975"/>
                  </a:cubicBezTo>
                  <a:lnTo>
                    <a:pt x="0" y="0"/>
                  </a:lnTo>
                </a:path>
              </a:pathLst>
            </a:custGeom>
            <a:noFill/>
            <a:ln w="4203" cap="flat" cmpd="sng" algn="ctr">
              <a:solidFill>
                <a:srgbClr val="222224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1198"/>
            <p:cNvSpPr/>
            <p:nvPr/>
          </p:nvSpPr>
          <p:spPr>
            <a:xfrm>
              <a:off x="6617027" y="2605771"/>
              <a:ext cx="397140" cy="20510"/>
            </a:xfrm>
            <a:custGeom>
              <a:avLst/>
              <a:gdLst/>
              <a:ahLst/>
              <a:cxnLst/>
              <a:rect l="0" t="0" r="0" b="0"/>
              <a:pathLst>
                <a:path w="397140" h="20510">
                  <a:moveTo>
                    <a:pt x="197751" y="20510"/>
                  </a:moveTo>
                  <a:cubicBezTo>
                    <a:pt x="307415" y="20510"/>
                    <a:pt x="397140" y="13754"/>
                    <a:pt x="397140" y="10643"/>
                  </a:cubicBezTo>
                  <a:cubicBezTo>
                    <a:pt x="397140" y="7544"/>
                    <a:pt x="306704" y="0"/>
                    <a:pt x="197028" y="0"/>
                  </a:cubicBezTo>
                  <a:cubicBezTo>
                    <a:pt x="87363" y="0"/>
                    <a:pt x="0" y="7544"/>
                    <a:pt x="0" y="10643"/>
                  </a:cubicBezTo>
                  <a:cubicBezTo>
                    <a:pt x="0" y="13754"/>
                    <a:pt x="88087" y="20510"/>
                    <a:pt x="197751" y="2051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420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1199"/>
            <p:cNvSpPr/>
            <p:nvPr/>
          </p:nvSpPr>
          <p:spPr>
            <a:xfrm>
              <a:off x="6653394" y="313298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1200"/>
            <p:cNvSpPr/>
            <p:nvPr/>
          </p:nvSpPr>
          <p:spPr>
            <a:xfrm>
              <a:off x="6653394" y="3086437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201"/>
            <p:cNvSpPr/>
            <p:nvPr/>
          </p:nvSpPr>
          <p:spPr>
            <a:xfrm>
              <a:off x="6653394" y="3039885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1202"/>
            <p:cNvSpPr/>
            <p:nvPr/>
          </p:nvSpPr>
          <p:spPr>
            <a:xfrm>
              <a:off x="6653394" y="2993333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1203"/>
            <p:cNvSpPr/>
            <p:nvPr/>
          </p:nvSpPr>
          <p:spPr>
            <a:xfrm>
              <a:off x="6653394" y="290022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1204"/>
            <p:cNvSpPr/>
            <p:nvPr/>
          </p:nvSpPr>
          <p:spPr>
            <a:xfrm>
              <a:off x="6653394" y="2853677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1205"/>
            <p:cNvSpPr/>
            <p:nvPr/>
          </p:nvSpPr>
          <p:spPr>
            <a:xfrm>
              <a:off x="6653394" y="280712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1206"/>
            <p:cNvSpPr/>
            <p:nvPr/>
          </p:nvSpPr>
          <p:spPr>
            <a:xfrm>
              <a:off x="6653394" y="276057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1207"/>
            <p:cNvSpPr/>
            <p:nvPr/>
          </p:nvSpPr>
          <p:spPr>
            <a:xfrm>
              <a:off x="6653394" y="2667471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1208"/>
            <p:cNvSpPr/>
            <p:nvPr/>
          </p:nvSpPr>
          <p:spPr>
            <a:xfrm>
              <a:off x="6653394" y="2620918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1209"/>
            <p:cNvSpPr/>
            <p:nvPr/>
          </p:nvSpPr>
          <p:spPr>
            <a:xfrm>
              <a:off x="6653394" y="257436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1210"/>
            <p:cNvSpPr/>
            <p:nvPr/>
          </p:nvSpPr>
          <p:spPr>
            <a:xfrm>
              <a:off x="6653394" y="252781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1211"/>
            <p:cNvSpPr/>
            <p:nvPr/>
          </p:nvSpPr>
          <p:spPr>
            <a:xfrm>
              <a:off x="6653394" y="2434643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1212"/>
            <p:cNvSpPr/>
            <p:nvPr/>
          </p:nvSpPr>
          <p:spPr>
            <a:xfrm>
              <a:off x="6653394" y="2388092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1213"/>
            <p:cNvSpPr/>
            <p:nvPr/>
          </p:nvSpPr>
          <p:spPr>
            <a:xfrm>
              <a:off x="6653394" y="2341541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1214"/>
            <p:cNvSpPr/>
            <p:nvPr/>
          </p:nvSpPr>
          <p:spPr>
            <a:xfrm>
              <a:off x="6653394" y="229498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1215"/>
            <p:cNvSpPr/>
            <p:nvPr/>
          </p:nvSpPr>
          <p:spPr>
            <a:xfrm>
              <a:off x="6653394" y="331919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11216"/>
            <p:cNvSpPr/>
            <p:nvPr/>
          </p:nvSpPr>
          <p:spPr>
            <a:xfrm>
              <a:off x="6653394" y="327264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11217"/>
            <p:cNvSpPr/>
            <p:nvPr/>
          </p:nvSpPr>
          <p:spPr>
            <a:xfrm>
              <a:off x="6653394" y="3226092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11218"/>
            <p:cNvSpPr/>
            <p:nvPr/>
          </p:nvSpPr>
          <p:spPr>
            <a:xfrm>
              <a:off x="6622264" y="3179793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1219"/>
            <p:cNvSpPr/>
            <p:nvPr/>
          </p:nvSpPr>
          <p:spPr>
            <a:xfrm>
              <a:off x="6622264" y="2946884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11220"/>
            <p:cNvSpPr/>
            <p:nvPr/>
          </p:nvSpPr>
          <p:spPr>
            <a:xfrm>
              <a:off x="6622264" y="2713976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 11221"/>
            <p:cNvSpPr/>
            <p:nvPr/>
          </p:nvSpPr>
          <p:spPr>
            <a:xfrm>
              <a:off x="6622264" y="2481069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11222"/>
            <p:cNvSpPr/>
            <p:nvPr/>
          </p:nvSpPr>
          <p:spPr>
            <a:xfrm>
              <a:off x="6622264" y="2251504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 11223"/>
            <p:cNvSpPr/>
            <p:nvPr/>
          </p:nvSpPr>
          <p:spPr>
            <a:xfrm>
              <a:off x="6622264" y="2481001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 11224"/>
            <p:cNvSpPr/>
            <p:nvPr/>
          </p:nvSpPr>
          <p:spPr>
            <a:xfrm>
              <a:off x="6622264" y="2251436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Picture 11225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00970" y="2098156"/>
              <a:ext cx="427837" cy="65655"/>
            </a:xfrm>
            <a:prstGeom prst="rect">
              <a:avLst/>
            </a:prstGeom>
            <a:noFill/>
          </p:spPr>
        </p:pic>
        <p:sp>
          <p:nvSpPr>
            <p:cNvPr id="55" name="Freeform 11226"/>
            <p:cNvSpPr/>
            <p:nvPr/>
          </p:nvSpPr>
          <p:spPr>
            <a:xfrm>
              <a:off x="6613670" y="2110856"/>
              <a:ext cx="402437" cy="41020"/>
            </a:xfrm>
            <a:custGeom>
              <a:avLst/>
              <a:gdLst/>
              <a:ahLst/>
              <a:cxnLst/>
              <a:rect l="0" t="0" r="0" b="0"/>
              <a:pathLst>
                <a:path w="402437" h="41020">
                  <a:moveTo>
                    <a:pt x="0" y="20510"/>
                  </a:moveTo>
                  <a:cubicBezTo>
                    <a:pt x="0" y="20510"/>
                    <a:pt x="56807" y="0"/>
                    <a:pt x="209473" y="0"/>
                  </a:cubicBezTo>
                  <a:cubicBezTo>
                    <a:pt x="362127" y="0"/>
                    <a:pt x="402437" y="20510"/>
                    <a:pt x="402437" y="20510"/>
                  </a:cubicBezTo>
                  <a:cubicBezTo>
                    <a:pt x="402437" y="20510"/>
                    <a:pt x="346252" y="41020"/>
                    <a:pt x="211912" y="40233"/>
                  </a:cubicBezTo>
                  <a:cubicBezTo>
                    <a:pt x="77558" y="39445"/>
                    <a:pt x="0" y="20510"/>
                    <a:pt x="0" y="20510"/>
                  </a:cubicBezTo>
                  <a:close/>
                  <a:moveTo>
                    <a:pt x="0" y="20510"/>
                  </a:moveTo>
                </a:path>
              </a:pathLst>
            </a:custGeom>
            <a:noFill/>
            <a:ln w="4203" cap="rnd" cmpd="sng" algn="ctr">
              <a:solidFill>
                <a:srgbClr val="222224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6" name="Picture 11401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45635" y="2971494"/>
              <a:ext cx="345465" cy="431838"/>
            </a:xfrm>
            <a:prstGeom prst="rect">
              <a:avLst/>
            </a:prstGeom>
            <a:noFill/>
          </p:spPr>
        </p:pic>
        <p:sp>
          <p:nvSpPr>
            <p:cNvPr id="57" name="Rectangle 11441"/>
            <p:cNvSpPr/>
            <p:nvPr/>
          </p:nvSpPr>
          <p:spPr>
            <a:xfrm>
              <a:off x="6868709" y="2157661"/>
              <a:ext cx="102940" cy="13735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mL</a:t>
              </a:r>
            </a:p>
          </p:txBody>
        </p:sp>
        <p:sp>
          <p:nvSpPr>
            <p:cNvPr id="58" name="Rectangle 11442"/>
            <p:cNvSpPr/>
            <p:nvPr/>
          </p:nvSpPr>
          <p:spPr>
            <a:xfrm>
              <a:off x="6726588" y="3127395"/>
              <a:ext cx="73853" cy="12018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20</a:t>
              </a:r>
            </a:p>
          </p:txBody>
        </p:sp>
        <p:sp>
          <p:nvSpPr>
            <p:cNvPr id="59" name="Rectangle 11443"/>
            <p:cNvSpPr/>
            <p:nvPr/>
          </p:nvSpPr>
          <p:spPr>
            <a:xfrm>
              <a:off x="6726588" y="2903137"/>
              <a:ext cx="73853" cy="12018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40</a:t>
              </a:r>
            </a:p>
          </p:txBody>
        </p:sp>
        <p:sp>
          <p:nvSpPr>
            <p:cNvPr id="60" name="Rectangle 11444"/>
            <p:cNvSpPr/>
            <p:nvPr/>
          </p:nvSpPr>
          <p:spPr>
            <a:xfrm>
              <a:off x="6726588" y="2666866"/>
              <a:ext cx="73853" cy="12018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60</a:t>
              </a:r>
            </a:p>
          </p:txBody>
        </p:sp>
        <p:sp>
          <p:nvSpPr>
            <p:cNvPr id="61" name="Rectangle 11445"/>
            <p:cNvSpPr/>
            <p:nvPr/>
          </p:nvSpPr>
          <p:spPr>
            <a:xfrm>
              <a:off x="6726588" y="2426590"/>
              <a:ext cx="73853" cy="12018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80</a:t>
              </a:r>
            </a:p>
          </p:txBody>
        </p:sp>
        <p:sp>
          <p:nvSpPr>
            <p:cNvPr id="62" name="Rectangle 11446"/>
            <p:cNvSpPr/>
            <p:nvPr/>
          </p:nvSpPr>
          <p:spPr>
            <a:xfrm>
              <a:off x="6726588" y="2206337"/>
              <a:ext cx="110780" cy="12018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100</a:t>
              </a:r>
            </a:p>
          </p:txBody>
        </p:sp>
      </p:grpSp>
      <p:sp>
        <p:nvSpPr>
          <p:cNvPr id="63" name="Flowchart: Stored Data 62"/>
          <p:cNvSpPr/>
          <p:nvPr/>
        </p:nvSpPr>
        <p:spPr>
          <a:xfrm rot="16200000">
            <a:off x="6844368" y="3418304"/>
            <a:ext cx="762740" cy="916770"/>
          </a:xfrm>
          <a:prstGeom prst="flowChartOnlineStorage">
            <a:avLst/>
          </a:prstGeom>
          <a:solidFill>
            <a:schemeClr val="accent4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CFB35-CF12-C179-C2C2-1467C41B6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2E8A7D2-9387-4E38-7CF4-2139855BBB55}"/>
              </a:ext>
            </a:extLst>
          </p:cNvPr>
          <p:cNvSpPr txBox="1"/>
          <p:nvPr/>
        </p:nvSpPr>
        <p:spPr>
          <a:xfrm>
            <a:off x="774700" y="177800"/>
            <a:ext cx="958484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volume de (l’eau + la pate à modeler) est : 60 </a:t>
            </a:r>
            <a:r>
              <a:rPr lang="fr-FR" sz="1600" b="1" dirty="0" err="1">
                <a:solidFill>
                  <a:schemeClr val="bg1">
                    <a:lumMod val="65000"/>
                  </a:schemeClr>
                </a:solidFill>
              </a:rPr>
              <a:t>mL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+ 2 x 4 </a:t>
            </a:r>
            <a:r>
              <a:rPr lang="fr-FR" sz="1600" b="1" dirty="0" err="1">
                <a:solidFill>
                  <a:schemeClr val="bg1">
                    <a:lumMod val="65000"/>
                  </a:schemeClr>
                </a:solidFill>
              </a:rPr>
              <a:t>mL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= 68 </a:t>
            </a:r>
            <a:r>
              <a:rPr lang="fr-FR" sz="1600" b="1" dirty="0" err="1">
                <a:solidFill>
                  <a:schemeClr val="bg1">
                    <a:lumMod val="65000"/>
                  </a:schemeClr>
                </a:solidFill>
              </a:rPr>
              <a:t>mL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66AF3F0-972D-00B6-2AC0-564CEF26C82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2EAB0FE-0198-88A1-07FB-2BFCD765B890}"/>
              </a:ext>
            </a:extLst>
          </p:cNvPr>
          <p:cNvSpPr txBox="1"/>
          <p:nvPr/>
        </p:nvSpPr>
        <p:spPr>
          <a:xfrm>
            <a:off x="542636" y="676268"/>
            <a:ext cx="7296439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7D7A03C-C977-258B-E27B-428A63789F22}"/>
              </a:ext>
            </a:extLst>
          </p:cNvPr>
          <p:cNvSpPr txBox="1"/>
          <p:nvPr/>
        </p:nvSpPr>
        <p:spPr>
          <a:xfrm>
            <a:off x="695960" y="1402080"/>
            <a:ext cx="904840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 volume de (l’eau + la pâte à modeler) est:</a:t>
            </a:r>
          </a:p>
        </p:txBody>
      </p:sp>
      <p:sp>
        <p:nvSpPr>
          <p:cNvPr id="15" name="Rectangle : coins arrondis 5">
            <a:extLst>
              <a:ext uri="{FF2B5EF4-FFF2-40B4-BE49-F238E27FC236}">
                <a16:creationId xmlns:a16="http://schemas.microsoft.com/office/drawing/2014/main" id="{97251B2E-265E-4129-DF57-55C837A35D32}"/>
              </a:ext>
            </a:extLst>
          </p:cNvPr>
          <p:cNvSpPr/>
          <p:nvPr/>
        </p:nvSpPr>
        <p:spPr>
          <a:xfrm>
            <a:off x="1740676" y="231092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60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6">
            <a:extLst>
              <a:ext uri="{FF2B5EF4-FFF2-40B4-BE49-F238E27FC236}">
                <a16:creationId xmlns:a16="http://schemas.microsoft.com/office/drawing/2014/main" id="{67058481-7D78-F50A-A8CD-54C21DE07114}"/>
              </a:ext>
            </a:extLst>
          </p:cNvPr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7">
            <a:extLst>
              <a:ext uri="{FF2B5EF4-FFF2-40B4-BE49-F238E27FC236}">
                <a16:creationId xmlns:a16="http://schemas.microsoft.com/office/drawing/2014/main" id="{39DDB178-78A9-D6F2-EBFD-55557D0B2113}"/>
              </a:ext>
            </a:extLst>
          </p:cNvPr>
          <p:cNvSpPr/>
          <p:nvPr/>
        </p:nvSpPr>
        <p:spPr>
          <a:xfrm>
            <a:off x="1740676" y="3463050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64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8">
            <a:extLst>
              <a:ext uri="{FF2B5EF4-FFF2-40B4-BE49-F238E27FC236}">
                <a16:creationId xmlns:a16="http://schemas.microsoft.com/office/drawing/2014/main" id="{A091127C-73C9-FB7C-2730-F384D7B0B282}"/>
              </a:ext>
            </a:extLst>
          </p:cNvPr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 : coins arrondis 7">
            <a:extLst>
              <a:ext uri="{FF2B5EF4-FFF2-40B4-BE49-F238E27FC236}">
                <a16:creationId xmlns:a16="http://schemas.microsoft.com/office/drawing/2014/main" id="{7EFD10AF-0CF8-E6E2-04E5-BD4755207CA2}"/>
              </a:ext>
            </a:extLst>
          </p:cNvPr>
          <p:cNvSpPr/>
          <p:nvPr/>
        </p:nvSpPr>
        <p:spPr>
          <a:xfrm>
            <a:off x="1740676" y="461978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68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8">
            <a:extLst>
              <a:ext uri="{FF2B5EF4-FFF2-40B4-BE49-F238E27FC236}">
                <a16:creationId xmlns:a16="http://schemas.microsoft.com/office/drawing/2014/main" id="{207D7D42-0289-1721-93E9-D12CDFFE2F2C}"/>
              </a:ext>
            </a:extLst>
          </p:cNvPr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FB4CA1F-8E37-206B-A903-136285AF3009}"/>
              </a:ext>
            </a:extLst>
          </p:cNvPr>
          <p:cNvGrpSpPr/>
          <p:nvPr/>
        </p:nvGrpSpPr>
        <p:grpSpPr>
          <a:xfrm>
            <a:off x="6435309" y="2643235"/>
            <a:ext cx="1484728" cy="2407475"/>
            <a:chOff x="6470903" y="2098156"/>
            <a:chExt cx="653390" cy="1316238"/>
          </a:xfrm>
        </p:grpSpPr>
        <p:sp>
          <p:nvSpPr>
            <p:cNvPr id="21" name="Freeform 11193">
              <a:extLst>
                <a:ext uri="{FF2B5EF4-FFF2-40B4-BE49-F238E27FC236}">
                  <a16:creationId xmlns:a16="http://schemas.microsoft.com/office/drawing/2014/main" id="{4CEF38C9-A5B6-2BA7-30CD-031D3FD121D0}"/>
                </a:ext>
              </a:extLst>
            </p:cNvPr>
            <p:cNvSpPr/>
            <p:nvPr/>
          </p:nvSpPr>
          <p:spPr>
            <a:xfrm>
              <a:off x="6470904" y="3359074"/>
              <a:ext cx="653389" cy="55320"/>
            </a:xfrm>
            <a:custGeom>
              <a:avLst/>
              <a:gdLst/>
              <a:ahLst/>
              <a:cxnLst/>
              <a:rect l="0" t="0" r="0" b="0"/>
              <a:pathLst>
                <a:path w="653389" h="55320">
                  <a:moveTo>
                    <a:pt x="25" y="1015"/>
                  </a:moveTo>
                  <a:lnTo>
                    <a:pt x="25" y="13422"/>
                  </a:lnTo>
                  <a:cubicBezTo>
                    <a:pt x="25" y="36562"/>
                    <a:pt x="146925" y="55320"/>
                    <a:pt x="327113" y="55320"/>
                  </a:cubicBezTo>
                  <a:cubicBezTo>
                    <a:pt x="507313" y="55320"/>
                    <a:pt x="653389" y="36562"/>
                    <a:pt x="653389" y="13422"/>
                  </a:cubicBezTo>
                  <a:cubicBezTo>
                    <a:pt x="653389" y="12851"/>
                    <a:pt x="653274" y="12279"/>
                    <a:pt x="653097" y="11708"/>
                  </a:cubicBezTo>
                  <a:lnTo>
                    <a:pt x="653097" y="0"/>
                  </a:lnTo>
                  <a:lnTo>
                    <a:pt x="653389" y="0"/>
                  </a:lnTo>
                  <a:cubicBezTo>
                    <a:pt x="653389" y="22617"/>
                    <a:pt x="507123" y="36574"/>
                    <a:pt x="326694" y="36574"/>
                  </a:cubicBezTo>
                  <a:cubicBezTo>
                    <a:pt x="146265" y="36574"/>
                    <a:pt x="0" y="23252"/>
                    <a:pt x="0" y="622"/>
                  </a:cubicBezTo>
                  <a:close/>
                  <a:moveTo>
                    <a:pt x="25" y="1015"/>
                  </a:moveTo>
                </a:path>
              </a:pathLst>
            </a:custGeom>
            <a:solidFill>
              <a:srgbClr val="BEC0C2">
                <a:alpha val="100000"/>
              </a:srgbClr>
            </a:solidFill>
            <a:ln w="544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1194">
              <a:extLst>
                <a:ext uri="{FF2B5EF4-FFF2-40B4-BE49-F238E27FC236}">
                  <a16:creationId xmlns:a16="http://schemas.microsoft.com/office/drawing/2014/main" id="{3EADC31A-601B-0657-8189-99197B38D30E}"/>
                </a:ext>
              </a:extLst>
            </p:cNvPr>
            <p:cNvSpPr/>
            <p:nvPr/>
          </p:nvSpPr>
          <p:spPr>
            <a:xfrm>
              <a:off x="6470903" y="3319985"/>
              <a:ext cx="653389" cy="81940"/>
            </a:xfrm>
            <a:custGeom>
              <a:avLst/>
              <a:gdLst/>
              <a:ahLst/>
              <a:cxnLst/>
              <a:rect l="0" t="0" r="0" b="0"/>
              <a:pathLst>
                <a:path w="653389" h="81940">
                  <a:moveTo>
                    <a:pt x="653389" y="40970"/>
                  </a:moveTo>
                  <a:cubicBezTo>
                    <a:pt x="653389" y="63601"/>
                    <a:pt x="507124" y="81940"/>
                    <a:pt x="326695" y="81940"/>
                  </a:cubicBezTo>
                  <a:cubicBezTo>
                    <a:pt x="146266" y="81940"/>
                    <a:pt x="0" y="63601"/>
                    <a:pt x="0" y="40970"/>
                  </a:cubicBezTo>
                  <a:cubicBezTo>
                    <a:pt x="0" y="18339"/>
                    <a:pt x="146266" y="0"/>
                    <a:pt x="326695" y="0"/>
                  </a:cubicBezTo>
                  <a:cubicBezTo>
                    <a:pt x="507124" y="0"/>
                    <a:pt x="653389" y="18339"/>
                    <a:pt x="653389" y="40970"/>
                  </a:cubicBezTo>
                </a:path>
              </a:pathLst>
            </a:custGeom>
            <a:solidFill>
              <a:srgbClr val="CDCDC8">
                <a:alpha val="100000"/>
              </a:srgbClr>
            </a:solidFill>
            <a:ln w="544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1195">
              <a:extLst>
                <a:ext uri="{FF2B5EF4-FFF2-40B4-BE49-F238E27FC236}">
                  <a16:creationId xmlns:a16="http://schemas.microsoft.com/office/drawing/2014/main" id="{71B78540-58B3-471B-3F06-4594B8F02C36}"/>
                </a:ext>
              </a:extLst>
            </p:cNvPr>
            <p:cNvSpPr/>
            <p:nvPr/>
          </p:nvSpPr>
          <p:spPr>
            <a:xfrm>
              <a:off x="6613996" y="2136793"/>
              <a:ext cx="402081" cy="1233512"/>
            </a:xfrm>
            <a:custGeom>
              <a:avLst/>
              <a:gdLst/>
              <a:ahLst/>
              <a:cxnLst/>
              <a:rect l="0" t="0" r="0" b="0"/>
              <a:pathLst>
                <a:path w="402081" h="1233512">
                  <a:moveTo>
                    <a:pt x="402081" y="0"/>
                  </a:moveTo>
                  <a:lnTo>
                    <a:pt x="402081" y="1204975"/>
                  </a:lnTo>
                  <a:cubicBezTo>
                    <a:pt x="402081" y="1220736"/>
                    <a:pt x="312077" y="1233512"/>
                    <a:pt x="201041" y="1233512"/>
                  </a:cubicBezTo>
                  <a:cubicBezTo>
                    <a:pt x="90004" y="1233512"/>
                    <a:pt x="0" y="1220736"/>
                    <a:pt x="0" y="1204975"/>
                  </a:cubicBezTo>
                  <a:lnTo>
                    <a:pt x="0" y="0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5448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Picture 11196">
              <a:extLst>
                <a:ext uri="{FF2B5EF4-FFF2-40B4-BE49-F238E27FC236}">
                  <a16:creationId xmlns:a16="http://schemas.microsoft.com/office/drawing/2014/main" id="{5A3545FE-2C55-74C9-8614-B67655E7E3F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01299" y="2606295"/>
              <a:ext cx="427471" cy="776716"/>
            </a:xfrm>
            <a:prstGeom prst="rect">
              <a:avLst/>
            </a:prstGeom>
            <a:noFill/>
          </p:spPr>
        </p:pic>
        <p:sp>
          <p:nvSpPr>
            <p:cNvPr id="26" name="Freeform 11197">
              <a:extLst>
                <a:ext uri="{FF2B5EF4-FFF2-40B4-BE49-F238E27FC236}">
                  <a16:creationId xmlns:a16="http://schemas.microsoft.com/office/drawing/2014/main" id="{D8942806-75B4-F256-6E95-628118D8A8FA}"/>
                </a:ext>
              </a:extLst>
            </p:cNvPr>
            <p:cNvSpPr/>
            <p:nvPr/>
          </p:nvSpPr>
          <p:spPr>
            <a:xfrm>
              <a:off x="6613996" y="2136793"/>
              <a:ext cx="402081" cy="1233512"/>
            </a:xfrm>
            <a:custGeom>
              <a:avLst/>
              <a:gdLst/>
              <a:ahLst/>
              <a:cxnLst/>
              <a:rect l="0" t="0" r="0" b="0"/>
              <a:pathLst>
                <a:path w="402081" h="1233512">
                  <a:moveTo>
                    <a:pt x="402081" y="0"/>
                  </a:moveTo>
                  <a:lnTo>
                    <a:pt x="402081" y="1204975"/>
                  </a:lnTo>
                  <a:cubicBezTo>
                    <a:pt x="402081" y="1220736"/>
                    <a:pt x="312077" y="1233512"/>
                    <a:pt x="201041" y="1233512"/>
                  </a:cubicBezTo>
                  <a:cubicBezTo>
                    <a:pt x="90004" y="1233512"/>
                    <a:pt x="0" y="1220736"/>
                    <a:pt x="0" y="1204975"/>
                  </a:cubicBezTo>
                  <a:lnTo>
                    <a:pt x="0" y="0"/>
                  </a:lnTo>
                </a:path>
              </a:pathLst>
            </a:custGeom>
            <a:noFill/>
            <a:ln w="4203" cap="flat" cmpd="sng" algn="ctr">
              <a:solidFill>
                <a:srgbClr val="222224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1198">
              <a:extLst>
                <a:ext uri="{FF2B5EF4-FFF2-40B4-BE49-F238E27FC236}">
                  <a16:creationId xmlns:a16="http://schemas.microsoft.com/office/drawing/2014/main" id="{17C67D01-6485-179E-3D7B-06F3A35AADE5}"/>
                </a:ext>
              </a:extLst>
            </p:cNvPr>
            <p:cNvSpPr/>
            <p:nvPr/>
          </p:nvSpPr>
          <p:spPr>
            <a:xfrm>
              <a:off x="6617027" y="2605771"/>
              <a:ext cx="397140" cy="20510"/>
            </a:xfrm>
            <a:custGeom>
              <a:avLst/>
              <a:gdLst/>
              <a:ahLst/>
              <a:cxnLst/>
              <a:rect l="0" t="0" r="0" b="0"/>
              <a:pathLst>
                <a:path w="397140" h="20510">
                  <a:moveTo>
                    <a:pt x="197751" y="20510"/>
                  </a:moveTo>
                  <a:cubicBezTo>
                    <a:pt x="307415" y="20510"/>
                    <a:pt x="397140" y="13754"/>
                    <a:pt x="397140" y="10643"/>
                  </a:cubicBezTo>
                  <a:cubicBezTo>
                    <a:pt x="397140" y="7544"/>
                    <a:pt x="306704" y="0"/>
                    <a:pt x="197028" y="0"/>
                  </a:cubicBezTo>
                  <a:cubicBezTo>
                    <a:pt x="87363" y="0"/>
                    <a:pt x="0" y="7544"/>
                    <a:pt x="0" y="10643"/>
                  </a:cubicBezTo>
                  <a:cubicBezTo>
                    <a:pt x="0" y="13754"/>
                    <a:pt x="88087" y="20510"/>
                    <a:pt x="197751" y="2051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420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1199">
              <a:extLst>
                <a:ext uri="{FF2B5EF4-FFF2-40B4-BE49-F238E27FC236}">
                  <a16:creationId xmlns:a16="http://schemas.microsoft.com/office/drawing/2014/main" id="{A8E67E73-5C0B-04CD-D9C1-A5D5919396AC}"/>
                </a:ext>
              </a:extLst>
            </p:cNvPr>
            <p:cNvSpPr/>
            <p:nvPr/>
          </p:nvSpPr>
          <p:spPr>
            <a:xfrm>
              <a:off x="6653394" y="313298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1200">
              <a:extLst>
                <a:ext uri="{FF2B5EF4-FFF2-40B4-BE49-F238E27FC236}">
                  <a16:creationId xmlns:a16="http://schemas.microsoft.com/office/drawing/2014/main" id="{CD5BFEEE-5285-EF5B-F563-130CE9EF9225}"/>
                </a:ext>
              </a:extLst>
            </p:cNvPr>
            <p:cNvSpPr/>
            <p:nvPr/>
          </p:nvSpPr>
          <p:spPr>
            <a:xfrm>
              <a:off x="6653394" y="3086437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201">
              <a:extLst>
                <a:ext uri="{FF2B5EF4-FFF2-40B4-BE49-F238E27FC236}">
                  <a16:creationId xmlns:a16="http://schemas.microsoft.com/office/drawing/2014/main" id="{4BFDFE40-B46C-4C6A-A6EA-B2ABF1904D64}"/>
                </a:ext>
              </a:extLst>
            </p:cNvPr>
            <p:cNvSpPr/>
            <p:nvPr/>
          </p:nvSpPr>
          <p:spPr>
            <a:xfrm>
              <a:off x="6653394" y="3039885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1202">
              <a:extLst>
                <a:ext uri="{FF2B5EF4-FFF2-40B4-BE49-F238E27FC236}">
                  <a16:creationId xmlns:a16="http://schemas.microsoft.com/office/drawing/2014/main" id="{2B72601E-8AAE-C161-83E4-823EBDCD53D1}"/>
                </a:ext>
              </a:extLst>
            </p:cNvPr>
            <p:cNvSpPr/>
            <p:nvPr/>
          </p:nvSpPr>
          <p:spPr>
            <a:xfrm>
              <a:off x="6653394" y="2993333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1203">
              <a:extLst>
                <a:ext uri="{FF2B5EF4-FFF2-40B4-BE49-F238E27FC236}">
                  <a16:creationId xmlns:a16="http://schemas.microsoft.com/office/drawing/2014/main" id="{C0C230B9-8EAF-C4AD-970C-08F64533B2D9}"/>
                </a:ext>
              </a:extLst>
            </p:cNvPr>
            <p:cNvSpPr/>
            <p:nvPr/>
          </p:nvSpPr>
          <p:spPr>
            <a:xfrm>
              <a:off x="6653394" y="290022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1204">
              <a:extLst>
                <a:ext uri="{FF2B5EF4-FFF2-40B4-BE49-F238E27FC236}">
                  <a16:creationId xmlns:a16="http://schemas.microsoft.com/office/drawing/2014/main" id="{A214D61F-39E2-1D47-B48E-AF0B3A483BA6}"/>
                </a:ext>
              </a:extLst>
            </p:cNvPr>
            <p:cNvSpPr/>
            <p:nvPr/>
          </p:nvSpPr>
          <p:spPr>
            <a:xfrm>
              <a:off x="6653394" y="2853677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1205">
              <a:extLst>
                <a:ext uri="{FF2B5EF4-FFF2-40B4-BE49-F238E27FC236}">
                  <a16:creationId xmlns:a16="http://schemas.microsoft.com/office/drawing/2014/main" id="{E96EA7B7-7848-3876-85E6-642BB38F01AA}"/>
                </a:ext>
              </a:extLst>
            </p:cNvPr>
            <p:cNvSpPr/>
            <p:nvPr/>
          </p:nvSpPr>
          <p:spPr>
            <a:xfrm>
              <a:off x="6653394" y="280712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1206">
              <a:extLst>
                <a:ext uri="{FF2B5EF4-FFF2-40B4-BE49-F238E27FC236}">
                  <a16:creationId xmlns:a16="http://schemas.microsoft.com/office/drawing/2014/main" id="{84D43D86-3E7C-A2BF-8F44-BC8897C89DF9}"/>
                </a:ext>
              </a:extLst>
            </p:cNvPr>
            <p:cNvSpPr/>
            <p:nvPr/>
          </p:nvSpPr>
          <p:spPr>
            <a:xfrm>
              <a:off x="6653394" y="276057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1207">
              <a:extLst>
                <a:ext uri="{FF2B5EF4-FFF2-40B4-BE49-F238E27FC236}">
                  <a16:creationId xmlns:a16="http://schemas.microsoft.com/office/drawing/2014/main" id="{61194CF2-D9CE-D9D2-DBC2-8EE18A0D1A19}"/>
                </a:ext>
              </a:extLst>
            </p:cNvPr>
            <p:cNvSpPr/>
            <p:nvPr/>
          </p:nvSpPr>
          <p:spPr>
            <a:xfrm>
              <a:off x="6653394" y="2667471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1208">
              <a:extLst>
                <a:ext uri="{FF2B5EF4-FFF2-40B4-BE49-F238E27FC236}">
                  <a16:creationId xmlns:a16="http://schemas.microsoft.com/office/drawing/2014/main" id="{AB84DFAE-3E05-9257-E259-B51959922CD8}"/>
                </a:ext>
              </a:extLst>
            </p:cNvPr>
            <p:cNvSpPr/>
            <p:nvPr/>
          </p:nvSpPr>
          <p:spPr>
            <a:xfrm>
              <a:off x="6653394" y="2620918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1209">
              <a:extLst>
                <a:ext uri="{FF2B5EF4-FFF2-40B4-BE49-F238E27FC236}">
                  <a16:creationId xmlns:a16="http://schemas.microsoft.com/office/drawing/2014/main" id="{9C7BF8A9-287C-E87D-5434-7C39BF8D450D}"/>
                </a:ext>
              </a:extLst>
            </p:cNvPr>
            <p:cNvSpPr/>
            <p:nvPr/>
          </p:nvSpPr>
          <p:spPr>
            <a:xfrm>
              <a:off x="6653394" y="257436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1210">
              <a:extLst>
                <a:ext uri="{FF2B5EF4-FFF2-40B4-BE49-F238E27FC236}">
                  <a16:creationId xmlns:a16="http://schemas.microsoft.com/office/drawing/2014/main" id="{850970BC-9ACA-CD16-69AE-8C45811C39E2}"/>
                </a:ext>
              </a:extLst>
            </p:cNvPr>
            <p:cNvSpPr/>
            <p:nvPr/>
          </p:nvSpPr>
          <p:spPr>
            <a:xfrm>
              <a:off x="6653394" y="252781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1211">
              <a:extLst>
                <a:ext uri="{FF2B5EF4-FFF2-40B4-BE49-F238E27FC236}">
                  <a16:creationId xmlns:a16="http://schemas.microsoft.com/office/drawing/2014/main" id="{19371761-776A-2B0A-EB95-55AFD77884DC}"/>
                </a:ext>
              </a:extLst>
            </p:cNvPr>
            <p:cNvSpPr/>
            <p:nvPr/>
          </p:nvSpPr>
          <p:spPr>
            <a:xfrm>
              <a:off x="6653394" y="2434643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1212">
              <a:extLst>
                <a:ext uri="{FF2B5EF4-FFF2-40B4-BE49-F238E27FC236}">
                  <a16:creationId xmlns:a16="http://schemas.microsoft.com/office/drawing/2014/main" id="{1AD182CF-00CB-DFD6-9C61-98D1133D34E3}"/>
                </a:ext>
              </a:extLst>
            </p:cNvPr>
            <p:cNvSpPr/>
            <p:nvPr/>
          </p:nvSpPr>
          <p:spPr>
            <a:xfrm>
              <a:off x="6653394" y="2388092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1213">
              <a:extLst>
                <a:ext uri="{FF2B5EF4-FFF2-40B4-BE49-F238E27FC236}">
                  <a16:creationId xmlns:a16="http://schemas.microsoft.com/office/drawing/2014/main" id="{203E2BFA-D353-CA0C-693C-6AE3F538822E}"/>
                </a:ext>
              </a:extLst>
            </p:cNvPr>
            <p:cNvSpPr/>
            <p:nvPr/>
          </p:nvSpPr>
          <p:spPr>
            <a:xfrm>
              <a:off x="6653394" y="2341541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1214">
              <a:extLst>
                <a:ext uri="{FF2B5EF4-FFF2-40B4-BE49-F238E27FC236}">
                  <a16:creationId xmlns:a16="http://schemas.microsoft.com/office/drawing/2014/main" id="{7D4246CC-5343-8E16-53D5-B159F6FD7B5D}"/>
                </a:ext>
              </a:extLst>
            </p:cNvPr>
            <p:cNvSpPr/>
            <p:nvPr/>
          </p:nvSpPr>
          <p:spPr>
            <a:xfrm>
              <a:off x="6653394" y="2294989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1215">
              <a:extLst>
                <a:ext uri="{FF2B5EF4-FFF2-40B4-BE49-F238E27FC236}">
                  <a16:creationId xmlns:a16="http://schemas.microsoft.com/office/drawing/2014/main" id="{DC784FA4-E473-6CF0-38BB-E14DB570E1E6}"/>
                </a:ext>
              </a:extLst>
            </p:cNvPr>
            <p:cNvSpPr/>
            <p:nvPr/>
          </p:nvSpPr>
          <p:spPr>
            <a:xfrm>
              <a:off x="6653394" y="3319196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11216">
              <a:extLst>
                <a:ext uri="{FF2B5EF4-FFF2-40B4-BE49-F238E27FC236}">
                  <a16:creationId xmlns:a16="http://schemas.microsoft.com/office/drawing/2014/main" id="{4620C369-0545-FEF8-877C-0C10F1F95230}"/>
                </a:ext>
              </a:extLst>
            </p:cNvPr>
            <p:cNvSpPr/>
            <p:nvPr/>
          </p:nvSpPr>
          <p:spPr>
            <a:xfrm>
              <a:off x="6653394" y="3272644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11217">
              <a:extLst>
                <a:ext uri="{FF2B5EF4-FFF2-40B4-BE49-F238E27FC236}">
                  <a16:creationId xmlns:a16="http://schemas.microsoft.com/office/drawing/2014/main" id="{4075C653-425B-EB81-D273-FE90079FD462}"/>
                </a:ext>
              </a:extLst>
            </p:cNvPr>
            <p:cNvSpPr/>
            <p:nvPr/>
          </p:nvSpPr>
          <p:spPr>
            <a:xfrm>
              <a:off x="6653394" y="3226092"/>
              <a:ext cx="31140" cy="0"/>
            </a:xfrm>
            <a:custGeom>
              <a:avLst/>
              <a:gdLst/>
              <a:ahLst/>
              <a:cxnLst/>
              <a:rect l="0" t="0" r="0" b="0"/>
              <a:pathLst>
                <a:path w="31140">
                  <a:moveTo>
                    <a:pt x="0" y="0"/>
                  </a:moveTo>
                  <a:lnTo>
                    <a:pt x="31140" y="0"/>
                  </a:lnTo>
                </a:path>
              </a:pathLst>
            </a:custGeom>
            <a:noFill/>
            <a:ln w="2959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11218">
              <a:extLst>
                <a:ext uri="{FF2B5EF4-FFF2-40B4-BE49-F238E27FC236}">
                  <a16:creationId xmlns:a16="http://schemas.microsoft.com/office/drawing/2014/main" id="{40412B00-3BFF-23F3-54D3-26B43BF49C97}"/>
                </a:ext>
              </a:extLst>
            </p:cNvPr>
            <p:cNvSpPr/>
            <p:nvPr/>
          </p:nvSpPr>
          <p:spPr>
            <a:xfrm>
              <a:off x="6622264" y="3179793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1219">
              <a:extLst>
                <a:ext uri="{FF2B5EF4-FFF2-40B4-BE49-F238E27FC236}">
                  <a16:creationId xmlns:a16="http://schemas.microsoft.com/office/drawing/2014/main" id="{297BA3C9-244E-BEB4-1766-2F053E3B55B1}"/>
                </a:ext>
              </a:extLst>
            </p:cNvPr>
            <p:cNvSpPr/>
            <p:nvPr/>
          </p:nvSpPr>
          <p:spPr>
            <a:xfrm>
              <a:off x="6622264" y="2946884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11220">
              <a:extLst>
                <a:ext uri="{FF2B5EF4-FFF2-40B4-BE49-F238E27FC236}">
                  <a16:creationId xmlns:a16="http://schemas.microsoft.com/office/drawing/2014/main" id="{AB10BEF4-C6A5-EE80-E3CC-44721F73A0BE}"/>
                </a:ext>
              </a:extLst>
            </p:cNvPr>
            <p:cNvSpPr/>
            <p:nvPr/>
          </p:nvSpPr>
          <p:spPr>
            <a:xfrm>
              <a:off x="6622264" y="2713976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 11221">
              <a:extLst>
                <a:ext uri="{FF2B5EF4-FFF2-40B4-BE49-F238E27FC236}">
                  <a16:creationId xmlns:a16="http://schemas.microsoft.com/office/drawing/2014/main" id="{F3391889-E060-AADA-0027-38314D031AE4}"/>
                </a:ext>
              </a:extLst>
            </p:cNvPr>
            <p:cNvSpPr/>
            <p:nvPr/>
          </p:nvSpPr>
          <p:spPr>
            <a:xfrm>
              <a:off x="6622264" y="2481069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11222">
              <a:extLst>
                <a:ext uri="{FF2B5EF4-FFF2-40B4-BE49-F238E27FC236}">
                  <a16:creationId xmlns:a16="http://schemas.microsoft.com/office/drawing/2014/main" id="{8EF08828-9306-B0C8-A6C1-FBDA3E3241D4}"/>
                </a:ext>
              </a:extLst>
            </p:cNvPr>
            <p:cNvSpPr/>
            <p:nvPr/>
          </p:nvSpPr>
          <p:spPr>
            <a:xfrm>
              <a:off x="6622264" y="2251504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 11223">
              <a:extLst>
                <a:ext uri="{FF2B5EF4-FFF2-40B4-BE49-F238E27FC236}">
                  <a16:creationId xmlns:a16="http://schemas.microsoft.com/office/drawing/2014/main" id="{82C414FF-0EBF-7F05-5F7F-595008074A0E}"/>
                </a:ext>
              </a:extLst>
            </p:cNvPr>
            <p:cNvSpPr/>
            <p:nvPr/>
          </p:nvSpPr>
          <p:spPr>
            <a:xfrm>
              <a:off x="6622264" y="2481001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 11224">
              <a:extLst>
                <a:ext uri="{FF2B5EF4-FFF2-40B4-BE49-F238E27FC236}">
                  <a16:creationId xmlns:a16="http://schemas.microsoft.com/office/drawing/2014/main" id="{6CAAB886-8DCD-8CAE-3C87-122BA330DB97}"/>
                </a:ext>
              </a:extLst>
            </p:cNvPr>
            <p:cNvSpPr/>
            <p:nvPr/>
          </p:nvSpPr>
          <p:spPr>
            <a:xfrm>
              <a:off x="6622264" y="2251436"/>
              <a:ext cx="90068" cy="0"/>
            </a:xfrm>
            <a:custGeom>
              <a:avLst/>
              <a:gdLst/>
              <a:ahLst/>
              <a:cxnLst/>
              <a:rect l="0" t="0" r="0" b="0"/>
              <a:pathLst>
                <a:path w="90068">
                  <a:moveTo>
                    <a:pt x="0" y="0"/>
                  </a:moveTo>
                  <a:lnTo>
                    <a:pt x="90068" y="0"/>
                  </a:lnTo>
                </a:path>
              </a:pathLst>
            </a:custGeom>
            <a:noFill/>
            <a:ln w="420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Picture 11225">
              <a:extLst>
                <a:ext uri="{FF2B5EF4-FFF2-40B4-BE49-F238E27FC236}">
                  <a16:creationId xmlns:a16="http://schemas.microsoft.com/office/drawing/2014/main" id="{7C5DD872-0E2A-620F-7AB8-D82DF17CC56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00970" y="2098156"/>
              <a:ext cx="427837" cy="65655"/>
            </a:xfrm>
            <a:prstGeom prst="rect">
              <a:avLst/>
            </a:prstGeom>
            <a:noFill/>
          </p:spPr>
        </p:pic>
        <p:sp>
          <p:nvSpPr>
            <p:cNvPr id="55" name="Freeform 11226">
              <a:extLst>
                <a:ext uri="{FF2B5EF4-FFF2-40B4-BE49-F238E27FC236}">
                  <a16:creationId xmlns:a16="http://schemas.microsoft.com/office/drawing/2014/main" id="{317200A9-F773-6E83-DC25-E3EDA27088C7}"/>
                </a:ext>
              </a:extLst>
            </p:cNvPr>
            <p:cNvSpPr/>
            <p:nvPr/>
          </p:nvSpPr>
          <p:spPr>
            <a:xfrm>
              <a:off x="6613670" y="2110856"/>
              <a:ext cx="402437" cy="41020"/>
            </a:xfrm>
            <a:custGeom>
              <a:avLst/>
              <a:gdLst/>
              <a:ahLst/>
              <a:cxnLst/>
              <a:rect l="0" t="0" r="0" b="0"/>
              <a:pathLst>
                <a:path w="402437" h="41020">
                  <a:moveTo>
                    <a:pt x="0" y="20510"/>
                  </a:moveTo>
                  <a:cubicBezTo>
                    <a:pt x="0" y="20510"/>
                    <a:pt x="56807" y="0"/>
                    <a:pt x="209473" y="0"/>
                  </a:cubicBezTo>
                  <a:cubicBezTo>
                    <a:pt x="362127" y="0"/>
                    <a:pt x="402437" y="20510"/>
                    <a:pt x="402437" y="20510"/>
                  </a:cubicBezTo>
                  <a:cubicBezTo>
                    <a:pt x="402437" y="20510"/>
                    <a:pt x="346252" y="41020"/>
                    <a:pt x="211912" y="40233"/>
                  </a:cubicBezTo>
                  <a:cubicBezTo>
                    <a:pt x="77558" y="39445"/>
                    <a:pt x="0" y="20510"/>
                    <a:pt x="0" y="20510"/>
                  </a:cubicBezTo>
                  <a:close/>
                  <a:moveTo>
                    <a:pt x="0" y="20510"/>
                  </a:moveTo>
                </a:path>
              </a:pathLst>
            </a:custGeom>
            <a:noFill/>
            <a:ln w="4203" cap="rnd" cmpd="sng" algn="ctr">
              <a:solidFill>
                <a:srgbClr val="222224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5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6" name="Picture 11401">
              <a:extLst>
                <a:ext uri="{FF2B5EF4-FFF2-40B4-BE49-F238E27FC236}">
                  <a16:creationId xmlns:a16="http://schemas.microsoft.com/office/drawing/2014/main" id="{5716EEF2-3AC8-3D67-EBD9-A5F3DE45930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45635" y="2971494"/>
              <a:ext cx="345465" cy="431838"/>
            </a:xfrm>
            <a:prstGeom prst="rect">
              <a:avLst/>
            </a:prstGeom>
            <a:noFill/>
          </p:spPr>
        </p:pic>
        <p:sp>
          <p:nvSpPr>
            <p:cNvPr id="57" name="Rectangle 11441">
              <a:extLst>
                <a:ext uri="{FF2B5EF4-FFF2-40B4-BE49-F238E27FC236}">
                  <a16:creationId xmlns:a16="http://schemas.microsoft.com/office/drawing/2014/main" id="{68EC3A9D-BE47-929C-5265-E76439A49C5F}"/>
                </a:ext>
              </a:extLst>
            </p:cNvPr>
            <p:cNvSpPr/>
            <p:nvPr/>
          </p:nvSpPr>
          <p:spPr>
            <a:xfrm>
              <a:off x="6868709" y="2157661"/>
              <a:ext cx="102940" cy="13735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mL</a:t>
              </a:r>
            </a:p>
          </p:txBody>
        </p:sp>
        <p:sp>
          <p:nvSpPr>
            <p:cNvPr id="58" name="Rectangle 11442">
              <a:extLst>
                <a:ext uri="{FF2B5EF4-FFF2-40B4-BE49-F238E27FC236}">
                  <a16:creationId xmlns:a16="http://schemas.microsoft.com/office/drawing/2014/main" id="{C5A24740-4A9D-1286-7EC4-22E6DAA5D708}"/>
                </a:ext>
              </a:extLst>
            </p:cNvPr>
            <p:cNvSpPr/>
            <p:nvPr/>
          </p:nvSpPr>
          <p:spPr>
            <a:xfrm>
              <a:off x="6726588" y="3127395"/>
              <a:ext cx="73853" cy="12018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20</a:t>
              </a:r>
            </a:p>
          </p:txBody>
        </p:sp>
        <p:sp>
          <p:nvSpPr>
            <p:cNvPr id="59" name="Rectangle 11443">
              <a:extLst>
                <a:ext uri="{FF2B5EF4-FFF2-40B4-BE49-F238E27FC236}">
                  <a16:creationId xmlns:a16="http://schemas.microsoft.com/office/drawing/2014/main" id="{BCA5D54F-2834-BD92-B873-9F936138BBB0}"/>
                </a:ext>
              </a:extLst>
            </p:cNvPr>
            <p:cNvSpPr/>
            <p:nvPr/>
          </p:nvSpPr>
          <p:spPr>
            <a:xfrm>
              <a:off x="6726588" y="2903137"/>
              <a:ext cx="73853" cy="12018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40</a:t>
              </a:r>
            </a:p>
          </p:txBody>
        </p:sp>
        <p:sp>
          <p:nvSpPr>
            <p:cNvPr id="60" name="Rectangle 11444">
              <a:extLst>
                <a:ext uri="{FF2B5EF4-FFF2-40B4-BE49-F238E27FC236}">
                  <a16:creationId xmlns:a16="http://schemas.microsoft.com/office/drawing/2014/main" id="{32B65623-23B1-087C-CB93-49F9B231A2D1}"/>
                </a:ext>
              </a:extLst>
            </p:cNvPr>
            <p:cNvSpPr/>
            <p:nvPr/>
          </p:nvSpPr>
          <p:spPr>
            <a:xfrm>
              <a:off x="6726588" y="2666866"/>
              <a:ext cx="73853" cy="12018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60</a:t>
              </a:r>
            </a:p>
          </p:txBody>
        </p:sp>
        <p:sp>
          <p:nvSpPr>
            <p:cNvPr id="61" name="Rectangle 11445">
              <a:extLst>
                <a:ext uri="{FF2B5EF4-FFF2-40B4-BE49-F238E27FC236}">
                  <a16:creationId xmlns:a16="http://schemas.microsoft.com/office/drawing/2014/main" id="{20C8C88B-BC0B-F2E9-B785-EFC23B45A073}"/>
                </a:ext>
              </a:extLst>
            </p:cNvPr>
            <p:cNvSpPr/>
            <p:nvPr/>
          </p:nvSpPr>
          <p:spPr>
            <a:xfrm>
              <a:off x="6726588" y="2426590"/>
              <a:ext cx="73853" cy="12018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80</a:t>
              </a:r>
            </a:p>
          </p:txBody>
        </p:sp>
        <p:sp>
          <p:nvSpPr>
            <p:cNvPr id="62" name="Rectangle 11446">
              <a:extLst>
                <a:ext uri="{FF2B5EF4-FFF2-40B4-BE49-F238E27FC236}">
                  <a16:creationId xmlns:a16="http://schemas.microsoft.com/office/drawing/2014/main" id="{9CF73F3B-178E-5DE8-F43B-408A607EBC69}"/>
                </a:ext>
              </a:extLst>
            </p:cNvPr>
            <p:cNvSpPr/>
            <p:nvPr/>
          </p:nvSpPr>
          <p:spPr>
            <a:xfrm>
              <a:off x="6726588" y="2206337"/>
              <a:ext cx="110780" cy="12018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-13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100</a:t>
              </a:r>
            </a:p>
          </p:txBody>
        </p:sp>
      </p:grpSp>
      <p:sp>
        <p:nvSpPr>
          <p:cNvPr id="63" name="Flowchart: Stored Data 62">
            <a:extLst>
              <a:ext uri="{FF2B5EF4-FFF2-40B4-BE49-F238E27FC236}">
                <a16:creationId xmlns:a16="http://schemas.microsoft.com/office/drawing/2014/main" id="{E3772314-DF1B-B256-AABD-59DBE9512AB3}"/>
              </a:ext>
            </a:extLst>
          </p:cNvPr>
          <p:cNvSpPr/>
          <p:nvPr/>
        </p:nvSpPr>
        <p:spPr>
          <a:xfrm rot="16200000">
            <a:off x="6844368" y="3418304"/>
            <a:ext cx="762740" cy="916770"/>
          </a:xfrm>
          <a:prstGeom prst="flowChartOnlineStorage">
            <a:avLst/>
          </a:prstGeom>
          <a:solidFill>
            <a:schemeClr val="accent4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Graphique 11" descr="Coche avec un remplissage uni">
            <a:extLst>
              <a:ext uri="{FF2B5EF4-FFF2-40B4-BE49-F238E27FC236}">
                <a16:creationId xmlns:a16="http://schemas.microsoft.com/office/drawing/2014/main" id="{972FE713-EEB9-5FB7-43E7-0580F25CF2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96595" y="4403177"/>
            <a:ext cx="684830" cy="684830"/>
          </a:xfrm>
          <a:prstGeom prst="rect">
            <a:avLst/>
          </a:prstGeom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7311827D-CE09-11FA-ADBD-A48FD90B67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912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BA079-22E3-5770-4FE4-3489FD63E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7DF68FF-70A3-7014-0482-97E8860AA65F}"/>
              </a:ext>
            </a:extLst>
          </p:cNvPr>
          <p:cNvSpPr txBox="1"/>
          <p:nvPr/>
        </p:nvSpPr>
        <p:spPr>
          <a:xfrm>
            <a:off x="774700" y="177800"/>
            <a:ext cx="958484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Maintenant, on calcule le volume de la pate à modeler.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F6C4FEE-4DE7-B0BE-BB2B-43E90A79ADD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A0B066F-EC96-E580-6B93-B9D02FA48226}"/>
              </a:ext>
            </a:extLst>
          </p:cNvPr>
          <p:cNvSpPr txBox="1"/>
          <p:nvPr/>
        </p:nvSpPr>
        <p:spPr>
          <a:xfrm>
            <a:off x="542636" y="676268"/>
            <a:ext cx="7296439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9C4D5867-806F-B963-97BF-23E4FC94B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CB87A18-3DE5-3603-9840-894B80E3089C}"/>
              </a:ext>
            </a:extLst>
          </p:cNvPr>
          <p:cNvSpPr txBox="1"/>
          <p:nvPr/>
        </p:nvSpPr>
        <p:spPr>
          <a:xfrm>
            <a:off x="695960" y="1402080"/>
            <a:ext cx="904840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 volume de la pâte à modeler est:</a:t>
            </a:r>
          </a:p>
        </p:txBody>
      </p:sp>
      <p:sp>
        <p:nvSpPr>
          <p:cNvPr id="15" name="Rectangle : coins arrondis 5">
            <a:extLst>
              <a:ext uri="{FF2B5EF4-FFF2-40B4-BE49-F238E27FC236}">
                <a16:creationId xmlns:a16="http://schemas.microsoft.com/office/drawing/2014/main" id="{209B490C-27B0-E20E-09DB-C7A8227E3EB4}"/>
              </a:ext>
            </a:extLst>
          </p:cNvPr>
          <p:cNvSpPr/>
          <p:nvPr/>
        </p:nvSpPr>
        <p:spPr>
          <a:xfrm>
            <a:off x="1740676" y="231092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30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6">
            <a:extLst>
              <a:ext uri="{FF2B5EF4-FFF2-40B4-BE49-F238E27FC236}">
                <a16:creationId xmlns:a16="http://schemas.microsoft.com/office/drawing/2014/main" id="{1B55C9AE-BC8D-5E59-E781-35359E5E9245}"/>
              </a:ext>
            </a:extLst>
          </p:cNvPr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7">
            <a:extLst>
              <a:ext uri="{FF2B5EF4-FFF2-40B4-BE49-F238E27FC236}">
                <a16:creationId xmlns:a16="http://schemas.microsoft.com/office/drawing/2014/main" id="{FCDA86E8-4407-B596-B1A7-A4C77256C288}"/>
              </a:ext>
            </a:extLst>
          </p:cNvPr>
          <p:cNvSpPr/>
          <p:nvPr/>
        </p:nvSpPr>
        <p:spPr>
          <a:xfrm>
            <a:off x="1740676" y="3463050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34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8">
            <a:extLst>
              <a:ext uri="{FF2B5EF4-FFF2-40B4-BE49-F238E27FC236}">
                <a16:creationId xmlns:a16="http://schemas.microsoft.com/office/drawing/2014/main" id="{D5759A11-185F-4606-AD49-A4435AE2B33A}"/>
              </a:ext>
            </a:extLst>
          </p:cNvPr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 : coins arrondis 7">
            <a:extLst>
              <a:ext uri="{FF2B5EF4-FFF2-40B4-BE49-F238E27FC236}">
                <a16:creationId xmlns:a16="http://schemas.microsoft.com/office/drawing/2014/main" id="{D9D56C8B-84F3-33D3-0048-5AC2DD792229}"/>
              </a:ext>
            </a:extLst>
          </p:cNvPr>
          <p:cNvSpPr/>
          <p:nvPr/>
        </p:nvSpPr>
        <p:spPr>
          <a:xfrm>
            <a:off x="1740676" y="461978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36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8">
            <a:extLst>
              <a:ext uri="{FF2B5EF4-FFF2-40B4-BE49-F238E27FC236}">
                <a16:creationId xmlns:a16="http://schemas.microsoft.com/office/drawing/2014/main" id="{3822D66E-229A-3DB9-AB2E-1C2DB6138041}"/>
              </a:ext>
            </a:extLst>
          </p:cNvPr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3" name="Picture 11401">
            <a:extLst>
              <a:ext uri="{FF2B5EF4-FFF2-40B4-BE49-F238E27FC236}">
                <a16:creationId xmlns:a16="http://schemas.microsoft.com/office/drawing/2014/main" id="{8BFDFB59-471B-E783-1D16-F9149BE0D44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49143" y="2888655"/>
            <a:ext cx="1089932" cy="11608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85447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D073B-43D1-8A4A-3253-DD9041B04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EA43C73-66EB-BD7A-19E1-FD353770714C}"/>
              </a:ext>
            </a:extLst>
          </p:cNvPr>
          <p:cNvSpPr txBox="1"/>
          <p:nvPr/>
        </p:nvSpPr>
        <p:spPr>
          <a:xfrm>
            <a:off x="774700" y="177800"/>
            <a:ext cx="958484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On calcule le volume de la pate à modeler en appliquant la relation : V= 68 </a:t>
            </a:r>
            <a:r>
              <a:rPr lang="fr-FR" sz="1600" b="1" dirty="0" err="1">
                <a:solidFill>
                  <a:schemeClr val="bg1">
                    <a:lumMod val="65000"/>
                  </a:schemeClr>
                </a:solidFill>
              </a:rPr>
              <a:t>mL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– 32 </a:t>
            </a:r>
            <a:r>
              <a:rPr lang="fr-FR" sz="1600" b="1" dirty="0" err="1">
                <a:solidFill>
                  <a:schemeClr val="bg1">
                    <a:lumMod val="65000"/>
                  </a:schemeClr>
                </a:solidFill>
              </a:rPr>
              <a:t>mL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= 36 </a:t>
            </a:r>
            <a:r>
              <a:rPr lang="fr-FR" sz="1600" b="1" dirty="0" err="1">
                <a:solidFill>
                  <a:schemeClr val="bg1">
                    <a:lumMod val="65000"/>
                  </a:schemeClr>
                </a:solidFill>
              </a:rPr>
              <a:t>mL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C7DB5BA-A043-975E-DF01-416CFBDB8B9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E5FBC24-9E5C-D297-8BDA-CFA5F349DD2A}"/>
              </a:ext>
            </a:extLst>
          </p:cNvPr>
          <p:cNvSpPr txBox="1"/>
          <p:nvPr/>
        </p:nvSpPr>
        <p:spPr>
          <a:xfrm>
            <a:off x="542636" y="676268"/>
            <a:ext cx="7296439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9411BDA5-47A9-E0E6-7BFC-772C9B864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46FD897-E662-FCD9-E32C-727834B6C5A9}"/>
              </a:ext>
            </a:extLst>
          </p:cNvPr>
          <p:cNvSpPr txBox="1"/>
          <p:nvPr/>
        </p:nvSpPr>
        <p:spPr>
          <a:xfrm>
            <a:off x="695960" y="1402080"/>
            <a:ext cx="904840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Le volume de la pâte à modeler est:</a:t>
            </a:r>
          </a:p>
        </p:txBody>
      </p:sp>
      <p:sp>
        <p:nvSpPr>
          <p:cNvPr id="15" name="Rectangle : coins arrondis 5">
            <a:extLst>
              <a:ext uri="{FF2B5EF4-FFF2-40B4-BE49-F238E27FC236}">
                <a16:creationId xmlns:a16="http://schemas.microsoft.com/office/drawing/2014/main" id="{D0678E9B-969B-E320-1CB1-6433B6585589}"/>
              </a:ext>
            </a:extLst>
          </p:cNvPr>
          <p:cNvSpPr/>
          <p:nvPr/>
        </p:nvSpPr>
        <p:spPr>
          <a:xfrm>
            <a:off x="1740676" y="231092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30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6">
            <a:extLst>
              <a:ext uri="{FF2B5EF4-FFF2-40B4-BE49-F238E27FC236}">
                <a16:creationId xmlns:a16="http://schemas.microsoft.com/office/drawing/2014/main" id="{1FFDF969-9916-BEE9-BC96-5A5AE6720DC6}"/>
              </a:ext>
            </a:extLst>
          </p:cNvPr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7">
            <a:extLst>
              <a:ext uri="{FF2B5EF4-FFF2-40B4-BE49-F238E27FC236}">
                <a16:creationId xmlns:a16="http://schemas.microsoft.com/office/drawing/2014/main" id="{724B677C-D549-55FF-FF54-7F4574764C40}"/>
              </a:ext>
            </a:extLst>
          </p:cNvPr>
          <p:cNvSpPr/>
          <p:nvPr/>
        </p:nvSpPr>
        <p:spPr>
          <a:xfrm>
            <a:off x="1740676" y="3463050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34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8">
            <a:extLst>
              <a:ext uri="{FF2B5EF4-FFF2-40B4-BE49-F238E27FC236}">
                <a16:creationId xmlns:a16="http://schemas.microsoft.com/office/drawing/2014/main" id="{07A89BBA-F426-838E-430C-F3A6E186DBC7}"/>
              </a:ext>
            </a:extLst>
          </p:cNvPr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Rectangle : coins arrondis 7">
            <a:extLst>
              <a:ext uri="{FF2B5EF4-FFF2-40B4-BE49-F238E27FC236}">
                <a16:creationId xmlns:a16="http://schemas.microsoft.com/office/drawing/2014/main" id="{4748C306-ED5B-96E2-8197-B6788CB383CA}"/>
              </a:ext>
            </a:extLst>
          </p:cNvPr>
          <p:cNvSpPr/>
          <p:nvPr/>
        </p:nvSpPr>
        <p:spPr>
          <a:xfrm>
            <a:off x="1740676" y="4619786"/>
            <a:ext cx="179685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36 </a:t>
            </a:r>
            <a:r>
              <a:rPr lang="fr-FR" sz="2400" dirty="0" err="1">
                <a:solidFill>
                  <a:schemeClr val="tx1"/>
                </a:solidFill>
              </a:rPr>
              <a:t>mL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8">
            <a:extLst>
              <a:ext uri="{FF2B5EF4-FFF2-40B4-BE49-F238E27FC236}">
                <a16:creationId xmlns:a16="http://schemas.microsoft.com/office/drawing/2014/main" id="{528ACD5A-60EB-834A-41A6-050C2F79C937}"/>
              </a:ext>
            </a:extLst>
          </p:cNvPr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pic>
        <p:nvPicPr>
          <p:cNvPr id="5" name="Graphique 11" descr="Coche avec un remplissage uni">
            <a:extLst>
              <a:ext uri="{FF2B5EF4-FFF2-40B4-BE49-F238E27FC236}">
                <a16:creationId xmlns:a16="http://schemas.microsoft.com/office/drawing/2014/main" id="{2E62033A-4C74-A75D-DEBC-4DDECA70A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96595" y="4403177"/>
            <a:ext cx="684830" cy="684830"/>
          </a:xfrm>
          <a:prstGeom prst="rect">
            <a:avLst/>
          </a:prstGeom>
        </p:spPr>
      </p:pic>
      <p:pic>
        <p:nvPicPr>
          <p:cNvPr id="21" name="Picture 11401">
            <a:extLst>
              <a:ext uri="{FF2B5EF4-FFF2-40B4-BE49-F238E27FC236}">
                <a16:creationId xmlns:a16="http://schemas.microsoft.com/office/drawing/2014/main" id="{8BFDFB59-471B-E783-1D16-F9149BE0D44D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49143" y="2888655"/>
            <a:ext cx="1089932" cy="11608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0191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373129" y="402751"/>
            <a:ext cx="4218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3" name="Rectangle : coins arrondis 2"/>
          <p:cNvSpPr/>
          <p:nvPr/>
        </p:nvSpPr>
        <p:spPr>
          <a:xfrm>
            <a:off x="574675" y="4091535"/>
            <a:ext cx="2011680" cy="214843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716062" y="4629744"/>
            <a:ext cx="1728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Conceptions erronées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 des élèves</a:t>
            </a:r>
          </a:p>
        </p:txBody>
      </p:sp>
      <p:sp>
        <p:nvSpPr>
          <p:cNvPr id="6" name="Rectangle : coins arrondis 5"/>
          <p:cNvSpPr/>
          <p:nvPr/>
        </p:nvSpPr>
        <p:spPr>
          <a:xfrm>
            <a:off x="2793111" y="4122649"/>
            <a:ext cx="8970264" cy="21484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904590" y="4273198"/>
            <a:ext cx="8712735" cy="17851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6530" indent="-176530" algn="just">
              <a:buFont typeface="Arial" panose="020B0604020202020204" pitchFamily="34" charset="0"/>
              <a:buChar char="•"/>
            </a:pPr>
            <a:r>
              <a:rPr lang="fr-FR" b="1" dirty="0"/>
              <a:t>Confusion entre masse et volume: </a:t>
            </a:r>
            <a:r>
              <a:rPr lang="fr-FR" dirty="0"/>
              <a:t>Les élèves pensent qu’un objet lourd déplace plus d’eau.</a:t>
            </a:r>
          </a:p>
          <a:p>
            <a:pPr marL="176530" indent="-176530" algn="just">
              <a:buFont typeface="Arial" panose="020B0604020202020204" pitchFamily="34" charset="0"/>
              <a:buChar char="•"/>
            </a:pPr>
            <a:r>
              <a:rPr lang="fr-FR" b="1" dirty="0"/>
              <a:t>Lecture incorrecte de l’éprouvette graduée: </a:t>
            </a:r>
            <a:r>
              <a:rPr lang="fr-FR" dirty="0"/>
              <a:t>Lire le haut du ménisque au lieu du bas ou prendre la valeur finale comme volume du solide.</a:t>
            </a:r>
          </a:p>
          <a:p>
            <a:pPr marL="176530" indent="-176530" algn="just">
              <a:buFont typeface="Arial" panose="020B0604020202020204" pitchFamily="34" charset="0"/>
              <a:buChar char="•"/>
            </a:pPr>
            <a:r>
              <a:rPr lang="fr-FR" b="1" dirty="0"/>
              <a:t>Incompréhension du principe du déplacement d’eau: </a:t>
            </a:r>
            <a:r>
              <a:rPr lang="fr-FR" dirty="0"/>
              <a:t>Les élèves ne réalisent pas que la montée d’eau correspond exactement au volume du solide immergé</a:t>
            </a:r>
            <a:r>
              <a:rPr lang="fr-FR" sz="2000" dirty="0"/>
              <a:t>.</a:t>
            </a:r>
          </a:p>
        </p:txBody>
      </p:sp>
      <p:sp>
        <p:nvSpPr>
          <p:cNvPr id="20" name="Rectangle : coins arrondis 19"/>
          <p:cNvSpPr/>
          <p:nvPr/>
        </p:nvSpPr>
        <p:spPr>
          <a:xfrm>
            <a:off x="639010" y="1304926"/>
            <a:ext cx="2011680" cy="112839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716062" y="1684455"/>
            <a:ext cx="172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Tâche à réussir </a:t>
            </a:r>
          </a:p>
        </p:txBody>
      </p:sp>
      <p:sp>
        <p:nvSpPr>
          <p:cNvPr id="22" name="Rectangle : coins arrondis 21"/>
          <p:cNvSpPr/>
          <p:nvPr/>
        </p:nvSpPr>
        <p:spPr>
          <a:xfrm>
            <a:off x="2751963" y="1304926"/>
            <a:ext cx="8970264" cy="11283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2858570" y="1350982"/>
            <a:ext cx="869442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80975" indent="-180975" algn="just">
              <a:buFont typeface="Courier New" panose="02070309020205020404" pitchFamily="49" charset="0"/>
              <a:buChar char="o"/>
            </a:pPr>
            <a:r>
              <a:rPr lang="fr-FR" sz="2000" b="1" dirty="0"/>
              <a:t>La tâche principale </a:t>
            </a:r>
            <a:r>
              <a:rPr lang="fr-FR" sz="2000" dirty="0"/>
              <a:t>de cette séance repose sur le </a:t>
            </a:r>
            <a:r>
              <a:rPr lang="fr-FR" sz="2000" b="1" dirty="0"/>
              <a:t>savoir-faire</a:t>
            </a:r>
            <a:r>
              <a:rPr lang="fr-FR" sz="2000" dirty="0"/>
              <a:t>: </a:t>
            </a:r>
            <a:r>
              <a:rPr lang="fr-FR" sz="2000" i="1" dirty="0"/>
              <a:t>Mesurer le volume d’un corps solide. </a:t>
            </a:r>
            <a:r>
              <a:rPr lang="fr-FR" sz="2000" dirty="0"/>
              <a:t> Cette tache vise aussi, le développement de la composante: « noter et organiser les résultats expérimentaux » de la première compétence.</a:t>
            </a:r>
          </a:p>
        </p:txBody>
      </p:sp>
      <p:pic>
        <p:nvPicPr>
          <p:cNvPr id="2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84DAC52-AA8B-E87B-5A0C-BE2481CA28B4}"/>
              </a:ext>
            </a:extLst>
          </p:cNvPr>
          <p:cNvSpPr/>
          <p:nvPr/>
        </p:nvSpPr>
        <p:spPr>
          <a:xfrm>
            <a:off x="2793111" y="2653547"/>
            <a:ext cx="8970264" cy="11283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720C20D-6756-4FEC-5132-676CFA52476F}"/>
              </a:ext>
            </a:extLst>
          </p:cNvPr>
          <p:cNvSpPr txBox="1"/>
          <p:nvPr/>
        </p:nvSpPr>
        <p:spPr>
          <a:xfrm>
            <a:off x="2913747" y="2709912"/>
            <a:ext cx="869442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80975" indent="-180975" algn="just">
              <a:buFont typeface="Courier New" panose="02070309020205020404" pitchFamily="49" charset="0"/>
              <a:buChar char="o"/>
            </a:pPr>
            <a:r>
              <a:rPr lang="fr-FR" sz="2000" dirty="0"/>
              <a:t>L’enseignant est censé à réaliser la manipulation devant les élèves et faire une bonne démonstration et doit insister sur la méthode de lecture des mesures ainsi que sur les erreurs à éviter. 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EE28E15-39DB-B9F1-A740-3B940579E591}"/>
              </a:ext>
            </a:extLst>
          </p:cNvPr>
          <p:cNvSpPr/>
          <p:nvPr/>
        </p:nvSpPr>
        <p:spPr>
          <a:xfrm>
            <a:off x="574675" y="2672577"/>
            <a:ext cx="2011680" cy="110936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2CC620-665D-3287-2113-6E31878A996D}"/>
              </a:ext>
            </a:extLst>
          </p:cNvPr>
          <p:cNvSpPr txBox="1"/>
          <p:nvPr/>
        </p:nvSpPr>
        <p:spPr>
          <a:xfrm>
            <a:off x="716062" y="3012760"/>
            <a:ext cx="172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Stratégie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et travaillez individuellement puis discutez en binômes vos réponses.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11498"/>
          <p:cNvSpPr/>
          <p:nvPr/>
        </p:nvSpPr>
        <p:spPr>
          <a:xfrm>
            <a:off x="852379" y="1430776"/>
            <a:ext cx="10667463" cy="4277298"/>
          </a:xfrm>
          <a:custGeom>
            <a:avLst/>
            <a:gdLst/>
            <a:ahLst/>
            <a:cxnLst/>
            <a:rect l="0" t="0" r="0" b="0"/>
            <a:pathLst>
              <a:path w="6275654" h="1732813">
                <a:moveTo>
                  <a:pt x="0" y="0"/>
                </a:moveTo>
                <a:lnTo>
                  <a:pt x="0" y="1624812"/>
                </a:lnTo>
                <a:cubicBezTo>
                  <a:pt x="0" y="1684451"/>
                  <a:pt x="48348" y="1732813"/>
                  <a:pt x="108000" y="1732813"/>
                </a:cubicBezTo>
                <a:lnTo>
                  <a:pt x="6167653" y="1732813"/>
                </a:lnTo>
                <a:cubicBezTo>
                  <a:pt x="6227292" y="1732813"/>
                  <a:pt x="6275654" y="1684451"/>
                  <a:pt x="6275654" y="1624812"/>
                </a:cubicBezTo>
                <a:lnTo>
                  <a:pt x="6275654" y="108000"/>
                </a:lnTo>
                <a:cubicBezTo>
                  <a:pt x="6275654" y="48348"/>
                  <a:pt x="6227292" y="0"/>
                  <a:pt x="6167653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11499"/>
          <p:cNvSpPr/>
          <p:nvPr/>
        </p:nvSpPr>
        <p:spPr>
          <a:xfrm>
            <a:off x="847823" y="1412541"/>
            <a:ext cx="10657240" cy="4295534"/>
          </a:xfrm>
          <a:custGeom>
            <a:avLst/>
            <a:gdLst/>
            <a:ahLst/>
            <a:cxnLst/>
            <a:rect l="0" t="0" r="0" b="0"/>
            <a:pathLst>
              <a:path w="6275654" h="1732813">
                <a:moveTo>
                  <a:pt x="0" y="0"/>
                </a:moveTo>
                <a:lnTo>
                  <a:pt x="0" y="1624812"/>
                </a:lnTo>
                <a:cubicBezTo>
                  <a:pt x="0" y="1684451"/>
                  <a:pt x="48348" y="1732813"/>
                  <a:pt x="108000" y="1732813"/>
                </a:cubicBezTo>
                <a:lnTo>
                  <a:pt x="6167653" y="1732813"/>
                </a:lnTo>
                <a:cubicBezTo>
                  <a:pt x="6227292" y="1732813"/>
                  <a:pt x="6275654" y="1684451"/>
                  <a:pt x="6275654" y="1624812"/>
                </a:cubicBezTo>
                <a:lnTo>
                  <a:pt x="6275654" y="108000"/>
                </a:lnTo>
                <a:cubicBezTo>
                  <a:pt x="6275654" y="48348"/>
                  <a:pt x="6227292" y="0"/>
                  <a:pt x="6167653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21ACBB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1500"/>
          <p:cNvSpPr/>
          <p:nvPr/>
        </p:nvSpPr>
        <p:spPr>
          <a:xfrm>
            <a:off x="601039" y="1430775"/>
            <a:ext cx="236562" cy="205752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4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1501"/>
          <p:cNvSpPr/>
          <p:nvPr/>
        </p:nvSpPr>
        <p:spPr>
          <a:xfrm>
            <a:off x="445466" y="1409376"/>
            <a:ext cx="407002" cy="437982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4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12147"/>
          <p:cNvSpPr/>
          <p:nvPr/>
        </p:nvSpPr>
        <p:spPr>
          <a:xfrm>
            <a:off x="578134" y="1369441"/>
            <a:ext cx="227626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914400"/>
            <a:r>
              <a:rPr lang="en-US" sz="3200" b="1" kern="0" dirty="0">
                <a:solidFill>
                  <a:srgbClr val="FFFFFF"/>
                </a:solidFill>
                <a:latin typeface="Calibri-Bold"/>
              </a:rPr>
              <a:t>1</a:t>
            </a:r>
          </a:p>
        </p:txBody>
      </p:sp>
      <p:sp>
        <p:nvSpPr>
          <p:cNvPr id="65" name="Rectangle 12155"/>
          <p:cNvSpPr/>
          <p:nvPr/>
        </p:nvSpPr>
        <p:spPr>
          <a:xfrm>
            <a:off x="975029" y="1409376"/>
            <a:ext cx="4952080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</a:t>
            </a:r>
            <a:r>
              <a:rPr kumimoji="0" lang="fr-FR" sz="2200" b="0" i="0" u="none" strike="noStrike" kern="0" cap="none" spc="417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dispose</a:t>
            </a:r>
            <a:r>
              <a:rPr kumimoji="0" lang="fr-FR" sz="2200" b="0" i="0" u="none" strike="noStrike" kern="0" cap="none" spc="419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d’un</a:t>
            </a:r>
            <a:r>
              <a:rPr kumimoji="0" lang="fr-FR" sz="2200" b="0" i="0" u="none" strike="noStrike" kern="0" cap="none" spc="418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corps</a:t>
            </a:r>
            <a:r>
              <a:rPr kumimoji="0" lang="fr-FR" sz="2200" b="0" i="0" u="none" strike="noStrike" kern="0" cap="none" spc="417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solide</a:t>
            </a:r>
            <a:r>
              <a:rPr kumimoji="0" lang="fr-FR" sz="2200" b="0" i="0" u="none" strike="noStrike" kern="0" cap="none" spc="418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en</a:t>
            </a:r>
            <a:r>
              <a:rPr kumimoji="0" lang="fr-FR" sz="2200" b="0" i="0" u="none" strike="noStrike" kern="0" cap="none" spc="417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cuivre</a:t>
            </a:r>
            <a:r>
              <a:rPr kumimoji="0" lang="fr-FR" sz="2200" b="0" i="0" u="none" strike="noStrike" kern="0" cap="none" spc="416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et</a:t>
            </a:r>
            <a:r>
              <a:rPr kumimoji="0" lang="fr-FR" sz="2200" b="0" i="0" u="none" strike="noStrike" kern="0" cap="none" spc="417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d’une certaine quantité d’eau contenue dans une éprouvette graduée.</a:t>
            </a:r>
            <a:r>
              <a:rPr kumimoji="0" lang="fr-FR" sz="2200" b="0" i="0" u="none" strike="noStrike" kern="0" cap="none" spc="107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</a:t>
            </a:r>
            <a:r>
              <a:rPr kumimoji="0" lang="fr-FR" sz="2200" b="0" i="0" u="none" strike="noStrike" kern="0" cap="none" spc="107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figure</a:t>
            </a:r>
            <a:r>
              <a:rPr kumimoji="0" lang="fr-FR" sz="2200" b="0" i="0" u="none" strike="noStrike" kern="0" cap="none" spc="106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ci-contre</a:t>
            </a:r>
            <a:r>
              <a:rPr kumimoji="0" lang="fr-FR" sz="2200" b="0" i="0" u="none" strike="noStrike" kern="0" cap="none" spc="106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illustre</a:t>
            </a:r>
            <a:r>
              <a:rPr kumimoji="0" lang="fr-FR" sz="2200" b="0" i="0" u="none" strike="noStrike" kern="0" cap="none" spc="106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</a:t>
            </a:r>
            <a:r>
              <a:rPr kumimoji="0" lang="fr-FR" sz="2200" b="0" i="0" u="none" strike="noStrike" kern="0" cap="none" spc="107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situation</a:t>
            </a:r>
            <a:r>
              <a:rPr kumimoji="0" lang="fr-FR" sz="2200" b="0" i="0" u="none" strike="noStrike" kern="0" cap="none" spc="108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2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avant et après l’introduction du corps dans l’eau.</a:t>
            </a:r>
          </a:p>
        </p:txBody>
      </p:sp>
      <p:sp>
        <p:nvSpPr>
          <p:cNvPr id="3" name="Rectangle 2"/>
          <p:cNvSpPr/>
          <p:nvPr/>
        </p:nvSpPr>
        <p:spPr>
          <a:xfrm>
            <a:off x="833768" y="4877078"/>
            <a:ext cx="53216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/>
              <a:t>On veut déterminer le volume du corps en cuivre.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252589" y="2024046"/>
            <a:ext cx="5037446" cy="3407030"/>
            <a:chOff x="5450323" y="2000228"/>
            <a:chExt cx="5047250" cy="3407030"/>
          </a:xfrm>
        </p:grpSpPr>
        <p:grpSp>
          <p:nvGrpSpPr>
            <p:cNvPr id="2" name="Group 1"/>
            <p:cNvGrpSpPr/>
            <p:nvPr/>
          </p:nvGrpSpPr>
          <p:grpSpPr>
            <a:xfrm>
              <a:off x="5450323" y="2000228"/>
              <a:ext cx="5047250" cy="3407030"/>
              <a:chOff x="5201766" y="1586150"/>
              <a:chExt cx="2536134" cy="1517908"/>
            </a:xfrm>
          </p:grpSpPr>
          <p:sp>
            <p:nvSpPr>
              <p:cNvPr id="13" name="Freeform 11544"/>
              <p:cNvSpPr/>
              <p:nvPr/>
            </p:nvSpPr>
            <p:spPr>
              <a:xfrm>
                <a:off x="5201768" y="3039631"/>
                <a:ext cx="677138" cy="64427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64427">
                    <a:moveTo>
                      <a:pt x="25" y="1181"/>
                    </a:moveTo>
                    <a:lnTo>
                      <a:pt x="25" y="15620"/>
                    </a:lnTo>
                    <a:cubicBezTo>
                      <a:pt x="25" y="42570"/>
                      <a:pt x="152259" y="64427"/>
                      <a:pt x="339013" y="64427"/>
                    </a:cubicBezTo>
                    <a:cubicBezTo>
                      <a:pt x="525754" y="64427"/>
                      <a:pt x="677138" y="42570"/>
                      <a:pt x="677138" y="15620"/>
                    </a:cubicBezTo>
                    <a:cubicBezTo>
                      <a:pt x="677138" y="14960"/>
                      <a:pt x="677023" y="14287"/>
                      <a:pt x="676833" y="13627"/>
                    </a:cubicBezTo>
                    <a:lnTo>
                      <a:pt x="676833" y="0"/>
                    </a:lnTo>
                    <a:lnTo>
                      <a:pt x="677138" y="0"/>
                    </a:lnTo>
                    <a:cubicBezTo>
                      <a:pt x="677138" y="26339"/>
                      <a:pt x="525551" y="42582"/>
                      <a:pt x="338568" y="42582"/>
                    </a:cubicBezTo>
                    <a:cubicBezTo>
                      <a:pt x="151586" y="42582"/>
                      <a:pt x="0" y="27076"/>
                      <a:pt x="0" y="724"/>
                    </a:cubicBezTo>
                    <a:close/>
                    <a:moveTo>
                      <a:pt x="25" y="1181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 11545"/>
              <p:cNvSpPr/>
              <p:nvPr/>
            </p:nvSpPr>
            <p:spPr>
              <a:xfrm>
                <a:off x="5201766" y="2994118"/>
                <a:ext cx="677138" cy="95402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95402">
                    <a:moveTo>
                      <a:pt x="677138" y="47701"/>
                    </a:moveTo>
                    <a:cubicBezTo>
                      <a:pt x="677138" y="74053"/>
                      <a:pt x="525564" y="95402"/>
                      <a:pt x="338569" y="95402"/>
                    </a:cubicBezTo>
                    <a:cubicBezTo>
                      <a:pt x="151587" y="95402"/>
                      <a:pt x="0" y="74053"/>
                      <a:pt x="0" y="47701"/>
                    </a:cubicBezTo>
                    <a:cubicBezTo>
                      <a:pt x="0" y="21349"/>
                      <a:pt x="151587" y="0"/>
                      <a:pt x="338569" y="0"/>
                    </a:cubicBezTo>
                    <a:cubicBezTo>
                      <a:pt x="525564" y="0"/>
                      <a:pt x="677138" y="21349"/>
                      <a:pt x="677138" y="47701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5" name="Picture 11546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337352" y="2615649"/>
                <a:ext cx="442092" cy="449760"/>
              </a:xfrm>
              <a:prstGeom prst="rect">
                <a:avLst/>
              </a:prstGeom>
              <a:noFill/>
            </p:spPr>
          </p:pic>
          <p:sp>
            <p:nvSpPr>
              <p:cNvPr id="16" name="Freeform 11547"/>
              <p:cNvSpPr/>
              <p:nvPr/>
            </p:nvSpPr>
            <p:spPr>
              <a:xfrm>
                <a:off x="5350058" y="1616358"/>
                <a:ext cx="416699" cy="1436357"/>
              </a:xfrm>
              <a:custGeom>
                <a:avLst/>
                <a:gdLst/>
                <a:ahLst/>
                <a:cxnLst/>
                <a:rect l="0" t="0" r="0" b="0"/>
                <a:pathLst>
                  <a:path w="416699" h="1436357">
                    <a:moveTo>
                      <a:pt x="416699" y="0"/>
                    </a:moveTo>
                    <a:lnTo>
                      <a:pt x="416699" y="1403108"/>
                    </a:lnTo>
                    <a:cubicBezTo>
                      <a:pt x="416699" y="1421472"/>
                      <a:pt x="323418" y="1436357"/>
                      <a:pt x="208343" y="1436357"/>
                    </a:cubicBezTo>
                    <a:cubicBezTo>
                      <a:pt x="93281" y="1436357"/>
                      <a:pt x="0" y="1421472"/>
                      <a:pt x="0" y="1403108"/>
                    </a:cubicBezTo>
                    <a:lnTo>
                      <a:pt x="0" y="0"/>
                    </a:lnTo>
                  </a:path>
                </a:pathLst>
              </a:custGeom>
              <a:noFill/>
              <a:ln w="4889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Freeform 11549"/>
              <p:cNvSpPr/>
              <p:nvPr/>
            </p:nvSpPr>
            <p:spPr>
              <a:xfrm>
                <a:off x="5418870" y="2988516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11550"/>
              <p:cNvSpPr/>
              <p:nvPr/>
            </p:nvSpPr>
            <p:spPr>
              <a:xfrm>
                <a:off x="5418870" y="2899673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 11551"/>
              <p:cNvSpPr/>
              <p:nvPr/>
            </p:nvSpPr>
            <p:spPr>
              <a:xfrm>
                <a:off x="5418870" y="281083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 11552"/>
              <p:cNvSpPr/>
              <p:nvPr/>
            </p:nvSpPr>
            <p:spPr>
              <a:xfrm>
                <a:off x="5418870" y="272198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11553"/>
              <p:cNvSpPr/>
              <p:nvPr/>
            </p:nvSpPr>
            <p:spPr>
              <a:xfrm>
                <a:off x="5418870" y="254430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11554"/>
              <p:cNvSpPr/>
              <p:nvPr/>
            </p:nvSpPr>
            <p:spPr>
              <a:xfrm>
                <a:off x="5418870" y="2455462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 11555"/>
              <p:cNvSpPr/>
              <p:nvPr/>
            </p:nvSpPr>
            <p:spPr>
              <a:xfrm>
                <a:off x="5418870" y="2366619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11556"/>
              <p:cNvSpPr/>
              <p:nvPr/>
            </p:nvSpPr>
            <p:spPr>
              <a:xfrm>
                <a:off x="5418870" y="2277777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11557"/>
              <p:cNvSpPr/>
              <p:nvPr/>
            </p:nvSpPr>
            <p:spPr>
              <a:xfrm>
                <a:off x="5418870" y="209996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11558"/>
              <p:cNvSpPr/>
              <p:nvPr/>
            </p:nvSpPr>
            <p:spPr>
              <a:xfrm>
                <a:off x="5418870" y="201111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11559"/>
              <p:cNvSpPr/>
              <p:nvPr/>
            </p:nvSpPr>
            <p:spPr>
              <a:xfrm>
                <a:off x="5418870" y="192227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 11560"/>
              <p:cNvSpPr/>
              <p:nvPr/>
            </p:nvSpPr>
            <p:spPr>
              <a:xfrm>
                <a:off x="5418870" y="183343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 11561"/>
              <p:cNvSpPr/>
              <p:nvPr/>
            </p:nvSpPr>
            <p:spPr>
              <a:xfrm>
                <a:off x="5386609" y="2633256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1562"/>
              <p:cNvSpPr/>
              <p:nvPr/>
            </p:nvSpPr>
            <p:spPr>
              <a:xfrm>
                <a:off x="5386609" y="218843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11563"/>
              <p:cNvSpPr/>
              <p:nvPr/>
            </p:nvSpPr>
            <p:spPr>
              <a:xfrm>
                <a:off x="5386609" y="1749984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11564"/>
              <p:cNvSpPr/>
              <p:nvPr/>
            </p:nvSpPr>
            <p:spPr>
              <a:xfrm>
                <a:off x="5386609" y="218830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11565"/>
              <p:cNvSpPr/>
              <p:nvPr/>
            </p:nvSpPr>
            <p:spPr>
              <a:xfrm>
                <a:off x="5386609" y="1749853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11566"/>
              <p:cNvSpPr/>
              <p:nvPr/>
            </p:nvSpPr>
            <p:spPr>
              <a:xfrm>
                <a:off x="5349720" y="1586150"/>
                <a:ext cx="417068" cy="47776"/>
              </a:xfrm>
              <a:custGeom>
                <a:avLst/>
                <a:gdLst/>
                <a:ahLst/>
                <a:cxnLst/>
                <a:rect l="0" t="0" r="0" b="0"/>
                <a:pathLst>
                  <a:path w="417068" h="47776">
                    <a:moveTo>
                      <a:pt x="0" y="23888"/>
                    </a:moveTo>
                    <a:cubicBezTo>
                      <a:pt x="0" y="23888"/>
                      <a:pt x="58864" y="0"/>
                      <a:pt x="217081" y="0"/>
                    </a:cubicBezTo>
                    <a:cubicBezTo>
                      <a:pt x="375297" y="0"/>
                      <a:pt x="417068" y="23888"/>
                      <a:pt x="417068" y="23888"/>
                    </a:cubicBezTo>
                    <a:cubicBezTo>
                      <a:pt x="417068" y="23888"/>
                      <a:pt x="358838" y="47776"/>
                      <a:pt x="219608" y="46849"/>
                    </a:cubicBezTo>
                    <a:cubicBezTo>
                      <a:pt x="80378" y="45935"/>
                      <a:pt x="0" y="23888"/>
                      <a:pt x="0" y="23888"/>
                    </a:cubicBezTo>
                    <a:close/>
                    <a:moveTo>
                      <a:pt x="0" y="23888"/>
                    </a:moveTo>
                  </a:path>
                </a:pathLst>
              </a:custGeom>
              <a:noFill/>
              <a:ln w="4889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11567"/>
              <p:cNvSpPr/>
              <p:nvPr/>
            </p:nvSpPr>
            <p:spPr>
              <a:xfrm>
                <a:off x="6641615" y="3039631"/>
                <a:ext cx="677138" cy="64427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64427">
                    <a:moveTo>
                      <a:pt x="25" y="1181"/>
                    </a:moveTo>
                    <a:lnTo>
                      <a:pt x="25" y="15620"/>
                    </a:lnTo>
                    <a:cubicBezTo>
                      <a:pt x="25" y="42570"/>
                      <a:pt x="152259" y="64427"/>
                      <a:pt x="339013" y="64427"/>
                    </a:cubicBezTo>
                    <a:cubicBezTo>
                      <a:pt x="525754" y="64427"/>
                      <a:pt x="677138" y="42570"/>
                      <a:pt x="677138" y="15620"/>
                    </a:cubicBezTo>
                    <a:cubicBezTo>
                      <a:pt x="677138" y="14960"/>
                      <a:pt x="677023" y="14287"/>
                      <a:pt x="676833" y="13627"/>
                    </a:cubicBezTo>
                    <a:lnTo>
                      <a:pt x="676833" y="0"/>
                    </a:lnTo>
                    <a:lnTo>
                      <a:pt x="677138" y="0"/>
                    </a:lnTo>
                    <a:cubicBezTo>
                      <a:pt x="677138" y="26339"/>
                      <a:pt x="525551" y="42582"/>
                      <a:pt x="338568" y="42582"/>
                    </a:cubicBezTo>
                    <a:cubicBezTo>
                      <a:pt x="151586" y="42582"/>
                      <a:pt x="0" y="27076"/>
                      <a:pt x="0" y="724"/>
                    </a:cubicBezTo>
                    <a:close/>
                    <a:moveTo>
                      <a:pt x="25" y="1181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 11568"/>
              <p:cNvSpPr/>
              <p:nvPr/>
            </p:nvSpPr>
            <p:spPr>
              <a:xfrm>
                <a:off x="6641615" y="2994118"/>
                <a:ext cx="677138" cy="95402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95402">
                    <a:moveTo>
                      <a:pt x="677138" y="47701"/>
                    </a:moveTo>
                    <a:cubicBezTo>
                      <a:pt x="677138" y="74053"/>
                      <a:pt x="525564" y="95402"/>
                      <a:pt x="338569" y="95402"/>
                    </a:cubicBezTo>
                    <a:cubicBezTo>
                      <a:pt x="151587" y="95402"/>
                      <a:pt x="0" y="74053"/>
                      <a:pt x="0" y="47701"/>
                    </a:cubicBezTo>
                    <a:cubicBezTo>
                      <a:pt x="0" y="21349"/>
                      <a:pt x="151587" y="0"/>
                      <a:pt x="338569" y="0"/>
                    </a:cubicBezTo>
                    <a:cubicBezTo>
                      <a:pt x="525564" y="0"/>
                      <a:pt x="677138" y="21349"/>
                      <a:pt x="677138" y="47701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8" name="Picture 11569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777201" y="2261218"/>
                <a:ext cx="442089" cy="804191"/>
              </a:xfrm>
              <a:prstGeom prst="rect">
                <a:avLst/>
              </a:prstGeom>
              <a:noFill/>
            </p:spPr>
          </p:pic>
          <p:sp>
            <p:nvSpPr>
              <p:cNvPr id="39" name="Freeform 11570"/>
              <p:cNvSpPr/>
              <p:nvPr/>
            </p:nvSpPr>
            <p:spPr>
              <a:xfrm>
                <a:off x="6789905" y="1616358"/>
                <a:ext cx="416699" cy="1436357"/>
              </a:xfrm>
              <a:custGeom>
                <a:avLst/>
                <a:gdLst/>
                <a:ahLst/>
                <a:cxnLst/>
                <a:rect l="0" t="0" r="0" b="0"/>
                <a:pathLst>
                  <a:path w="416699" h="1436357">
                    <a:moveTo>
                      <a:pt x="416699" y="0"/>
                    </a:moveTo>
                    <a:lnTo>
                      <a:pt x="416699" y="1403108"/>
                    </a:lnTo>
                    <a:cubicBezTo>
                      <a:pt x="416699" y="1421472"/>
                      <a:pt x="323418" y="1436357"/>
                      <a:pt x="208343" y="1436357"/>
                    </a:cubicBezTo>
                    <a:cubicBezTo>
                      <a:pt x="93281" y="1436357"/>
                      <a:pt x="0" y="1421472"/>
                      <a:pt x="0" y="1403108"/>
                    </a:cubicBezTo>
                    <a:lnTo>
                      <a:pt x="0" y="0"/>
                    </a:lnTo>
                  </a:path>
                </a:pathLst>
              </a:custGeom>
              <a:noFill/>
              <a:ln w="4889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11572"/>
              <p:cNvSpPr/>
              <p:nvPr/>
            </p:nvSpPr>
            <p:spPr>
              <a:xfrm>
                <a:off x="6858718" y="2988516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11573"/>
              <p:cNvSpPr/>
              <p:nvPr/>
            </p:nvSpPr>
            <p:spPr>
              <a:xfrm>
                <a:off x="6858718" y="2899673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 11574"/>
              <p:cNvSpPr/>
              <p:nvPr/>
            </p:nvSpPr>
            <p:spPr>
              <a:xfrm>
                <a:off x="6858718" y="281083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 11575"/>
              <p:cNvSpPr/>
              <p:nvPr/>
            </p:nvSpPr>
            <p:spPr>
              <a:xfrm>
                <a:off x="6858718" y="272198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reeform 11576"/>
              <p:cNvSpPr/>
              <p:nvPr/>
            </p:nvSpPr>
            <p:spPr>
              <a:xfrm>
                <a:off x="6858718" y="254430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reeform 11577"/>
              <p:cNvSpPr/>
              <p:nvPr/>
            </p:nvSpPr>
            <p:spPr>
              <a:xfrm>
                <a:off x="6858718" y="2455462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 11578"/>
              <p:cNvSpPr/>
              <p:nvPr/>
            </p:nvSpPr>
            <p:spPr>
              <a:xfrm>
                <a:off x="6858718" y="2366619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 11579"/>
              <p:cNvSpPr/>
              <p:nvPr/>
            </p:nvSpPr>
            <p:spPr>
              <a:xfrm>
                <a:off x="6858718" y="2277777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11580"/>
              <p:cNvSpPr/>
              <p:nvPr/>
            </p:nvSpPr>
            <p:spPr>
              <a:xfrm>
                <a:off x="6858718" y="209996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11581"/>
              <p:cNvSpPr/>
              <p:nvPr/>
            </p:nvSpPr>
            <p:spPr>
              <a:xfrm>
                <a:off x="6858718" y="201111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reeform 11582"/>
              <p:cNvSpPr/>
              <p:nvPr/>
            </p:nvSpPr>
            <p:spPr>
              <a:xfrm>
                <a:off x="6858718" y="192227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Freeform 11583"/>
              <p:cNvSpPr/>
              <p:nvPr/>
            </p:nvSpPr>
            <p:spPr>
              <a:xfrm>
                <a:off x="6858718" y="183343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 11584"/>
              <p:cNvSpPr/>
              <p:nvPr/>
            </p:nvSpPr>
            <p:spPr>
              <a:xfrm>
                <a:off x="6826456" y="2633256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 11585"/>
              <p:cNvSpPr/>
              <p:nvPr/>
            </p:nvSpPr>
            <p:spPr>
              <a:xfrm>
                <a:off x="6826456" y="218843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 11586"/>
              <p:cNvSpPr/>
              <p:nvPr/>
            </p:nvSpPr>
            <p:spPr>
              <a:xfrm>
                <a:off x="6826456" y="1749984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 11587"/>
              <p:cNvSpPr/>
              <p:nvPr/>
            </p:nvSpPr>
            <p:spPr>
              <a:xfrm>
                <a:off x="6826456" y="218830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 11588"/>
              <p:cNvSpPr/>
              <p:nvPr/>
            </p:nvSpPr>
            <p:spPr>
              <a:xfrm>
                <a:off x="6826456" y="1749853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 11589"/>
              <p:cNvSpPr/>
              <p:nvPr/>
            </p:nvSpPr>
            <p:spPr>
              <a:xfrm>
                <a:off x="6789568" y="1586150"/>
                <a:ext cx="417068" cy="47776"/>
              </a:xfrm>
              <a:custGeom>
                <a:avLst/>
                <a:gdLst/>
                <a:ahLst/>
                <a:cxnLst/>
                <a:rect l="0" t="0" r="0" b="0"/>
                <a:pathLst>
                  <a:path w="417068" h="47776">
                    <a:moveTo>
                      <a:pt x="0" y="23888"/>
                    </a:moveTo>
                    <a:cubicBezTo>
                      <a:pt x="0" y="23888"/>
                      <a:pt x="58864" y="0"/>
                      <a:pt x="217081" y="0"/>
                    </a:cubicBezTo>
                    <a:cubicBezTo>
                      <a:pt x="375297" y="0"/>
                      <a:pt x="417068" y="23888"/>
                      <a:pt x="417068" y="23888"/>
                    </a:cubicBezTo>
                    <a:cubicBezTo>
                      <a:pt x="417068" y="23888"/>
                      <a:pt x="358838" y="47776"/>
                      <a:pt x="219608" y="46849"/>
                    </a:cubicBezTo>
                    <a:cubicBezTo>
                      <a:pt x="80378" y="45935"/>
                      <a:pt x="0" y="23888"/>
                      <a:pt x="0" y="23888"/>
                    </a:cubicBezTo>
                    <a:close/>
                    <a:moveTo>
                      <a:pt x="0" y="23888"/>
                    </a:moveTo>
                  </a:path>
                </a:pathLst>
              </a:custGeom>
              <a:noFill/>
              <a:ln w="4889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 11590"/>
              <p:cNvSpPr/>
              <p:nvPr/>
            </p:nvSpPr>
            <p:spPr>
              <a:xfrm>
                <a:off x="5697279" y="2821969"/>
                <a:ext cx="2222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222237">
                    <a:moveTo>
                      <a:pt x="222237" y="0"/>
                    </a:moveTo>
                    <a:lnTo>
                      <a:pt x="0" y="0"/>
                    </a:lnTo>
                  </a:path>
                </a:pathLst>
              </a:custGeom>
              <a:noFill/>
              <a:ln w="6057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0" name="Picture 11591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624905" y="2780173"/>
                <a:ext cx="105333" cy="83591"/>
              </a:xfrm>
              <a:prstGeom prst="rect">
                <a:avLst/>
              </a:prstGeom>
              <a:noFill/>
            </p:spPr>
          </p:pic>
          <p:sp>
            <p:nvSpPr>
              <p:cNvPr id="61" name="Freeform 11592"/>
              <p:cNvSpPr/>
              <p:nvPr/>
            </p:nvSpPr>
            <p:spPr>
              <a:xfrm>
                <a:off x="6905528" y="2715227"/>
                <a:ext cx="208748" cy="338391"/>
              </a:xfrm>
              <a:custGeom>
                <a:avLst/>
                <a:gdLst/>
                <a:ahLst/>
                <a:cxnLst/>
                <a:rect l="0" t="0" r="0" b="0"/>
                <a:pathLst>
                  <a:path w="208748" h="338391">
                    <a:moveTo>
                      <a:pt x="44411" y="0"/>
                    </a:moveTo>
                    <a:cubicBezTo>
                      <a:pt x="19888" y="0"/>
                      <a:pt x="0" y="19862"/>
                      <a:pt x="0" y="44399"/>
                    </a:cubicBezTo>
                    <a:lnTo>
                      <a:pt x="0" y="293979"/>
                    </a:lnTo>
                    <a:cubicBezTo>
                      <a:pt x="0" y="318490"/>
                      <a:pt x="19888" y="338391"/>
                      <a:pt x="44411" y="338391"/>
                    </a:cubicBezTo>
                    <a:lnTo>
                      <a:pt x="164337" y="338391"/>
                    </a:lnTo>
                    <a:cubicBezTo>
                      <a:pt x="188860" y="338391"/>
                      <a:pt x="208748" y="318490"/>
                      <a:pt x="208748" y="293979"/>
                    </a:cubicBezTo>
                    <a:lnTo>
                      <a:pt x="208748" y="44399"/>
                    </a:lnTo>
                    <a:cubicBezTo>
                      <a:pt x="208748" y="19862"/>
                      <a:pt x="188860" y="0"/>
                      <a:pt x="164337" y="0"/>
                    </a:cubicBezTo>
                    <a:close/>
                    <a:moveTo>
                      <a:pt x="44411" y="0"/>
                    </a:moveTo>
                  </a:path>
                </a:pathLst>
              </a:custGeom>
              <a:solidFill>
                <a:srgbClr val="FDB73A">
                  <a:alpha val="100000"/>
                </a:srgbClr>
              </a:solidFill>
              <a:ln w="6057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 11593"/>
              <p:cNvSpPr/>
              <p:nvPr/>
            </p:nvSpPr>
            <p:spPr>
              <a:xfrm>
                <a:off x="7044380" y="2831921"/>
                <a:ext cx="311137" cy="749"/>
              </a:xfrm>
              <a:custGeom>
                <a:avLst/>
                <a:gdLst/>
                <a:ahLst/>
                <a:cxnLst/>
                <a:rect l="0" t="0" r="0" b="0"/>
                <a:pathLst>
                  <a:path w="311137" h="749">
                    <a:moveTo>
                      <a:pt x="311137" y="0"/>
                    </a:moveTo>
                    <a:lnTo>
                      <a:pt x="0" y="749"/>
                    </a:lnTo>
                  </a:path>
                </a:pathLst>
              </a:custGeom>
              <a:noFill/>
              <a:ln w="6057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3" name="Picture 11594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972018" y="2790828"/>
                <a:ext cx="105409" cy="83579"/>
              </a:xfrm>
              <a:prstGeom prst="rect">
                <a:avLst/>
              </a:prstGeom>
              <a:noFill/>
            </p:spPr>
          </p:pic>
          <p:sp>
            <p:nvSpPr>
              <p:cNvPr id="66" name="Rectangle 12165"/>
              <p:cNvSpPr/>
              <p:nvPr/>
            </p:nvSpPr>
            <p:spPr>
              <a:xfrm>
                <a:off x="7385158" y="2626239"/>
                <a:ext cx="352742" cy="41136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Corps </a:t>
                </a:r>
                <a:r>
                  <a:rPr kumimoji="0" lang="en-US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en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cuivre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</a:t>
                </a:r>
              </a:p>
            </p:txBody>
          </p:sp>
          <p:sp>
            <p:nvSpPr>
              <p:cNvPr id="68" name="Rectangle 12169"/>
              <p:cNvSpPr/>
              <p:nvPr/>
            </p:nvSpPr>
            <p:spPr>
              <a:xfrm>
                <a:off x="5623358" y="1612677"/>
                <a:ext cx="125654" cy="10969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69" name="Rectangle 12170"/>
              <p:cNvSpPr/>
              <p:nvPr/>
            </p:nvSpPr>
            <p:spPr>
              <a:xfrm>
                <a:off x="5494726" y="1697231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150</a:t>
                </a:r>
              </a:p>
            </p:txBody>
          </p:sp>
          <p:sp>
            <p:nvSpPr>
              <p:cNvPr id="70" name="Rectangle 12171"/>
              <p:cNvSpPr/>
              <p:nvPr/>
            </p:nvSpPr>
            <p:spPr>
              <a:xfrm>
                <a:off x="5494726" y="2121173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100</a:t>
                </a:r>
              </a:p>
            </p:txBody>
          </p:sp>
          <p:sp>
            <p:nvSpPr>
              <p:cNvPr id="71" name="Rectangle 12172"/>
              <p:cNvSpPr/>
              <p:nvPr/>
            </p:nvSpPr>
            <p:spPr>
              <a:xfrm>
                <a:off x="5494726" y="2580088"/>
                <a:ext cx="91824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  <p:sp>
            <p:nvSpPr>
              <p:cNvPr id="72" name="Rectangle 12173"/>
              <p:cNvSpPr/>
              <p:nvPr/>
            </p:nvSpPr>
            <p:spPr>
              <a:xfrm>
                <a:off x="7063205" y="1612677"/>
                <a:ext cx="125654" cy="10969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73" name="Rectangle 12174"/>
              <p:cNvSpPr/>
              <p:nvPr/>
            </p:nvSpPr>
            <p:spPr>
              <a:xfrm>
                <a:off x="6934575" y="1697231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150</a:t>
                </a:r>
              </a:p>
            </p:txBody>
          </p:sp>
          <p:sp>
            <p:nvSpPr>
              <p:cNvPr id="74" name="Rectangle 12175"/>
              <p:cNvSpPr/>
              <p:nvPr/>
            </p:nvSpPr>
            <p:spPr>
              <a:xfrm>
                <a:off x="6934575" y="2121173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100</a:t>
                </a:r>
              </a:p>
            </p:txBody>
          </p:sp>
          <p:sp>
            <p:nvSpPr>
              <p:cNvPr id="75" name="Rectangle 12176"/>
              <p:cNvSpPr/>
              <p:nvPr/>
            </p:nvSpPr>
            <p:spPr>
              <a:xfrm>
                <a:off x="6934575" y="2580088"/>
                <a:ext cx="91824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  <p:sp>
            <p:nvSpPr>
              <p:cNvPr id="76" name="Rectangle 12177"/>
              <p:cNvSpPr/>
              <p:nvPr/>
            </p:nvSpPr>
            <p:spPr>
              <a:xfrm>
                <a:off x="5957825" y="2720008"/>
                <a:ext cx="192509" cy="1371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Eau</a:t>
                </a:r>
              </a:p>
            </p:txBody>
          </p:sp>
        </p:grpSp>
        <p:sp>
          <p:nvSpPr>
            <p:cNvPr id="77" name="Flowchart: Stored Data 76"/>
            <p:cNvSpPr/>
            <p:nvPr/>
          </p:nvSpPr>
          <p:spPr>
            <a:xfrm rot="16200000">
              <a:off x="5769817" y="4230294"/>
              <a:ext cx="786007" cy="815958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Flowchart: Stored Data 77"/>
            <p:cNvSpPr/>
            <p:nvPr/>
          </p:nvSpPr>
          <p:spPr>
            <a:xfrm rot="16200000">
              <a:off x="8632273" y="3424918"/>
              <a:ext cx="786007" cy="814778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086170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On commence par la détermination du volume correspondant à une division.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un élève au hasard pour répondre en l’incitant à justifier oralement leur démarche.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Freeform 11490"/>
          <p:cNvSpPr/>
          <p:nvPr/>
        </p:nvSpPr>
        <p:spPr>
          <a:xfrm>
            <a:off x="308210" y="1171121"/>
            <a:ext cx="9116704" cy="489203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2149"/>
          <p:cNvSpPr/>
          <p:nvPr/>
        </p:nvSpPr>
        <p:spPr>
          <a:xfrm>
            <a:off x="417431" y="1196618"/>
            <a:ext cx="6984284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</a:rPr>
              <a:t>1.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Lire et noter le volume </a:t>
            </a:r>
            <a:r>
              <a:rPr lang="en-US" sz="2400" kern="0" dirty="0" err="1">
                <a:solidFill>
                  <a:srgbClr val="231F20"/>
                </a:solidFill>
              </a:rPr>
              <a:t>correspondant</a:t>
            </a:r>
            <a:r>
              <a:rPr lang="en-US" sz="2400" kern="0" dirty="0">
                <a:solidFill>
                  <a:srgbClr val="231F20"/>
                </a:solidFill>
              </a:rPr>
              <a:t> à </a:t>
            </a:r>
            <a:r>
              <a:rPr lang="en-US" sz="2400" kern="0" dirty="0" err="1">
                <a:solidFill>
                  <a:srgbClr val="231F20"/>
                </a:solidFill>
              </a:rPr>
              <a:t>une</a:t>
            </a:r>
            <a:r>
              <a:rPr lang="en-US" sz="2400" kern="0" dirty="0">
                <a:solidFill>
                  <a:srgbClr val="231F20"/>
                </a:solidFill>
              </a:rPr>
              <a:t> division 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  <p:sp>
        <p:nvSpPr>
          <p:cNvPr id="19" name="Rectangle 12158"/>
          <p:cNvSpPr/>
          <p:nvPr/>
        </p:nvSpPr>
        <p:spPr>
          <a:xfrm>
            <a:off x="997160" y="3516885"/>
            <a:ext cx="4514056" cy="40466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................................................................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3"/>
              <p:cNvSpPr txBox="1"/>
              <p:nvPr/>
            </p:nvSpPr>
            <p:spPr>
              <a:xfrm>
                <a:off x="997160" y="3489141"/>
                <a:ext cx="447630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2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200" b="1" i="0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  <m:r>
                            <a:rPr lang="fr-FR" sz="2200" b="1" i="0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200" b="1" i="0" dirty="0" err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𝐦𝐋</m:t>
                          </m:r>
                          <m:r>
                            <a:rPr lang="fr-FR" sz="2200" b="1" i="0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− </m:t>
                          </m:r>
                          <m:r>
                            <a:rPr lang="fr-FR" sz="2200" b="1" i="0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𝟓𝟎</m:t>
                          </m:r>
                          <m:r>
                            <a:rPr lang="fr-FR" sz="2200" b="1" i="0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200" b="1" i="0" dirty="0" err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𝐦𝐋</m:t>
                          </m:r>
                        </m:e>
                      </m:d>
                      <m:r>
                        <a:rPr lang="fr-FR" sz="2200" b="1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fr-FR" sz="2200" b="1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FR" sz="2200" b="1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sz="2200" b="1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fr-FR" sz="2200" b="1" i="0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200" b="1" i="0" dirty="0" err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𝐦𝐋</m:t>
                      </m:r>
                    </m:oMath>
                  </m:oMathPara>
                </a14:m>
                <a:endParaRPr lang="fr-FR" sz="2200" b="1" dirty="0">
                  <a:solidFill>
                    <a:srgbClr val="0070C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22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160" y="3489141"/>
                <a:ext cx="4476306" cy="430887"/>
              </a:xfrm>
              <a:prstGeom prst="rect">
                <a:avLst/>
              </a:prstGeom>
              <a:blipFill>
                <a:blip r:embed="rId4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/>
          <p:cNvGrpSpPr/>
          <p:nvPr/>
        </p:nvGrpSpPr>
        <p:grpSpPr>
          <a:xfrm>
            <a:off x="6645988" y="2590103"/>
            <a:ext cx="5037446" cy="3407030"/>
            <a:chOff x="5450323" y="2000228"/>
            <a:chExt cx="5047250" cy="3407030"/>
          </a:xfrm>
        </p:grpSpPr>
        <p:grpSp>
          <p:nvGrpSpPr>
            <p:cNvPr id="73" name="Group 72"/>
            <p:cNvGrpSpPr/>
            <p:nvPr/>
          </p:nvGrpSpPr>
          <p:grpSpPr>
            <a:xfrm>
              <a:off x="5450323" y="2000228"/>
              <a:ext cx="5047250" cy="3407030"/>
              <a:chOff x="5201766" y="1586150"/>
              <a:chExt cx="2536134" cy="1517908"/>
            </a:xfrm>
          </p:grpSpPr>
          <p:sp>
            <p:nvSpPr>
              <p:cNvPr id="76" name="Freeform 11544"/>
              <p:cNvSpPr/>
              <p:nvPr/>
            </p:nvSpPr>
            <p:spPr>
              <a:xfrm>
                <a:off x="5201768" y="3039631"/>
                <a:ext cx="677138" cy="64427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64427">
                    <a:moveTo>
                      <a:pt x="25" y="1181"/>
                    </a:moveTo>
                    <a:lnTo>
                      <a:pt x="25" y="15620"/>
                    </a:lnTo>
                    <a:cubicBezTo>
                      <a:pt x="25" y="42570"/>
                      <a:pt x="152259" y="64427"/>
                      <a:pt x="339013" y="64427"/>
                    </a:cubicBezTo>
                    <a:cubicBezTo>
                      <a:pt x="525754" y="64427"/>
                      <a:pt x="677138" y="42570"/>
                      <a:pt x="677138" y="15620"/>
                    </a:cubicBezTo>
                    <a:cubicBezTo>
                      <a:pt x="677138" y="14960"/>
                      <a:pt x="677023" y="14287"/>
                      <a:pt x="676833" y="13627"/>
                    </a:cubicBezTo>
                    <a:lnTo>
                      <a:pt x="676833" y="0"/>
                    </a:lnTo>
                    <a:lnTo>
                      <a:pt x="677138" y="0"/>
                    </a:lnTo>
                    <a:cubicBezTo>
                      <a:pt x="677138" y="26339"/>
                      <a:pt x="525551" y="42582"/>
                      <a:pt x="338568" y="42582"/>
                    </a:cubicBezTo>
                    <a:cubicBezTo>
                      <a:pt x="151586" y="42582"/>
                      <a:pt x="0" y="27076"/>
                      <a:pt x="0" y="724"/>
                    </a:cubicBezTo>
                    <a:close/>
                    <a:moveTo>
                      <a:pt x="25" y="1181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 11545"/>
              <p:cNvSpPr/>
              <p:nvPr/>
            </p:nvSpPr>
            <p:spPr>
              <a:xfrm>
                <a:off x="5201766" y="2994118"/>
                <a:ext cx="677138" cy="95402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95402">
                    <a:moveTo>
                      <a:pt x="677138" y="47701"/>
                    </a:moveTo>
                    <a:cubicBezTo>
                      <a:pt x="677138" y="74053"/>
                      <a:pt x="525564" y="95402"/>
                      <a:pt x="338569" y="95402"/>
                    </a:cubicBezTo>
                    <a:cubicBezTo>
                      <a:pt x="151587" y="95402"/>
                      <a:pt x="0" y="74053"/>
                      <a:pt x="0" y="47701"/>
                    </a:cubicBezTo>
                    <a:cubicBezTo>
                      <a:pt x="0" y="21349"/>
                      <a:pt x="151587" y="0"/>
                      <a:pt x="338569" y="0"/>
                    </a:cubicBezTo>
                    <a:cubicBezTo>
                      <a:pt x="525564" y="0"/>
                      <a:pt x="677138" y="21349"/>
                      <a:pt x="677138" y="47701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40" name="Picture 11546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337352" y="2615649"/>
                <a:ext cx="442092" cy="449760"/>
              </a:xfrm>
              <a:prstGeom prst="rect">
                <a:avLst/>
              </a:prstGeom>
              <a:noFill/>
            </p:spPr>
          </p:pic>
          <p:sp>
            <p:nvSpPr>
              <p:cNvPr id="141" name="Freeform 11547"/>
              <p:cNvSpPr/>
              <p:nvPr/>
            </p:nvSpPr>
            <p:spPr>
              <a:xfrm>
                <a:off x="5350058" y="1616358"/>
                <a:ext cx="416699" cy="1436357"/>
              </a:xfrm>
              <a:custGeom>
                <a:avLst/>
                <a:gdLst/>
                <a:ahLst/>
                <a:cxnLst/>
                <a:rect l="0" t="0" r="0" b="0"/>
                <a:pathLst>
                  <a:path w="416699" h="1436357">
                    <a:moveTo>
                      <a:pt x="416699" y="0"/>
                    </a:moveTo>
                    <a:lnTo>
                      <a:pt x="416699" y="1403108"/>
                    </a:lnTo>
                    <a:cubicBezTo>
                      <a:pt x="416699" y="1421472"/>
                      <a:pt x="323418" y="1436357"/>
                      <a:pt x="208343" y="1436357"/>
                    </a:cubicBezTo>
                    <a:cubicBezTo>
                      <a:pt x="93281" y="1436357"/>
                      <a:pt x="0" y="1421472"/>
                      <a:pt x="0" y="1403108"/>
                    </a:cubicBezTo>
                    <a:lnTo>
                      <a:pt x="0" y="0"/>
                    </a:lnTo>
                  </a:path>
                </a:pathLst>
              </a:custGeom>
              <a:noFill/>
              <a:ln w="4889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 11548"/>
              <p:cNvSpPr/>
              <p:nvPr/>
            </p:nvSpPr>
            <p:spPr>
              <a:xfrm>
                <a:off x="5353200" y="2617156"/>
                <a:ext cx="411580" cy="23875"/>
              </a:xfrm>
              <a:custGeom>
                <a:avLst/>
                <a:gdLst/>
                <a:ahLst/>
                <a:cxnLst/>
                <a:rect l="0" t="0" r="0" b="0"/>
                <a:pathLst>
                  <a:path w="411580" h="23875">
                    <a:moveTo>
                      <a:pt x="204939" y="23875"/>
                    </a:moveTo>
                    <a:cubicBezTo>
                      <a:pt x="318591" y="23875"/>
                      <a:pt x="411580" y="16014"/>
                      <a:pt x="411580" y="12395"/>
                    </a:cubicBezTo>
                    <a:cubicBezTo>
                      <a:pt x="411580" y="8775"/>
                      <a:pt x="317842" y="0"/>
                      <a:pt x="204190" y="0"/>
                    </a:cubicBezTo>
                    <a:cubicBezTo>
                      <a:pt x="90538" y="0"/>
                      <a:pt x="0" y="8775"/>
                      <a:pt x="0" y="12395"/>
                    </a:cubicBezTo>
                    <a:cubicBezTo>
                      <a:pt x="0" y="16014"/>
                      <a:pt x="91287" y="23875"/>
                      <a:pt x="204939" y="23875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Freeform 11549"/>
              <p:cNvSpPr/>
              <p:nvPr/>
            </p:nvSpPr>
            <p:spPr>
              <a:xfrm>
                <a:off x="5418870" y="2988516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 11550"/>
              <p:cNvSpPr/>
              <p:nvPr/>
            </p:nvSpPr>
            <p:spPr>
              <a:xfrm>
                <a:off x="5418870" y="2899673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 11551"/>
              <p:cNvSpPr/>
              <p:nvPr/>
            </p:nvSpPr>
            <p:spPr>
              <a:xfrm>
                <a:off x="5418870" y="281083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Freeform 11552"/>
              <p:cNvSpPr/>
              <p:nvPr/>
            </p:nvSpPr>
            <p:spPr>
              <a:xfrm>
                <a:off x="5418870" y="272198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 11553"/>
              <p:cNvSpPr/>
              <p:nvPr/>
            </p:nvSpPr>
            <p:spPr>
              <a:xfrm>
                <a:off x="5418870" y="254430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 11554"/>
              <p:cNvSpPr/>
              <p:nvPr/>
            </p:nvSpPr>
            <p:spPr>
              <a:xfrm>
                <a:off x="5418870" y="2455462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 11555"/>
              <p:cNvSpPr/>
              <p:nvPr/>
            </p:nvSpPr>
            <p:spPr>
              <a:xfrm>
                <a:off x="5418870" y="2366619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 11556"/>
              <p:cNvSpPr/>
              <p:nvPr/>
            </p:nvSpPr>
            <p:spPr>
              <a:xfrm>
                <a:off x="5418870" y="2277777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 11557"/>
              <p:cNvSpPr/>
              <p:nvPr/>
            </p:nvSpPr>
            <p:spPr>
              <a:xfrm>
                <a:off x="5418870" y="209996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 11558"/>
              <p:cNvSpPr/>
              <p:nvPr/>
            </p:nvSpPr>
            <p:spPr>
              <a:xfrm>
                <a:off x="5418870" y="201111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 11559"/>
              <p:cNvSpPr/>
              <p:nvPr/>
            </p:nvSpPr>
            <p:spPr>
              <a:xfrm>
                <a:off x="5418870" y="192227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Freeform 11560"/>
              <p:cNvSpPr/>
              <p:nvPr/>
            </p:nvSpPr>
            <p:spPr>
              <a:xfrm>
                <a:off x="5418870" y="183343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Freeform 11561"/>
              <p:cNvSpPr/>
              <p:nvPr/>
            </p:nvSpPr>
            <p:spPr>
              <a:xfrm>
                <a:off x="5386609" y="2633256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Freeform 11562"/>
              <p:cNvSpPr/>
              <p:nvPr/>
            </p:nvSpPr>
            <p:spPr>
              <a:xfrm>
                <a:off x="5386609" y="218843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7" name="Freeform 11563"/>
              <p:cNvSpPr/>
              <p:nvPr/>
            </p:nvSpPr>
            <p:spPr>
              <a:xfrm>
                <a:off x="5386609" y="1749984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Freeform 11564"/>
              <p:cNvSpPr/>
              <p:nvPr/>
            </p:nvSpPr>
            <p:spPr>
              <a:xfrm>
                <a:off x="5386609" y="218830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Freeform 11565"/>
              <p:cNvSpPr/>
              <p:nvPr/>
            </p:nvSpPr>
            <p:spPr>
              <a:xfrm>
                <a:off x="5386609" y="1749853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Freeform 11566"/>
              <p:cNvSpPr/>
              <p:nvPr/>
            </p:nvSpPr>
            <p:spPr>
              <a:xfrm>
                <a:off x="5349720" y="1586150"/>
                <a:ext cx="417068" cy="47776"/>
              </a:xfrm>
              <a:custGeom>
                <a:avLst/>
                <a:gdLst/>
                <a:ahLst/>
                <a:cxnLst/>
                <a:rect l="0" t="0" r="0" b="0"/>
                <a:pathLst>
                  <a:path w="417068" h="47776">
                    <a:moveTo>
                      <a:pt x="0" y="23888"/>
                    </a:moveTo>
                    <a:cubicBezTo>
                      <a:pt x="0" y="23888"/>
                      <a:pt x="58864" y="0"/>
                      <a:pt x="217081" y="0"/>
                    </a:cubicBezTo>
                    <a:cubicBezTo>
                      <a:pt x="375297" y="0"/>
                      <a:pt x="417068" y="23888"/>
                      <a:pt x="417068" y="23888"/>
                    </a:cubicBezTo>
                    <a:cubicBezTo>
                      <a:pt x="417068" y="23888"/>
                      <a:pt x="358838" y="47776"/>
                      <a:pt x="219608" y="46849"/>
                    </a:cubicBezTo>
                    <a:cubicBezTo>
                      <a:pt x="80378" y="45935"/>
                      <a:pt x="0" y="23888"/>
                      <a:pt x="0" y="23888"/>
                    </a:cubicBezTo>
                    <a:close/>
                    <a:moveTo>
                      <a:pt x="0" y="23888"/>
                    </a:moveTo>
                  </a:path>
                </a:pathLst>
              </a:custGeom>
              <a:noFill/>
              <a:ln w="4889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11567"/>
              <p:cNvSpPr/>
              <p:nvPr/>
            </p:nvSpPr>
            <p:spPr>
              <a:xfrm>
                <a:off x="6641615" y="3039631"/>
                <a:ext cx="677138" cy="64427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64427">
                    <a:moveTo>
                      <a:pt x="25" y="1181"/>
                    </a:moveTo>
                    <a:lnTo>
                      <a:pt x="25" y="15620"/>
                    </a:lnTo>
                    <a:cubicBezTo>
                      <a:pt x="25" y="42570"/>
                      <a:pt x="152259" y="64427"/>
                      <a:pt x="339013" y="64427"/>
                    </a:cubicBezTo>
                    <a:cubicBezTo>
                      <a:pt x="525754" y="64427"/>
                      <a:pt x="677138" y="42570"/>
                      <a:pt x="677138" y="15620"/>
                    </a:cubicBezTo>
                    <a:cubicBezTo>
                      <a:pt x="677138" y="14960"/>
                      <a:pt x="677023" y="14287"/>
                      <a:pt x="676833" y="13627"/>
                    </a:cubicBezTo>
                    <a:lnTo>
                      <a:pt x="676833" y="0"/>
                    </a:lnTo>
                    <a:lnTo>
                      <a:pt x="677138" y="0"/>
                    </a:lnTo>
                    <a:cubicBezTo>
                      <a:pt x="677138" y="26339"/>
                      <a:pt x="525551" y="42582"/>
                      <a:pt x="338568" y="42582"/>
                    </a:cubicBezTo>
                    <a:cubicBezTo>
                      <a:pt x="151586" y="42582"/>
                      <a:pt x="0" y="27076"/>
                      <a:pt x="0" y="724"/>
                    </a:cubicBezTo>
                    <a:close/>
                    <a:moveTo>
                      <a:pt x="25" y="1181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11568"/>
              <p:cNvSpPr/>
              <p:nvPr/>
            </p:nvSpPr>
            <p:spPr>
              <a:xfrm>
                <a:off x="6641615" y="2994118"/>
                <a:ext cx="677138" cy="95402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95402">
                    <a:moveTo>
                      <a:pt x="677138" y="47701"/>
                    </a:moveTo>
                    <a:cubicBezTo>
                      <a:pt x="677138" y="74053"/>
                      <a:pt x="525564" y="95402"/>
                      <a:pt x="338569" y="95402"/>
                    </a:cubicBezTo>
                    <a:cubicBezTo>
                      <a:pt x="151587" y="95402"/>
                      <a:pt x="0" y="74053"/>
                      <a:pt x="0" y="47701"/>
                    </a:cubicBezTo>
                    <a:cubicBezTo>
                      <a:pt x="0" y="21349"/>
                      <a:pt x="151587" y="0"/>
                      <a:pt x="338569" y="0"/>
                    </a:cubicBezTo>
                    <a:cubicBezTo>
                      <a:pt x="525564" y="0"/>
                      <a:pt x="677138" y="21349"/>
                      <a:pt x="677138" y="47701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63" name="Picture 11569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777201" y="2261218"/>
                <a:ext cx="442089" cy="804191"/>
              </a:xfrm>
              <a:prstGeom prst="rect">
                <a:avLst/>
              </a:prstGeom>
              <a:noFill/>
            </p:spPr>
          </p:pic>
          <p:sp>
            <p:nvSpPr>
              <p:cNvPr id="164" name="Freeform 11570"/>
              <p:cNvSpPr/>
              <p:nvPr/>
            </p:nvSpPr>
            <p:spPr>
              <a:xfrm>
                <a:off x="6789905" y="1616358"/>
                <a:ext cx="416699" cy="1436357"/>
              </a:xfrm>
              <a:custGeom>
                <a:avLst/>
                <a:gdLst/>
                <a:ahLst/>
                <a:cxnLst/>
                <a:rect l="0" t="0" r="0" b="0"/>
                <a:pathLst>
                  <a:path w="416699" h="1436357">
                    <a:moveTo>
                      <a:pt x="416699" y="0"/>
                    </a:moveTo>
                    <a:lnTo>
                      <a:pt x="416699" y="1403108"/>
                    </a:lnTo>
                    <a:cubicBezTo>
                      <a:pt x="416699" y="1421472"/>
                      <a:pt x="323418" y="1436357"/>
                      <a:pt x="208343" y="1436357"/>
                    </a:cubicBezTo>
                    <a:cubicBezTo>
                      <a:pt x="93281" y="1436357"/>
                      <a:pt x="0" y="1421472"/>
                      <a:pt x="0" y="1403108"/>
                    </a:cubicBezTo>
                    <a:lnTo>
                      <a:pt x="0" y="0"/>
                    </a:lnTo>
                  </a:path>
                </a:pathLst>
              </a:custGeom>
              <a:noFill/>
              <a:ln w="4889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Freeform 11571"/>
              <p:cNvSpPr/>
              <p:nvPr/>
            </p:nvSpPr>
            <p:spPr>
              <a:xfrm>
                <a:off x="6793047" y="2262721"/>
                <a:ext cx="411580" cy="23875"/>
              </a:xfrm>
              <a:custGeom>
                <a:avLst/>
                <a:gdLst/>
                <a:ahLst/>
                <a:cxnLst/>
                <a:rect l="0" t="0" r="0" b="0"/>
                <a:pathLst>
                  <a:path w="411580" h="23875">
                    <a:moveTo>
                      <a:pt x="204939" y="23875"/>
                    </a:moveTo>
                    <a:cubicBezTo>
                      <a:pt x="318591" y="23875"/>
                      <a:pt x="411580" y="16014"/>
                      <a:pt x="411580" y="12395"/>
                    </a:cubicBezTo>
                    <a:cubicBezTo>
                      <a:pt x="411580" y="8775"/>
                      <a:pt x="317842" y="0"/>
                      <a:pt x="204190" y="0"/>
                    </a:cubicBezTo>
                    <a:cubicBezTo>
                      <a:pt x="90538" y="0"/>
                      <a:pt x="0" y="8775"/>
                      <a:pt x="0" y="12395"/>
                    </a:cubicBezTo>
                    <a:cubicBezTo>
                      <a:pt x="0" y="16014"/>
                      <a:pt x="91287" y="23875"/>
                      <a:pt x="204939" y="23875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Freeform 11572"/>
              <p:cNvSpPr/>
              <p:nvPr/>
            </p:nvSpPr>
            <p:spPr>
              <a:xfrm>
                <a:off x="6858718" y="2988516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Freeform 11573"/>
              <p:cNvSpPr/>
              <p:nvPr/>
            </p:nvSpPr>
            <p:spPr>
              <a:xfrm>
                <a:off x="6858718" y="2899673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11574"/>
              <p:cNvSpPr/>
              <p:nvPr/>
            </p:nvSpPr>
            <p:spPr>
              <a:xfrm>
                <a:off x="6858718" y="281083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11575"/>
              <p:cNvSpPr/>
              <p:nvPr/>
            </p:nvSpPr>
            <p:spPr>
              <a:xfrm>
                <a:off x="6858718" y="272198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11576"/>
              <p:cNvSpPr/>
              <p:nvPr/>
            </p:nvSpPr>
            <p:spPr>
              <a:xfrm>
                <a:off x="6858718" y="254430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Freeform 11577"/>
              <p:cNvSpPr/>
              <p:nvPr/>
            </p:nvSpPr>
            <p:spPr>
              <a:xfrm>
                <a:off x="6858718" y="2455462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Freeform 11578"/>
              <p:cNvSpPr/>
              <p:nvPr/>
            </p:nvSpPr>
            <p:spPr>
              <a:xfrm>
                <a:off x="6858718" y="2366619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Freeform 11579"/>
              <p:cNvSpPr/>
              <p:nvPr/>
            </p:nvSpPr>
            <p:spPr>
              <a:xfrm>
                <a:off x="6858718" y="2277777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Freeform 11580"/>
              <p:cNvSpPr/>
              <p:nvPr/>
            </p:nvSpPr>
            <p:spPr>
              <a:xfrm>
                <a:off x="6858718" y="209996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Freeform 11581"/>
              <p:cNvSpPr/>
              <p:nvPr/>
            </p:nvSpPr>
            <p:spPr>
              <a:xfrm>
                <a:off x="6858718" y="201111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Freeform 11582"/>
              <p:cNvSpPr/>
              <p:nvPr/>
            </p:nvSpPr>
            <p:spPr>
              <a:xfrm>
                <a:off x="6858718" y="192227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Freeform 11583"/>
              <p:cNvSpPr/>
              <p:nvPr/>
            </p:nvSpPr>
            <p:spPr>
              <a:xfrm>
                <a:off x="6858718" y="183343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Freeform 11584"/>
              <p:cNvSpPr/>
              <p:nvPr/>
            </p:nvSpPr>
            <p:spPr>
              <a:xfrm>
                <a:off x="6826456" y="2633256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Freeform 11585"/>
              <p:cNvSpPr/>
              <p:nvPr/>
            </p:nvSpPr>
            <p:spPr>
              <a:xfrm>
                <a:off x="6826456" y="218843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Freeform 11586"/>
              <p:cNvSpPr/>
              <p:nvPr/>
            </p:nvSpPr>
            <p:spPr>
              <a:xfrm>
                <a:off x="6826456" y="1749984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Freeform 11587"/>
              <p:cNvSpPr/>
              <p:nvPr/>
            </p:nvSpPr>
            <p:spPr>
              <a:xfrm>
                <a:off x="6826456" y="218830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Freeform 11588"/>
              <p:cNvSpPr/>
              <p:nvPr/>
            </p:nvSpPr>
            <p:spPr>
              <a:xfrm>
                <a:off x="6826456" y="1749853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Freeform 11589"/>
              <p:cNvSpPr/>
              <p:nvPr/>
            </p:nvSpPr>
            <p:spPr>
              <a:xfrm>
                <a:off x="6789568" y="1586150"/>
                <a:ext cx="417068" cy="47776"/>
              </a:xfrm>
              <a:custGeom>
                <a:avLst/>
                <a:gdLst/>
                <a:ahLst/>
                <a:cxnLst/>
                <a:rect l="0" t="0" r="0" b="0"/>
                <a:pathLst>
                  <a:path w="417068" h="47776">
                    <a:moveTo>
                      <a:pt x="0" y="23888"/>
                    </a:moveTo>
                    <a:cubicBezTo>
                      <a:pt x="0" y="23888"/>
                      <a:pt x="58864" y="0"/>
                      <a:pt x="217081" y="0"/>
                    </a:cubicBezTo>
                    <a:cubicBezTo>
                      <a:pt x="375297" y="0"/>
                      <a:pt x="417068" y="23888"/>
                      <a:pt x="417068" y="23888"/>
                    </a:cubicBezTo>
                    <a:cubicBezTo>
                      <a:pt x="417068" y="23888"/>
                      <a:pt x="358838" y="47776"/>
                      <a:pt x="219608" y="46849"/>
                    </a:cubicBezTo>
                    <a:cubicBezTo>
                      <a:pt x="80378" y="45935"/>
                      <a:pt x="0" y="23888"/>
                      <a:pt x="0" y="23888"/>
                    </a:cubicBezTo>
                    <a:close/>
                    <a:moveTo>
                      <a:pt x="0" y="23888"/>
                    </a:moveTo>
                  </a:path>
                </a:pathLst>
              </a:custGeom>
              <a:noFill/>
              <a:ln w="4889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Freeform 11590"/>
              <p:cNvSpPr/>
              <p:nvPr/>
            </p:nvSpPr>
            <p:spPr>
              <a:xfrm>
                <a:off x="5697279" y="2821969"/>
                <a:ext cx="2222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222237">
                    <a:moveTo>
                      <a:pt x="222237" y="0"/>
                    </a:moveTo>
                    <a:lnTo>
                      <a:pt x="0" y="0"/>
                    </a:lnTo>
                  </a:path>
                </a:pathLst>
              </a:custGeom>
              <a:noFill/>
              <a:ln w="6057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85" name="Picture 11591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624905" y="2780173"/>
                <a:ext cx="105333" cy="83591"/>
              </a:xfrm>
              <a:prstGeom prst="rect">
                <a:avLst/>
              </a:prstGeom>
              <a:noFill/>
            </p:spPr>
          </p:pic>
          <p:sp>
            <p:nvSpPr>
              <p:cNvPr id="186" name="Freeform 11592"/>
              <p:cNvSpPr/>
              <p:nvPr/>
            </p:nvSpPr>
            <p:spPr>
              <a:xfrm>
                <a:off x="6905528" y="2715227"/>
                <a:ext cx="208748" cy="338391"/>
              </a:xfrm>
              <a:custGeom>
                <a:avLst/>
                <a:gdLst/>
                <a:ahLst/>
                <a:cxnLst/>
                <a:rect l="0" t="0" r="0" b="0"/>
                <a:pathLst>
                  <a:path w="208748" h="338391">
                    <a:moveTo>
                      <a:pt x="44411" y="0"/>
                    </a:moveTo>
                    <a:cubicBezTo>
                      <a:pt x="19888" y="0"/>
                      <a:pt x="0" y="19862"/>
                      <a:pt x="0" y="44399"/>
                    </a:cubicBezTo>
                    <a:lnTo>
                      <a:pt x="0" y="293979"/>
                    </a:lnTo>
                    <a:cubicBezTo>
                      <a:pt x="0" y="318490"/>
                      <a:pt x="19888" y="338391"/>
                      <a:pt x="44411" y="338391"/>
                    </a:cubicBezTo>
                    <a:lnTo>
                      <a:pt x="164337" y="338391"/>
                    </a:lnTo>
                    <a:cubicBezTo>
                      <a:pt x="188860" y="338391"/>
                      <a:pt x="208748" y="318490"/>
                      <a:pt x="208748" y="293979"/>
                    </a:cubicBezTo>
                    <a:lnTo>
                      <a:pt x="208748" y="44399"/>
                    </a:lnTo>
                    <a:cubicBezTo>
                      <a:pt x="208748" y="19862"/>
                      <a:pt x="188860" y="0"/>
                      <a:pt x="164337" y="0"/>
                    </a:cubicBezTo>
                    <a:close/>
                    <a:moveTo>
                      <a:pt x="44411" y="0"/>
                    </a:moveTo>
                  </a:path>
                </a:pathLst>
              </a:custGeom>
              <a:solidFill>
                <a:srgbClr val="FDB73A">
                  <a:alpha val="100000"/>
                </a:srgbClr>
              </a:solidFill>
              <a:ln w="6057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7" name="Freeform 11593"/>
              <p:cNvSpPr/>
              <p:nvPr/>
            </p:nvSpPr>
            <p:spPr>
              <a:xfrm>
                <a:off x="7044380" y="2831921"/>
                <a:ext cx="311137" cy="749"/>
              </a:xfrm>
              <a:custGeom>
                <a:avLst/>
                <a:gdLst/>
                <a:ahLst/>
                <a:cxnLst/>
                <a:rect l="0" t="0" r="0" b="0"/>
                <a:pathLst>
                  <a:path w="311137" h="749">
                    <a:moveTo>
                      <a:pt x="311137" y="0"/>
                    </a:moveTo>
                    <a:lnTo>
                      <a:pt x="0" y="749"/>
                    </a:lnTo>
                  </a:path>
                </a:pathLst>
              </a:custGeom>
              <a:noFill/>
              <a:ln w="6057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88" name="Picture 11594"/>
              <p:cNvPicPr>
                <a:picLocks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972018" y="2790828"/>
                <a:ext cx="105409" cy="83579"/>
              </a:xfrm>
              <a:prstGeom prst="rect">
                <a:avLst/>
              </a:prstGeom>
              <a:noFill/>
            </p:spPr>
          </p:pic>
          <p:sp>
            <p:nvSpPr>
              <p:cNvPr id="189" name="Rectangle 12165"/>
              <p:cNvSpPr/>
              <p:nvPr/>
            </p:nvSpPr>
            <p:spPr>
              <a:xfrm>
                <a:off x="7385158" y="2626239"/>
                <a:ext cx="352742" cy="41136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Corps </a:t>
                </a:r>
                <a:r>
                  <a:rPr kumimoji="0" lang="en-US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en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cuivre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</a:t>
                </a:r>
              </a:p>
            </p:txBody>
          </p:sp>
          <p:sp>
            <p:nvSpPr>
              <p:cNvPr id="190" name="Rectangle 12169"/>
              <p:cNvSpPr/>
              <p:nvPr/>
            </p:nvSpPr>
            <p:spPr>
              <a:xfrm>
                <a:off x="5623358" y="1612677"/>
                <a:ext cx="125654" cy="10969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191" name="Rectangle 12170"/>
              <p:cNvSpPr/>
              <p:nvPr/>
            </p:nvSpPr>
            <p:spPr>
              <a:xfrm>
                <a:off x="5494726" y="1697231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150</a:t>
                </a:r>
              </a:p>
            </p:txBody>
          </p:sp>
          <p:sp>
            <p:nvSpPr>
              <p:cNvPr id="192" name="Rectangle 12171"/>
              <p:cNvSpPr/>
              <p:nvPr/>
            </p:nvSpPr>
            <p:spPr>
              <a:xfrm>
                <a:off x="5494726" y="2121173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100</a:t>
                </a:r>
              </a:p>
            </p:txBody>
          </p:sp>
          <p:sp>
            <p:nvSpPr>
              <p:cNvPr id="193" name="Rectangle 12172"/>
              <p:cNvSpPr/>
              <p:nvPr/>
            </p:nvSpPr>
            <p:spPr>
              <a:xfrm>
                <a:off x="5494726" y="2580088"/>
                <a:ext cx="91824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  <p:sp>
            <p:nvSpPr>
              <p:cNvPr id="194" name="Rectangle 12173"/>
              <p:cNvSpPr/>
              <p:nvPr/>
            </p:nvSpPr>
            <p:spPr>
              <a:xfrm>
                <a:off x="7063205" y="1612677"/>
                <a:ext cx="125654" cy="10969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195" name="Rectangle 12174"/>
              <p:cNvSpPr/>
              <p:nvPr/>
            </p:nvSpPr>
            <p:spPr>
              <a:xfrm>
                <a:off x="6934575" y="1697231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150</a:t>
                </a:r>
              </a:p>
            </p:txBody>
          </p:sp>
          <p:sp>
            <p:nvSpPr>
              <p:cNvPr id="196" name="Rectangle 12175"/>
              <p:cNvSpPr/>
              <p:nvPr/>
            </p:nvSpPr>
            <p:spPr>
              <a:xfrm>
                <a:off x="6934575" y="2121173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100</a:t>
                </a:r>
              </a:p>
            </p:txBody>
          </p:sp>
          <p:sp>
            <p:nvSpPr>
              <p:cNvPr id="197" name="Rectangle 12176"/>
              <p:cNvSpPr/>
              <p:nvPr/>
            </p:nvSpPr>
            <p:spPr>
              <a:xfrm>
                <a:off x="6934575" y="2580088"/>
                <a:ext cx="91824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  <p:sp>
            <p:nvSpPr>
              <p:cNvPr id="198" name="Rectangle 12177"/>
              <p:cNvSpPr/>
              <p:nvPr/>
            </p:nvSpPr>
            <p:spPr>
              <a:xfrm>
                <a:off x="5957825" y="2720008"/>
                <a:ext cx="192509" cy="1371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Eau</a:t>
                </a:r>
              </a:p>
            </p:txBody>
          </p:sp>
        </p:grpSp>
        <p:sp>
          <p:nvSpPr>
            <p:cNvPr id="74" name="Flowchart: Stored Data 73"/>
            <p:cNvSpPr/>
            <p:nvPr/>
          </p:nvSpPr>
          <p:spPr>
            <a:xfrm rot="16200000">
              <a:off x="5769817" y="4230294"/>
              <a:ext cx="786007" cy="815958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Flowchart: Stored Data 74"/>
            <p:cNvSpPr/>
            <p:nvPr/>
          </p:nvSpPr>
          <p:spPr>
            <a:xfrm rot="16200000">
              <a:off x="8632273" y="3424918"/>
              <a:ext cx="786007" cy="814778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8737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la deuxième étape, on détermine le volume de l’eau versé.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5580" y="628831"/>
            <a:ext cx="10655315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insiste sur la mémorisation des étapes et l’automatisation de la méthode. Il désigne un élève au hasard pour répondre en l’incitant à justifier oralement leur démarche.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Freeform 11490"/>
          <p:cNvSpPr/>
          <p:nvPr/>
        </p:nvSpPr>
        <p:spPr>
          <a:xfrm>
            <a:off x="308209" y="1171121"/>
            <a:ext cx="11048561" cy="489203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2149"/>
          <p:cNvSpPr/>
          <p:nvPr/>
        </p:nvSpPr>
        <p:spPr>
          <a:xfrm>
            <a:off x="417431" y="1196618"/>
            <a:ext cx="4732065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</a:rPr>
              <a:t>2.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Lire et noter le volume d’eau versé.</a:t>
            </a:r>
          </a:p>
        </p:txBody>
      </p:sp>
      <p:sp>
        <p:nvSpPr>
          <p:cNvPr id="19" name="Rectangle 12158"/>
          <p:cNvSpPr/>
          <p:nvPr/>
        </p:nvSpPr>
        <p:spPr>
          <a:xfrm>
            <a:off x="1830605" y="3641133"/>
            <a:ext cx="2354812" cy="4943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V</a:t>
            </a:r>
            <a:r>
              <a:rPr kumimoji="0" lang="en-US" sz="2400" b="1" i="0" u="none" strike="noStrike" kern="0" cap="none" spc="0" normalizeH="0" baseline="-5700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1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=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</a:t>
            </a:r>
          </a:p>
        </p:txBody>
      </p:sp>
      <p:sp>
        <p:nvSpPr>
          <p:cNvPr id="25" name="ZoneTexte 3"/>
          <p:cNvSpPr txBox="1"/>
          <p:nvPr/>
        </p:nvSpPr>
        <p:spPr>
          <a:xfrm>
            <a:off x="2358431" y="3651499"/>
            <a:ext cx="14622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200" b="1">
                <a:solidFill>
                  <a:srgbClr val="FF0000"/>
                </a:solidFill>
                <a:latin typeface="Cambria Math" panose="02040503050406030204" pitchFamily="18" charset="0"/>
              </a:defRPr>
            </a:lvl1pPr>
          </a:lstStyle>
          <a:p>
            <a:r>
              <a:rPr lang="fr-FR" dirty="0">
                <a:solidFill>
                  <a:srgbClr val="0070C0"/>
                </a:solidFill>
              </a:rPr>
              <a:t>50 </a:t>
            </a:r>
            <a:r>
              <a:rPr lang="fr-FR" dirty="0" err="1">
                <a:solidFill>
                  <a:srgbClr val="0070C0"/>
                </a:solidFill>
              </a:rPr>
              <a:t>mL</a:t>
            </a:r>
            <a:endParaRPr lang="fr-FR" dirty="0">
              <a:solidFill>
                <a:srgbClr val="0070C0"/>
              </a:solidFill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6645988" y="2590103"/>
            <a:ext cx="5037446" cy="3407030"/>
            <a:chOff x="5450323" y="2000228"/>
            <a:chExt cx="5047250" cy="3407030"/>
          </a:xfrm>
        </p:grpSpPr>
        <p:grpSp>
          <p:nvGrpSpPr>
            <p:cNvPr id="74" name="Group 73"/>
            <p:cNvGrpSpPr/>
            <p:nvPr/>
          </p:nvGrpSpPr>
          <p:grpSpPr>
            <a:xfrm>
              <a:off x="5450323" y="2000228"/>
              <a:ext cx="5047250" cy="3407030"/>
              <a:chOff x="5201766" y="1586150"/>
              <a:chExt cx="2536134" cy="1517908"/>
            </a:xfrm>
          </p:grpSpPr>
          <p:sp>
            <p:nvSpPr>
              <p:cNvPr id="77" name="Freeform 11544"/>
              <p:cNvSpPr/>
              <p:nvPr/>
            </p:nvSpPr>
            <p:spPr>
              <a:xfrm>
                <a:off x="5201768" y="3039631"/>
                <a:ext cx="677138" cy="64427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64427">
                    <a:moveTo>
                      <a:pt x="25" y="1181"/>
                    </a:moveTo>
                    <a:lnTo>
                      <a:pt x="25" y="15620"/>
                    </a:lnTo>
                    <a:cubicBezTo>
                      <a:pt x="25" y="42570"/>
                      <a:pt x="152259" y="64427"/>
                      <a:pt x="339013" y="64427"/>
                    </a:cubicBezTo>
                    <a:cubicBezTo>
                      <a:pt x="525754" y="64427"/>
                      <a:pt x="677138" y="42570"/>
                      <a:pt x="677138" y="15620"/>
                    </a:cubicBezTo>
                    <a:cubicBezTo>
                      <a:pt x="677138" y="14960"/>
                      <a:pt x="677023" y="14287"/>
                      <a:pt x="676833" y="13627"/>
                    </a:cubicBezTo>
                    <a:lnTo>
                      <a:pt x="676833" y="0"/>
                    </a:lnTo>
                    <a:lnTo>
                      <a:pt x="677138" y="0"/>
                    </a:lnTo>
                    <a:cubicBezTo>
                      <a:pt x="677138" y="26339"/>
                      <a:pt x="525551" y="42582"/>
                      <a:pt x="338568" y="42582"/>
                    </a:cubicBezTo>
                    <a:cubicBezTo>
                      <a:pt x="151586" y="42582"/>
                      <a:pt x="0" y="27076"/>
                      <a:pt x="0" y="724"/>
                    </a:cubicBezTo>
                    <a:close/>
                    <a:moveTo>
                      <a:pt x="25" y="1181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 11545"/>
              <p:cNvSpPr/>
              <p:nvPr/>
            </p:nvSpPr>
            <p:spPr>
              <a:xfrm>
                <a:off x="5201766" y="2994118"/>
                <a:ext cx="677138" cy="95402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95402">
                    <a:moveTo>
                      <a:pt x="677138" y="47701"/>
                    </a:moveTo>
                    <a:cubicBezTo>
                      <a:pt x="677138" y="74053"/>
                      <a:pt x="525564" y="95402"/>
                      <a:pt x="338569" y="95402"/>
                    </a:cubicBezTo>
                    <a:cubicBezTo>
                      <a:pt x="151587" y="95402"/>
                      <a:pt x="0" y="74053"/>
                      <a:pt x="0" y="47701"/>
                    </a:cubicBezTo>
                    <a:cubicBezTo>
                      <a:pt x="0" y="21349"/>
                      <a:pt x="151587" y="0"/>
                      <a:pt x="338569" y="0"/>
                    </a:cubicBezTo>
                    <a:cubicBezTo>
                      <a:pt x="525564" y="0"/>
                      <a:pt x="677138" y="21349"/>
                      <a:pt x="677138" y="47701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41" name="Picture 11546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337352" y="2615649"/>
                <a:ext cx="442092" cy="449760"/>
              </a:xfrm>
              <a:prstGeom prst="rect">
                <a:avLst/>
              </a:prstGeom>
              <a:noFill/>
            </p:spPr>
          </p:pic>
          <p:sp>
            <p:nvSpPr>
              <p:cNvPr id="142" name="Freeform 11547"/>
              <p:cNvSpPr/>
              <p:nvPr/>
            </p:nvSpPr>
            <p:spPr>
              <a:xfrm>
                <a:off x="5350058" y="1616358"/>
                <a:ext cx="416699" cy="1436357"/>
              </a:xfrm>
              <a:custGeom>
                <a:avLst/>
                <a:gdLst/>
                <a:ahLst/>
                <a:cxnLst/>
                <a:rect l="0" t="0" r="0" b="0"/>
                <a:pathLst>
                  <a:path w="416699" h="1436357">
                    <a:moveTo>
                      <a:pt x="416699" y="0"/>
                    </a:moveTo>
                    <a:lnTo>
                      <a:pt x="416699" y="1403108"/>
                    </a:lnTo>
                    <a:cubicBezTo>
                      <a:pt x="416699" y="1421472"/>
                      <a:pt x="323418" y="1436357"/>
                      <a:pt x="208343" y="1436357"/>
                    </a:cubicBezTo>
                    <a:cubicBezTo>
                      <a:pt x="93281" y="1436357"/>
                      <a:pt x="0" y="1421472"/>
                      <a:pt x="0" y="1403108"/>
                    </a:cubicBezTo>
                    <a:lnTo>
                      <a:pt x="0" y="0"/>
                    </a:lnTo>
                  </a:path>
                </a:pathLst>
              </a:custGeom>
              <a:noFill/>
              <a:ln w="4889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Freeform 11548"/>
              <p:cNvSpPr/>
              <p:nvPr/>
            </p:nvSpPr>
            <p:spPr>
              <a:xfrm>
                <a:off x="5353200" y="2617156"/>
                <a:ext cx="411580" cy="23875"/>
              </a:xfrm>
              <a:custGeom>
                <a:avLst/>
                <a:gdLst/>
                <a:ahLst/>
                <a:cxnLst/>
                <a:rect l="0" t="0" r="0" b="0"/>
                <a:pathLst>
                  <a:path w="411580" h="23875">
                    <a:moveTo>
                      <a:pt x="204939" y="23875"/>
                    </a:moveTo>
                    <a:cubicBezTo>
                      <a:pt x="318591" y="23875"/>
                      <a:pt x="411580" y="16014"/>
                      <a:pt x="411580" y="12395"/>
                    </a:cubicBezTo>
                    <a:cubicBezTo>
                      <a:pt x="411580" y="8775"/>
                      <a:pt x="317842" y="0"/>
                      <a:pt x="204190" y="0"/>
                    </a:cubicBezTo>
                    <a:cubicBezTo>
                      <a:pt x="90538" y="0"/>
                      <a:pt x="0" y="8775"/>
                      <a:pt x="0" y="12395"/>
                    </a:cubicBezTo>
                    <a:cubicBezTo>
                      <a:pt x="0" y="16014"/>
                      <a:pt x="91287" y="23875"/>
                      <a:pt x="204939" y="23875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 11549"/>
              <p:cNvSpPr/>
              <p:nvPr/>
            </p:nvSpPr>
            <p:spPr>
              <a:xfrm>
                <a:off x="5418870" y="2988516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 11550"/>
              <p:cNvSpPr/>
              <p:nvPr/>
            </p:nvSpPr>
            <p:spPr>
              <a:xfrm>
                <a:off x="5418870" y="2899673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Freeform 11551"/>
              <p:cNvSpPr/>
              <p:nvPr/>
            </p:nvSpPr>
            <p:spPr>
              <a:xfrm>
                <a:off x="5418870" y="281083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 11552"/>
              <p:cNvSpPr/>
              <p:nvPr/>
            </p:nvSpPr>
            <p:spPr>
              <a:xfrm>
                <a:off x="5418870" y="272198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 11553"/>
              <p:cNvSpPr/>
              <p:nvPr/>
            </p:nvSpPr>
            <p:spPr>
              <a:xfrm>
                <a:off x="5418870" y="254430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 11554"/>
              <p:cNvSpPr/>
              <p:nvPr/>
            </p:nvSpPr>
            <p:spPr>
              <a:xfrm>
                <a:off x="5418870" y="2455462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 11555"/>
              <p:cNvSpPr/>
              <p:nvPr/>
            </p:nvSpPr>
            <p:spPr>
              <a:xfrm>
                <a:off x="5418870" y="2366619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 11556"/>
              <p:cNvSpPr/>
              <p:nvPr/>
            </p:nvSpPr>
            <p:spPr>
              <a:xfrm>
                <a:off x="5418870" y="2277777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 11557"/>
              <p:cNvSpPr/>
              <p:nvPr/>
            </p:nvSpPr>
            <p:spPr>
              <a:xfrm>
                <a:off x="5418870" y="209996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 11558"/>
              <p:cNvSpPr/>
              <p:nvPr/>
            </p:nvSpPr>
            <p:spPr>
              <a:xfrm>
                <a:off x="5418870" y="201111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4" name="Freeform 11559"/>
              <p:cNvSpPr/>
              <p:nvPr/>
            </p:nvSpPr>
            <p:spPr>
              <a:xfrm>
                <a:off x="5418870" y="192227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5" name="Freeform 11560"/>
              <p:cNvSpPr/>
              <p:nvPr/>
            </p:nvSpPr>
            <p:spPr>
              <a:xfrm>
                <a:off x="5418870" y="183343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6" name="Freeform 11561"/>
              <p:cNvSpPr/>
              <p:nvPr/>
            </p:nvSpPr>
            <p:spPr>
              <a:xfrm>
                <a:off x="5386609" y="2633256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7" name="Freeform 11562"/>
              <p:cNvSpPr/>
              <p:nvPr/>
            </p:nvSpPr>
            <p:spPr>
              <a:xfrm>
                <a:off x="5386609" y="218843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Freeform 11563"/>
              <p:cNvSpPr/>
              <p:nvPr/>
            </p:nvSpPr>
            <p:spPr>
              <a:xfrm>
                <a:off x="5386609" y="1749984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Freeform 11564"/>
              <p:cNvSpPr/>
              <p:nvPr/>
            </p:nvSpPr>
            <p:spPr>
              <a:xfrm>
                <a:off x="5386609" y="218830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Freeform 11565"/>
              <p:cNvSpPr/>
              <p:nvPr/>
            </p:nvSpPr>
            <p:spPr>
              <a:xfrm>
                <a:off x="5386609" y="1749853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11566"/>
              <p:cNvSpPr/>
              <p:nvPr/>
            </p:nvSpPr>
            <p:spPr>
              <a:xfrm>
                <a:off x="5349720" y="1586150"/>
                <a:ext cx="417068" cy="47776"/>
              </a:xfrm>
              <a:custGeom>
                <a:avLst/>
                <a:gdLst/>
                <a:ahLst/>
                <a:cxnLst/>
                <a:rect l="0" t="0" r="0" b="0"/>
                <a:pathLst>
                  <a:path w="417068" h="47776">
                    <a:moveTo>
                      <a:pt x="0" y="23888"/>
                    </a:moveTo>
                    <a:cubicBezTo>
                      <a:pt x="0" y="23888"/>
                      <a:pt x="58864" y="0"/>
                      <a:pt x="217081" y="0"/>
                    </a:cubicBezTo>
                    <a:cubicBezTo>
                      <a:pt x="375297" y="0"/>
                      <a:pt x="417068" y="23888"/>
                      <a:pt x="417068" y="23888"/>
                    </a:cubicBezTo>
                    <a:cubicBezTo>
                      <a:pt x="417068" y="23888"/>
                      <a:pt x="358838" y="47776"/>
                      <a:pt x="219608" y="46849"/>
                    </a:cubicBezTo>
                    <a:cubicBezTo>
                      <a:pt x="80378" y="45935"/>
                      <a:pt x="0" y="23888"/>
                      <a:pt x="0" y="23888"/>
                    </a:cubicBezTo>
                    <a:close/>
                    <a:moveTo>
                      <a:pt x="0" y="23888"/>
                    </a:moveTo>
                  </a:path>
                </a:pathLst>
              </a:custGeom>
              <a:noFill/>
              <a:ln w="4889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11567"/>
              <p:cNvSpPr/>
              <p:nvPr/>
            </p:nvSpPr>
            <p:spPr>
              <a:xfrm>
                <a:off x="6641615" y="3039631"/>
                <a:ext cx="677138" cy="64427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64427">
                    <a:moveTo>
                      <a:pt x="25" y="1181"/>
                    </a:moveTo>
                    <a:lnTo>
                      <a:pt x="25" y="15620"/>
                    </a:lnTo>
                    <a:cubicBezTo>
                      <a:pt x="25" y="42570"/>
                      <a:pt x="152259" y="64427"/>
                      <a:pt x="339013" y="64427"/>
                    </a:cubicBezTo>
                    <a:cubicBezTo>
                      <a:pt x="525754" y="64427"/>
                      <a:pt x="677138" y="42570"/>
                      <a:pt x="677138" y="15620"/>
                    </a:cubicBezTo>
                    <a:cubicBezTo>
                      <a:pt x="677138" y="14960"/>
                      <a:pt x="677023" y="14287"/>
                      <a:pt x="676833" y="13627"/>
                    </a:cubicBezTo>
                    <a:lnTo>
                      <a:pt x="676833" y="0"/>
                    </a:lnTo>
                    <a:lnTo>
                      <a:pt x="677138" y="0"/>
                    </a:lnTo>
                    <a:cubicBezTo>
                      <a:pt x="677138" y="26339"/>
                      <a:pt x="525551" y="42582"/>
                      <a:pt x="338568" y="42582"/>
                    </a:cubicBezTo>
                    <a:cubicBezTo>
                      <a:pt x="151586" y="42582"/>
                      <a:pt x="0" y="27076"/>
                      <a:pt x="0" y="724"/>
                    </a:cubicBezTo>
                    <a:close/>
                    <a:moveTo>
                      <a:pt x="25" y="1181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 11568"/>
              <p:cNvSpPr/>
              <p:nvPr/>
            </p:nvSpPr>
            <p:spPr>
              <a:xfrm>
                <a:off x="6641615" y="2994118"/>
                <a:ext cx="677138" cy="95402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95402">
                    <a:moveTo>
                      <a:pt x="677138" y="47701"/>
                    </a:moveTo>
                    <a:cubicBezTo>
                      <a:pt x="677138" y="74053"/>
                      <a:pt x="525564" y="95402"/>
                      <a:pt x="338569" y="95402"/>
                    </a:cubicBezTo>
                    <a:cubicBezTo>
                      <a:pt x="151587" y="95402"/>
                      <a:pt x="0" y="74053"/>
                      <a:pt x="0" y="47701"/>
                    </a:cubicBezTo>
                    <a:cubicBezTo>
                      <a:pt x="0" y="21349"/>
                      <a:pt x="151587" y="0"/>
                      <a:pt x="338569" y="0"/>
                    </a:cubicBezTo>
                    <a:cubicBezTo>
                      <a:pt x="525564" y="0"/>
                      <a:pt x="677138" y="21349"/>
                      <a:pt x="677138" y="47701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64" name="Picture 11569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777201" y="2261218"/>
                <a:ext cx="442089" cy="804191"/>
              </a:xfrm>
              <a:prstGeom prst="rect">
                <a:avLst/>
              </a:prstGeom>
              <a:noFill/>
            </p:spPr>
          </p:pic>
          <p:sp>
            <p:nvSpPr>
              <p:cNvPr id="165" name="Freeform 11570"/>
              <p:cNvSpPr/>
              <p:nvPr/>
            </p:nvSpPr>
            <p:spPr>
              <a:xfrm>
                <a:off x="6789905" y="1616358"/>
                <a:ext cx="416699" cy="1436357"/>
              </a:xfrm>
              <a:custGeom>
                <a:avLst/>
                <a:gdLst/>
                <a:ahLst/>
                <a:cxnLst/>
                <a:rect l="0" t="0" r="0" b="0"/>
                <a:pathLst>
                  <a:path w="416699" h="1436357">
                    <a:moveTo>
                      <a:pt x="416699" y="0"/>
                    </a:moveTo>
                    <a:lnTo>
                      <a:pt x="416699" y="1403108"/>
                    </a:lnTo>
                    <a:cubicBezTo>
                      <a:pt x="416699" y="1421472"/>
                      <a:pt x="323418" y="1436357"/>
                      <a:pt x="208343" y="1436357"/>
                    </a:cubicBezTo>
                    <a:cubicBezTo>
                      <a:pt x="93281" y="1436357"/>
                      <a:pt x="0" y="1421472"/>
                      <a:pt x="0" y="1403108"/>
                    </a:cubicBezTo>
                    <a:lnTo>
                      <a:pt x="0" y="0"/>
                    </a:lnTo>
                  </a:path>
                </a:pathLst>
              </a:custGeom>
              <a:noFill/>
              <a:ln w="4889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Freeform 11571"/>
              <p:cNvSpPr/>
              <p:nvPr/>
            </p:nvSpPr>
            <p:spPr>
              <a:xfrm>
                <a:off x="6793047" y="2262721"/>
                <a:ext cx="411580" cy="23875"/>
              </a:xfrm>
              <a:custGeom>
                <a:avLst/>
                <a:gdLst/>
                <a:ahLst/>
                <a:cxnLst/>
                <a:rect l="0" t="0" r="0" b="0"/>
                <a:pathLst>
                  <a:path w="411580" h="23875">
                    <a:moveTo>
                      <a:pt x="204939" y="23875"/>
                    </a:moveTo>
                    <a:cubicBezTo>
                      <a:pt x="318591" y="23875"/>
                      <a:pt x="411580" y="16014"/>
                      <a:pt x="411580" y="12395"/>
                    </a:cubicBezTo>
                    <a:cubicBezTo>
                      <a:pt x="411580" y="8775"/>
                      <a:pt x="317842" y="0"/>
                      <a:pt x="204190" y="0"/>
                    </a:cubicBezTo>
                    <a:cubicBezTo>
                      <a:pt x="90538" y="0"/>
                      <a:pt x="0" y="8775"/>
                      <a:pt x="0" y="12395"/>
                    </a:cubicBezTo>
                    <a:cubicBezTo>
                      <a:pt x="0" y="16014"/>
                      <a:pt x="91287" y="23875"/>
                      <a:pt x="204939" y="23875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Freeform 11572"/>
              <p:cNvSpPr/>
              <p:nvPr/>
            </p:nvSpPr>
            <p:spPr>
              <a:xfrm>
                <a:off x="6858718" y="2988516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11573"/>
              <p:cNvSpPr/>
              <p:nvPr/>
            </p:nvSpPr>
            <p:spPr>
              <a:xfrm>
                <a:off x="6858718" y="2899673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11574"/>
              <p:cNvSpPr/>
              <p:nvPr/>
            </p:nvSpPr>
            <p:spPr>
              <a:xfrm>
                <a:off x="6858718" y="281083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11575"/>
              <p:cNvSpPr/>
              <p:nvPr/>
            </p:nvSpPr>
            <p:spPr>
              <a:xfrm>
                <a:off x="6858718" y="272198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Freeform 11576"/>
              <p:cNvSpPr/>
              <p:nvPr/>
            </p:nvSpPr>
            <p:spPr>
              <a:xfrm>
                <a:off x="6858718" y="254430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Freeform 11577"/>
              <p:cNvSpPr/>
              <p:nvPr/>
            </p:nvSpPr>
            <p:spPr>
              <a:xfrm>
                <a:off x="6858718" y="2455462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3" name="Freeform 11578"/>
              <p:cNvSpPr/>
              <p:nvPr/>
            </p:nvSpPr>
            <p:spPr>
              <a:xfrm>
                <a:off x="6858718" y="2366619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Freeform 11579"/>
              <p:cNvSpPr/>
              <p:nvPr/>
            </p:nvSpPr>
            <p:spPr>
              <a:xfrm>
                <a:off x="6858718" y="2277777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Freeform 11580"/>
              <p:cNvSpPr/>
              <p:nvPr/>
            </p:nvSpPr>
            <p:spPr>
              <a:xfrm>
                <a:off x="6858718" y="209996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Freeform 11581"/>
              <p:cNvSpPr/>
              <p:nvPr/>
            </p:nvSpPr>
            <p:spPr>
              <a:xfrm>
                <a:off x="6858718" y="201111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7" name="Freeform 11582"/>
              <p:cNvSpPr/>
              <p:nvPr/>
            </p:nvSpPr>
            <p:spPr>
              <a:xfrm>
                <a:off x="6858718" y="192227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Freeform 11583"/>
              <p:cNvSpPr/>
              <p:nvPr/>
            </p:nvSpPr>
            <p:spPr>
              <a:xfrm>
                <a:off x="6858718" y="183343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9" name="Freeform 11584"/>
              <p:cNvSpPr/>
              <p:nvPr/>
            </p:nvSpPr>
            <p:spPr>
              <a:xfrm>
                <a:off x="6826456" y="2633256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Freeform 11585"/>
              <p:cNvSpPr/>
              <p:nvPr/>
            </p:nvSpPr>
            <p:spPr>
              <a:xfrm>
                <a:off x="6826456" y="218843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1" name="Freeform 11586"/>
              <p:cNvSpPr/>
              <p:nvPr/>
            </p:nvSpPr>
            <p:spPr>
              <a:xfrm>
                <a:off x="6826456" y="1749984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Freeform 11587"/>
              <p:cNvSpPr/>
              <p:nvPr/>
            </p:nvSpPr>
            <p:spPr>
              <a:xfrm>
                <a:off x="6826456" y="218830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Freeform 11588"/>
              <p:cNvSpPr/>
              <p:nvPr/>
            </p:nvSpPr>
            <p:spPr>
              <a:xfrm>
                <a:off x="6826456" y="1749853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Freeform 11589"/>
              <p:cNvSpPr/>
              <p:nvPr/>
            </p:nvSpPr>
            <p:spPr>
              <a:xfrm>
                <a:off x="6789568" y="1586150"/>
                <a:ext cx="417068" cy="47776"/>
              </a:xfrm>
              <a:custGeom>
                <a:avLst/>
                <a:gdLst/>
                <a:ahLst/>
                <a:cxnLst/>
                <a:rect l="0" t="0" r="0" b="0"/>
                <a:pathLst>
                  <a:path w="417068" h="47776">
                    <a:moveTo>
                      <a:pt x="0" y="23888"/>
                    </a:moveTo>
                    <a:cubicBezTo>
                      <a:pt x="0" y="23888"/>
                      <a:pt x="58864" y="0"/>
                      <a:pt x="217081" y="0"/>
                    </a:cubicBezTo>
                    <a:cubicBezTo>
                      <a:pt x="375297" y="0"/>
                      <a:pt x="417068" y="23888"/>
                      <a:pt x="417068" y="23888"/>
                    </a:cubicBezTo>
                    <a:cubicBezTo>
                      <a:pt x="417068" y="23888"/>
                      <a:pt x="358838" y="47776"/>
                      <a:pt x="219608" y="46849"/>
                    </a:cubicBezTo>
                    <a:cubicBezTo>
                      <a:pt x="80378" y="45935"/>
                      <a:pt x="0" y="23888"/>
                      <a:pt x="0" y="23888"/>
                    </a:cubicBezTo>
                    <a:close/>
                    <a:moveTo>
                      <a:pt x="0" y="23888"/>
                    </a:moveTo>
                  </a:path>
                </a:pathLst>
              </a:custGeom>
              <a:noFill/>
              <a:ln w="4889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5" name="Freeform 11590"/>
              <p:cNvSpPr/>
              <p:nvPr/>
            </p:nvSpPr>
            <p:spPr>
              <a:xfrm>
                <a:off x="5697279" y="2821969"/>
                <a:ext cx="2222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222237">
                    <a:moveTo>
                      <a:pt x="222237" y="0"/>
                    </a:moveTo>
                    <a:lnTo>
                      <a:pt x="0" y="0"/>
                    </a:lnTo>
                  </a:path>
                </a:pathLst>
              </a:custGeom>
              <a:noFill/>
              <a:ln w="6057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86" name="Picture 11591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624905" y="2780173"/>
                <a:ext cx="105333" cy="83591"/>
              </a:xfrm>
              <a:prstGeom prst="rect">
                <a:avLst/>
              </a:prstGeom>
              <a:noFill/>
            </p:spPr>
          </p:pic>
          <p:sp>
            <p:nvSpPr>
              <p:cNvPr id="187" name="Freeform 11592"/>
              <p:cNvSpPr/>
              <p:nvPr/>
            </p:nvSpPr>
            <p:spPr>
              <a:xfrm>
                <a:off x="6905528" y="2715227"/>
                <a:ext cx="208748" cy="338391"/>
              </a:xfrm>
              <a:custGeom>
                <a:avLst/>
                <a:gdLst/>
                <a:ahLst/>
                <a:cxnLst/>
                <a:rect l="0" t="0" r="0" b="0"/>
                <a:pathLst>
                  <a:path w="208748" h="338391">
                    <a:moveTo>
                      <a:pt x="44411" y="0"/>
                    </a:moveTo>
                    <a:cubicBezTo>
                      <a:pt x="19888" y="0"/>
                      <a:pt x="0" y="19862"/>
                      <a:pt x="0" y="44399"/>
                    </a:cubicBezTo>
                    <a:lnTo>
                      <a:pt x="0" y="293979"/>
                    </a:lnTo>
                    <a:cubicBezTo>
                      <a:pt x="0" y="318490"/>
                      <a:pt x="19888" y="338391"/>
                      <a:pt x="44411" y="338391"/>
                    </a:cubicBezTo>
                    <a:lnTo>
                      <a:pt x="164337" y="338391"/>
                    </a:lnTo>
                    <a:cubicBezTo>
                      <a:pt x="188860" y="338391"/>
                      <a:pt x="208748" y="318490"/>
                      <a:pt x="208748" y="293979"/>
                    </a:cubicBezTo>
                    <a:lnTo>
                      <a:pt x="208748" y="44399"/>
                    </a:lnTo>
                    <a:cubicBezTo>
                      <a:pt x="208748" y="19862"/>
                      <a:pt x="188860" y="0"/>
                      <a:pt x="164337" y="0"/>
                    </a:cubicBezTo>
                    <a:close/>
                    <a:moveTo>
                      <a:pt x="44411" y="0"/>
                    </a:moveTo>
                  </a:path>
                </a:pathLst>
              </a:custGeom>
              <a:solidFill>
                <a:srgbClr val="FDB73A">
                  <a:alpha val="100000"/>
                </a:srgbClr>
              </a:solidFill>
              <a:ln w="6057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Freeform 11593"/>
              <p:cNvSpPr/>
              <p:nvPr/>
            </p:nvSpPr>
            <p:spPr>
              <a:xfrm>
                <a:off x="7044380" y="2831921"/>
                <a:ext cx="311137" cy="749"/>
              </a:xfrm>
              <a:custGeom>
                <a:avLst/>
                <a:gdLst/>
                <a:ahLst/>
                <a:cxnLst/>
                <a:rect l="0" t="0" r="0" b="0"/>
                <a:pathLst>
                  <a:path w="311137" h="749">
                    <a:moveTo>
                      <a:pt x="311137" y="0"/>
                    </a:moveTo>
                    <a:lnTo>
                      <a:pt x="0" y="749"/>
                    </a:lnTo>
                  </a:path>
                </a:pathLst>
              </a:custGeom>
              <a:noFill/>
              <a:ln w="6057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89" name="Picture 11594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972018" y="2790828"/>
                <a:ext cx="105409" cy="83579"/>
              </a:xfrm>
              <a:prstGeom prst="rect">
                <a:avLst/>
              </a:prstGeom>
              <a:noFill/>
            </p:spPr>
          </p:pic>
          <p:sp>
            <p:nvSpPr>
              <p:cNvPr id="190" name="Rectangle 12165"/>
              <p:cNvSpPr/>
              <p:nvPr/>
            </p:nvSpPr>
            <p:spPr>
              <a:xfrm>
                <a:off x="7385158" y="2626239"/>
                <a:ext cx="352742" cy="41136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Corps </a:t>
                </a:r>
                <a:r>
                  <a:rPr kumimoji="0" lang="en-US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en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cuivre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</a:t>
                </a:r>
              </a:p>
            </p:txBody>
          </p:sp>
          <p:sp>
            <p:nvSpPr>
              <p:cNvPr id="191" name="Rectangle 12169"/>
              <p:cNvSpPr/>
              <p:nvPr/>
            </p:nvSpPr>
            <p:spPr>
              <a:xfrm>
                <a:off x="5623358" y="1612677"/>
                <a:ext cx="125654" cy="10969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192" name="Rectangle 12170"/>
              <p:cNvSpPr/>
              <p:nvPr/>
            </p:nvSpPr>
            <p:spPr>
              <a:xfrm>
                <a:off x="5494726" y="1697231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150</a:t>
                </a:r>
              </a:p>
            </p:txBody>
          </p:sp>
          <p:sp>
            <p:nvSpPr>
              <p:cNvPr id="193" name="Rectangle 12171"/>
              <p:cNvSpPr/>
              <p:nvPr/>
            </p:nvSpPr>
            <p:spPr>
              <a:xfrm>
                <a:off x="5494726" y="2121173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100</a:t>
                </a:r>
              </a:p>
            </p:txBody>
          </p:sp>
          <p:sp>
            <p:nvSpPr>
              <p:cNvPr id="194" name="Rectangle 12172"/>
              <p:cNvSpPr/>
              <p:nvPr/>
            </p:nvSpPr>
            <p:spPr>
              <a:xfrm>
                <a:off x="5494726" y="2580088"/>
                <a:ext cx="91824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  <p:sp>
            <p:nvSpPr>
              <p:cNvPr id="195" name="Rectangle 12173"/>
              <p:cNvSpPr/>
              <p:nvPr/>
            </p:nvSpPr>
            <p:spPr>
              <a:xfrm>
                <a:off x="7063205" y="1612677"/>
                <a:ext cx="125654" cy="10969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196" name="Rectangle 12174"/>
              <p:cNvSpPr/>
              <p:nvPr/>
            </p:nvSpPr>
            <p:spPr>
              <a:xfrm>
                <a:off x="6934575" y="1697231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150</a:t>
                </a:r>
              </a:p>
            </p:txBody>
          </p:sp>
          <p:sp>
            <p:nvSpPr>
              <p:cNvPr id="197" name="Rectangle 12175"/>
              <p:cNvSpPr/>
              <p:nvPr/>
            </p:nvSpPr>
            <p:spPr>
              <a:xfrm>
                <a:off x="6934575" y="2121173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100</a:t>
                </a:r>
              </a:p>
            </p:txBody>
          </p:sp>
          <p:sp>
            <p:nvSpPr>
              <p:cNvPr id="198" name="Rectangle 12176"/>
              <p:cNvSpPr/>
              <p:nvPr/>
            </p:nvSpPr>
            <p:spPr>
              <a:xfrm>
                <a:off x="6934575" y="2580088"/>
                <a:ext cx="91824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  <p:sp>
            <p:nvSpPr>
              <p:cNvPr id="199" name="Rectangle 12177"/>
              <p:cNvSpPr/>
              <p:nvPr/>
            </p:nvSpPr>
            <p:spPr>
              <a:xfrm>
                <a:off x="5957825" y="2720008"/>
                <a:ext cx="192509" cy="1371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Eau</a:t>
                </a:r>
              </a:p>
            </p:txBody>
          </p:sp>
        </p:grpSp>
        <p:sp>
          <p:nvSpPr>
            <p:cNvPr id="75" name="Flowchart: Stored Data 74"/>
            <p:cNvSpPr/>
            <p:nvPr/>
          </p:nvSpPr>
          <p:spPr>
            <a:xfrm rot="16200000">
              <a:off x="5769817" y="4230294"/>
              <a:ext cx="786007" cy="815958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Flowchart: Stored Data 75"/>
            <p:cNvSpPr/>
            <p:nvPr/>
          </p:nvSpPr>
          <p:spPr>
            <a:xfrm rot="16200000">
              <a:off x="8632273" y="3424918"/>
              <a:ext cx="786007" cy="814778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9383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la troisième étape, on détermine le volume de l’eau et du corps en cuivre.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un élève au hasard pour répondre en l’incitant à justifier oralement leur démarche.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Freeform 11492"/>
          <p:cNvSpPr/>
          <p:nvPr/>
        </p:nvSpPr>
        <p:spPr>
          <a:xfrm>
            <a:off x="433420" y="1200666"/>
            <a:ext cx="9116704" cy="510283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2151"/>
          <p:cNvSpPr/>
          <p:nvPr/>
        </p:nvSpPr>
        <p:spPr>
          <a:xfrm>
            <a:off x="597194" y="1258740"/>
            <a:ext cx="6264535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Lire et noter le volume d’eau et du corps solide.</a:t>
            </a:r>
          </a:p>
        </p:txBody>
      </p:sp>
      <p:sp>
        <p:nvSpPr>
          <p:cNvPr id="20" name="Rectangle 12160"/>
          <p:cNvSpPr/>
          <p:nvPr/>
        </p:nvSpPr>
        <p:spPr>
          <a:xfrm>
            <a:off x="1316086" y="3578518"/>
            <a:ext cx="4300857" cy="4308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  <a:r>
              <a:rPr kumimoji="0" lang="en-US" sz="2800" b="0" i="0" u="none" strike="noStrike" kern="0" cap="none" spc="0" normalizeH="0" baseline="-5700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  <a:ea typeface="+mn-ea"/>
                <a:cs typeface="+mn-cs"/>
              </a:rPr>
              <a:t>....................................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5911929" y="2922332"/>
            <a:ext cx="6051286" cy="3407030"/>
            <a:chOff x="5201766" y="1586150"/>
            <a:chExt cx="3040640" cy="1517908"/>
          </a:xfrm>
        </p:grpSpPr>
        <p:sp>
          <p:nvSpPr>
            <p:cNvPr id="78" name="Freeform 11544"/>
            <p:cNvSpPr/>
            <p:nvPr/>
          </p:nvSpPr>
          <p:spPr>
            <a:xfrm>
              <a:off x="5201768" y="3039631"/>
              <a:ext cx="677138" cy="64427"/>
            </a:xfrm>
            <a:custGeom>
              <a:avLst/>
              <a:gdLst/>
              <a:ahLst/>
              <a:cxnLst/>
              <a:rect l="0" t="0" r="0" b="0"/>
              <a:pathLst>
                <a:path w="677138" h="64427">
                  <a:moveTo>
                    <a:pt x="25" y="1181"/>
                  </a:moveTo>
                  <a:lnTo>
                    <a:pt x="25" y="15620"/>
                  </a:lnTo>
                  <a:cubicBezTo>
                    <a:pt x="25" y="42570"/>
                    <a:pt x="152259" y="64427"/>
                    <a:pt x="339013" y="64427"/>
                  </a:cubicBezTo>
                  <a:cubicBezTo>
                    <a:pt x="525754" y="64427"/>
                    <a:pt x="677138" y="42570"/>
                    <a:pt x="677138" y="15620"/>
                  </a:cubicBezTo>
                  <a:cubicBezTo>
                    <a:pt x="677138" y="14960"/>
                    <a:pt x="677023" y="14287"/>
                    <a:pt x="676833" y="13627"/>
                  </a:cubicBezTo>
                  <a:lnTo>
                    <a:pt x="676833" y="0"/>
                  </a:lnTo>
                  <a:lnTo>
                    <a:pt x="677138" y="0"/>
                  </a:lnTo>
                  <a:cubicBezTo>
                    <a:pt x="677138" y="26339"/>
                    <a:pt x="525551" y="42582"/>
                    <a:pt x="338568" y="42582"/>
                  </a:cubicBezTo>
                  <a:cubicBezTo>
                    <a:pt x="151586" y="42582"/>
                    <a:pt x="0" y="27076"/>
                    <a:pt x="0" y="724"/>
                  </a:cubicBezTo>
                  <a:close/>
                  <a:moveTo>
                    <a:pt x="25" y="1181"/>
                  </a:moveTo>
                </a:path>
              </a:pathLst>
            </a:custGeom>
            <a:solidFill>
              <a:srgbClr val="BEC0C2">
                <a:alpha val="100000"/>
              </a:srgbClr>
            </a:solidFill>
            <a:ln w="4089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 11545"/>
            <p:cNvSpPr/>
            <p:nvPr/>
          </p:nvSpPr>
          <p:spPr>
            <a:xfrm>
              <a:off x="5201766" y="2994118"/>
              <a:ext cx="677138" cy="95402"/>
            </a:xfrm>
            <a:custGeom>
              <a:avLst/>
              <a:gdLst/>
              <a:ahLst/>
              <a:cxnLst/>
              <a:rect l="0" t="0" r="0" b="0"/>
              <a:pathLst>
                <a:path w="677138" h="95402">
                  <a:moveTo>
                    <a:pt x="677138" y="47701"/>
                  </a:moveTo>
                  <a:cubicBezTo>
                    <a:pt x="677138" y="74053"/>
                    <a:pt x="525564" y="95402"/>
                    <a:pt x="338569" y="95402"/>
                  </a:cubicBezTo>
                  <a:cubicBezTo>
                    <a:pt x="151587" y="95402"/>
                    <a:pt x="0" y="74053"/>
                    <a:pt x="0" y="47701"/>
                  </a:cubicBezTo>
                  <a:cubicBezTo>
                    <a:pt x="0" y="21349"/>
                    <a:pt x="151587" y="0"/>
                    <a:pt x="338569" y="0"/>
                  </a:cubicBezTo>
                  <a:cubicBezTo>
                    <a:pt x="525564" y="0"/>
                    <a:pt x="677138" y="21349"/>
                    <a:pt x="677138" y="47701"/>
                  </a:cubicBezTo>
                </a:path>
              </a:pathLst>
            </a:custGeom>
            <a:solidFill>
              <a:srgbClr val="CDCDC8">
                <a:alpha val="100000"/>
              </a:srgbClr>
            </a:solidFill>
            <a:ln w="4089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0" name="Picture 1154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337352" y="2615649"/>
              <a:ext cx="442092" cy="449760"/>
            </a:xfrm>
            <a:prstGeom prst="rect">
              <a:avLst/>
            </a:prstGeom>
            <a:noFill/>
          </p:spPr>
        </p:pic>
        <p:sp>
          <p:nvSpPr>
            <p:cNvPr id="81" name="Freeform 11547"/>
            <p:cNvSpPr/>
            <p:nvPr/>
          </p:nvSpPr>
          <p:spPr>
            <a:xfrm>
              <a:off x="5350058" y="1616358"/>
              <a:ext cx="416699" cy="1436357"/>
            </a:xfrm>
            <a:custGeom>
              <a:avLst/>
              <a:gdLst/>
              <a:ahLst/>
              <a:cxnLst/>
              <a:rect l="0" t="0" r="0" b="0"/>
              <a:pathLst>
                <a:path w="416699" h="1436357">
                  <a:moveTo>
                    <a:pt x="416699" y="0"/>
                  </a:moveTo>
                  <a:lnTo>
                    <a:pt x="416699" y="1403108"/>
                  </a:lnTo>
                  <a:cubicBezTo>
                    <a:pt x="416699" y="1421472"/>
                    <a:pt x="323418" y="1436357"/>
                    <a:pt x="208343" y="1436357"/>
                  </a:cubicBezTo>
                  <a:cubicBezTo>
                    <a:pt x="93281" y="1436357"/>
                    <a:pt x="0" y="1421472"/>
                    <a:pt x="0" y="1403108"/>
                  </a:cubicBezTo>
                  <a:lnTo>
                    <a:pt x="0" y="0"/>
                  </a:lnTo>
                </a:path>
              </a:pathLst>
            </a:custGeom>
            <a:noFill/>
            <a:ln w="4889" cap="flat" cmpd="sng" algn="ctr">
              <a:solidFill>
                <a:srgbClr val="222224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11548"/>
            <p:cNvSpPr/>
            <p:nvPr/>
          </p:nvSpPr>
          <p:spPr>
            <a:xfrm>
              <a:off x="5353200" y="2617156"/>
              <a:ext cx="411580" cy="23875"/>
            </a:xfrm>
            <a:custGeom>
              <a:avLst/>
              <a:gdLst/>
              <a:ahLst/>
              <a:cxnLst/>
              <a:rect l="0" t="0" r="0" b="0"/>
              <a:pathLst>
                <a:path w="411580" h="23875">
                  <a:moveTo>
                    <a:pt x="204939" y="23875"/>
                  </a:moveTo>
                  <a:cubicBezTo>
                    <a:pt x="318591" y="23875"/>
                    <a:pt x="411580" y="16014"/>
                    <a:pt x="411580" y="12395"/>
                  </a:cubicBezTo>
                  <a:cubicBezTo>
                    <a:pt x="411580" y="8775"/>
                    <a:pt x="317842" y="0"/>
                    <a:pt x="204190" y="0"/>
                  </a:cubicBezTo>
                  <a:cubicBezTo>
                    <a:pt x="90538" y="0"/>
                    <a:pt x="0" y="8775"/>
                    <a:pt x="0" y="12395"/>
                  </a:cubicBezTo>
                  <a:cubicBezTo>
                    <a:pt x="0" y="16014"/>
                    <a:pt x="91287" y="23875"/>
                    <a:pt x="204939" y="23875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4889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11549"/>
            <p:cNvSpPr/>
            <p:nvPr/>
          </p:nvSpPr>
          <p:spPr>
            <a:xfrm>
              <a:off x="5418870" y="2988516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11550"/>
            <p:cNvSpPr/>
            <p:nvPr/>
          </p:nvSpPr>
          <p:spPr>
            <a:xfrm>
              <a:off x="5418870" y="2899673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11551"/>
            <p:cNvSpPr/>
            <p:nvPr/>
          </p:nvSpPr>
          <p:spPr>
            <a:xfrm>
              <a:off x="5418870" y="2810831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11552"/>
            <p:cNvSpPr/>
            <p:nvPr/>
          </p:nvSpPr>
          <p:spPr>
            <a:xfrm>
              <a:off x="5418870" y="2721988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11553"/>
            <p:cNvSpPr/>
            <p:nvPr/>
          </p:nvSpPr>
          <p:spPr>
            <a:xfrm>
              <a:off x="5418870" y="2544304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 11554"/>
            <p:cNvSpPr/>
            <p:nvPr/>
          </p:nvSpPr>
          <p:spPr>
            <a:xfrm>
              <a:off x="5418870" y="2455462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11555"/>
            <p:cNvSpPr/>
            <p:nvPr/>
          </p:nvSpPr>
          <p:spPr>
            <a:xfrm>
              <a:off x="5418870" y="2366619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 11556"/>
            <p:cNvSpPr/>
            <p:nvPr/>
          </p:nvSpPr>
          <p:spPr>
            <a:xfrm>
              <a:off x="5418870" y="2277777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 11557"/>
            <p:cNvSpPr/>
            <p:nvPr/>
          </p:nvSpPr>
          <p:spPr>
            <a:xfrm>
              <a:off x="5418870" y="2099961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 11558"/>
            <p:cNvSpPr/>
            <p:nvPr/>
          </p:nvSpPr>
          <p:spPr>
            <a:xfrm>
              <a:off x="5418870" y="2011118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 11559"/>
            <p:cNvSpPr/>
            <p:nvPr/>
          </p:nvSpPr>
          <p:spPr>
            <a:xfrm>
              <a:off x="5418870" y="1922278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 11560"/>
            <p:cNvSpPr/>
            <p:nvPr/>
          </p:nvSpPr>
          <p:spPr>
            <a:xfrm>
              <a:off x="5418870" y="1833434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 11561"/>
            <p:cNvSpPr/>
            <p:nvPr/>
          </p:nvSpPr>
          <p:spPr>
            <a:xfrm>
              <a:off x="5386609" y="2633256"/>
              <a:ext cx="93344" cy="0"/>
            </a:xfrm>
            <a:custGeom>
              <a:avLst/>
              <a:gdLst/>
              <a:ahLst/>
              <a:cxnLst/>
              <a:rect l="0" t="0" r="0" b="0"/>
              <a:pathLst>
                <a:path w="93344">
                  <a:moveTo>
                    <a:pt x="0" y="0"/>
                  </a:moveTo>
                  <a:lnTo>
                    <a:pt x="93344" y="0"/>
                  </a:lnTo>
                </a:path>
              </a:pathLst>
            </a:custGeom>
            <a:noFill/>
            <a:ln w="49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 11562"/>
            <p:cNvSpPr/>
            <p:nvPr/>
          </p:nvSpPr>
          <p:spPr>
            <a:xfrm>
              <a:off x="5386609" y="2188430"/>
              <a:ext cx="93344" cy="0"/>
            </a:xfrm>
            <a:custGeom>
              <a:avLst/>
              <a:gdLst/>
              <a:ahLst/>
              <a:cxnLst/>
              <a:rect l="0" t="0" r="0" b="0"/>
              <a:pathLst>
                <a:path w="93344">
                  <a:moveTo>
                    <a:pt x="0" y="0"/>
                  </a:moveTo>
                  <a:lnTo>
                    <a:pt x="93344" y="0"/>
                  </a:lnTo>
                </a:path>
              </a:pathLst>
            </a:custGeom>
            <a:noFill/>
            <a:ln w="49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 11563"/>
            <p:cNvSpPr/>
            <p:nvPr/>
          </p:nvSpPr>
          <p:spPr>
            <a:xfrm>
              <a:off x="5386609" y="1749984"/>
              <a:ext cx="93344" cy="0"/>
            </a:xfrm>
            <a:custGeom>
              <a:avLst/>
              <a:gdLst/>
              <a:ahLst/>
              <a:cxnLst/>
              <a:rect l="0" t="0" r="0" b="0"/>
              <a:pathLst>
                <a:path w="93344">
                  <a:moveTo>
                    <a:pt x="0" y="0"/>
                  </a:moveTo>
                  <a:lnTo>
                    <a:pt x="93344" y="0"/>
                  </a:lnTo>
                </a:path>
              </a:pathLst>
            </a:custGeom>
            <a:noFill/>
            <a:ln w="49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 11564"/>
            <p:cNvSpPr/>
            <p:nvPr/>
          </p:nvSpPr>
          <p:spPr>
            <a:xfrm>
              <a:off x="5386609" y="2188300"/>
              <a:ext cx="93344" cy="0"/>
            </a:xfrm>
            <a:custGeom>
              <a:avLst/>
              <a:gdLst/>
              <a:ahLst/>
              <a:cxnLst/>
              <a:rect l="0" t="0" r="0" b="0"/>
              <a:pathLst>
                <a:path w="93344">
                  <a:moveTo>
                    <a:pt x="0" y="0"/>
                  </a:moveTo>
                  <a:lnTo>
                    <a:pt x="93344" y="0"/>
                  </a:lnTo>
                </a:path>
              </a:pathLst>
            </a:custGeom>
            <a:noFill/>
            <a:ln w="49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 11565"/>
            <p:cNvSpPr/>
            <p:nvPr/>
          </p:nvSpPr>
          <p:spPr>
            <a:xfrm>
              <a:off x="5386609" y="1749853"/>
              <a:ext cx="93344" cy="0"/>
            </a:xfrm>
            <a:custGeom>
              <a:avLst/>
              <a:gdLst/>
              <a:ahLst/>
              <a:cxnLst/>
              <a:rect l="0" t="0" r="0" b="0"/>
              <a:pathLst>
                <a:path w="93344">
                  <a:moveTo>
                    <a:pt x="0" y="0"/>
                  </a:moveTo>
                  <a:lnTo>
                    <a:pt x="93344" y="0"/>
                  </a:lnTo>
                </a:path>
              </a:pathLst>
            </a:custGeom>
            <a:noFill/>
            <a:ln w="49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 11566"/>
            <p:cNvSpPr/>
            <p:nvPr/>
          </p:nvSpPr>
          <p:spPr>
            <a:xfrm>
              <a:off x="5349720" y="1586150"/>
              <a:ext cx="417068" cy="47776"/>
            </a:xfrm>
            <a:custGeom>
              <a:avLst/>
              <a:gdLst/>
              <a:ahLst/>
              <a:cxnLst/>
              <a:rect l="0" t="0" r="0" b="0"/>
              <a:pathLst>
                <a:path w="417068" h="47776">
                  <a:moveTo>
                    <a:pt x="0" y="23888"/>
                  </a:moveTo>
                  <a:cubicBezTo>
                    <a:pt x="0" y="23888"/>
                    <a:pt x="58864" y="0"/>
                    <a:pt x="217081" y="0"/>
                  </a:cubicBezTo>
                  <a:cubicBezTo>
                    <a:pt x="375297" y="0"/>
                    <a:pt x="417068" y="23888"/>
                    <a:pt x="417068" y="23888"/>
                  </a:cubicBezTo>
                  <a:cubicBezTo>
                    <a:pt x="417068" y="23888"/>
                    <a:pt x="358838" y="47776"/>
                    <a:pt x="219608" y="46849"/>
                  </a:cubicBezTo>
                  <a:cubicBezTo>
                    <a:pt x="80378" y="45935"/>
                    <a:pt x="0" y="23888"/>
                    <a:pt x="0" y="23888"/>
                  </a:cubicBezTo>
                  <a:close/>
                  <a:moveTo>
                    <a:pt x="0" y="23888"/>
                  </a:moveTo>
                </a:path>
              </a:pathLst>
            </a:custGeom>
            <a:noFill/>
            <a:ln w="4889" cap="rnd" cmpd="sng" algn="ctr">
              <a:solidFill>
                <a:srgbClr val="222224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 11567"/>
            <p:cNvSpPr/>
            <p:nvPr/>
          </p:nvSpPr>
          <p:spPr>
            <a:xfrm>
              <a:off x="6641615" y="3039631"/>
              <a:ext cx="677138" cy="64427"/>
            </a:xfrm>
            <a:custGeom>
              <a:avLst/>
              <a:gdLst/>
              <a:ahLst/>
              <a:cxnLst/>
              <a:rect l="0" t="0" r="0" b="0"/>
              <a:pathLst>
                <a:path w="677138" h="64427">
                  <a:moveTo>
                    <a:pt x="25" y="1181"/>
                  </a:moveTo>
                  <a:lnTo>
                    <a:pt x="25" y="15620"/>
                  </a:lnTo>
                  <a:cubicBezTo>
                    <a:pt x="25" y="42570"/>
                    <a:pt x="152259" y="64427"/>
                    <a:pt x="339013" y="64427"/>
                  </a:cubicBezTo>
                  <a:cubicBezTo>
                    <a:pt x="525754" y="64427"/>
                    <a:pt x="677138" y="42570"/>
                    <a:pt x="677138" y="15620"/>
                  </a:cubicBezTo>
                  <a:cubicBezTo>
                    <a:pt x="677138" y="14960"/>
                    <a:pt x="677023" y="14287"/>
                    <a:pt x="676833" y="13627"/>
                  </a:cubicBezTo>
                  <a:lnTo>
                    <a:pt x="676833" y="0"/>
                  </a:lnTo>
                  <a:lnTo>
                    <a:pt x="677138" y="0"/>
                  </a:lnTo>
                  <a:cubicBezTo>
                    <a:pt x="677138" y="26339"/>
                    <a:pt x="525551" y="42582"/>
                    <a:pt x="338568" y="42582"/>
                  </a:cubicBezTo>
                  <a:cubicBezTo>
                    <a:pt x="151586" y="42582"/>
                    <a:pt x="0" y="27076"/>
                    <a:pt x="0" y="724"/>
                  </a:cubicBezTo>
                  <a:close/>
                  <a:moveTo>
                    <a:pt x="25" y="1181"/>
                  </a:moveTo>
                </a:path>
              </a:pathLst>
            </a:custGeom>
            <a:solidFill>
              <a:srgbClr val="BEC0C2">
                <a:alpha val="100000"/>
              </a:srgbClr>
            </a:solidFill>
            <a:ln w="4889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 11568"/>
            <p:cNvSpPr/>
            <p:nvPr/>
          </p:nvSpPr>
          <p:spPr>
            <a:xfrm>
              <a:off x="6641615" y="2994118"/>
              <a:ext cx="677138" cy="95402"/>
            </a:xfrm>
            <a:custGeom>
              <a:avLst/>
              <a:gdLst/>
              <a:ahLst/>
              <a:cxnLst/>
              <a:rect l="0" t="0" r="0" b="0"/>
              <a:pathLst>
                <a:path w="677138" h="95402">
                  <a:moveTo>
                    <a:pt x="677138" y="47701"/>
                  </a:moveTo>
                  <a:cubicBezTo>
                    <a:pt x="677138" y="74053"/>
                    <a:pt x="525564" y="95402"/>
                    <a:pt x="338569" y="95402"/>
                  </a:cubicBezTo>
                  <a:cubicBezTo>
                    <a:pt x="151587" y="95402"/>
                    <a:pt x="0" y="74053"/>
                    <a:pt x="0" y="47701"/>
                  </a:cubicBezTo>
                  <a:cubicBezTo>
                    <a:pt x="0" y="21349"/>
                    <a:pt x="151587" y="0"/>
                    <a:pt x="338569" y="0"/>
                  </a:cubicBezTo>
                  <a:cubicBezTo>
                    <a:pt x="525564" y="0"/>
                    <a:pt x="677138" y="21349"/>
                    <a:pt x="677138" y="47701"/>
                  </a:cubicBezTo>
                </a:path>
              </a:pathLst>
            </a:custGeom>
            <a:solidFill>
              <a:srgbClr val="CDCDC8">
                <a:alpha val="100000"/>
              </a:srgbClr>
            </a:solidFill>
            <a:ln w="4889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3" name="Picture 1156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777201" y="2261218"/>
              <a:ext cx="442089" cy="804191"/>
            </a:xfrm>
            <a:prstGeom prst="rect">
              <a:avLst/>
            </a:prstGeom>
            <a:noFill/>
          </p:spPr>
        </p:pic>
        <p:sp>
          <p:nvSpPr>
            <p:cNvPr id="104" name="Freeform 11570"/>
            <p:cNvSpPr/>
            <p:nvPr/>
          </p:nvSpPr>
          <p:spPr>
            <a:xfrm>
              <a:off x="6789905" y="1616358"/>
              <a:ext cx="416699" cy="1436357"/>
            </a:xfrm>
            <a:custGeom>
              <a:avLst/>
              <a:gdLst/>
              <a:ahLst/>
              <a:cxnLst/>
              <a:rect l="0" t="0" r="0" b="0"/>
              <a:pathLst>
                <a:path w="416699" h="1436357">
                  <a:moveTo>
                    <a:pt x="416699" y="0"/>
                  </a:moveTo>
                  <a:lnTo>
                    <a:pt x="416699" y="1403108"/>
                  </a:lnTo>
                  <a:cubicBezTo>
                    <a:pt x="416699" y="1421472"/>
                    <a:pt x="323418" y="1436357"/>
                    <a:pt x="208343" y="1436357"/>
                  </a:cubicBezTo>
                  <a:cubicBezTo>
                    <a:pt x="93281" y="1436357"/>
                    <a:pt x="0" y="1421472"/>
                    <a:pt x="0" y="1403108"/>
                  </a:cubicBezTo>
                  <a:lnTo>
                    <a:pt x="0" y="0"/>
                  </a:lnTo>
                </a:path>
              </a:pathLst>
            </a:custGeom>
            <a:noFill/>
            <a:ln w="4889" cap="flat" cmpd="sng" algn="ctr">
              <a:solidFill>
                <a:srgbClr val="222224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 11571"/>
            <p:cNvSpPr/>
            <p:nvPr/>
          </p:nvSpPr>
          <p:spPr>
            <a:xfrm>
              <a:off x="6793047" y="2262721"/>
              <a:ext cx="411580" cy="23875"/>
            </a:xfrm>
            <a:custGeom>
              <a:avLst/>
              <a:gdLst/>
              <a:ahLst/>
              <a:cxnLst/>
              <a:rect l="0" t="0" r="0" b="0"/>
              <a:pathLst>
                <a:path w="411580" h="23875">
                  <a:moveTo>
                    <a:pt x="204939" y="23875"/>
                  </a:moveTo>
                  <a:cubicBezTo>
                    <a:pt x="318591" y="23875"/>
                    <a:pt x="411580" y="16014"/>
                    <a:pt x="411580" y="12395"/>
                  </a:cubicBezTo>
                  <a:cubicBezTo>
                    <a:pt x="411580" y="8775"/>
                    <a:pt x="317842" y="0"/>
                    <a:pt x="204190" y="0"/>
                  </a:cubicBezTo>
                  <a:cubicBezTo>
                    <a:pt x="90538" y="0"/>
                    <a:pt x="0" y="8775"/>
                    <a:pt x="0" y="12395"/>
                  </a:cubicBezTo>
                  <a:cubicBezTo>
                    <a:pt x="0" y="16014"/>
                    <a:pt x="91287" y="23875"/>
                    <a:pt x="204939" y="23875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4889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 11572"/>
            <p:cNvSpPr/>
            <p:nvPr/>
          </p:nvSpPr>
          <p:spPr>
            <a:xfrm>
              <a:off x="6858718" y="2988516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 11573"/>
            <p:cNvSpPr/>
            <p:nvPr/>
          </p:nvSpPr>
          <p:spPr>
            <a:xfrm>
              <a:off x="6858718" y="2899673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 11574"/>
            <p:cNvSpPr/>
            <p:nvPr/>
          </p:nvSpPr>
          <p:spPr>
            <a:xfrm>
              <a:off x="6858718" y="2810831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 11575"/>
            <p:cNvSpPr/>
            <p:nvPr/>
          </p:nvSpPr>
          <p:spPr>
            <a:xfrm>
              <a:off x="6858718" y="2721988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 11576"/>
            <p:cNvSpPr/>
            <p:nvPr/>
          </p:nvSpPr>
          <p:spPr>
            <a:xfrm>
              <a:off x="6858718" y="2544304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 11577"/>
            <p:cNvSpPr/>
            <p:nvPr/>
          </p:nvSpPr>
          <p:spPr>
            <a:xfrm>
              <a:off x="6858718" y="2455462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 11578"/>
            <p:cNvSpPr/>
            <p:nvPr/>
          </p:nvSpPr>
          <p:spPr>
            <a:xfrm>
              <a:off x="6858718" y="2366619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 11579"/>
            <p:cNvSpPr/>
            <p:nvPr/>
          </p:nvSpPr>
          <p:spPr>
            <a:xfrm>
              <a:off x="6858718" y="2277777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 11580"/>
            <p:cNvSpPr/>
            <p:nvPr/>
          </p:nvSpPr>
          <p:spPr>
            <a:xfrm>
              <a:off x="6858718" y="2099961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 11581"/>
            <p:cNvSpPr/>
            <p:nvPr/>
          </p:nvSpPr>
          <p:spPr>
            <a:xfrm>
              <a:off x="6858718" y="2011118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 11582"/>
            <p:cNvSpPr/>
            <p:nvPr/>
          </p:nvSpPr>
          <p:spPr>
            <a:xfrm>
              <a:off x="6858718" y="1922278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 11583"/>
            <p:cNvSpPr/>
            <p:nvPr/>
          </p:nvSpPr>
          <p:spPr>
            <a:xfrm>
              <a:off x="6858718" y="1833434"/>
              <a:ext cx="32270" cy="0"/>
            </a:xfrm>
            <a:custGeom>
              <a:avLst/>
              <a:gdLst/>
              <a:ahLst/>
              <a:cxnLst/>
              <a:rect l="0" t="0" r="0" b="0"/>
              <a:pathLst>
                <a:path w="32270">
                  <a:moveTo>
                    <a:pt x="0" y="0"/>
                  </a:moveTo>
                  <a:lnTo>
                    <a:pt x="32270" y="0"/>
                  </a:lnTo>
                </a:path>
              </a:pathLst>
            </a:custGeom>
            <a:noFill/>
            <a:ln w="345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 11584"/>
            <p:cNvSpPr/>
            <p:nvPr/>
          </p:nvSpPr>
          <p:spPr>
            <a:xfrm>
              <a:off x="6826456" y="2633256"/>
              <a:ext cx="93344" cy="0"/>
            </a:xfrm>
            <a:custGeom>
              <a:avLst/>
              <a:gdLst/>
              <a:ahLst/>
              <a:cxnLst/>
              <a:rect l="0" t="0" r="0" b="0"/>
              <a:pathLst>
                <a:path w="93344">
                  <a:moveTo>
                    <a:pt x="0" y="0"/>
                  </a:moveTo>
                  <a:lnTo>
                    <a:pt x="93344" y="0"/>
                  </a:lnTo>
                </a:path>
              </a:pathLst>
            </a:custGeom>
            <a:noFill/>
            <a:ln w="49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 11585"/>
            <p:cNvSpPr/>
            <p:nvPr/>
          </p:nvSpPr>
          <p:spPr>
            <a:xfrm>
              <a:off x="6826456" y="2188430"/>
              <a:ext cx="93344" cy="0"/>
            </a:xfrm>
            <a:custGeom>
              <a:avLst/>
              <a:gdLst/>
              <a:ahLst/>
              <a:cxnLst/>
              <a:rect l="0" t="0" r="0" b="0"/>
              <a:pathLst>
                <a:path w="93344">
                  <a:moveTo>
                    <a:pt x="0" y="0"/>
                  </a:moveTo>
                  <a:lnTo>
                    <a:pt x="93344" y="0"/>
                  </a:lnTo>
                </a:path>
              </a:pathLst>
            </a:custGeom>
            <a:noFill/>
            <a:ln w="49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 11586"/>
            <p:cNvSpPr/>
            <p:nvPr/>
          </p:nvSpPr>
          <p:spPr>
            <a:xfrm>
              <a:off x="6826456" y="1749984"/>
              <a:ext cx="93344" cy="0"/>
            </a:xfrm>
            <a:custGeom>
              <a:avLst/>
              <a:gdLst/>
              <a:ahLst/>
              <a:cxnLst/>
              <a:rect l="0" t="0" r="0" b="0"/>
              <a:pathLst>
                <a:path w="93344">
                  <a:moveTo>
                    <a:pt x="0" y="0"/>
                  </a:moveTo>
                  <a:lnTo>
                    <a:pt x="93344" y="0"/>
                  </a:lnTo>
                </a:path>
              </a:pathLst>
            </a:custGeom>
            <a:noFill/>
            <a:ln w="49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 11587"/>
            <p:cNvSpPr/>
            <p:nvPr/>
          </p:nvSpPr>
          <p:spPr>
            <a:xfrm>
              <a:off x="6826456" y="2188300"/>
              <a:ext cx="93344" cy="0"/>
            </a:xfrm>
            <a:custGeom>
              <a:avLst/>
              <a:gdLst/>
              <a:ahLst/>
              <a:cxnLst/>
              <a:rect l="0" t="0" r="0" b="0"/>
              <a:pathLst>
                <a:path w="93344">
                  <a:moveTo>
                    <a:pt x="0" y="0"/>
                  </a:moveTo>
                  <a:lnTo>
                    <a:pt x="93344" y="0"/>
                  </a:lnTo>
                </a:path>
              </a:pathLst>
            </a:custGeom>
            <a:noFill/>
            <a:ln w="49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 11588"/>
            <p:cNvSpPr/>
            <p:nvPr/>
          </p:nvSpPr>
          <p:spPr>
            <a:xfrm>
              <a:off x="6826456" y="1749853"/>
              <a:ext cx="93344" cy="0"/>
            </a:xfrm>
            <a:custGeom>
              <a:avLst/>
              <a:gdLst/>
              <a:ahLst/>
              <a:cxnLst/>
              <a:rect l="0" t="0" r="0" b="0"/>
              <a:pathLst>
                <a:path w="93344">
                  <a:moveTo>
                    <a:pt x="0" y="0"/>
                  </a:moveTo>
                  <a:lnTo>
                    <a:pt x="93344" y="0"/>
                  </a:lnTo>
                </a:path>
              </a:pathLst>
            </a:custGeom>
            <a:noFill/>
            <a:ln w="49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 11589"/>
            <p:cNvSpPr/>
            <p:nvPr/>
          </p:nvSpPr>
          <p:spPr>
            <a:xfrm>
              <a:off x="6789568" y="1586150"/>
              <a:ext cx="417068" cy="47776"/>
            </a:xfrm>
            <a:custGeom>
              <a:avLst/>
              <a:gdLst/>
              <a:ahLst/>
              <a:cxnLst/>
              <a:rect l="0" t="0" r="0" b="0"/>
              <a:pathLst>
                <a:path w="417068" h="47776">
                  <a:moveTo>
                    <a:pt x="0" y="23888"/>
                  </a:moveTo>
                  <a:cubicBezTo>
                    <a:pt x="0" y="23888"/>
                    <a:pt x="58864" y="0"/>
                    <a:pt x="217081" y="0"/>
                  </a:cubicBezTo>
                  <a:cubicBezTo>
                    <a:pt x="375297" y="0"/>
                    <a:pt x="417068" y="23888"/>
                    <a:pt x="417068" y="23888"/>
                  </a:cubicBezTo>
                  <a:cubicBezTo>
                    <a:pt x="417068" y="23888"/>
                    <a:pt x="358838" y="47776"/>
                    <a:pt x="219608" y="46849"/>
                  </a:cubicBezTo>
                  <a:cubicBezTo>
                    <a:pt x="80378" y="45935"/>
                    <a:pt x="0" y="23888"/>
                    <a:pt x="0" y="23888"/>
                  </a:cubicBezTo>
                  <a:close/>
                  <a:moveTo>
                    <a:pt x="0" y="23888"/>
                  </a:moveTo>
                </a:path>
              </a:pathLst>
            </a:custGeom>
            <a:noFill/>
            <a:ln w="4889" cap="rnd" cmpd="sng" algn="ctr">
              <a:solidFill>
                <a:srgbClr val="222224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 11590"/>
            <p:cNvSpPr/>
            <p:nvPr/>
          </p:nvSpPr>
          <p:spPr>
            <a:xfrm>
              <a:off x="5697279" y="2821969"/>
              <a:ext cx="222237" cy="0"/>
            </a:xfrm>
            <a:custGeom>
              <a:avLst/>
              <a:gdLst/>
              <a:ahLst/>
              <a:cxnLst/>
              <a:rect l="0" t="0" r="0" b="0"/>
              <a:pathLst>
                <a:path w="222237">
                  <a:moveTo>
                    <a:pt x="222237" y="0"/>
                  </a:moveTo>
                  <a:lnTo>
                    <a:pt x="0" y="0"/>
                  </a:lnTo>
                </a:path>
              </a:pathLst>
            </a:custGeom>
            <a:noFill/>
            <a:ln w="6057" cap="flat" cmpd="sng" algn="ctr">
              <a:solidFill>
                <a:srgbClr val="016AB3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5" name="Picture 11591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624905" y="2780173"/>
              <a:ext cx="105333" cy="83591"/>
            </a:xfrm>
            <a:prstGeom prst="rect">
              <a:avLst/>
            </a:prstGeom>
            <a:noFill/>
          </p:spPr>
        </p:pic>
        <p:sp>
          <p:nvSpPr>
            <p:cNvPr id="126" name="Freeform 11592"/>
            <p:cNvSpPr/>
            <p:nvPr/>
          </p:nvSpPr>
          <p:spPr>
            <a:xfrm>
              <a:off x="6905528" y="2715227"/>
              <a:ext cx="208748" cy="338391"/>
            </a:xfrm>
            <a:custGeom>
              <a:avLst/>
              <a:gdLst/>
              <a:ahLst/>
              <a:cxnLst/>
              <a:rect l="0" t="0" r="0" b="0"/>
              <a:pathLst>
                <a:path w="208748" h="338391">
                  <a:moveTo>
                    <a:pt x="44411" y="0"/>
                  </a:moveTo>
                  <a:cubicBezTo>
                    <a:pt x="19888" y="0"/>
                    <a:pt x="0" y="19862"/>
                    <a:pt x="0" y="44399"/>
                  </a:cubicBezTo>
                  <a:lnTo>
                    <a:pt x="0" y="293979"/>
                  </a:lnTo>
                  <a:cubicBezTo>
                    <a:pt x="0" y="318490"/>
                    <a:pt x="19888" y="338391"/>
                    <a:pt x="44411" y="338391"/>
                  </a:cubicBezTo>
                  <a:lnTo>
                    <a:pt x="164337" y="338391"/>
                  </a:lnTo>
                  <a:cubicBezTo>
                    <a:pt x="188860" y="338391"/>
                    <a:pt x="208748" y="318490"/>
                    <a:pt x="208748" y="293979"/>
                  </a:cubicBezTo>
                  <a:lnTo>
                    <a:pt x="208748" y="44399"/>
                  </a:lnTo>
                  <a:cubicBezTo>
                    <a:pt x="208748" y="19862"/>
                    <a:pt x="188860" y="0"/>
                    <a:pt x="164337" y="0"/>
                  </a:cubicBezTo>
                  <a:close/>
                  <a:moveTo>
                    <a:pt x="44411" y="0"/>
                  </a:moveTo>
                </a:path>
              </a:pathLst>
            </a:custGeom>
            <a:solidFill>
              <a:srgbClr val="FDB73A">
                <a:alpha val="100000"/>
              </a:srgbClr>
            </a:solidFill>
            <a:ln w="605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 11593"/>
            <p:cNvSpPr/>
            <p:nvPr/>
          </p:nvSpPr>
          <p:spPr>
            <a:xfrm>
              <a:off x="7044380" y="2831921"/>
              <a:ext cx="311137" cy="749"/>
            </a:xfrm>
            <a:custGeom>
              <a:avLst/>
              <a:gdLst/>
              <a:ahLst/>
              <a:cxnLst/>
              <a:rect l="0" t="0" r="0" b="0"/>
              <a:pathLst>
                <a:path w="311137" h="749">
                  <a:moveTo>
                    <a:pt x="311137" y="0"/>
                  </a:moveTo>
                  <a:lnTo>
                    <a:pt x="0" y="749"/>
                  </a:lnTo>
                </a:path>
              </a:pathLst>
            </a:custGeom>
            <a:noFill/>
            <a:ln w="6057" cap="flat" cmpd="sng" algn="ctr">
              <a:solidFill>
                <a:srgbClr val="016AB3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8" name="Picture 11594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72018" y="2790828"/>
              <a:ext cx="105409" cy="83579"/>
            </a:xfrm>
            <a:prstGeom prst="rect">
              <a:avLst/>
            </a:prstGeom>
            <a:noFill/>
          </p:spPr>
        </p:pic>
        <p:sp>
          <p:nvSpPr>
            <p:cNvPr id="129" name="Rectangle 12165"/>
            <p:cNvSpPr/>
            <p:nvPr/>
          </p:nvSpPr>
          <p:spPr>
            <a:xfrm>
              <a:off x="7384742" y="2737285"/>
              <a:ext cx="857664" cy="13712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Corps </a:t>
              </a: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en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cuivre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</a:p>
          </p:txBody>
        </p:sp>
        <p:sp>
          <p:nvSpPr>
            <p:cNvPr id="130" name="Rectangle 12169"/>
            <p:cNvSpPr/>
            <p:nvPr/>
          </p:nvSpPr>
          <p:spPr>
            <a:xfrm>
              <a:off x="5623358" y="1612677"/>
              <a:ext cx="125654" cy="10969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mL</a:t>
              </a:r>
            </a:p>
          </p:txBody>
        </p:sp>
        <p:sp>
          <p:nvSpPr>
            <p:cNvPr id="131" name="Rectangle 12170"/>
            <p:cNvSpPr/>
            <p:nvPr/>
          </p:nvSpPr>
          <p:spPr>
            <a:xfrm>
              <a:off x="5494726" y="1697231"/>
              <a:ext cx="137736" cy="9598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150</a:t>
              </a:r>
            </a:p>
          </p:txBody>
        </p:sp>
        <p:sp>
          <p:nvSpPr>
            <p:cNvPr id="132" name="Rectangle 12171"/>
            <p:cNvSpPr/>
            <p:nvPr/>
          </p:nvSpPr>
          <p:spPr>
            <a:xfrm>
              <a:off x="5494726" y="2121173"/>
              <a:ext cx="137736" cy="9598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100</a:t>
              </a:r>
            </a:p>
          </p:txBody>
        </p:sp>
        <p:sp>
          <p:nvSpPr>
            <p:cNvPr id="133" name="Rectangle 12172"/>
            <p:cNvSpPr/>
            <p:nvPr/>
          </p:nvSpPr>
          <p:spPr>
            <a:xfrm>
              <a:off x="5494726" y="2580088"/>
              <a:ext cx="91824" cy="9598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50</a:t>
              </a:r>
            </a:p>
          </p:txBody>
        </p:sp>
        <p:sp>
          <p:nvSpPr>
            <p:cNvPr id="134" name="Rectangle 12173"/>
            <p:cNvSpPr/>
            <p:nvPr/>
          </p:nvSpPr>
          <p:spPr>
            <a:xfrm>
              <a:off x="7063205" y="1612677"/>
              <a:ext cx="125654" cy="10969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mL</a:t>
              </a:r>
            </a:p>
          </p:txBody>
        </p:sp>
        <p:sp>
          <p:nvSpPr>
            <p:cNvPr id="135" name="Rectangle 12174"/>
            <p:cNvSpPr/>
            <p:nvPr/>
          </p:nvSpPr>
          <p:spPr>
            <a:xfrm>
              <a:off x="6934575" y="1697231"/>
              <a:ext cx="137736" cy="9598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150</a:t>
              </a:r>
            </a:p>
          </p:txBody>
        </p:sp>
        <p:sp>
          <p:nvSpPr>
            <p:cNvPr id="136" name="Rectangle 12175"/>
            <p:cNvSpPr/>
            <p:nvPr/>
          </p:nvSpPr>
          <p:spPr>
            <a:xfrm>
              <a:off x="6934575" y="2121173"/>
              <a:ext cx="137736" cy="9598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100</a:t>
              </a:r>
            </a:p>
          </p:txBody>
        </p:sp>
        <p:sp>
          <p:nvSpPr>
            <p:cNvPr id="137" name="Rectangle 12176"/>
            <p:cNvSpPr/>
            <p:nvPr/>
          </p:nvSpPr>
          <p:spPr>
            <a:xfrm>
              <a:off x="6934575" y="2580088"/>
              <a:ext cx="91824" cy="9598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50</a:t>
              </a:r>
            </a:p>
          </p:txBody>
        </p:sp>
        <p:sp>
          <p:nvSpPr>
            <p:cNvPr id="138" name="Rectangle 12177"/>
            <p:cNvSpPr/>
            <p:nvPr/>
          </p:nvSpPr>
          <p:spPr>
            <a:xfrm>
              <a:off x="5957825" y="2720008"/>
              <a:ext cx="192509" cy="13712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Eau</a:t>
              </a:r>
            </a:p>
          </p:txBody>
        </p:sp>
      </p:grpSp>
      <p:sp>
        <p:nvSpPr>
          <p:cNvPr id="2" name="Rectangle 12160">
            <a:extLst>
              <a:ext uri="{FF2B5EF4-FFF2-40B4-BE49-F238E27FC236}">
                <a16:creationId xmlns:a16="http://schemas.microsoft.com/office/drawing/2014/main" id="{EF814470-601D-1AA4-7C43-9DB87BF62489}"/>
              </a:ext>
            </a:extLst>
          </p:cNvPr>
          <p:cNvSpPr/>
          <p:nvPr/>
        </p:nvSpPr>
        <p:spPr>
          <a:xfrm>
            <a:off x="2264925" y="3260899"/>
            <a:ext cx="2383665" cy="137390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algn="ctr">
              <a:lnSpc>
                <a:spcPct val="200000"/>
              </a:lnSpc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lang="fr-FR" sz="2400" b="1" dirty="0">
                <a:solidFill>
                  <a:srgbClr val="0070C0"/>
                </a:solidFill>
              </a:rPr>
              <a:t>50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r>
              <a:rPr lang="fr-FR" sz="2400" b="1" dirty="0">
                <a:solidFill>
                  <a:srgbClr val="0070C0"/>
                </a:solidFill>
              </a:rPr>
              <a:t> + 4 x 10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</a:p>
          <a:p>
            <a:pPr lvl="0" algn="ctr">
              <a:lnSpc>
                <a:spcPct val="200000"/>
              </a:lnSpc>
              <a:defRPr/>
            </a:pPr>
            <a:r>
              <a:rPr lang="en-US" sz="2400" b="1" kern="0" dirty="0">
                <a:solidFill>
                  <a:srgbClr val="0070C0"/>
                </a:solidFill>
              </a:rPr>
              <a:t>V</a:t>
            </a:r>
            <a:r>
              <a:rPr lang="en-US" sz="2400" b="1" kern="0" baseline="-25000" dirty="0">
                <a:solidFill>
                  <a:srgbClr val="0070C0"/>
                </a:solidFill>
              </a:rPr>
              <a:t>2</a:t>
            </a:r>
            <a:r>
              <a:rPr lang="en-US" sz="2400" b="1" kern="0" dirty="0">
                <a:solidFill>
                  <a:srgbClr val="0070C0"/>
                </a:solidFill>
              </a:rPr>
              <a:t> </a:t>
            </a:r>
            <a:r>
              <a:rPr lang="fr-FR" sz="2400" b="1" dirty="0">
                <a:solidFill>
                  <a:srgbClr val="0070C0"/>
                </a:solidFill>
              </a:rPr>
              <a:t>= 90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endParaRPr lang="fr-FR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4577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9772471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Finalement, on calcule la différence entre les deux volumes précédents V</a:t>
            </a:r>
            <a:r>
              <a:rPr kumimoji="0" lang="fr-FR" sz="1600" b="1" i="0" u="none" strike="noStrike" kern="1200" cap="none" spc="0" normalizeH="0" baseline="-2500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V</a:t>
            </a:r>
            <a:r>
              <a:rPr kumimoji="0" lang="fr-FR" sz="1600" b="1" i="0" u="none" strike="noStrike" kern="1200" cap="none" spc="0" normalizeH="0" baseline="-2500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c’est le volume du corps en cuivre.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0925464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insiste toujours sur la démarche suivie et désigne un élève au hasard pour répondre en l’incitant à justifier oralement leur démarche.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Freeform 11494"/>
          <p:cNvSpPr/>
          <p:nvPr/>
        </p:nvSpPr>
        <p:spPr>
          <a:xfrm>
            <a:off x="405712" y="1145865"/>
            <a:ext cx="9116704" cy="496214"/>
          </a:xfrm>
          <a:custGeom>
            <a:avLst/>
            <a:gdLst/>
            <a:ahLst/>
            <a:cxnLst/>
            <a:rect l="0" t="0" r="0" b="0"/>
            <a:pathLst>
              <a:path w="6133846" h="205752">
                <a:moveTo>
                  <a:pt x="0" y="0"/>
                </a:moveTo>
                <a:lnTo>
                  <a:pt x="0" y="205752"/>
                </a:lnTo>
                <a:lnTo>
                  <a:pt x="6098044" y="205752"/>
                </a:lnTo>
                <a:cubicBezTo>
                  <a:pt x="6117818" y="205752"/>
                  <a:pt x="6133846" y="189725"/>
                  <a:pt x="6133846" y="169951"/>
                </a:cubicBezTo>
                <a:lnTo>
                  <a:pt x="6133846" y="35801"/>
                </a:lnTo>
                <a:cubicBezTo>
                  <a:pt x="6133846" y="16027"/>
                  <a:pt x="6117818" y="0"/>
                  <a:pt x="60980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2153"/>
          <p:cNvSpPr/>
          <p:nvPr/>
        </p:nvSpPr>
        <p:spPr>
          <a:xfrm>
            <a:off x="627143" y="1197822"/>
            <a:ext cx="4629472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FA9B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Calculer le volume du corps solide.</a:t>
            </a:r>
          </a:p>
        </p:txBody>
      </p:sp>
      <p:sp>
        <p:nvSpPr>
          <p:cNvPr id="21" name="Rectangle 12162"/>
          <p:cNvSpPr/>
          <p:nvPr/>
        </p:nvSpPr>
        <p:spPr>
          <a:xfrm>
            <a:off x="2170353" y="3086216"/>
            <a:ext cx="2364622" cy="21125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>
              <a:lnSpc>
                <a:spcPct val="200000"/>
              </a:lnSpc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</a:rPr>
              <a:t>V = V</a:t>
            </a:r>
            <a:r>
              <a:rPr kumimoji="0" lang="en-US" sz="2400" b="1" i="0" u="none" strike="noStrike" kern="0" cap="none" spc="0" normalizeH="0" baseline="-25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</a:rPr>
              <a:t>2</a:t>
            </a:r>
            <a:r>
              <a:rPr kumimoji="0" lang="en-US" sz="2400" b="1" i="0" u="none" strike="noStrike" kern="0" cap="none" spc="0" normalizeH="0" baseline="-57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</a:rPr>
              <a:t>- V</a:t>
            </a:r>
            <a:r>
              <a:rPr kumimoji="0" lang="en-US" sz="2400" b="1" i="0" u="none" strike="noStrike" kern="0" cap="none" spc="0" normalizeH="0" baseline="-25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</a:rPr>
              <a:t>1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US" sz="2400" b="1" kern="0" dirty="0">
                <a:solidFill>
                  <a:srgbClr val="0070C0"/>
                </a:solidFill>
              </a:rPr>
              <a:t>V </a:t>
            </a:r>
            <a:r>
              <a:rPr kumimoji="0" lang="en-US" sz="2400" b="1" i="0" u="none" strike="noStrike" kern="0" cap="none" spc="614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</a:rPr>
              <a:t>=</a:t>
            </a:r>
            <a:r>
              <a:rPr lang="fr-FR" sz="2400" b="1" dirty="0">
                <a:solidFill>
                  <a:srgbClr val="0070C0"/>
                </a:solidFill>
              </a:rPr>
              <a:t>90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r>
              <a:rPr lang="fr-FR" sz="2400" b="1" dirty="0">
                <a:solidFill>
                  <a:srgbClr val="0070C0"/>
                </a:solidFill>
              </a:rPr>
              <a:t> – 50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en-US" sz="2400" b="1" kern="0" dirty="0">
                <a:solidFill>
                  <a:srgbClr val="0070C0"/>
                </a:solidFill>
              </a:rPr>
              <a:t>V </a:t>
            </a:r>
            <a:r>
              <a:rPr lang="fr-FR" sz="2400" b="1" dirty="0">
                <a:solidFill>
                  <a:srgbClr val="0070C0"/>
                </a:solidFill>
              </a:rPr>
              <a:t>= 40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endParaRPr lang="fr-FR" sz="2400" b="1" dirty="0">
              <a:solidFill>
                <a:srgbClr val="0070C0"/>
              </a:solidFill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6645988" y="2590103"/>
            <a:ext cx="5037446" cy="3407030"/>
            <a:chOff x="5450323" y="2000228"/>
            <a:chExt cx="5047250" cy="3407030"/>
          </a:xfrm>
        </p:grpSpPr>
        <p:grpSp>
          <p:nvGrpSpPr>
            <p:cNvPr id="78" name="Group 77"/>
            <p:cNvGrpSpPr/>
            <p:nvPr/>
          </p:nvGrpSpPr>
          <p:grpSpPr>
            <a:xfrm>
              <a:off x="5450323" y="2000228"/>
              <a:ext cx="5047250" cy="3407030"/>
              <a:chOff x="5201766" y="1586150"/>
              <a:chExt cx="2536134" cy="1517908"/>
            </a:xfrm>
          </p:grpSpPr>
          <p:sp>
            <p:nvSpPr>
              <p:cNvPr id="81" name="Freeform 11544"/>
              <p:cNvSpPr/>
              <p:nvPr/>
            </p:nvSpPr>
            <p:spPr>
              <a:xfrm>
                <a:off x="5201768" y="3039631"/>
                <a:ext cx="677138" cy="64427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64427">
                    <a:moveTo>
                      <a:pt x="25" y="1181"/>
                    </a:moveTo>
                    <a:lnTo>
                      <a:pt x="25" y="15620"/>
                    </a:lnTo>
                    <a:cubicBezTo>
                      <a:pt x="25" y="42570"/>
                      <a:pt x="152259" y="64427"/>
                      <a:pt x="339013" y="64427"/>
                    </a:cubicBezTo>
                    <a:cubicBezTo>
                      <a:pt x="525754" y="64427"/>
                      <a:pt x="677138" y="42570"/>
                      <a:pt x="677138" y="15620"/>
                    </a:cubicBezTo>
                    <a:cubicBezTo>
                      <a:pt x="677138" y="14960"/>
                      <a:pt x="677023" y="14287"/>
                      <a:pt x="676833" y="13627"/>
                    </a:cubicBezTo>
                    <a:lnTo>
                      <a:pt x="676833" y="0"/>
                    </a:lnTo>
                    <a:lnTo>
                      <a:pt x="677138" y="0"/>
                    </a:lnTo>
                    <a:cubicBezTo>
                      <a:pt x="677138" y="26339"/>
                      <a:pt x="525551" y="42582"/>
                      <a:pt x="338568" y="42582"/>
                    </a:cubicBezTo>
                    <a:cubicBezTo>
                      <a:pt x="151586" y="42582"/>
                      <a:pt x="0" y="27076"/>
                      <a:pt x="0" y="724"/>
                    </a:cubicBezTo>
                    <a:close/>
                    <a:moveTo>
                      <a:pt x="25" y="1181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reeform 11545"/>
              <p:cNvSpPr/>
              <p:nvPr/>
            </p:nvSpPr>
            <p:spPr>
              <a:xfrm>
                <a:off x="5201766" y="2994118"/>
                <a:ext cx="677138" cy="95402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95402">
                    <a:moveTo>
                      <a:pt x="677138" y="47701"/>
                    </a:moveTo>
                    <a:cubicBezTo>
                      <a:pt x="677138" y="74053"/>
                      <a:pt x="525564" y="95402"/>
                      <a:pt x="338569" y="95402"/>
                    </a:cubicBezTo>
                    <a:cubicBezTo>
                      <a:pt x="151587" y="95402"/>
                      <a:pt x="0" y="74053"/>
                      <a:pt x="0" y="47701"/>
                    </a:cubicBezTo>
                    <a:cubicBezTo>
                      <a:pt x="0" y="21349"/>
                      <a:pt x="151587" y="0"/>
                      <a:pt x="338569" y="0"/>
                    </a:cubicBezTo>
                    <a:cubicBezTo>
                      <a:pt x="525564" y="0"/>
                      <a:pt x="677138" y="21349"/>
                      <a:pt x="677138" y="47701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0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83" name="Picture 11546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337352" y="2615649"/>
                <a:ext cx="442092" cy="449760"/>
              </a:xfrm>
              <a:prstGeom prst="rect">
                <a:avLst/>
              </a:prstGeom>
              <a:noFill/>
            </p:spPr>
          </p:pic>
          <p:sp>
            <p:nvSpPr>
              <p:cNvPr id="84" name="Freeform 11547"/>
              <p:cNvSpPr/>
              <p:nvPr/>
            </p:nvSpPr>
            <p:spPr>
              <a:xfrm>
                <a:off x="5350058" y="1616358"/>
                <a:ext cx="416699" cy="1436357"/>
              </a:xfrm>
              <a:custGeom>
                <a:avLst/>
                <a:gdLst/>
                <a:ahLst/>
                <a:cxnLst/>
                <a:rect l="0" t="0" r="0" b="0"/>
                <a:pathLst>
                  <a:path w="416699" h="1436357">
                    <a:moveTo>
                      <a:pt x="416699" y="0"/>
                    </a:moveTo>
                    <a:lnTo>
                      <a:pt x="416699" y="1403108"/>
                    </a:lnTo>
                    <a:cubicBezTo>
                      <a:pt x="416699" y="1421472"/>
                      <a:pt x="323418" y="1436357"/>
                      <a:pt x="208343" y="1436357"/>
                    </a:cubicBezTo>
                    <a:cubicBezTo>
                      <a:pt x="93281" y="1436357"/>
                      <a:pt x="0" y="1421472"/>
                      <a:pt x="0" y="1403108"/>
                    </a:cubicBezTo>
                    <a:lnTo>
                      <a:pt x="0" y="0"/>
                    </a:lnTo>
                  </a:path>
                </a:pathLst>
              </a:custGeom>
              <a:noFill/>
              <a:ln w="4889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Freeform 11548"/>
              <p:cNvSpPr/>
              <p:nvPr/>
            </p:nvSpPr>
            <p:spPr>
              <a:xfrm>
                <a:off x="5353200" y="2617156"/>
                <a:ext cx="411580" cy="23875"/>
              </a:xfrm>
              <a:custGeom>
                <a:avLst/>
                <a:gdLst/>
                <a:ahLst/>
                <a:cxnLst/>
                <a:rect l="0" t="0" r="0" b="0"/>
                <a:pathLst>
                  <a:path w="411580" h="23875">
                    <a:moveTo>
                      <a:pt x="204939" y="23875"/>
                    </a:moveTo>
                    <a:cubicBezTo>
                      <a:pt x="318591" y="23875"/>
                      <a:pt x="411580" y="16014"/>
                      <a:pt x="411580" y="12395"/>
                    </a:cubicBezTo>
                    <a:cubicBezTo>
                      <a:pt x="411580" y="8775"/>
                      <a:pt x="317842" y="0"/>
                      <a:pt x="204190" y="0"/>
                    </a:cubicBezTo>
                    <a:cubicBezTo>
                      <a:pt x="90538" y="0"/>
                      <a:pt x="0" y="8775"/>
                      <a:pt x="0" y="12395"/>
                    </a:cubicBezTo>
                    <a:cubicBezTo>
                      <a:pt x="0" y="16014"/>
                      <a:pt x="91287" y="23875"/>
                      <a:pt x="204939" y="23875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Freeform 11549"/>
              <p:cNvSpPr/>
              <p:nvPr/>
            </p:nvSpPr>
            <p:spPr>
              <a:xfrm>
                <a:off x="5418870" y="2988516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 11550"/>
              <p:cNvSpPr/>
              <p:nvPr/>
            </p:nvSpPr>
            <p:spPr>
              <a:xfrm>
                <a:off x="5418870" y="2899673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Freeform 11551"/>
              <p:cNvSpPr/>
              <p:nvPr/>
            </p:nvSpPr>
            <p:spPr>
              <a:xfrm>
                <a:off x="5418870" y="281083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Freeform 11552"/>
              <p:cNvSpPr/>
              <p:nvPr/>
            </p:nvSpPr>
            <p:spPr>
              <a:xfrm>
                <a:off x="5418870" y="272198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 11553"/>
              <p:cNvSpPr/>
              <p:nvPr/>
            </p:nvSpPr>
            <p:spPr>
              <a:xfrm>
                <a:off x="5418870" y="254430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reeform 11554"/>
              <p:cNvSpPr/>
              <p:nvPr/>
            </p:nvSpPr>
            <p:spPr>
              <a:xfrm>
                <a:off x="5418870" y="2455462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 11555"/>
              <p:cNvSpPr/>
              <p:nvPr/>
            </p:nvSpPr>
            <p:spPr>
              <a:xfrm>
                <a:off x="5418870" y="2366619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 11556"/>
              <p:cNvSpPr/>
              <p:nvPr/>
            </p:nvSpPr>
            <p:spPr>
              <a:xfrm>
                <a:off x="5418870" y="2277777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Freeform 11557"/>
              <p:cNvSpPr/>
              <p:nvPr/>
            </p:nvSpPr>
            <p:spPr>
              <a:xfrm>
                <a:off x="5418870" y="209996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Freeform 11558"/>
              <p:cNvSpPr/>
              <p:nvPr/>
            </p:nvSpPr>
            <p:spPr>
              <a:xfrm>
                <a:off x="5418870" y="201111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Freeform 11559"/>
              <p:cNvSpPr/>
              <p:nvPr/>
            </p:nvSpPr>
            <p:spPr>
              <a:xfrm>
                <a:off x="5418870" y="192227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Freeform 11560"/>
              <p:cNvSpPr/>
              <p:nvPr/>
            </p:nvSpPr>
            <p:spPr>
              <a:xfrm>
                <a:off x="5418870" y="183343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 11561"/>
              <p:cNvSpPr/>
              <p:nvPr/>
            </p:nvSpPr>
            <p:spPr>
              <a:xfrm>
                <a:off x="5386609" y="2633256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Freeform 11562"/>
              <p:cNvSpPr/>
              <p:nvPr/>
            </p:nvSpPr>
            <p:spPr>
              <a:xfrm>
                <a:off x="5386609" y="218843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 11563"/>
              <p:cNvSpPr/>
              <p:nvPr/>
            </p:nvSpPr>
            <p:spPr>
              <a:xfrm>
                <a:off x="5386609" y="1749984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Freeform 11564"/>
              <p:cNvSpPr/>
              <p:nvPr/>
            </p:nvSpPr>
            <p:spPr>
              <a:xfrm>
                <a:off x="5386609" y="218830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Freeform 11565"/>
              <p:cNvSpPr/>
              <p:nvPr/>
            </p:nvSpPr>
            <p:spPr>
              <a:xfrm>
                <a:off x="5386609" y="1749853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11566"/>
              <p:cNvSpPr/>
              <p:nvPr/>
            </p:nvSpPr>
            <p:spPr>
              <a:xfrm>
                <a:off x="5349720" y="1586150"/>
                <a:ext cx="417068" cy="47776"/>
              </a:xfrm>
              <a:custGeom>
                <a:avLst/>
                <a:gdLst/>
                <a:ahLst/>
                <a:cxnLst/>
                <a:rect l="0" t="0" r="0" b="0"/>
                <a:pathLst>
                  <a:path w="417068" h="47776">
                    <a:moveTo>
                      <a:pt x="0" y="23888"/>
                    </a:moveTo>
                    <a:cubicBezTo>
                      <a:pt x="0" y="23888"/>
                      <a:pt x="58864" y="0"/>
                      <a:pt x="217081" y="0"/>
                    </a:cubicBezTo>
                    <a:cubicBezTo>
                      <a:pt x="375297" y="0"/>
                      <a:pt x="417068" y="23888"/>
                      <a:pt x="417068" y="23888"/>
                    </a:cubicBezTo>
                    <a:cubicBezTo>
                      <a:pt x="417068" y="23888"/>
                      <a:pt x="358838" y="47776"/>
                      <a:pt x="219608" y="46849"/>
                    </a:cubicBezTo>
                    <a:cubicBezTo>
                      <a:pt x="80378" y="45935"/>
                      <a:pt x="0" y="23888"/>
                      <a:pt x="0" y="23888"/>
                    </a:cubicBezTo>
                    <a:close/>
                    <a:moveTo>
                      <a:pt x="0" y="23888"/>
                    </a:moveTo>
                  </a:path>
                </a:pathLst>
              </a:custGeom>
              <a:noFill/>
              <a:ln w="4889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11567"/>
              <p:cNvSpPr/>
              <p:nvPr/>
            </p:nvSpPr>
            <p:spPr>
              <a:xfrm>
                <a:off x="6641615" y="3039631"/>
                <a:ext cx="677138" cy="64427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64427">
                    <a:moveTo>
                      <a:pt x="25" y="1181"/>
                    </a:moveTo>
                    <a:lnTo>
                      <a:pt x="25" y="15620"/>
                    </a:lnTo>
                    <a:cubicBezTo>
                      <a:pt x="25" y="42570"/>
                      <a:pt x="152259" y="64427"/>
                      <a:pt x="339013" y="64427"/>
                    </a:cubicBezTo>
                    <a:cubicBezTo>
                      <a:pt x="525754" y="64427"/>
                      <a:pt x="677138" y="42570"/>
                      <a:pt x="677138" y="15620"/>
                    </a:cubicBezTo>
                    <a:cubicBezTo>
                      <a:pt x="677138" y="14960"/>
                      <a:pt x="677023" y="14287"/>
                      <a:pt x="676833" y="13627"/>
                    </a:cubicBezTo>
                    <a:lnTo>
                      <a:pt x="676833" y="0"/>
                    </a:lnTo>
                    <a:lnTo>
                      <a:pt x="677138" y="0"/>
                    </a:lnTo>
                    <a:cubicBezTo>
                      <a:pt x="677138" y="26339"/>
                      <a:pt x="525551" y="42582"/>
                      <a:pt x="338568" y="42582"/>
                    </a:cubicBezTo>
                    <a:cubicBezTo>
                      <a:pt x="151586" y="42582"/>
                      <a:pt x="0" y="27076"/>
                      <a:pt x="0" y="724"/>
                    </a:cubicBezTo>
                    <a:close/>
                    <a:moveTo>
                      <a:pt x="25" y="1181"/>
                    </a:moveTo>
                  </a:path>
                </a:pathLst>
              </a:custGeom>
              <a:solidFill>
                <a:srgbClr val="BEC0C2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11568"/>
              <p:cNvSpPr/>
              <p:nvPr/>
            </p:nvSpPr>
            <p:spPr>
              <a:xfrm>
                <a:off x="6641615" y="2994118"/>
                <a:ext cx="677138" cy="95402"/>
              </a:xfrm>
              <a:custGeom>
                <a:avLst/>
                <a:gdLst/>
                <a:ahLst/>
                <a:cxnLst/>
                <a:rect l="0" t="0" r="0" b="0"/>
                <a:pathLst>
                  <a:path w="677138" h="95402">
                    <a:moveTo>
                      <a:pt x="677138" y="47701"/>
                    </a:moveTo>
                    <a:cubicBezTo>
                      <a:pt x="677138" y="74053"/>
                      <a:pt x="525564" y="95402"/>
                      <a:pt x="338569" y="95402"/>
                    </a:cubicBezTo>
                    <a:cubicBezTo>
                      <a:pt x="151587" y="95402"/>
                      <a:pt x="0" y="74053"/>
                      <a:pt x="0" y="47701"/>
                    </a:cubicBezTo>
                    <a:cubicBezTo>
                      <a:pt x="0" y="21349"/>
                      <a:pt x="151587" y="0"/>
                      <a:pt x="338569" y="0"/>
                    </a:cubicBezTo>
                    <a:cubicBezTo>
                      <a:pt x="525564" y="0"/>
                      <a:pt x="677138" y="21349"/>
                      <a:pt x="677138" y="47701"/>
                    </a:cubicBezTo>
                  </a:path>
                </a:pathLst>
              </a:custGeom>
              <a:solidFill>
                <a:srgbClr val="CDCDC8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6" name="Picture 11569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777201" y="2261218"/>
                <a:ext cx="442089" cy="804191"/>
              </a:xfrm>
              <a:prstGeom prst="rect">
                <a:avLst/>
              </a:prstGeom>
              <a:noFill/>
            </p:spPr>
          </p:pic>
          <p:sp>
            <p:nvSpPr>
              <p:cNvPr id="107" name="Freeform 11570"/>
              <p:cNvSpPr/>
              <p:nvPr/>
            </p:nvSpPr>
            <p:spPr>
              <a:xfrm>
                <a:off x="6789905" y="1616358"/>
                <a:ext cx="416699" cy="1436357"/>
              </a:xfrm>
              <a:custGeom>
                <a:avLst/>
                <a:gdLst/>
                <a:ahLst/>
                <a:cxnLst/>
                <a:rect l="0" t="0" r="0" b="0"/>
                <a:pathLst>
                  <a:path w="416699" h="1436357">
                    <a:moveTo>
                      <a:pt x="416699" y="0"/>
                    </a:moveTo>
                    <a:lnTo>
                      <a:pt x="416699" y="1403108"/>
                    </a:lnTo>
                    <a:cubicBezTo>
                      <a:pt x="416699" y="1421472"/>
                      <a:pt x="323418" y="1436357"/>
                      <a:pt x="208343" y="1436357"/>
                    </a:cubicBezTo>
                    <a:cubicBezTo>
                      <a:pt x="93281" y="1436357"/>
                      <a:pt x="0" y="1421472"/>
                      <a:pt x="0" y="1403108"/>
                    </a:cubicBezTo>
                    <a:lnTo>
                      <a:pt x="0" y="0"/>
                    </a:lnTo>
                  </a:path>
                </a:pathLst>
              </a:custGeom>
              <a:noFill/>
              <a:ln w="4889" cap="flat" cmpd="sng" algn="ctr">
                <a:solidFill>
                  <a:srgbClr val="222224">
                    <a:alpha val="100000"/>
                  </a:srgbClr>
                </a:solidFill>
                <a:prstDash val="solid"/>
                <a:miter lim="1270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Freeform 11571"/>
              <p:cNvSpPr/>
              <p:nvPr/>
            </p:nvSpPr>
            <p:spPr>
              <a:xfrm>
                <a:off x="6793047" y="2262721"/>
                <a:ext cx="411580" cy="23875"/>
              </a:xfrm>
              <a:custGeom>
                <a:avLst/>
                <a:gdLst/>
                <a:ahLst/>
                <a:cxnLst/>
                <a:rect l="0" t="0" r="0" b="0"/>
                <a:pathLst>
                  <a:path w="411580" h="23875">
                    <a:moveTo>
                      <a:pt x="204939" y="23875"/>
                    </a:moveTo>
                    <a:cubicBezTo>
                      <a:pt x="318591" y="23875"/>
                      <a:pt x="411580" y="16014"/>
                      <a:pt x="411580" y="12395"/>
                    </a:cubicBezTo>
                    <a:cubicBezTo>
                      <a:pt x="411580" y="8775"/>
                      <a:pt x="317842" y="0"/>
                      <a:pt x="204190" y="0"/>
                    </a:cubicBezTo>
                    <a:cubicBezTo>
                      <a:pt x="90538" y="0"/>
                      <a:pt x="0" y="8775"/>
                      <a:pt x="0" y="12395"/>
                    </a:cubicBezTo>
                    <a:cubicBezTo>
                      <a:pt x="0" y="16014"/>
                      <a:pt x="91287" y="23875"/>
                      <a:pt x="204939" y="23875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4889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Freeform 11572"/>
              <p:cNvSpPr/>
              <p:nvPr/>
            </p:nvSpPr>
            <p:spPr>
              <a:xfrm>
                <a:off x="6858718" y="2988516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11573"/>
              <p:cNvSpPr/>
              <p:nvPr/>
            </p:nvSpPr>
            <p:spPr>
              <a:xfrm>
                <a:off x="6858718" y="2899673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11574"/>
              <p:cNvSpPr/>
              <p:nvPr/>
            </p:nvSpPr>
            <p:spPr>
              <a:xfrm>
                <a:off x="6858718" y="281083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11575"/>
              <p:cNvSpPr/>
              <p:nvPr/>
            </p:nvSpPr>
            <p:spPr>
              <a:xfrm>
                <a:off x="6858718" y="272198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Freeform 11576"/>
              <p:cNvSpPr/>
              <p:nvPr/>
            </p:nvSpPr>
            <p:spPr>
              <a:xfrm>
                <a:off x="6858718" y="254430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 11577"/>
              <p:cNvSpPr/>
              <p:nvPr/>
            </p:nvSpPr>
            <p:spPr>
              <a:xfrm>
                <a:off x="6858718" y="2455462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 11578"/>
              <p:cNvSpPr/>
              <p:nvPr/>
            </p:nvSpPr>
            <p:spPr>
              <a:xfrm>
                <a:off x="6858718" y="2366619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Freeform 11579"/>
              <p:cNvSpPr/>
              <p:nvPr/>
            </p:nvSpPr>
            <p:spPr>
              <a:xfrm>
                <a:off x="6858718" y="2277777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11580"/>
              <p:cNvSpPr/>
              <p:nvPr/>
            </p:nvSpPr>
            <p:spPr>
              <a:xfrm>
                <a:off x="6858718" y="2099961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11581"/>
              <p:cNvSpPr/>
              <p:nvPr/>
            </p:nvSpPr>
            <p:spPr>
              <a:xfrm>
                <a:off x="6858718" y="201111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11582"/>
              <p:cNvSpPr/>
              <p:nvPr/>
            </p:nvSpPr>
            <p:spPr>
              <a:xfrm>
                <a:off x="6858718" y="1922278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Freeform 11583"/>
              <p:cNvSpPr/>
              <p:nvPr/>
            </p:nvSpPr>
            <p:spPr>
              <a:xfrm>
                <a:off x="6858718" y="1833434"/>
                <a:ext cx="32270" cy="0"/>
              </a:xfrm>
              <a:custGeom>
                <a:avLst/>
                <a:gdLst/>
                <a:ahLst/>
                <a:cxnLst/>
                <a:rect l="0" t="0" r="0" b="0"/>
                <a:pathLst>
                  <a:path w="32270">
                    <a:moveTo>
                      <a:pt x="0" y="0"/>
                    </a:moveTo>
                    <a:lnTo>
                      <a:pt x="32270" y="0"/>
                    </a:lnTo>
                  </a:path>
                </a:pathLst>
              </a:custGeom>
              <a:noFill/>
              <a:ln w="3454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 11584"/>
              <p:cNvSpPr/>
              <p:nvPr/>
            </p:nvSpPr>
            <p:spPr>
              <a:xfrm>
                <a:off x="6826456" y="2633256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Freeform 11585"/>
              <p:cNvSpPr/>
              <p:nvPr/>
            </p:nvSpPr>
            <p:spPr>
              <a:xfrm>
                <a:off x="6826456" y="218843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Freeform 11586"/>
              <p:cNvSpPr/>
              <p:nvPr/>
            </p:nvSpPr>
            <p:spPr>
              <a:xfrm>
                <a:off x="6826456" y="1749984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11587"/>
              <p:cNvSpPr/>
              <p:nvPr/>
            </p:nvSpPr>
            <p:spPr>
              <a:xfrm>
                <a:off x="6826456" y="2188300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11588"/>
              <p:cNvSpPr/>
              <p:nvPr/>
            </p:nvSpPr>
            <p:spPr>
              <a:xfrm>
                <a:off x="6826456" y="1749853"/>
                <a:ext cx="93344" cy="0"/>
              </a:xfrm>
              <a:custGeom>
                <a:avLst/>
                <a:gdLst/>
                <a:ahLst/>
                <a:cxnLst/>
                <a:rect l="0" t="0" r="0" b="0"/>
                <a:pathLst>
                  <a:path w="93344">
                    <a:moveTo>
                      <a:pt x="0" y="0"/>
                    </a:moveTo>
                    <a:lnTo>
                      <a:pt x="93344" y="0"/>
                    </a:lnTo>
                  </a:path>
                </a:pathLst>
              </a:custGeom>
              <a:noFill/>
              <a:ln w="4902" cap="rnd" cmpd="sng" algn="ctr">
                <a:solidFill>
                  <a:srgbClr val="373535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11589"/>
              <p:cNvSpPr/>
              <p:nvPr/>
            </p:nvSpPr>
            <p:spPr>
              <a:xfrm>
                <a:off x="6789568" y="1586150"/>
                <a:ext cx="417068" cy="47776"/>
              </a:xfrm>
              <a:custGeom>
                <a:avLst/>
                <a:gdLst/>
                <a:ahLst/>
                <a:cxnLst/>
                <a:rect l="0" t="0" r="0" b="0"/>
                <a:pathLst>
                  <a:path w="417068" h="47776">
                    <a:moveTo>
                      <a:pt x="0" y="23888"/>
                    </a:moveTo>
                    <a:cubicBezTo>
                      <a:pt x="0" y="23888"/>
                      <a:pt x="58864" y="0"/>
                      <a:pt x="217081" y="0"/>
                    </a:cubicBezTo>
                    <a:cubicBezTo>
                      <a:pt x="375297" y="0"/>
                      <a:pt x="417068" y="23888"/>
                      <a:pt x="417068" y="23888"/>
                    </a:cubicBezTo>
                    <a:cubicBezTo>
                      <a:pt x="417068" y="23888"/>
                      <a:pt x="358838" y="47776"/>
                      <a:pt x="219608" y="46849"/>
                    </a:cubicBezTo>
                    <a:cubicBezTo>
                      <a:pt x="80378" y="45935"/>
                      <a:pt x="0" y="23888"/>
                      <a:pt x="0" y="23888"/>
                    </a:cubicBezTo>
                    <a:close/>
                    <a:moveTo>
                      <a:pt x="0" y="23888"/>
                    </a:moveTo>
                  </a:path>
                </a:pathLst>
              </a:custGeom>
              <a:noFill/>
              <a:ln w="4889" cap="rnd" cmpd="sng" algn="ctr">
                <a:solidFill>
                  <a:srgbClr val="222224">
                    <a:alpha val="100000"/>
                  </a:srgbClr>
                </a:solidFill>
                <a:prstDash val="solid"/>
                <a:rou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Freeform 11590"/>
              <p:cNvSpPr/>
              <p:nvPr/>
            </p:nvSpPr>
            <p:spPr>
              <a:xfrm>
                <a:off x="5697279" y="2821969"/>
                <a:ext cx="222237" cy="0"/>
              </a:xfrm>
              <a:custGeom>
                <a:avLst/>
                <a:gdLst/>
                <a:ahLst/>
                <a:cxnLst/>
                <a:rect l="0" t="0" r="0" b="0"/>
                <a:pathLst>
                  <a:path w="222237">
                    <a:moveTo>
                      <a:pt x="222237" y="0"/>
                    </a:moveTo>
                    <a:lnTo>
                      <a:pt x="0" y="0"/>
                    </a:lnTo>
                  </a:path>
                </a:pathLst>
              </a:custGeom>
              <a:noFill/>
              <a:ln w="6057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28" name="Picture 11591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624905" y="2780173"/>
                <a:ext cx="105333" cy="83591"/>
              </a:xfrm>
              <a:prstGeom prst="rect">
                <a:avLst/>
              </a:prstGeom>
              <a:noFill/>
            </p:spPr>
          </p:pic>
          <p:sp>
            <p:nvSpPr>
              <p:cNvPr id="129" name="Freeform 11592"/>
              <p:cNvSpPr/>
              <p:nvPr/>
            </p:nvSpPr>
            <p:spPr>
              <a:xfrm>
                <a:off x="6905528" y="2715227"/>
                <a:ext cx="208748" cy="338391"/>
              </a:xfrm>
              <a:custGeom>
                <a:avLst/>
                <a:gdLst/>
                <a:ahLst/>
                <a:cxnLst/>
                <a:rect l="0" t="0" r="0" b="0"/>
                <a:pathLst>
                  <a:path w="208748" h="338391">
                    <a:moveTo>
                      <a:pt x="44411" y="0"/>
                    </a:moveTo>
                    <a:cubicBezTo>
                      <a:pt x="19888" y="0"/>
                      <a:pt x="0" y="19862"/>
                      <a:pt x="0" y="44399"/>
                    </a:cubicBezTo>
                    <a:lnTo>
                      <a:pt x="0" y="293979"/>
                    </a:lnTo>
                    <a:cubicBezTo>
                      <a:pt x="0" y="318490"/>
                      <a:pt x="19888" y="338391"/>
                      <a:pt x="44411" y="338391"/>
                    </a:cubicBezTo>
                    <a:lnTo>
                      <a:pt x="164337" y="338391"/>
                    </a:lnTo>
                    <a:cubicBezTo>
                      <a:pt x="188860" y="338391"/>
                      <a:pt x="208748" y="318490"/>
                      <a:pt x="208748" y="293979"/>
                    </a:cubicBezTo>
                    <a:lnTo>
                      <a:pt x="208748" y="44399"/>
                    </a:lnTo>
                    <a:cubicBezTo>
                      <a:pt x="208748" y="19862"/>
                      <a:pt x="188860" y="0"/>
                      <a:pt x="164337" y="0"/>
                    </a:cubicBezTo>
                    <a:close/>
                    <a:moveTo>
                      <a:pt x="44411" y="0"/>
                    </a:moveTo>
                  </a:path>
                </a:pathLst>
              </a:custGeom>
              <a:solidFill>
                <a:srgbClr val="FDB73A">
                  <a:alpha val="100000"/>
                </a:srgbClr>
              </a:solidFill>
              <a:ln w="6057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Freeform 11593"/>
              <p:cNvSpPr/>
              <p:nvPr/>
            </p:nvSpPr>
            <p:spPr>
              <a:xfrm>
                <a:off x="7044380" y="2831921"/>
                <a:ext cx="311137" cy="749"/>
              </a:xfrm>
              <a:custGeom>
                <a:avLst/>
                <a:gdLst/>
                <a:ahLst/>
                <a:cxnLst/>
                <a:rect l="0" t="0" r="0" b="0"/>
                <a:pathLst>
                  <a:path w="311137" h="749">
                    <a:moveTo>
                      <a:pt x="311137" y="0"/>
                    </a:moveTo>
                    <a:lnTo>
                      <a:pt x="0" y="749"/>
                    </a:lnTo>
                  </a:path>
                </a:pathLst>
              </a:custGeom>
              <a:noFill/>
              <a:ln w="6057" cap="flat" cmpd="sng" algn="ctr">
                <a:solidFill>
                  <a:srgbClr val="016AB3">
                    <a:alpha val="100000"/>
                  </a:srgbClr>
                </a:solidFill>
                <a:prstDash val="solid"/>
                <a:miter lim="50800"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fr-FR" sz="4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31" name="Picture 11594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972018" y="2790828"/>
                <a:ext cx="105409" cy="83579"/>
              </a:xfrm>
              <a:prstGeom prst="rect">
                <a:avLst/>
              </a:prstGeom>
              <a:noFill/>
            </p:spPr>
          </p:pic>
          <p:sp>
            <p:nvSpPr>
              <p:cNvPr id="132" name="Rectangle 12165"/>
              <p:cNvSpPr/>
              <p:nvPr/>
            </p:nvSpPr>
            <p:spPr>
              <a:xfrm>
                <a:off x="7385158" y="2626239"/>
                <a:ext cx="352742" cy="41136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Corps </a:t>
                </a:r>
                <a:r>
                  <a:rPr kumimoji="0" lang="en-US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en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2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cuivre</a:t>
                </a: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 </a:t>
                </a:r>
              </a:p>
            </p:txBody>
          </p:sp>
          <p:sp>
            <p:nvSpPr>
              <p:cNvPr id="133" name="Rectangle 12169"/>
              <p:cNvSpPr/>
              <p:nvPr/>
            </p:nvSpPr>
            <p:spPr>
              <a:xfrm>
                <a:off x="5623358" y="1612677"/>
                <a:ext cx="125654" cy="10969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134" name="Rectangle 12170"/>
              <p:cNvSpPr/>
              <p:nvPr/>
            </p:nvSpPr>
            <p:spPr>
              <a:xfrm>
                <a:off x="5494726" y="1697231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150</a:t>
                </a:r>
              </a:p>
            </p:txBody>
          </p:sp>
          <p:sp>
            <p:nvSpPr>
              <p:cNvPr id="135" name="Rectangle 12171"/>
              <p:cNvSpPr/>
              <p:nvPr/>
            </p:nvSpPr>
            <p:spPr>
              <a:xfrm>
                <a:off x="5494726" y="2121173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100</a:t>
                </a:r>
              </a:p>
            </p:txBody>
          </p:sp>
          <p:sp>
            <p:nvSpPr>
              <p:cNvPr id="136" name="Rectangle 12172"/>
              <p:cNvSpPr/>
              <p:nvPr/>
            </p:nvSpPr>
            <p:spPr>
              <a:xfrm>
                <a:off x="5494726" y="2580088"/>
                <a:ext cx="91824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  <p:sp>
            <p:nvSpPr>
              <p:cNvPr id="137" name="Rectangle 12173"/>
              <p:cNvSpPr/>
              <p:nvPr/>
            </p:nvSpPr>
            <p:spPr>
              <a:xfrm>
                <a:off x="7063205" y="1612677"/>
                <a:ext cx="125654" cy="10969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mL</a:t>
                </a:r>
              </a:p>
            </p:txBody>
          </p:sp>
          <p:sp>
            <p:nvSpPr>
              <p:cNvPr id="138" name="Rectangle 12174"/>
              <p:cNvSpPr/>
              <p:nvPr/>
            </p:nvSpPr>
            <p:spPr>
              <a:xfrm>
                <a:off x="6934575" y="1697231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150</a:t>
                </a:r>
              </a:p>
            </p:txBody>
          </p:sp>
          <p:sp>
            <p:nvSpPr>
              <p:cNvPr id="139" name="Rectangle 12175"/>
              <p:cNvSpPr/>
              <p:nvPr/>
            </p:nvSpPr>
            <p:spPr>
              <a:xfrm>
                <a:off x="6934575" y="2121173"/>
                <a:ext cx="137736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100</a:t>
                </a:r>
              </a:p>
            </p:txBody>
          </p:sp>
          <p:sp>
            <p:nvSpPr>
              <p:cNvPr id="140" name="Rectangle 12176"/>
              <p:cNvSpPr/>
              <p:nvPr/>
            </p:nvSpPr>
            <p:spPr>
              <a:xfrm>
                <a:off x="6934575" y="2580088"/>
                <a:ext cx="91824" cy="95985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50</a:t>
                </a:r>
              </a:p>
            </p:txBody>
          </p:sp>
          <p:sp>
            <p:nvSpPr>
              <p:cNvPr id="141" name="Rectangle 12177"/>
              <p:cNvSpPr/>
              <p:nvPr/>
            </p:nvSpPr>
            <p:spPr>
              <a:xfrm>
                <a:off x="5957825" y="2720008"/>
                <a:ext cx="192509" cy="137122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Eau</a:t>
                </a:r>
              </a:p>
            </p:txBody>
          </p:sp>
        </p:grpSp>
        <p:sp>
          <p:nvSpPr>
            <p:cNvPr id="79" name="Flowchart: Stored Data 78"/>
            <p:cNvSpPr/>
            <p:nvPr/>
          </p:nvSpPr>
          <p:spPr>
            <a:xfrm rot="16200000">
              <a:off x="5769817" y="4230294"/>
              <a:ext cx="786007" cy="815958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0" name="Flowchart: Stored Data 79"/>
            <p:cNvSpPr/>
            <p:nvPr/>
          </p:nvSpPr>
          <p:spPr>
            <a:xfrm rot="16200000">
              <a:off x="8632273" y="3424918"/>
              <a:ext cx="786007" cy="814778"/>
            </a:xfrm>
            <a:prstGeom prst="flowChartOnlineStorage">
              <a:avLst/>
            </a:prstGeom>
            <a:solidFill>
              <a:srgbClr val="86CFE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7530746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400" b="1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Pratique autonome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10min</a:t>
              </a:r>
            </a:p>
          </p:txBody>
        </p:sp>
      </p:grpSp>
      <p:pic>
        <p:nvPicPr>
          <p:cNvPr id="6" name="Picture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Prenez vos livrets page 31 et répondez individuellement aux questions de l’exercice 2. 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727478" y="60171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·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réalise l’expérience devant les élèves si le matériel est disponible.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. 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3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39" name="ZoneTexte 38"/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910524" y="423555"/>
            <a:ext cx="9742310" cy="5922740"/>
            <a:chOff x="1778921" y="1134602"/>
            <a:chExt cx="7189588" cy="4576398"/>
          </a:xfrm>
        </p:grpSpPr>
        <p:sp>
          <p:nvSpPr>
            <p:cNvPr id="11" name="Freeform 11479"/>
            <p:cNvSpPr/>
            <p:nvPr/>
          </p:nvSpPr>
          <p:spPr>
            <a:xfrm>
              <a:off x="1901926" y="1414215"/>
              <a:ext cx="7066583" cy="4238440"/>
            </a:xfrm>
            <a:custGeom>
              <a:avLst/>
              <a:gdLst/>
              <a:ahLst/>
              <a:cxnLst/>
              <a:rect l="0" t="0" r="0" b="0"/>
              <a:pathLst>
                <a:path w="6611301" h="4267542">
                  <a:moveTo>
                    <a:pt x="157200" y="42036"/>
                  </a:moveTo>
                  <a:lnTo>
                    <a:pt x="78600" y="42036"/>
                  </a:lnTo>
                  <a:cubicBezTo>
                    <a:pt x="35192" y="42036"/>
                    <a:pt x="0" y="90384"/>
                    <a:pt x="0" y="150036"/>
                  </a:cubicBezTo>
                  <a:lnTo>
                    <a:pt x="0" y="4159541"/>
                  </a:lnTo>
                  <a:cubicBezTo>
                    <a:pt x="0" y="4219180"/>
                    <a:pt x="48349" y="4267542"/>
                    <a:pt x="108001" y="4267542"/>
                  </a:cubicBezTo>
                  <a:lnTo>
                    <a:pt x="6503301" y="4267542"/>
                  </a:lnTo>
                  <a:cubicBezTo>
                    <a:pt x="6562940" y="4267542"/>
                    <a:pt x="6611301" y="4219180"/>
                    <a:pt x="6611301" y="4159541"/>
                  </a:cubicBezTo>
                  <a:lnTo>
                    <a:pt x="6611301" y="107999"/>
                  </a:lnTo>
                  <a:cubicBezTo>
                    <a:pt x="6611301" y="48360"/>
                    <a:pt x="6562940" y="0"/>
                    <a:pt x="6503301" y="0"/>
                  </a:cubicBezTo>
                  <a:lnTo>
                    <a:pt x="5302046" y="0"/>
                  </a:lnTo>
                </a:path>
              </a:pathLst>
            </a:custGeom>
            <a:noFill/>
            <a:ln w="12700" cap="flat" cmpd="sng" algn="ctr">
              <a:solidFill>
                <a:srgbClr val="BA86BB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1480"/>
            <p:cNvSpPr/>
            <p:nvPr/>
          </p:nvSpPr>
          <p:spPr>
            <a:xfrm>
              <a:off x="7178576" y="1388818"/>
              <a:ext cx="54298" cy="50454"/>
            </a:xfrm>
            <a:custGeom>
              <a:avLst/>
              <a:gdLst/>
              <a:ahLst/>
              <a:cxnLst/>
              <a:rect l="0" t="0" r="0" b="0"/>
              <a:pathLst>
                <a:path w="50800" h="50800">
                  <a:moveTo>
                    <a:pt x="25400" y="50800"/>
                  </a:moveTo>
                  <a:cubicBezTo>
                    <a:pt x="39433" y="50800"/>
                    <a:pt x="50800" y="39434"/>
                    <a:pt x="50800" y="25400"/>
                  </a:cubicBezTo>
                  <a:cubicBezTo>
                    <a:pt x="50800" y="11380"/>
                    <a:pt x="39433" y="0"/>
                    <a:pt x="25400" y="0"/>
                  </a:cubicBezTo>
                  <a:cubicBezTo>
                    <a:pt x="11367" y="0"/>
                    <a:pt x="0" y="11380"/>
                    <a:pt x="0" y="25400"/>
                  </a:cubicBezTo>
                  <a:cubicBezTo>
                    <a:pt x="0" y="39434"/>
                    <a:pt x="11367" y="50800"/>
                    <a:pt x="25400" y="50800"/>
                  </a:cubicBezTo>
                </a:path>
              </a:pathLst>
            </a:custGeom>
            <a:solidFill>
              <a:srgbClr val="BA86BB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1481"/>
            <p:cNvSpPr/>
            <p:nvPr/>
          </p:nvSpPr>
          <p:spPr>
            <a:xfrm>
              <a:off x="2040929" y="1652334"/>
              <a:ext cx="6703002" cy="1927641"/>
            </a:xfrm>
            <a:custGeom>
              <a:avLst/>
              <a:gdLst/>
              <a:ahLst/>
              <a:cxnLst/>
              <a:rect l="0" t="0" r="0" b="0"/>
              <a:pathLst>
                <a:path w="6271145" h="1940877">
                  <a:moveTo>
                    <a:pt x="0" y="0"/>
                  </a:moveTo>
                  <a:lnTo>
                    <a:pt x="0" y="1832876"/>
                  </a:lnTo>
                  <a:cubicBezTo>
                    <a:pt x="0" y="1892528"/>
                    <a:pt x="48348" y="1940877"/>
                    <a:pt x="108000" y="1940877"/>
                  </a:cubicBezTo>
                  <a:lnTo>
                    <a:pt x="6163144" y="1940877"/>
                  </a:lnTo>
                  <a:cubicBezTo>
                    <a:pt x="6222796" y="1940877"/>
                    <a:pt x="6271145" y="1892528"/>
                    <a:pt x="6271145" y="1832876"/>
                  </a:cubicBezTo>
                  <a:lnTo>
                    <a:pt x="6271145" y="108000"/>
                  </a:lnTo>
                  <a:cubicBezTo>
                    <a:pt x="6271145" y="48348"/>
                    <a:pt x="6222796" y="0"/>
                    <a:pt x="6163144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1482"/>
            <p:cNvSpPr/>
            <p:nvPr/>
          </p:nvSpPr>
          <p:spPr>
            <a:xfrm>
              <a:off x="2033750" y="1606544"/>
              <a:ext cx="6703002" cy="1927641"/>
            </a:xfrm>
            <a:custGeom>
              <a:avLst/>
              <a:gdLst/>
              <a:ahLst/>
              <a:cxnLst/>
              <a:rect l="0" t="0" r="0" b="0"/>
              <a:pathLst>
                <a:path w="6271145" h="1940877">
                  <a:moveTo>
                    <a:pt x="0" y="0"/>
                  </a:moveTo>
                  <a:lnTo>
                    <a:pt x="0" y="1832876"/>
                  </a:lnTo>
                  <a:cubicBezTo>
                    <a:pt x="0" y="1892528"/>
                    <a:pt x="48348" y="1940877"/>
                    <a:pt x="108000" y="1940877"/>
                  </a:cubicBezTo>
                  <a:lnTo>
                    <a:pt x="6163144" y="1940877"/>
                  </a:lnTo>
                  <a:cubicBezTo>
                    <a:pt x="6222796" y="1940877"/>
                    <a:pt x="6271145" y="1892528"/>
                    <a:pt x="6271145" y="1832876"/>
                  </a:cubicBezTo>
                  <a:lnTo>
                    <a:pt x="6271145" y="108000"/>
                  </a:lnTo>
                  <a:cubicBezTo>
                    <a:pt x="6271145" y="48348"/>
                    <a:pt x="6222796" y="0"/>
                    <a:pt x="6163144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6350" cap="flat" cmpd="sng" algn="ctr">
              <a:solidFill>
                <a:srgbClr val="AE6EAD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1483"/>
            <p:cNvSpPr/>
            <p:nvPr/>
          </p:nvSpPr>
          <p:spPr>
            <a:xfrm>
              <a:off x="1897130" y="1301945"/>
              <a:ext cx="2171279" cy="250287"/>
            </a:xfrm>
            <a:custGeom>
              <a:avLst/>
              <a:gdLst/>
              <a:ahLst/>
              <a:cxnLst/>
              <a:rect l="0" t="0" r="0" b="0"/>
              <a:pathLst>
                <a:path w="2031389" h="252006">
                  <a:moveTo>
                    <a:pt x="125996" y="0"/>
                  </a:moveTo>
                  <a:cubicBezTo>
                    <a:pt x="56413" y="0"/>
                    <a:pt x="0" y="56413"/>
                    <a:pt x="0" y="125996"/>
                  </a:cubicBezTo>
                  <a:cubicBezTo>
                    <a:pt x="0" y="195592"/>
                    <a:pt x="56413" y="252006"/>
                    <a:pt x="125996" y="252006"/>
                  </a:cubicBezTo>
                  <a:lnTo>
                    <a:pt x="1905393" y="252006"/>
                  </a:lnTo>
                  <a:cubicBezTo>
                    <a:pt x="1974976" y="252006"/>
                    <a:pt x="2031389" y="195592"/>
                    <a:pt x="2031389" y="125996"/>
                  </a:cubicBezTo>
                  <a:cubicBezTo>
                    <a:pt x="2031389" y="56413"/>
                    <a:pt x="1974976" y="0"/>
                    <a:pt x="1905393" y="0"/>
                  </a:cubicBezTo>
                  <a:close/>
                  <a:moveTo>
                    <a:pt x="125996" y="0"/>
                  </a:moveTo>
                </a:path>
              </a:pathLst>
            </a:custGeom>
            <a:solidFill>
              <a:srgbClr val="AE6EAD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Picture 11484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81688" y="1171433"/>
              <a:ext cx="414839" cy="409683"/>
            </a:xfrm>
            <a:prstGeom prst="rect">
              <a:avLst/>
            </a:prstGeom>
            <a:noFill/>
          </p:spPr>
        </p:pic>
        <p:sp>
          <p:nvSpPr>
            <p:cNvPr id="17" name="Freeform 11485"/>
            <p:cNvSpPr/>
            <p:nvPr/>
          </p:nvSpPr>
          <p:spPr>
            <a:xfrm>
              <a:off x="1844868" y="1134602"/>
              <a:ext cx="428330" cy="422624"/>
            </a:xfrm>
            <a:custGeom>
              <a:avLst/>
              <a:gdLst/>
              <a:ahLst/>
              <a:cxnLst/>
              <a:rect l="0" t="0" r="0" b="0"/>
              <a:pathLst>
                <a:path w="400734" h="425526">
                  <a:moveTo>
                    <a:pt x="200367" y="425526"/>
                  </a:moveTo>
                  <a:cubicBezTo>
                    <a:pt x="311022" y="425526"/>
                    <a:pt x="400734" y="330276"/>
                    <a:pt x="400734" y="212763"/>
                  </a:cubicBezTo>
                  <a:cubicBezTo>
                    <a:pt x="400734" y="95263"/>
                    <a:pt x="311022" y="0"/>
                    <a:pt x="200367" y="0"/>
                  </a:cubicBezTo>
                  <a:cubicBezTo>
                    <a:pt x="89712" y="0"/>
                    <a:pt x="0" y="95263"/>
                    <a:pt x="0" y="212763"/>
                  </a:cubicBezTo>
                  <a:cubicBezTo>
                    <a:pt x="0" y="330276"/>
                    <a:pt x="89712" y="425526"/>
                    <a:pt x="200367" y="425526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1486"/>
            <p:cNvSpPr/>
            <p:nvPr/>
          </p:nvSpPr>
          <p:spPr>
            <a:xfrm>
              <a:off x="1844868" y="1134602"/>
              <a:ext cx="428330" cy="422624"/>
            </a:xfrm>
            <a:custGeom>
              <a:avLst/>
              <a:gdLst/>
              <a:ahLst/>
              <a:cxnLst/>
              <a:rect l="0" t="0" r="0" b="0"/>
              <a:pathLst>
                <a:path w="400734" h="425526">
                  <a:moveTo>
                    <a:pt x="200367" y="425526"/>
                  </a:moveTo>
                  <a:cubicBezTo>
                    <a:pt x="311022" y="425526"/>
                    <a:pt x="400734" y="330276"/>
                    <a:pt x="400734" y="212763"/>
                  </a:cubicBezTo>
                  <a:cubicBezTo>
                    <a:pt x="400734" y="95263"/>
                    <a:pt x="311022" y="0"/>
                    <a:pt x="200367" y="0"/>
                  </a:cubicBezTo>
                  <a:cubicBezTo>
                    <a:pt x="89712" y="0"/>
                    <a:pt x="0" y="95263"/>
                    <a:pt x="0" y="212763"/>
                  </a:cubicBezTo>
                  <a:cubicBezTo>
                    <a:pt x="0" y="330276"/>
                    <a:pt x="89712" y="425526"/>
                    <a:pt x="200367" y="425526"/>
                  </a:cubicBezTo>
                  <a:close/>
                  <a:moveTo>
                    <a:pt x="200367" y="425526"/>
                  </a:moveTo>
                </a:path>
              </a:pathLst>
            </a:custGeom>
            <a:noFill/>
            <a:ln w="10528" cap="flat" cmpd="sng" algn="ctr">
              <a:solidFill>
                <a:srgbClr val="AE6EAD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11488"/>
            <p:cNvSpPr/>
            <p:nvPr/>
          </p:nvSpPr>
          <p:spPr>
            <a:xfrm>
              <a:off x="1788818" y="1621166"/>
              <a:ext cx="252853" cy="204349"/>
            </a:xfrm>
            <a:custGeom>
              <a:avLst/>
              <a:gdLst/>
              <a:ahLst/>
              <a:cxnLst/>
              <a:rect l="0" t="0" r="0" b="0"/>
              <a:pathLst>
                <a:path w="236562" h="20575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D4B6D7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11489"/>
            <p:cNvSpPr/>
            <p:nvPr/>
          </p:nvSpPr>
          <p:spPr>
            <a:xfrm>
              <a:off x="1778921" y="1599769"/>
              <a:ext cx="279323" cy="204349"/>
            </a:xfrm>
            <a:custGeom>
              <a:avLst/>
              <a:gdLst/>
              <a:ahLst/>
              <a:cxnLst/>
              <a:rect l="0" t="0" r="0" b="0"/>
              <a:pathLst>
                <a:path w="261327" h="20575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AE6EAD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11491"/>
            <p:cNvSpPr/>
            <p:nvPr/>
          </p:nvSpPr>
          <p:spPr>
            <a:xfrm>
              <a:off x="2172493" y="3690101"/>
              <a:ext cx="6565872" cy="204349"/>
            </a:xfrm>
            <a:custGeom>
              <a:avLst/>
              <a:gdLst/>
              <a:ahLst/>
              <a:cxnLst/>
              <a:rect l="0" t="0" r="0" b="0"/>
              <a:pathLst>
                <a:path w="6142850" h="205752">
                  <a:moveTo>
                    <a:pt x="0" y="0"/>
                  </a:moveTo>
                  <a:lnTo>
                    <a:pt x="0" y="205752"/>
                  </a:lnTo>
                  <a:lnTo>
                    <a:pt x="6107048" y="205752"/>
                  </a:lnTo>
                  <a:cubicBezTo>
                    <a:pt x="6126822" y="205752"/>
                    <a:pt x="6142850" y="189725"/>
                    <a:pt x="6142850" y="169951"/>
                  </a:cubicBezTo>
                  <a:lnTo>
                    <a:pt x="6142850" y="35801"/>
                  </a:lnTo>
                  <a:cubicBezTo>
                    <a:pt x="6142850" y="16027"/>
                    <a:pt x="6126822" y="0"/>
                    <a:pt x="610704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EEE3F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1493"/>
            <p:cNvSpPr/>
            <p:nvPr/>
          </p:nvSpPr>
          <p:spPr>
            <a:xfrm>
              <a:off x="2172493" y="4441241"/>
              <a:ext cx="6565872" cy="204349"/>
            </a:xfrm>
            <a:custGeom>
              <a:avLst/>
              <a:gdLst/>
              <a:ahLst/>
              <a:cxnLst/>
              <a:rect l="0" t="0" r="0" b="0"/>
              <a:pathLst>
                <a:path w="6142850" h="205752">
                  <a:moveTo>
                    <a:pt x="0" y="0"/>
                  </a:moveTo>
                  <a:lnTo>
                    <a:pt x="0" y="205752"/>
                  </a:lnTo>
                  <a:lnTo>
                    <a:pt x="6107048" y="205752"/>
                  </a:lnTo>
                  <a:cubicBezTo>
                    <a:pt x="6126822" y="205752"/>
                    <a:pt x="6142850" y="189725"/>
                    <a:pt x="6142850" y="169951"/>
                  </a:cubicBezTo>
                  <a:lnTo>
                    <a:pt x="6142850" y="35801"/>
                  </a:lnTo>
                  <a:cubicBezTo>
                    <a:pt x="6142850" y="16027"/>
                    <a:pt x="6126822" y="0"/>
                    <a:pt x="610704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EEE3F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1495"/>
            <p:cNvSpPr/>
            <p:nvPr/>
          </p:nvSpPr>
          <p:spPr>
            <a:xfrm>
              <a:off x="2172493" y="5049101"/>
              <a:ext cx="6565872" cy="204349"/>
            </a:xfrm>
            <a:custGeom>
              <a:avLst/>
              <a:gdLst/>
              <a:ahLst/>
              <a:cxnLst/>
              <a:rect l="0" t="0" r="0" b="0"/>
              <a:pathLst>
                <a:path w="6142850" h="205752">
                  <a:moveTo>
                    <a:pt x="0" y="0"/>
                  </a:moveTo>
                  <a:lnTo>
                    <a:pt x="0" y="205752"/>
                  </a:lnTo>
                  <a:lnTo>
                    <a:pt x="6107048" y="205752"/>
                  </a:lnTo>
                  <a:cubicBezTo>
                    <a:pt x="6126822" y="205752"/>
                    <a:pt x="6142850" y="189725"/>
                    <a:pt x="6142850" y="169951"/>
                  </a:cubicBezTo>
                  <a:lnTo>
                    <a:pt x="6142850" y="35801"/>
                  </a:lnTo>
                  <a:cubicBezTo>
                    <a:pt x="6142850" y="16027"/>
                    <a:pt x="6126822" y="0"/>
                    <a:pt x="610704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EEE3F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1507"/>
            <p:cNvSpPr/>
            <p:nvPr/>
          </p:nvSpPr>
          <p:spPr>
            <a:xfrm>
              <a:off x="6443404" y="1344708"/>
              <a:ext cx="163586" cy="152003"/>
            </a:xfrm>
            <a:custGeom>
              <a:avLst/>
              <a:gdLst/>
              <a:ahLst/>
              <a:cxnLst/>
              <a:rect l="0" t="0" r="0" b="0"/>
              <a:pathLst>
                <a:path w="153047" h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17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17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DC393B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" name="Picture 1150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441350" y="1340814"/>
              <a:ext cx="122744" cy="114050"/>
            </a:xfrm>
            <a:prstGeom prst="rect">
              <a:avLst/>
            </a:prstGeom>
            <a:noFill/>
          </p:spPr>
        </p:pic>
        <p:sp>
          <p:nvSpPr>
            <p:cNvPr id="26" name="Freeform 11509"/>
            <p:cNvSpPr/>
            <p:nvPr/>
          </p:nvSpPr>
          <p:spPr>
            <a:xfrm>
              <a:off x="6463652" y="1366791"/>
              <a:ext cx="48909" cy="45719"/>
            </a:xfrm>
            <a:custGeom>
              <a:avLst/>
              <a:gdLst/>
              <a:ahLst/>
              <a:cxnLst/>
              <a:rect l="0" t="0" r="0" b="0"/>
              <a:pathLst>
                <a:path w="45758" h="40525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ED786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1510"/>
            <p:cNvSpPr/>
            <p:nvPr/>
          </p:nvSpPr>
          <p:spPr>
            <a:xfrm>
              <a:off x="6458217" y="1359522"/>
              <a:ext cx="144799" cy="134546"/>
            </a:xfrm>
            <a:custGeom>
              <a:avLst/>
              <a:gdLst/>
              <a:ahLst/>
              <a:cxnLst/>
              <a:rect l="0" t="0" r="0" b="0"/>
              <a:pathLst>
                <a:path w="135470" h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391" y="117055"/>
                    <a:pt x="117068" y="84391"/>
                    <a:pt x="117068" y="44234"/>
                  </a:cubicBezTo>
                  <a:cubicBezTo>
                    <a:pt x="117068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D6373B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8" name="Picture 11511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435622" y="1336915"/>
              <a:ext cx="185482" cy="172349"/>
            </a:xfrm>
            <a:prstGeom prst="rect">
              <a:avLst/>
            </a:prstGeom>
            <a:noFill/>
          </p:spPr>
        </p:pic>
        <p:sp>
          <p:nvSpPr>
            <p:cNvPr id="29" name="Freeform 11512"/>
            <p:cNvSpPr/>
            <p:nvPr/>
          </p:nvSpPr>
          <p:spPr>
            <a:xfrm>
              <a:off x="6484708" y="1410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1513"/>
            <p:cNvSpPr/>
            <p:nvPr/>
          </p:nvSpPr>
          <p:spPr>
            <a:xfrm>
              <a:off x="6539619" y="1410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1514"/>
            <p:cNvSpPr/>
            <p:nvPr/>
          </p:nvSpPr>
          <p:spPr>
            <a:xfrm>
              <a:off x="6884613" y="1344708"/>
              <a:ext cx="163586" cy="152003"/>
            </a:xfrm>
            <a:custGeom>
              <a:avLst/>
              <a:gdLst/>
              <a:ahLst/>
              <a:cxnLst/>
              <a:rect l="0" t="0" r="0" b="0"/>
              <a:pathLst>
                <a:path w="153047" h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30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30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1D984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2" name="Picture 11515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882556" y="1340814"/>
              <a:ext cx="122749" cy="114050"/>
            </a:xfrm>
            <a:prstGeom prst="rect">
              <a:avLst/>
            </a:prstGeom>
            <a:noFill/>
          </p:spPr>
        </p:pic>
        <p:sp>
          <p:nvSpPr>
            <p:cNvPr id="33" name="Freeform 11516"/>
            <p:cNvSpPr/>
            <p:nvPr/>
          </p:nvSpPr>
          <p:spPr>
            <a:xfrm>
              <a:off x="6904861" y="1366791"/>
              <a:ext cx="48909" cy="45719"/>
            </a:xfrm>
            <a:custGeom>
              <a:avLst/>
              <a:gdLst/>
              <a:ahLst/>
              <a:cxnLst/>
              <a:rect l="0" t="0" r="0" b="0"/>
              <a:pathLst>
                <a:path w="45758" h="40525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7BB97A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1517"/>
            <p:cNvSpPr/>
            <p:nvPr/>
          </p:nvSpPr>
          <p:spPr>
            <a:xfrm>
              <a:off x="6899428" y="1359522"/>
              <a:ext cx="144799" cy="134546"/>
            </a:xfrm>
            <a:custGeom>
              <a:avLst/>
              <a:gdLst/>
              <a:ahLst/>
              <a:cxnLst/>
              <a:rect l="0" t="0" r="0" b="0"/>
              <a:pathLst>
                <a:path w="135470" h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391" y="117055"/>
                    <a:pt x="117055" y="84391"/>
                    <a:pt x="117055" y="44234"/>
                  </a:cubicBezTo>
                  <a:cubicBezTo>
                    <a:pt x="117055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0A955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5" name="Picture 11518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876833" y="1336915"/>
              <a:ext cx="185482" cy="172349"/>
            </a:xfrm>
            <a:prstGeom prst="rect">
              <a:avLst/>
            </a:prstGeom>
            <a:noFill/>
          </p:spPr>
        </p:pic>
        <p:sp>
          <p:nvSpPr>
            <p:cNvPr id="36" name="Freeform 11519"/>
            <p:cNvSpPr/>
            <p:nvPr/>
          </p:nvSpPr>
          <p:spPr>
            <a:xfrm>
              <a:off x="6925917" y="1410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1520"/>
            <p:cNvSpPr/>
            <p:nvPr/>
          </p:nvSpPr>
          <p:spPr>
            <a:xfrm>
              <a:off x="6980828" y="1410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80" y="0"/>
                    <a:pt x="0" y="5842"/>
                    <a:pt x="0" y="13055"/>
                  </a:cubicBezTo>
                  <a:cubicBezTo>
                    <a:pt x="0" y="20268"/>
                    <a:pt x="3480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1521"/>
            <p:cNvSpPr/>
            <p:nvPr/>
          </p:nvSpPr>
          <p:spPr>
            <a:xfrm>
              <a:off x="6486191" y="1446897"/>
              <a:ext cx="60705" cy="45719"/>
            </a:xfrm>
            <a:custGeom>
              <a:avLst/>
              <a:gdLst/>
              <a:ahLst/>
              <a:cxnLst/>
              <a:rect l="0" t="0" r="0" b="0"/>
              <a:pathLst>
                <a:path w="56794" h="20369">
                  <a:moveTo>
                    <a:pt x="53886" y="20027"/>
                  </a:moveTo>
                  <a:cubicBezTo>
                    <a:pt x="53112" y="20027"/>
                    <a:pt x="52350" y="19685"/>
                    <a:pt x="51842" y="19024"/>
                  </a:cubicBezTo>
                  <a:lnTo>
                    <a:pt x="48984" y="15303"/>
                  </a:lnTo>
                  <a:cubicBezTo>
                    <a:pt x="44031" y="8852"/>
                    <a:pt x="36526" y="5156"/>
                    <a:pt x="28398" y="5156"/>
                  </a:cubicBezTo>
                  <a:cubicBezTo>
                    <a:pt x="20270" y="5156"/>
                    <a:pt x="12777" y="8852"/>
                    <a:pt x="7824" y="15303"/>
                  </a:cubicBezTo>
                  <a:lnTo>
                    <a:pt x="4966" y="19024"/>
                  </a:lnTo>
                  <a:cubicBezTo>
                    <a:pt x="4102" y="20141"/>
                    <a:pt x="2477" y="20369"/>
                    <a:pt x="1347" y="19494"/>
                  </a:cubicBezTo>
                  <a:cubicBezTo>
                    <a:pt x="216" y="18631"/>
                    <a:pt x="0" y="17005"/>
                    <a:pt x="877" y="15887"/>
                  </a:cubicBezTo>
                  <a:lnTo>
                    <a:pt x="3734" y="12153"/>
                  </a:lnTo>
                  <a:cubicBezTo>
                    <a:pt x="9665" y="4432"/>
                    <a:pt x="18657" y="0"/>
                    <a:pt x="28398" y="0"/>
                  </a:cubicBezTo>
                  <a:cubicBezTo>
                    <a:pt x="38138" y="0"/>
                    <a:pt x="47130" y="4432"/>
                    <a:pt x="53061" y="12153"/>
                  </a:cubicBezTo>
                  <a:lnTo>
                    <a:pt x="55930" y="15887"/>
                  </a:lnTo>
                  <a:cubicBezTo>
                    <a:pt x="56794" y="17005"/>
                    <a:pt x="56578" y="18631"/>
                    <a:pt x="55448" y="19494"/>
                  </a:cubicBezTo>
                  <a:cubicBezTo>
                    <a:pt x="54990" y="19850"/>
                    <a:pt x="54432" y="20027"/>
                    <a:pt x="53886" y="20027"/>
                  </a:cubicBezTo>
                </a:path>
              </a:pathLst>
            </a:custGeom>
            <a:solidFill>
              <a:srgbClr val="22222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1522"/>
            <p:cNvSpPr/>
            <p:nvPr/>
          </p:nvSpPr>
          <p:spPr>
            <a:xfrm>
              <a:off x="6935200" y="1450337"/>
              <a:ext cx="60705" cy="45719"/>
            </a:xfrm>
            <a:custGeom>
              <a:avLst/>
              <a:gdLst/>
              <a:ahLst/>
              <a:cxnLst/>
              <a:rect l="0" t="0" r="0" b="0"/>
              <a:pathLst>
                <a:path w="56794" h="20369">
                  <a:moveTo>
                    <a:pt x="2908" y="342"/>
                  </a:moveTo>
                  <a:cubicBezTo>
                    <a:pt x="3682" y="342"/>
                    <a:pt x="4444" y="684"/>
                    <a:pt x="4952" y="1345"/>
                  </a:cubicBezTo>
                  <a:lnTo>
                    <a:pt x="7810" y="5066"/>
                  </a:lnTo>
                  <a:cubicBezTo>
                    <a:pt x="12763" y="11517"/>
                    <a:pt x="20268" y="15213"/>
                    <a:pt x="28396" y="15213"/>
                  </a:cubicBezTo>
                  <a:cubicBezTo>
                    <a:pt x="36524" y="15213"/>
                    <a:pt x="44017" y="11517"/>
                    <a:pt x="48970" y="5066"/>
                  </a:cubicBezTo>
                  <a:lnTo>
                    <a:pt x="51828" y="1345"/>
                  </a:lnTo>
                  <a:cubicBezTo>
                    <a:pt x="52692" y="228"/>
                    <a:pt x="54317" y="0"/>
                    <a:pt x="55447" y="875"/>
                  </a:cubicBezTo>
                  <a:cubicBezTo>
                    <a:pt x="56578" y="1738"/>
                    <a:pt x="56794" y="3364"/>
                    <a:pt x="55917" y="4482"/>
                  </a:cubicBezTo>
                  <a:lnTo>
                    <a:pt x="53060" y="8216"/>
                  </a:lnTo>
                  <a:cubicBezTo>
                    <a:pt x="47129" y="15937"/>
                    <a:pt x="38137" y="20369"/>
                    <a:pt x="28396" y="20369"/>
                  </a:cubicBezTo>
                  <a:cubicBezTo>
                    <a:pt x="18656" y="20369"/>
                    <a:pt x="9664" y="15937"/>
                    <a:pt x="3733" y="8216"/>
                  </a:cubicBezTo>
                  <a:lnTo>
                    <a:pt x="864" y="4482"/>
                  </a:lnTo>
                  <a:cubicBezTo>
                    <a:pt x="0" y="3364"/>
                    <a:pt x="216" y="1738"/>
                    <a:pt x="1334" y="875"/>
                  </a:cubicBezTo>
                  <a:cubicBezTo>
                    <a:pt x="1804" y="519"/>
                    <a:pt x="2362" y="342"/>
                    <a:pt x="2908" y="342"/>
                  </a:cubicBezTo>
                </a:path>
              </a:pathLst>
            </a:custGeom>
            <a:solidFill>
              <a:srgbClr val="22222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1523"/>
            <p:cNvSpPr/>
            <p:nvPr/>
          </p:nvSpPr>
          <p:spPr>
            <a:xfrm>
              <a:off x="6658857" y="1344708"/>
              <a:ext cx="163586" cy="152003"/>
            </a:xfrm>
            <a:custGeom>
              <a:avLst/>
              <a:gdLst/>
              <a:ahLst/>
              <a:cxnLst/>
              <a:rect l="0" t="0" r="0" b="0"/>
              <a:pathLst>
                <a:path w="153047" h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30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30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FBDD3D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2" name="Picture 11524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56799" y="1340814"/>
              <a:ext cx="122749" cy="114050"/>
            </a:xfrm>
            <a:prstGeom prst="rect">
              <a:avLst/>
            </a:prstGeom>
            <a:noFill/>
          </p:spPr>
        </p:pic>
        <p:sp>
          <p:nvSpPr>
            <p:cNvPr id="43" name="Freeform 11525"/>
            <p:cNvSpPr/>
            <p:nvPr/>
          </p:nvSpPr>
          <p:spPr>
            <a:xfrm>
              <a:off x="6679103" y="1366791"/>
              <a:ext cx="48909" cy="45719"/>
            </a:xfrm>
            <a:custGeom>
              <a:avLst/>
              <a:gdLst/>
              <a:ahLst/>
              <a:cxnLst/>
              <a:rect l="0" t="0" r="0" b="0"/>
              <a:pathLst>
                <a:path w="45758" h="40525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FDED85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1526"/>
            <p:cNvSpPr/>
            <p:nvPr/>
          </p:nvSpPr>
          <p:spPr>
            <a:xfrm>
              <a:off x="6673669" y="1359522"/>
              <a:ext cx="144799" cy="134546"/>
            </a:xfrm>
            <a:custGeom>
              <a:avLst/>
              <a:gdLst/>
              <a:ahLst/>
              <a:cxnLst/>
              <a:rect l="0" t="0" r="0" b="0"/>
              <a:pathLst>
                <a:path w="135470" h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403" y="117055"/>
                    <a:pt x="117068" y="84391"/>
                    <a:pt x="117068" y="44234"/>
                  </a:cubicBezTo>
                  <a:cubicBezTo>
                    <a:pt x="117068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F9D637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5" name="Picture 11527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51075" y="1336915"/>
              <a:ext cx="185482" cy="172349"/>
            </a:xfrm>
            <a:prstGeom prst="rect">
              <a:avLst/>
            </a:prstGeom>
            <a:noFill/>
          </p:spPr>
        </p:pic>
        <p:sp>
          <p:nvSpPr>
            <p:cNvPr id="46" name="Freeform 11528"/>
            <p:cNvSpPr/>
            <p:nvPr/>
          </p:nvSpPr>
          <p:spPr>
            <a:xfrm>
              <a:off x="6704578" y="140393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11529"/>
            <p:cNvSpPr/>
            <p:nvPr/>
          </p:nvSpPr>
          <p:spPr>
            <a:xfrm>
              <a:off x="6759489" y="140393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1530"/>
            <p:cNvSpPr/>
            <p:nvPr/>
          </p:nvSpPr>
          <p:spPr>
            <a:xfrm>
              <a:off x="6708743" y="1448434"/>
              <a:ext cx="66379" cy="45719"/>
            </a:xfrm>
            <a:custGeom>
              <a:avLst/>
              <a:gdLst/>
              <a:ahLst/>
              <a:cxnLst/>
              <a:rect l="0" t="0" r="0" b="0"/>
              <a:pathLst>
                <a:path w="62102" h="4495">
                  <a:moveTo>
                    <a:pt x="59855" y="4495"/>
                  </a:moveTo>
                  <a:lnTo>
                    <a:pt x="2261" y="4495"/>
                  </a:lnTo>
                  <a:cubicBezTo>
                    <a:pt x="1016" y="4495"/>
                    <a:pt x="0" y="3480"/>
                    <a:pt x="0" y="2248"/>
                  </a:cubicBezTo>
                  <a:cubicBezTo>
                    <a:pt x="0" y="1003"/>
                    <a:pt x="1016" y="0"/>
                    <a:pt x="2261" y="0"/>
                  </a:cubicBezTo>
                  <a:lnTo>
                    <a:pt x="59855" y="0"/>
                  </a:lnTo>
                  <a:cubicBezTo>
                    <a:pt x="61099" y="0"/>
                    <a:pt x="62102" y="1003"/>
                    <a:pt x="62102" y="2248"/>
                  </a:cubicBezTo>
                  <a:cubicBezTo>
                    <a:pt x="62102" y="3480"/>
                    <a:pt x="61099" y="4495"/>
                    <a:pt x="59855" y="4495"/>
                  </a:cubicBezTo>
                </a:path>
              </a:pathLst>
            </a:custGeom>
            <a:solidFill>
              <a:srgbClr val="22222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11531"/>
            <p:cNvSpPr/>
            <p:nvPr/>
          </p:nvSpPr>
          <p:spPr>
            <a:xfrm>
              <a:off x="7002665" y="1434150"/>
              <a:ext cx="51256" cy="54110"/>
            </a:xfrm>
            <a:custGeom>
              <a:avLst/>
              <a:gdLst/>
              <a:ahLst/>
              <a:cxnLst/>
              <a:rect l="0" t="0" r="0" b="0"/>
              <a:pathLst>
                <a:path w="47954" h="54482">
                  <a:moveTo>
                    <a:pt x="42481" y="31737"/>
                  </a:moveTo>
                  <a:lnTo>
                    <a:pt x="42646" y="31039"/>
                  </a:lnTo>
                  <a:cubicBezTo>
                    <a:pt x="47053" y="30328"/>
                    <a:pt x="47954" y="23508"/>
                    <a:pt x="43230" y="23495"/>
                  </a:cubicBezTo>
                  <a:lnTo>
                    <a:pt x="24054" y="23495"/>
                  </a:lnTo>
                  <a:cubicBezTo>
                    <a:pt x="24663" y="21019"/>
                    <a:pt x="25705" y="14059"/>
                    <a:pt x="26048" y="11760"/>
                  </a:cubicBezTo>
                  <a:cubicBezTo>
                    <a:pt x="26137" y="11202"/>
                    <a:pt x="26137" y="10630"/>
                    <a:pt x="26060" y="10059"/>
                  </a:cubicBezTo>
                  <a:cubicBezTo>
                    <a:pt x="25603" y="6769"/>
                    <a:pt x="24003" y="3124"/>
                    <a:pt x="23228" y="1499"/>
                  </a:cubicBezTo>
                  <a:cubicBezTo>
                    <a:pt x="22936" y="889"/>
                    <a:pt x="22403" y="432"/>
                    <a:pt x="21768" y="267"/>
                  </a:cubicBezTo>
                  <a:cubicBezTo>
                    <a:pt x="20803" y="0"/>
                    <a:pt x="20015" y="13"/>
                    <a:pt x="19393" y="153"/>
                  </a:cubicBezTo>
                  <a:cubicBezTo>
                    <a:pt x="18313" y="381"/>
                    <a:pt x="17564" y="1372"/>
                    <a:pt x="17589" y="2477"/>
                  </a:cubicBezTo>
                  <a:cubicBezTo>
                    <a:pt x="17640" y="4661"/>
                    <a:pt x="17729" y="8966"/>
                    <a:pt x="17729" y="10211"/>
                  </a:cubicBezTo>
                  <a:cubicBezTo>
                    <a:pt x="17729" y="11913"/>
                    <a:pt x="9462" y="25438"/>
                    <a:pt x="7442" y="27191"/>
                  </a:cubicBezTo>
                  <a:cubicBezTo>
                    <a:pt x="6375" y="28105"/>
                    <a:pt x="1549" y="29375"/>
                    <a:pt x="0" y="30366"/>
                  </a:cubicBezTo>
                  <a:lnTo>
                    <a:pt x="0" y="52209"/>
                  </a:lnTo>
                  <a:lnTo>
                    <a:pt x="292" y="52209"/>
                  </a:lnTo>
                  <a:cubicBezTo>
                    <a:pt x="1727" y="52209"/>
                    <a:pt x="7366" y="54482"/>
                    <a:pt x="9322" y="54482"/>
                  </a:cubicBezTo>
                  <a:lnTo>
                    <a:pt x="37020" y="54469"/>
                  </a:lnTo>
                  <a:cubicBezTo>
                    <a:pt x="42582" y="54469"/>
                    <a:pt x="43471" y="48119"/>
                    <a:pt x="39802" y="47510"/>
                  </a:cubicBezTo>
                  <a:lnTo>
                    <a:pt x="39967" y="46799"/>
                  </a:lnTo>
                  <a:cubicBezTo>
                    <a:pt x="43484" y="46418"/>
                    <a:pt x="45630" y="40779"/>
                    <a:pt x="41135" y="39623"/>
                  </a:cubicBezTo>
                  <a:lnTo>
                    <a:pt x="41300" y="38925"/>
                  </a:lnTo>
                  <a:cubicBezTo>
                    <a:pt x="44665" y="38556"/>
                    <a:pt x="47167" y="33083"/>
                    <a:pt x="42481" y="31737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Picture 11532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89279" y="1420823"/>
              <a:ext cx="78202" cy="80642"/>
            </a:xfrm>
            <a:prstGeom prst="rect">
              <a:avLst/>
            </a:prstGeom>
            <a:noFill/>
          </p:spPr>
        </p:pic>
        <p:sp>
          <p:nvSpPr>
            <p:cNvPr id="51" name="Freeform 11533"/>
            <p:cNvSpPr/>
            <p:nvPr/>
          </p:nvSpPr>
          <p:spPr>
            <a:xfrm>
              <a:off x="6561692" y="1443486"/>
              <a:ext cx="51256" cy="54110"/>
            </a:xfrm>
            <a:custGeom>
              <a:avLst/>
              <a:gdLst/>
              <a:ahLst/>
              <a:cxnLst/>
              <a:rect l="0" t="0" r="0" b="0"/>
              <a:pathLst>
                <a:path w="47954" h="54482">
                  <a:moveTo>
                    <a:pt x="42481" y="22745"/>
                  </a:moveTo>
                  <a:lnTo>
                    <a:pt x="42646" y="23443"/>
                  </a:lnTo>
                  <a:cubicBezTo>
                    <a:pt x="47053" y="24154"/>
                    <a:pt x="47954" y="30974"/>
                    <a:pt x="43230" y="30987"/>
                  </a:cubicBezTo>
                  <a:lnTo>
                    <a:pt x="24054" y="30987"/>
                  </a:lnTo>
                  <a:cubicBezTo>
                    <a:pt x="24663" y="33463"/>
                    <a:pt x="25705" y="40423"/>
                    <a:pt x="26048" y="42722"/>
                  </a:cubicBezTo>
                  <a:cubicBezTo>
                    <a:pt x="26137" y="43280"/>
                    <a:pt x="26137" y="43852"/>
                    <a:pt x="26060" y="44423"/>
                  </a:cubicBezTo>
                  <a:cubicBezTo>
                    <a:pt x="25603" y="47713"/>
                    <a:pt x="24003" y="51358"/>
                    <a:pt x="23228" y="52983"/>
                  </a:cubicBezTo>
                  <a:cubicBezTo>
                    <a:pt x="22936" y="53593"/>
                    <a:pt x="22403" y="54050"/>
                    <a:pt x="21768" y="54215"/>
                  </a:cubicBezTo>
                  <a:cubicBezTo>
                    <a:pt x="20803" y="54482"/>
                    <a:pt x="20015" y="54469"/>
                    <a:pt x="19393" y="54329"/>
                  </a:cubicBezTo>
                  <a:cubicBezTo>
                    <a:pt x="18313" y="54101"/>
                    <a:pt x="17564" y="53110"/>
                    <a:pt x="17589" y="52005"/>
                  </a:cubicBezTo>
                  <a:cubicBezTo>
                    <a:pt x="17640" y="49821"/>
                    <a:pt x="17729" y="45516"/>
                    <a:pt x="17729" y="44271"/>
                  </a:cubicBezTo>
                  <a:cubicBezTo>
                    <a:pt x="17729" y="42569"/>
                    <a:pt x="9462" y="29044"/>
                    <a:pt x="7442" y="27291"/>
                  </a:cubicBezTo>
                  <a:cubicBezTo>
                    <a:pt x="6375" y="26377"/>
                    <a:pt x="1562" y="25107"/>
                    <a:pt x="0" y="24116"/>
                  </a:cubicBezTo>
                  <a:lnTo>
                    <a:pt x="0" y="2273"/>
                  </a:lnTo>
                  <a:lnTo>
                    <a:pt x="292" y="2273"/>
                  </a:lnTo>
                  <a:cubicBezTo>
                    <a:pt x="1727" y="2273"/>
                    <a:pt x="7366" y="0"/>
                    <a:pt x="9322" y="0"/>
                  </a:cubicBezTo>
                  <a:lnTo>
                    <a:pt x="37020" y="13"/>
                  </a:lnTo>
                  <a:cubicBezTo>
                    <a:pt x="42582" y="13"/>
                    <a:pt x="43471" y="6363"/>
                    <a:pt x="39802" y="6972"/>
                  </a:cubicBezTo>
                  <a:lnTo>
                    <a:pt x="39967" y="7683"/>
                  </a:lnTo>
                  <a:cubicBezTo>
                    <a:pt x="43484" y="8064"/>
                    <a:pt x="45630" y="13703"/>
                    <a:pt x="41135" y="14859"/>
                  </a:cubicBezTo>
                  <a:lnTo>
                    <a:pt x="41300" y="15557"/>
                  </a:lnTo>
                  <a:cubicBezTo>
                    <a:pt x="44665" y="15926"/>
                    <a:pt x="47167" y="21399"/>
                    <a:pt x="42481" y="22745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Picture 11534"/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48306" y="1430107"/>
              <a:ext cx="78200" cy="80643"/>
            </a:xfrm>
            <a:prstGeom prst="rect">
              <a:avLst/>
            </a:prstGeom>
            <a:noFill/>
          </p:spPr>
        </p:pic>
        <p:sp>
          <p:nvSpPr>
            <p:cNvPr id="53" name="Freeform 11535"/>
            <p:cNvSpPr/>
            <p:nvPr/>
          </p:nvSpPr>
          <p:spPr>
            <a:xfrm>
              <a:off x="6775708" y="1440675"/>
              <a:ext cx="58234" cy="47627"/>
            </a:xfrm>
            <a:custGeom>
              <a:avLst/>
              <a:gdLst/>
              <a:ahLst/>
              <a:cxnLst/>
              <a:rect l="0" t="0" r="0" b="0"/>
              <a:pathLst>
                <a:path w="54482" h="47954">
                  <a:moveTo>
                    <a:pt x="22745" y="5473"/>
                  </a:moveTo>
                  <a:lnTo>
                    <a:pt x="23443" y="5308"/>
                  </a:lnTo>
                  <a:cubicBezTo>
                    <a:pt x="24154" y="889"/>
                    <a:pt x="30974" y="0"/>
                    <a:pt x="30987" y="4724"/>
                  </a:cubicBezTo>
                  <a:lnTo>
                    <a:pt x="30987" y="23900"/>
                  </a:lnTo>
                  <a:cubicBezTo>
                    <a:pt x="33463" y="23291"/>
                    <a:pt x="40423" y="22249"/>
                    <a:pt x="42722" y="21906"/>
                  </a:cubicBezTo>
                  <a:cubicBezTo>
                    <a:pt x="43280" y="21817"/>
                    <a:pt x="43852" y="21817"/>
                    <a:pt x="44423" y="21894"/>
                  </a:cubicBezTo>
                  <a:cubicBezTo>
                    <a:pt x="47713" y="22351"/>
                    <a:pt x="51358" y="23951"/>
                    <a:pt x="52983" y="24726"/>
                  </a:cubicBezTo>
                  <a:cubicBezTo>
                    <a:pt x="53593" y="25018"/>
                    <a:pt x="54050" y="25551"/>
                    <a:pt x="54215" y="26186"/>
                  </a:cubicBezTo>
                  <a:cubicBezTo>
                    <a:pt x="54482" y="27151"/>
                    <a:pt x="54469" y="27939"/>
                    <a:pt x="54329" y="28561"/>
                  </a:cubicBezTo>
                  <a:cubicBezTo>
                    <a:pt x="54101" y="29641"/>
                    <a:pt x="53110" y="30390"/>
                    <a:pt x="51993" y="30365"/>
                  </a:cubicBezTo>
                  <a:cubicBezTo>
                    <a:pt x="49821" y="30314"/>
                    <a:pt x="45516" y="30225"/>
                    <a:pt x="44271" y="30225"/>
                  </a:cubicBezTo>
                  <a:cubicBezTo>
                    <a:pt x="42569" y="30225"/>
                    <a:pt x="29044" y="38492"/>
                    <a:pt x="27291" y="40499"/>
                  </a:cubicBezTo>
                  <a:cubicBezTo>
                    <a:pt x="26377" y="41579"/>
                    <a:pt x="25107" y="46392"/>
                    <a:pt x="24116" y="47954"/>
                  </a:cubicBezTo>
                  <a:lnTo>
                    <a:pt x="2273" y="47954"/>
                  </a:lnTo>
                  <a:lnTo>
                    <a:pt x="2273" y="47662"/>
                  </a:lnTo>
                  <a:cubicBezTo>
                    <a:pt x="2273" y="46227"/>
                    <a:pt x="0" y="40575"/>
                    <a:pt x="0" y="38632"/>
                  </a:cubicBezTo>
                  <a:lnTo>
                    <a:pt x="13" y="10934"/>
                  </a:lnTo>
                  <a:cubicBezTo>
                    <a:pt x="13" y="5372"/>
                    <a:pt x="6363" y="4483"/>
                    <a:pt x="6972" y="8152"/>
                  </a:cubicBezTo>
                  <a:lnTo>
                    <a:pt x="7683" y="7987"/>
                  </a:lnTo>
                  <a:cubicBezTo>
                    <a:pt x="8064" y="4470"/>
                    <a:pt x="13703" y="2324"/>
                    <a:pt x="14859" y="6819"/>
                  </a:cubicBezTo>
                  <a:lnTo>
                    <a:pt x="15557" y="6654"/>
                  </a:lnTo>
                  <a:cubicBezTo>
                    <a:pt x="15926" y="3289"/>
                    <a:pt x="21399" y="787"/>
                    <a:pt x="22745" y="5473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Picture 11536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762325" y="1428851"/>
              <a:ext cx="86793" cy="72665"/>
            </a:xfrm>
            <a:prstGeom prst="rect">
              <a:avLst/>
            </a:prstGeom>
            <a:noFill/>
          </p:spPr>
        </p:pic>
        <p:sp>
          <p:nvSpPr>
            <p:cNvPr id="55" name="Freeform 11595"/>
            <p:cNvSpPr/>
            <p:nvPr/>
          </p:nvSpPr>
          <p:spPr>
            <a:xfrm>
              <a:off x="5673677" y="1310772"/>
              <a:ext cx="562191" cy="800117"/>
            </a:xfrm>
            <a:custGeom>
              <a:avLst/>
              <a:gdLst/>
              <a:ahLst/>
              <a:cxnLst/>
              <a:rect l="0" t="0" r="0" b="0"/>
              <a:pathLst>
                <a:path w="525970" h="805611">
                  <a:moveTo>
                    <a:pt x="0" y="805611"/>
                  </a:moveTo>
                  <a:cubicBezTo>
                    <a:pt x="0" y="805611"/>
                    <a:pt x="525970" y="0"/>
                    <a:pt x="525970" y="584174"/>
                  </a:cubicBezTo>
                </a:path>
              </a:pathLst>
            </a:custGeom>
            <a:noFill/>
            <a:ln w="778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11596"/>
            <p:cNvSpPr/>
            <p:nvPr/>
          </p:nvSpPr>
          <p:spPr>
            <a:xfrm>
              <a:off x="6169698" y="1874822"/>
              <a:ext cx="64016" cy="81747"/>
            </a:xfrm>
            <a:custGeom>
              <a:avLst/>
              <a:gdLst/>
              <a:ahLst/>
              <a:cxnLst/>
              <a:rect l="0" t="0" r="0" b="0"/>
              <a:pathLst>
                <a:path w="59892" h="82308">
                  <a:moveTo>
                    <a:pt x="29946" y="82308"/>
                  </a:moveTo>
                  <a:lnTo>
                    <a:pt x="59892" y="0"/>
                  </a:lnTo>
                  <a:lnTo>
                    <a:pt x="29946" y="20129"/>
                  </a:lnTo>
                  <a:lnTo>
                    <a:pt x="0" y="0"/>
                  </a:lnTo>
                  <a:close/>
                  <a:moveTo>
                    <a:pt x="29946" y="82308"/>
                  </a:moveTo>
                </a:path>
              </a:pathLst>
            </a:custGeom>
            <a:solidFill>
              <a:srgbClr val="373535">
                <a:alpha val="100000"/>
              </a:srgbClr>
            </a:solidFill>
            <a:ln w="778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 11597"/>
            <p:cNvSpPr/>
            <p:nvPr/>
          </p:nvSpPr>
          <p:spPr>
            <a:xfrm>
              <a:off x="5889867" y="3143022"/>
              <a:ext cx="703067" cy="70293"/>
            </a:xfrm>
            <a:custGeom>
              <a:avLst/>
              <a:gdLst/>
              <a:ahLst/>
              <a:cxnLst/>
              <a:rect l="0" t="0" r="0" b="0"/>
              <a:pathLst>
                <a:path w="657770" h="70776">
                  <a:moveTo>
                    <a:pt x="12" y="1282"/>
                  </a:moveTo>
                  <a:lnTo>
                    <a:pt x="12" y="17144"/>
                  </a:lnTo>
                  <a:cubicBezTo>
                    <a:pt x="12" y="46786"/>
                    <a:pt x="147890" y="70776"/>
                    <a:pt x="329310" y="70776"/>
                  </a:cubicBezTo>
                  <a:cubicBezTo>
                    <a:pt x="510717" y="70776"/>
                    <a:pt x="657770" y="46786"/>
                    <a:pt x="657770" y="17144"/>
                  </a:cubicBezTo>
                  <a:cubicBezTo>
                    <a:pt x="657770" y="16420"/>
                    <a:pt x="657656" y="15683"/>
                    <a:pt x="657478" y="14959"/>
                  </a:cubicBezTo>
                  <a:lnTo>
                    <a:pt x="657478" y="0"/>
                  </a:lnTo>
                  <a:lnTo>
                    <a:pt x="657770" y="0"/>
                  </a:lnTo>
                  <a:cubicBezTo>
                    <a:pt x="657770" y="28942"/>
                    <a:pt x="510526" y="46798"/>
                    <a:pt x="328878" y="46798"/>
                  </a:cubicBezTo>
                  <a:cubicBezTo>
                    <a:pt x="147243" y="46798"/>
                    <a:pt x="0" y="29742"/>
                    <a:pt x="0" y="775"/>
                  </a:cubicBezTo>
                  <a:close/>
                  <a:moveTo>
                    <a:pt x="12" y="1282"/>
                  </a:moveTo>
                </a:path>
              </a:pathLst>
            </a:custGeom>
            <a:solidFill>
              <a:srgbClr val="B4B6B8">
                <a:alpha val="100000"/>
              </a:srgbClr>
            </a:solidFill>
            <a:ln w="605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11598"/>
            <p:cNvSpPr/>
            <p:nvPr/>
          </p:nvSpPr>
          <p:spPr>
            <a:xfrm>
              <a:off x="5889857" y="3092994"/>
              <a:ext cx="703081" cy="104122"/>
            </a:xfrm>
            <a:custGeom>
              <a:avLst/>
              <a:gdLst/>
              <a:ahLst/>
              <a:cxnLst/>
              <a:rect l="0" t="0" r="0" b="0"/>
              <a:pathLst>
                <a:path w="657783" h="104837">
                  <a:moveTo>
                    <a:pt x="657783" y="52425"/>
                  </a:moveTo>
                  <a:cubicBezTo>
                    <a:pt x="657783" y="81368"/>
                    <a:pt x="510540" y="104837"/>
                    <a:pt x="328892" y="104837"/>
                  </a:cubicBezTo>
                  <a:cubicBezTo>
                    <a:pt x="147243" y="104837"/>
                    <a:pt x="0" y="81368"/>
                    <a:pt x="0" y="52425"/>
                  </a:cubicBezTo>
                  <a:cubicBezTo>
                    <a:pt x="0" y="23470"/>
                    <a:pt x="147243" y="0"/>
                    <a:pt x="328892" y="0"/>
                  </a:cubicBezTo>
                  <a:cubicBezTo>
                    <a:pt x="510540" y="0"/>
                    <a:pt x="657783" y="23470"/>
                    <a:pt x="657783" y="52425"/>
                  </a:cubicBezTo>
                </a:path>
              </a:pathLst>
            </a:custGeom>
            <a:solidFill>
              <a:srgbClr val="CCCECF">
                <a:alpha val="100000"/>
              </a:srgbClr>
            </a:solidFill>
            <a:ln w="605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11599"/>
            <p:cNvSpPr/>
            <p:nvPr/>
          </p:nvSpPr>
          <p:spPr>
            <a:xfrm>
              <a:off x="5974682" y="1810866"/>
              <a:ext cx="470182" cy="1312461"/>
            </a:xfrm>
            <a:custGeom>
              <a:avLst/>
              <a:gdLst/>
              <a:ahLst/>
              <a:cxnLst/>
              <a:rect l="0" t="0" r="0" b="0"/>
              <a:pathLst>
                <a:path w="439889" h="1321473">
                  <a:moveTo>
                    <a:pt x="0" y="0"/>
                  </a:moveTo>
                  <a:lnTo>
                    <a:pt x="35102" y="59778"/>
                  </a:lnTo>
                  <a:lnTo>
                    <a:pt x="35102" y="438607"/>
                  </a:lnTo>
                  <a:lnTo>
                    <a:pt x="35102" y="439673"/>
                  </a:lnTo>
                  <a:lnTo>
                    <a:pt x="35102" y="1321473"/>
                  </a:lnTo>
                  <a:lnTo>
                    <a:pt x="439889" y="1321473"/>
                  </a:lnTo>
                  <a:lnTo>
                    <a:pt x="439889" y="439673"/>
                  </a:lnTo>
                  <a:lnTo>
                    <a:pt x="439889" y="0"/>
                  </a:lnTo>
                </a:path>
              </a:pathLst>
            </a:custGeom>
            <a:noFill/>
            <a:ln w="538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11600"/>
            <p:cNvSpPr/>
            <p:nvPr/>
          </p:nvSpPr>
          <p:spPr>
            <a:xfrm>
              <a:off x="5974682" y="1779522"/>
              <a:ext cx="470182" cy="62259"/>
            </a:xfrm>
            <a:custGeom>
              <a:avLst/>
              <a:gdLst/>
              <a:ahLst/>
              <a:cxnLst/>
              <a:rect l="0" t="0" r="0" b="0"/>
              <a:pathLst>
                <a:path w="439889" h="62686">
                  <a:moveTo>
                    <a:pt x="0" y="31343"/>
                  </a:moveTo>
                  <a:cubicBezTo>
                    <a:pt x="0" y="31343"/>
                    <a:pt x="93116" y="0"/>
                    <a:pt x="246291" y="0"/>
                  </a:cubicBezTo>
                  <a:cubicBezTo>
                    <a:pt x="399453" y="0"/>
                    <a:pt x="439889" y="31343"/>
                    <a:pt x="439889" y="31343"/>
                  </a:cubicBezTo>
                  <a:cubicBezTo>
                    <a:pt x="439889" y="31343"/>
                    <a:pt x="383514" y="62686"/>
                    <a:pt x="248729" y="61480"/>
                  </a:cubicBezTo>
                  <a:cubicBezTo>
                    <a:pt x="113957" y="60273"/>
                    <a:pt x="0" y="31343"/>
                    <a:pt x="0" y="31343"/>
                  </a:cubicBezTo>
                  <a:close/>
                  <a:moveTo>
                    <a:pt x="0" y="31343"/>
                  </a:moveTo>
                </a:path>
              </a:pathLst>
            </a:custGeom>
            <a:noFill/>
            <a:ln w="538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 11601"/>
            <p:cNvSpPr/>
            <p:nvPr/>
          </p:nvSpPr>
          <p:spPr>
            <a:xfrm>
              <a:off x="6009790" y="3095811"/>
              <a:ext cx="432662" cy="72539"/>
            </a:xfrm>
            <a:custGeom>
              <a:avLst/>
              <a:gdLst/>
              <a:ahLst/>
              <a:cxnLst/>
              <a:rect l="0" t="0" r="0" b="0"/>
              <a:pathLst>
                <a:path w="404787" h="73037">
                  <a:moveTo>
                    <a:pt x="404787" y="36525"/>
                  </a:moveTo>
                  <a:cubicBezTo>
                    <a:pt x="404787" y="56679"/>
                    <a:pt x="314173" y="73037"/>
                    <a:pt x="202400" y="73037"/>
                  </a:cubicBezTo>
                  <a:cubicBezTo>
                    <a:pt x="90615" y="73037"/>
                    <a:pt x="0" y="56679"/>
                    <a:pt x="0" y="36525"/>
                  </a:cubicBezTo>
                  <a:cubicBezTo>
                    <a:pt x="0" y="16345"/>
                    <a:pt x="90615" y="0"/>
                    <a:pt x="202400" y="0"/>
                  </a:cubicBezTo>
                  <a:cubicBezTo>
                    <a:pt x="314173" y="0"/>
                    <a:pt x="404787" y="16345"/>
                    <a:pt x="404787" y="36525"/>
                  </a:cubicBezTo>
                </a:path>
              </a:pathLst>
            </a:custGeom>
            <a:solidFill>
              <a:srgbClr val="D4EDE9">
                <a:alpha val="100000"/>
              </a:srgbClr>
            </a:solidFill>
            <a:ln w="538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11602"/>
            <p:cNvSpPr/>
            <p:nvPr/>
          </p:nvSpPr>
          <p:spPr>
            <a:xfrm>
              <a:off x="6009790" y="3095811"/>
              <a:ext cx="432662" cy="72539"/>
            </a:xfrm>
            <a:custGeom>
              <a:avLst/>
              <a:gdLst/>
              <a:ahLst/>
              <a:cxnLst/>
              <a:rect l="0" t="0" r="0" b="0"/>
              <a:pathLst>
                <a:path w="404787" h="73037">
                  <a:moveTo>
                    <a:pt x="404787" y="36525"/>
                  </a:moveTo>
                  <a:cubicBezTo>
                    <a:pt x="404787" y="56679"/>
                    <a:pt x="314173" y="73037"/>
                    <a:pt x="202400" y="73037"/>
                  </a:cubicBezTo>
                  <a:cubicBezTo>
                    <a:pt x="90615" y="73037"/>
                    <a:pt x="0" y="56679"/>
                    <a:pt x="0" y="36525"/>
                  </a:cubicBezTo>
                  <a:cubicBezTo>
                    <a:pt x="0" y="16345"/>
                    <a:pt x="90615" y="0"/>
                    <a:pt x="202400" y="0"/>
                  </a:cubicBezTo>
                  <a:cubicBezTo>
                    <a:pt x="314173" y="0"/>
                    <a:pt x="404787" y="16345"/>
                    <a:pt x="404787" y="36525"/>
                  </a:cubicBezTo>
                  <a:close/>
                  <a:moveTo>
                    <a:pt x="404787" y="36525"/>
                  </a:moveTo>
                </a:path>
              </a:pathLst>
            </a:custGeom>
            <a:noFill/>
            <a:ln w="5384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3" name="Picture 11603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999576" y="2439693"/>
              <a:ext cx="453123" cy="745490"/>
            </a:xfrm>
            <a:prstGeom prst="rect">
              <a:avLst/>
            </a:prstGeom>
            <a:noFill/>
          </p:spPr>
        </p:pic>
        <p:sp>
          <p:nvSpPr>
            <p:cNvPr id="64" name="Freeform 11604"/>
            <p:cNvSpPr/>
            <p:nvPr/>
          </p:nvSpPr>
          <p:spPr>
            <a:xfrm>
              <a:off x="6011688" y="3099676"/>
              <a:ext cx="426607" cy="66674"/>
            </a:xfrm>
            <a:custGeom>
              <a:avLst/>
              <a:gdLst/>
              <a:ahLst/>
              <a:cxnLst/>
              <a:rect l="0" t="0" r="0" b="0"/>
              <a:pathLst>
                <a:path w="399122" h="67132">
                  <a:moveTo>
                    <a:pt x="93941" y="5245"/>
                  </a:moveTo>
                  <a:cubicBezTo>
                    <a:pt x="124738" y="1918"/>
                    <a:pt x="161301" y="0"/>
                    <a:pt x="200532" y="0"/>
                  </a:cubicBezTo>
                  <a:cubicBezTo>
                    <a:pt x="310209" y="0"/>
                    <a:pt x="399122" y="15036"/>
                    <a:pt x="399122" y="33578"/>
                  </a:cubicBezTo>
                  <a:cubicBezTo>
                    <a:pt x="399122" y="52120"/>
                    <a:pt x="310209" y="67132"/>
                    <a:pt x="200532" y="67132"/>
                  </a:cubicBezTo>
                  <a:cubicBezTo>
                    <a:pt x="157047" y="67132"/>
                    <a:pt x="116800" y="64782"/>
                    <a:pt x="84099" y="60769"/>
                  </a:cubicBezTo>
                  <a:cubicBezTo>
                    <a:pt x="84099" y="60769"/>
                    <a:pt x="3911" y="50012"/>
                    <a:pt x="1955" y="33578"/>
                  </a:cubicBezTo>
                  <a:cubicBezTo>
                    <a:pt x="0" y="17132"/>
                    <a:pt x="93941" y="5245"/>
                    <a:pt x="93941" y="5245"/>
                  </a:cubicBezTo>
                  <a:close/>
                  <a:moveTo>
                    <a:pt x="93941" y="5245"/>
                  </a:moveTo>
                </a:path>
              </a:pathLst>
            </a:custGeom>
            <a:noFill/>
            <a:ln w="444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" name="Picture 11605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4786" y="313032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66" name="Picture 11606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4788" y="308029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67" name="Picture 11607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36909" y="17954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68" name="Picture 11608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36909" y="176412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69" name="Picture 11609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4714" y="308311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70" name="Picture 11610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2021" y="308041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71" name="Picture 11611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8581" y="232781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72" name="Picture 11612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8548" y="308697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73" name="Picture 11613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8326" y="3086752"/>
              <a:ext cx="45719" cy="45719"/>
            </a:xfrm>
            <a:prstGeom prst="rect">
              <a:avLst/>
            </a:prstGeom>
            <a:noFill/>
          </p:spPr>
        </p:pic>
        <p:sp>
          <p:nvSpPr>
            <p:cNvPr id="74" name="Freeform 11614"/>
            <p:cNvSpPr/>
            <p:nvPr/>
          </p:nvSpPr>
          <p:spPr>
            <a:xfrm>
              <a:off x="5580490" y="1951343"/>
              <a:ext cx="45719" cy="57465"/>
            </a:xfrm>
            <a:custGeom>
              <a:avLst/>
              <a:gdLst/>
              <a:ahLst/>
              <a:cxnLst/>
              <a:rect l="0" t="0" r="0" b="0"/>
              <a:pathLst>
                <a:path w="37122" h="57860">
                  <a:moveTo>
                    <a:pt x="37122" y="7226"/>
                  </a:moveTo>
                  <a:lnTo>
                    <a:pt x="36919" y="48907"/>
                  </a:lnTo>
                  <a:cubicBezTo>
                    <a:pt x="24524" y="41681"/>
                    <a:pt x="8001" y="45719"/>
                    <a:pt x="0" y="57860"/>
                  </a:cubicBezTo>
                  <a:lnTo>
                    <a:pt x="204" y="16179"/>
                  </a:lnTo>
                  <a:cubicBezTo>
                    <a:pt x="8205" y="4039"/>
                    <a:pt x="24715" y="0"/>
                    <a:pt x="37122" y="7226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 11615"/>
            <p:cNvSpPr/>
            <p:nvPr/>
          </p:nvSpPr>
          <p:spPr>
            <a:xfrm>
              <a:off x="5617406" y="1958578"/>
              <a:ext cx="64628" cy="76235"/>
            </a:xfrm>
            <a:custGeom>
              <a:avLst/>
              <a:gdLst/>
              <a:ahLst/>
              <a:cxnLst/>
              <a:rect l="0" t="0" r="0" b="0"/>
              <a:pathLst>
                <a:path w="60464" h="76758">
                  <a:moveTo>
                    <a:pt x="60464" y="35077"/>
                  </a:moveTo>
                  <a:lnTo>
                    <a:pt x="60261" y="76758"/>
                  </a:lnTo>
                  <a:lnTo>
                    <a:pt x="0" y="41680"/>
                  </a:lnTo>
                  <a:lnTo>
                    <a:pt x="216" y="0"/>
                  </a:lnTo>
                  <a:close/>
                  <a:moveTo>
                    <a:pt x="60464" y="35077"/>
                  </a:move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Freeform 11616"/>
            <p:cNvSpPr/>
            <p:nvPr/>
          </p:nvSpPr>
          <p:spPr>
            <a:xfrm>
              <a:off x="5677670" y="199364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975" h="43878">
                  <a:moveTo>
                    <a:pt x="3975" y="2197"/>
                  </a:moveTo>
                  <a:lnTo>
                    <a:pt x="3772" y="43878"/>
                  </a:lnTo>
                  <a:lnTo>
                    <a:pt x="0" y="41681"/>
                  </a:lnTo>
                  <a:lnTo>
                    <a:pt x="204" y="0"/>
                  </a:lnTo>
                  <a:close/>
                  <a:moveTo>
                    <a:pt x="3975" y="2197"/>
                  </a:move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Freeform 11617"/>
            <p:cNvSpPr/>
            <p:nvPr/>
          </p:nvSpPr>
          <p:spPr>
            <a:xfrm>
              <a:off x="5560632" y="1967524"/>
              <a:ext cx="45719" cy="71341"/>
            </a:xfrm>
            <a:custGeom>
              <a:avLst/>
              <a:gdLst/>
              <a:ahLst/>
              <a:cxnLst/>
              <a:rect l="0" t="0" r="0" b="0"/>
              <a:pathLst>
                <a:path w="20066" h="71831">
                  <a:moveTo>
                    <a:pt x="20066" y="0"/>
                  </a:moveTo>
                  <a:lnTo>
                    <a:pt x="19863" y="41681"/>
                  </a:lnTo>
                  <a:lnTo>
                    <a:pt x="0" y="71831"/>
                  </a:lnTo>
                  <a:lnTo>
                    <a:pt x="216" y="30149"/>
                  </a:lnTo>
                  <a:close/>
                  <a:moveTo>
                    <a:pt x="20066" y="0"/>
                  </a:move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 11618"/>
            <p:cNvSpPr/>
            <p:nvPr/>
          </p:nvSpPr>
          <p:spPr>
            <a:xfrm>
              <a:off x="5649400" y="1995842"/>
              <a:ext cx="45719" cy="48978"/>
            </a:xfrm>
            <a:custGeom>
              <a:avLst/>
              <a:gdLst/>
              <a:ahLst/>
              <a:cxnLst/>
              <a:rect l="0" t="0" r="0" b="0"/>
              <a:pathLst>
                <a:path w="9588" h="49314">
                  <a:moveTo>
                    <a:pt x="9385" y="49314"/>
                  </a:moveTo>
                  <a:cubicBezTo>
                    <a:pt x="6769" y="46393"/>
                    <a:pt x="3645" y="43803"/>
                    <a:pt x="0" y="41694"/>
                  </a:cubicBezTo>
                  <a:lnTo>
                    <a:pt x="203" y="0"/>
                  </a:lnTo>
                  <a:cubicBezTo>
                    <a:pt x="3836" y="2121"/>
                    <a:pt x="6973" y="4725"/>
                    <a:pt x="9588" y="7633"/>
                  </a:cubicBezTo>
                  <a:cubicBezTo>
                    <a:pt x="9524" y="21527"/>
                    <a:pt x="9448" y="35421"/>
                    <a:pt x="9385" y="49314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 11619"/>
            <p:cNvSpPr/>
            <p:nvPr/>
          </p:nvSpPr>
          <p:spPr>
            <a:xfrm>
              <a:off x="5658785" y="200346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44" h="41960">
                  <a:moveTo>
                    <a:pt x="152" y="10033"/>
                  </a:moveTo>
                  <a:cubicBezTo>
                    <a:pt x="164" y="6693"/>
                    <a:pt x="190" y="3353"/>
                    <a:pt x="202" y="0"/>
                  </a:cubicBezTo>
                  <a:cubicBezTo>
                    <a:pt x="278" y="89"/>
                    <a:pt x="367" y="191"/>
                    <a:pt x="444" y="280"/>
                  </a:cubicBezTo>
                  <a:cubicBezTo>
                    <a:pt x="444" y="1740"/>
                    <a:pt x="431" y="3683"/>
                    <a:pt x="418" y="5144"/>
                  </a:cubicBezTo>
                  <a:cubicBezTo>
                    <a:pt x="418" y="6693"/>
                    <a:pt x="405" y="8763"/>
                    <a:pt x="393" y="10312"/>
                  </a:cubicBezTo>
                  <a:cubicBezTo>
                    <a:pt x="393" y="11912"/>
                    <a:pt x="380" y="14058"/>
                    <a:pt x="367" y="15659"/>
                  </a:cubicBezTo>
                  <a:cubicBezTo>
                    <a:pt x="355" y="17297"/>
                    <a:pt x="355" y="19481"/>
                    <a:pt x="342" y="21120"/>
                  </a:cubicBezTo>
                  <a:cubicBezTo>
                    <a:pt x="329" y="22758"/>
                    <a:pt x="329" y="24930"/>
                    <a:pt x="329" y="26568"/>
                  </a:cubicBezTo>
                  <a:cubicBezTo>
                    <a:pt x="317" y="28181"/>
                    <a:pt x="304" y="30327"/>
                    <a:pt x="304" y="31927"/>
                  </a:cubicBezTo>
                  <a:cubicBezTo>
                    <a:pt x="291" y="33477"/>
                    <a:pt x="278" y="35547"/>
                    <a:pt x="278" y="37096"/>
                  </a:cubicBezTo>
                  <a:cubicBezTo>
                    <a:pt x="266" y="38544"/>
                    <a:pt x="253" y="40500"/>
                    <a:pt x="253" y="41960"/>
                  </a:cubicBezTo>
                  <a:cubicBezTo>
                    <a:pt x="164" y="41871"/>
                    <a:pt x="89" y="41770"/>
                    <a:pt x="0" y="41681"/>
                  </a:cubicBezTo>
                  <a:close/>
                  <a:moveTo>
                    <a:pt x="152" y="10033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 11620"/>
            <p:cNvSpPr/>
            <p:nvPr/>
          </p:nvSpPr>
          <p:spPr>
            <a:xfrm>
              <a:off x="5596239" y="1985211"/>
              <a:ext cx="57040" cy="62827"/>
            </a:xfrm>
            <a:custGeom>
              <a:avLst/>
              <a:gdLst/>
              <a:ahLst/>
              <a:cxnLst/>
              <a:rect l="0" t="0" r="0" b="0"/>
              <a:pathLst>
                <a:path w="53365" h="63258">
                  <a:moveTo>
                    <a:pt x="53162" y="52311"/>
                  </a:moveTo>
                  <a:cubicBezTo>
                    <a:pt x="34887" y="41669"/>
                    <a:pt x="10948" y="46622"/>
                    <a:pt x="0" y="63258"/>
                  </a:cubicBezTo>
                  <a:lnTo>
                    <a:pt x="203" y="21590"/>
                  </a:lnTo>
                  <a:cubicBezTo>
                    <a:pt x="11164" y="4953"/>
                    <a:pt x="35103" y="0"/>
                    <a:pt x="53365" y="10630"/>
                  </a:cubicBezTo>
                  <a:close/>
                  <a:moveTo>
                    <a:pt x="53162" y="52311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11621"/>
            <p:cNvSpPr/>
            <p:nvPr/>
          </p:nvSpPr>
          <p:spPr>
            <a:xfrm>
              <a:off x="5658713" y="2003508"/>
              <a:ext cx="45719" cy="46454"/>
            </a:xfrm>
            <a:custGeom>
              <a:avLst/>
              <a:gdLst/>
              <a:ahLst/>
              <a:cxnLst/>
              <a:rect l="0" t="0" r="0" b="0"/>
              <a:pathLst>
                <a:path w="4140" h="46773">
                  <a:moveTo>
                    <a:pt x="4140" y="5092"/>
                  </a:moveTo>
                  <a:lnTo>
                    <a:pt x="3937" y="46773"/>
                  </a:lnTo>
                  <a:cubicBezTo>
                    <a:pt x="2807" y="44982"/>
                    <a:pt x="1448" y="43293"/>
                    <a:pt x="0" y="41680"/>
                  </a:cubicBezTo>
                  <a:lnTo>
                    <a:pt x="216" y="0"/>
                  </a:lnTo>
                  <a:cubicBezTo>
                    <a:pt x="1664" y="1613"/>
                    <a:pt x="3010" y="3302"/>
                    <a:pt x="4140" y="5092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11622"/>
            <p:cNvSpPr/>
            <p:nvPr/>
          </p:nvSpPr>
          <p:spPr>
            <a:xfrm>
              <a:off x="5659034" y="2003758"/>
              <a:ext cx="45719" cy="46203"/>
            </a:xfrm>
            <a:custGeom>
              <a:avLst/>
              <a:gdLst/>
              <a:ahLst/>
              <a:cxnLst/>
              <a:rect l="0" t="0" r="0" b="0"/>
              <a:pathLst>
                <a:path w="3822" h="46520">
                  <a:moveTo>
                    <a:pt x="3619" y="46520"/>
                  </a:moveTo>
                  <a:cubicBezTo>
                    <a:pt x="2553" y="44831"/>
                    <a:pt x="1346" y="43219"/>
                    <a:pt x="0" y="41669"/>
                  </a:cubicBezTo>
                  <a:cubicBezTo>
                    <a:pt x="63" y="27775"/>
                    <a:pt x="140" y="13882"/>
                    <a:pt x="203" y="0"/>
                  </a:cubicBezTo>
                  <a:cubicBezTo>
                    <a:pt x="1549" y="1537"/>
                    <a:pt x="2756" y="3150"/>
                    <a:pt x="3822" y="4839"/>
                  </a:cubicBezTo>
                  <a:cubicBezTo>
                    <a:pt x="3822" y="5017"/>
                    <a:pt x="3822" y="5245"/>
                    <a:pt x="3809" y="5436"/>
                  </a:cubicBezTo>
                  <a:lnTo>
                    <a:pt x="3809" y="6020"/>
                  </a:lnTo>
                  <a:lnTo>
                    <a:pt x="3809" y="6630"/>
                  </a:lnTo>
                  <a:lnTo>
                    <a:pt x="3809" y="7227"/>
                  </a:lnTo>
                  <a:cubicBezTo>
                    <a:pt x="3796" y="7417"/>
                    <a:pt x="3796" y="7659"/>
                    <a:pt x="3796" y="7849"/>
                  </a:cubicBezTo>
                  <a:lnTo>
                    <a:pt x="3796" y="8459"/>
                  </a:lnTo>
                  <a:lnTo>
                    <a:pt x="3796" y="9081"/>
                  </a:lnTo>
                  <a:lnTo>
                    <a:pt x="3796" y="9703"/>
                  </a:lnTo>
                  <a:cubicBezTo>
                    <a:pt x="3796" y="11062"/>
                    <a:pt x="3784" y="12865"/>
                    <a:pt x="3771" y="14212"/>
                  </a:cubicBezTo>
                  <a:cubicBezTo>
                    <a:pt x="3771" y="15609"/>
                    <a:pt x="3758" y="17476"/>
                    <a:pt x="3745" y="18873"/>
                  </a:cubicBezTo>
                  <a:cubicBezTo>
                    <a:pt x="3745" y="20308"/>
                    <a:pt x="3733" y="22213"/>
                    <a:pt x="3733" y="23635"/>
                  </a:cubicBezTo>
                  <a:cubicBezTo>
                    <a:pt x="3720" y="25057"/>
                    <a:pt x="3720" y="26975"/>
                    <a:pt x="3707" y="28410"/>
                  </a:cubicBezTo>
                  <a:cubicBezTo>
                    <a:pt x="3695" y="29833"/>
                    <a:pt x="3682" y="31738"/>
                    <a:pt x="3682" y="33160"/>
                  </a:cubicBezTo>
                  <a:cubicBezTo>
                    <a:pt x="3669" y="34557"/>
                    <a:pt x="3657" y="36411"/>
                    <a:pt x="3657" y="37808"/>
                  </a:cubicBezTo>
                  <a:cubicBezTo>
                    <a:pt x="3657" y="39142"/>
                    <a:pt x="3644" y="40933"/>
                    <a:pt x="3631" y="42279"/>
                  </a:cubicBezTo>
                  <a:cubicBezTo>
                    <a:pt x="3631" y="43549"/>
                    <a:pt x="3619" y="45250"/>
                    <a:pt x="3619" y="46520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11623"/>
            <p:cNvSpPr/>
            <p:nvPr/>
          </p:nvSpPr>
          <p:spPr>
            <a:xfrm>
              <a:off x="5577030" y="209697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30" h="44196">
                  <a:moveTo>
                    <a:pt x="927" y="44196"/>
                  </a:moveTo>
                  <a:cubicBezTo>
                    <a:pt x="712" y="43320"/>
                    <a:pt x="394" y="42495"/>
                    <a:pt x="0" y="41669"/>
                  </a:cubicBezTo>
                  <a:cubicBezTo>
                    <a:pt x="77" y="27775"/>
                    <a:pt x="140" y="13882"/>
                    <a:pt x="204" y="0"/>
                  </a:cubicBezTo>
                  <a:cubicBezTo>
                    <a:pt x="597" y="801"/>
                    <a:pt x="915" y="1652"/>
                    <a:pt x="1130" y="2515"/>
                  </a:cubicBezTo>
                  <a:cubicBezTo>
                    <a:pt x="1117" y="3976"/>
                    <a:pt x="1104" y="5931"/>
                    <a:pt x="1104" y="7379"/>
                  </a:cubicBezTo>
                  <a:cubicBezTo>
                    <a:pt x="1104" y="8929"/>
                    <a:pt x="1092" y="11011"/>
                    <a:pt x="1079" y="12548"/>
                  </a:cubicBezTo>
                  <a:cubicBezTo>
                    <a:pt x="1079" y="14161"/>
                    <a:pt x="1066" y="16295"/>
                    <a:pt x="1053" y="17895"/>
                  </a:cubicBezTo>
                  <a:cubicBezTo>
                    <a:pt x="1053" y="19533"/>
                    <a:pt x="1041" y="21718"/>
                    <a:pt x="1028" y="23356"/>
                  </a:cubicBezTo>
                  <a:cubicBezTo>
                    <a:pt x="1028" y="24994"/>
                    <a:pt x="1003" y="27178"/>
                    <a:pt x="990" y="28817"/>
                  </a:cubicBezTo>
                  <a:cubicBezTo>
                    <a:pt x="990" y="30417"/>
                    <a:pt x="977" y="32563"/>
                    <a:pt x="965" y="34163"/>
                  </a:cubicBezTo>
                  <a:cubicBezTo>
                    <a:pt x="965" y="35713"/>
                    <a:pt x="952" y="37783"/>
                    <a:pt x="939" y="39332"/>
                  </a:cubicBezTo>
                  <a:cubicBezTo>
                    <a:pt x="939" y="40780"/>
                    <a:pt x="939" y="42749"/>
                    <a:pt x="927" y="44196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11624"/>
            <p:cNvSpPr/>
            <p:nvPr/>
          </p:nvSpPr>
          <p:spPr>
            <a:xfrm>
              <a:off x="5577962" y="209949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5" h="41757">
                  <a:moveTo>
                    <a:pt x="12" y="41757"/>
                  </a:moveTo>
                  <a:cubicBezTo>
                    <a:pt x="12" y="41732"/>
                    <a:pt x="0" y="41707"/>
                    <a:pt x="0" y="41681"/>
                  </a:cubicBezTo>
                  <a:cubicBezTo>
                    <a:pt x="62" y="27800"/>
                    <a:pt x="138" y="13894"/>
                    <a:pt x="189" y="0"/>
                  </a:cubicBezTo>
                  <a:cubicBezTo>
                    <a:pt x="202" y="25"/>
                    <a:pt x="202" y="51"/>
                    <a:pt x="215" y="76"/>
                  </a:cubicBezTo>
                  <a:cubicBezTo>
                    <a:pt x="151" y="13970"/>
                    <a:pt x="75" y="27864"/>
                    <a:pt x="12" y="41757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11625"/>
            <p:cNvSpPr/>
            <p:nvPr/>
          </p:nvSpPr>
          <p:spPr>
            <a:xfrm>
              <a:off x="5575320" y="20991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4" h="44373">
                  <a:moveTo>
                    <a:pt x="571" y="44373"/>
                  </a:moveTo>
                  <a:cubicBezTo>
                    <a:pt x="495" y="43459"/>
                    <a:pt x="305" y="42557"/>
                    <a:pt x="0" y="41681"/>
                  </a:cubicBezTo>
                  <a:cubicBezTo>
                    <a:pt x="64" y="27787"/>
                    <a:pt x="127" y="13893"/>
                    <a:pt x="203" y="0"/>
                  </a:cubicBezTo>
                  <a:cubicBezTo>
                    <a:pt x="508" y="863"/>
                    <a:pt x="697" y="1778"/>
                    <a:pt x="774" y="2692"/>
                  </a:cubicBezTo>
                  <a:cubicBezTo>
                    <a:pt x="774" y="3581"/>
                    <a:pt x="761" y="4737"/>
                    <a:pt x="761" y="5626"/>
                  </a:cubicBezTo>
                  <a:cubicBezTo>
                    <a:pt x="748" y="6553"/>
                    <a:pt x="748" y="7785"/>
                    <a:pt x="748" y="8725"/>
                  </a:cubicBezTo>
                  <a:cubicBezTo>
                    <a:pt x="748" y="9690"/>
                    <a:pt x="736" y="10972"/>
                    <a:pt x="723" y="11938"/>
                  </a:cubicBezTo>
                  <a:cubicBezTo>
                    <a:pt x="723" y="12928"/>
                    <a:pt x="723" y="14236"/>
                    <a:pt x="723" y="15214"/>
                  </a:cubicBezTo>
                  <a:cubicBezTo>
                    <a:pt x="710" y="16192"/>
                    <a:pt x="697" y="17513"/>
                    <a:pt x="697" y="18491"/>
                  </a:cubicBezTo>
                  <a:cubicBezTo>
                    <a:pt x="697" y="19456"/>
                    <a:pt x="685" y="20751"/>
                    <a:pt x="685" y="21704"/>
                  </a:cubicBezTo>
                  <a:cubicBezTo>
                    <a:pt x="672" y="22644"/>
                    <a:pt x="672" y="23888"/>
                    <a:pt x="672" y="24803"/>
                  </a:cubicBezTo>
                  <a:cubicBezTo>
                    <a:pt x="672" y="25692"/>
                    <a:pt x="659" y="26860"/>
                    <a:pt x="647" y="27737"/>
                  </a:cubicBezTo>
                  <a:cubicBezTo>
                    <a:pt x="647" y="28321"/>
                    <a:pt x="647" y="29095"/>
                    <a:pt x="634" y="29680"/>
                  </a:cubicBezTo>
                  <a:cubicBezTo>
                    <a:pt x="634" y="30302"/>
                    <a:pt x="634" y="31127"/>
                    <a:pt x="634" y="31737"/>
                  </a:cubicBezTo>
                  <a:cubicBezTo>
                    <a:pt x="634" y="32385"/>
                    <a:pt x="621" y="33236"/>
                    <a:pt x="621" y="33871"/>
                  </a:cubicBezTo>
                  <a:cubicBezTo>
                    <a:pt x="621" y="34531"/>
                    <a:pt x="609" y="35407"/>
                    <a:pt x="609" y="36055"/>
                  </a:cubicBezTo>
                  <a:cubicBezTo>
                    <a:pt x="609" y="36703"/>
                    <a:pt x="609" y="37579"/>
                    <a:pt x="596" y="38239"/>
                  </a:cubicBezTo>
                  <a:cubicBezTo>
                    <a:pt x="596" y="38874"/>
                    <a:pt x="596" y="39738"/>
                    <a:pt x="583" y="40373"/>
                  </a:cubicBezTo>
                  <a:cubicBezTo>
                    <a:pt x="583" y="40983"/>
                    <a:pt x="583" y="41808"/>
                    <a:pt x="583" y="42430"/>
                  </a:cubicBezTo>
                  <a:cubicBezTo>
                    <a:pt x="583" y="43015"/>
                    <a:pt x="571" y="43802"/>
                    <a:pt x="571" y="44373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11626"/>
            <p:cNvSpPr/>
            <p:nvPr/>
          </p:nvSpPr>
          <p:spPr>
            <a:xfrm>
              <a:off x="5574118" y="2104276"/>
              <a:ext cx="45719" cy="45810"/>
            </a:xfrm>
            <a:custGeom>
              <a:avLst/>
              <a:gdLst/>
              <a:ahLst/>
              <a:cxnLst/>
              <a:rect l="0" t="0" r="0" b="0"/>
              <a:pathLst>
                <a:path w="1904" h="46125">
                  <a:moveTo>
                    <a:pt x="1701" y="41681"/>
                  </a:moveTo>
                  <a:cubicBezTo>
                    <a:pt x="1486" y="43217"/>
                    <a:pt x="927" y="44728"/>
                    <a:pt x="0" y="46125"/>
                  </a:cubicBezTo>
                  <a:cubicBezTo>
                    <a:pt x="76" y="32233"/>
                    <a:pt x="139" y="18339"/>
                    <a:pt x="203" y="4445"/>
                  </a:cubicBezTo>
                  <a:cubicBezTo>
                    <a:pt x="1130" y="3035"/>
                    <a:pt x="1689" y="1524"/>
                    <a:pt x="1904" y="0"/>
                  </a:cubicBezTo>
                  <a:cubicBezTo>
                    <a:pt x="1891" y="1461"/>
                    <a:pt x="1878" y="3404"/>
                    <a:pt x="1878" y="4864"/>
                  </a:cubicBezTo>
                  <a:cubicBezTo>
                    <a:pt x="1878" y="6414"/>
                    <a:pt x="1866" y="8484"/>
                    <a:pt x="1853" y="10020"/>
                  </a:cubicBezTo>
                  <a:cubicBezTo>
                    <a:pt x="1853" y="11633"/>
                    <a:pt x="1840" y="13780"/>
                    <a:pt x="1827" y="15380"/>
                  </a:cubicBezTo>
                  <a:cubicBezTo>
                    <a:pt x="1827" y="17018"/>
                    <a:pt x="1815" y="19203"/>
                    <a:pt x="1802" y="20828"/>
                  </a:cubicBezTo>
                  <a:cubicBezTo>
                    <a:pt x="1802" y="22466"/>
                    <a:pt x="1789" y="24651"/>
                    <a:pt x="1777" y="26289"/>
                  </a:cubicBezTo>
                  <a:cubicBezTo>
                    <a:pt x="1764" y="27102"/>
                    <a:pt x="1764" y="28181"/>
                    <a:pt x="1764" y="28994"/>
                  </a:cubicBezTo>
                  <a:cubicBezTo>
                    <a:pt x="1751" y="30569"/>
                    <a:pt x="1739" y="32677"/>
                    <a:pt x="1739" y="34252"/>
                  </a:cubicBezTo>
                  <a:cubicBezTo>
                    <a:pt x="1726" y="35763"/>
                    <a:pt x="1713" y="37783"/>
                    <a:pt x="1713" y="39294"/>
                  </a:cubicBezTo>
                  <a:cubicBezTo>
                    <a:pt x="1713" y="40005"/>
                    <a:pt x="1751" y="40958"/>
                    <a:pt x="1701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7" name="Picture 11627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55076" y="2089110"/>
              <a:ext cx="45719" cy="71997"/>
            </a:xfrm>
            <a:prstGeom prst="rect">
              <a:avLst/>
            </a:prstGeom>
            <a:noFill/>
          </p:spPr>
        </p:pic>
        <p:sp>
          <p:nvSpPr>
            <p:cNvPr id="88" name="Freeform 11628"/>
            <p:cNvSpPr/>
            <p:nvPr/>
          </p:nvSpPr>
          <p:spPr>
            <a:xfrm>
              <a:off x="5575897" y="210189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2570">
                  <a:moveTo>
                    <a:pt x="38" y="42570"/>
                  </a:moveTo>
                  <a:cubicBezTo>
                    <a:pt x="38" y="42278"/>
                    <a:pt x="26" y="41986"/>
                    <a:pt x="0" y="41681"/>
                  </a:cubicBezTo>
                  <a:cubicBezTo>
                    <a:pt x="76" y="27800"/>
                    <a:pt x="139" y="13907"/>
                    <a:pt x="215" y="0"/>
                  </a:cubicBezTo>
                  <a:cubicBezTo>
                    <a:pt x="228" y="305"/>
                    <a:pt x="241" y="597"/>
                    <a:pt x="241" y="889"/>
                  </a:cubicBezTo>
                  <a:cubicBezTo>
                    <a:pt x="177" y="13399"/>
                    <a:pt x="101" y="30074"/>
                    <a:pt x="38" y="42570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11629"/>
            <p:cNvSpPr/>
            <p:nvPr/>
          </p:nvSpPr>
          <p:spPr>
            <a:xfrm>
              <a:off x="5575821" y="210278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17" h="43179">
                  <a:moveTo>
                    <a:pt x="114" y="41681"/>
                  </a:moveTo>
                  <a:cubicBezTo>
                    <a:pt x="114" y="42188"/>
                    <a:pt x="76" y="42671"/>
                    <a:pt x="0" y="43179"/>
                  </a:cubicBezTo>
                  <a:cubicBezTo>
                    <a:pt x="76" y="29274"/>
                    <a:pt x="126" y="15380"/>
                    <a:pt x="202" y="1486"/>
                  </a:cubicBezTo>
                  <a:cubicBezTo>
                    <a:pt x="279" y="991"/>
                    <a:pt x="317" y="495"/>
                    <a:pt x="317" y="0"/>
                  </a:cubicBezTo>
                  <a:cubicBezTo>
                    <a:pt x="253" y="12510"/>
                    <a:pt x="177" y="29185"/>
                    <a:pt x="114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 11630"/>
            <p:cNvSpPr/>
            <p:nvPr/>
          </p:nvSpPr>
          <p:spPr>
            <a:xfrm>
              <a:off x="5576130" y="20953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04" h="43268">
                  <a:moveTo>
                    <a:pt x="177" y="5156"/>
                  </a:moveTo>
                  <a:cubicBezTo>
                    <a:pt x="189" y="3442"/>
                    <a:pt x="189" y="1715"/>
                    <a:pt x="189" y="0"/>
                  </a:cubicBezTo>
                  <a:cubicBezTo>
                    <a:pt x="545" y="521"/>
                    <a:pt x="850" y="1042"/>
                    <a:pt x="1104" y="1600"/>
                  </a:cubicBezTo>
                  <a:cubicBezTo>
                    <a:pt x="1040" y="15493"/>
                    <a:pt x="964" y="29374"/>
                    <a:pt x="900" y="43268"/>
                  </a:cubicBezTo>
                  <a:cubicBezTo>
                    <a:pt x="634" y="42722"/>
                    <a:pt x="342" y="42189"/>
                    <a:pt x="0" y="41681"/>
                  </a:cubicBezTo>
                  <a:cubicBezTo>
                    <a:pt x="51" y="29501"/>
                    <a:pt x="114" y="17335"/>
                    <a:pt x="177" y="5156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 11631"/>
            <p:cNvSpPr/>
            <p:nvPr/>
          </p:nvSpPr>
          <p:spPr>
            <a:xfrm>
              <a:off x="5576199" y="2102762"/>
              <a:ext cx="45719" cy="48447"/>
            </a:xfrm>
            <a:custGeom>
              <a:avLst/>
              <a:gdLst/>
              <a:ahLst/>
              <a:cxnLst/>
              <a:rect l="0" t="0" r="0" b="0"/>
              <a:pathLst>
                <a:path w="2362" h="48780">
                  <a:moveTo>
                    <a:pt x="2159" y="41681"/>
                  </a:moveTo>
                  <a:cubicBezTo>
                    <a:pt x="2147" y="44106"/>
                    <a:pt x="1448" y="46570"/>
                    <a:pt x="0" y="48780"/>
                  </a:cubicBezTo>
                  <a:cubicBezTo>
                    <a:pt x="64" y="34900"/>
                    <a:pt x="140" y="20993"/>
                    <a:pt x="204" y="7112"/>
                  </a:cubicBezTo>
                  <a:cubicBezTo>
                    <a:pt x="1652" y="4890"/>
                    <a:pt x="2349" y="2439"/>
                    <a:pt x="2362" y="0"/>
                  </a:cubicBezTo>
                  <a:cubicBezTo>
                    <a:pt x="2298" y="12510"/>
                    <a:pt x="2222" y="29172"/>
                    <a:pt x="2159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 11632"/>
            <p:cNvSpPr/>
            <p:nvPr/>
          </p:nvSpPr>
          <p:spPr>
            <a:xfrm>
              <a:off x="5451343" y="1997680"/>
              <a:ext cx="117040" cy="206178"/>
            </a:xfrm>
            <a:custGeom>
              <a:avLst/>
              <a:gdLst/>
              <a:ahLst/>
              <a:cxnLst/>
              <a:rect l="0" t="0" r="0" b="0"/>
              <a:pathLst>
                <a:path w="109499" h="207594">
                  <a:moveTo>
                    <a:pt x="109499" y="0"/>
                  </a:moveTo>
                  <a:lnTo>
                    <a:pt x="109296" y="41681"/>
                  </a:lnTo>
                  <a:cubicBezTo>
                    <a:pt x="98946" y="57403"/>
                    <a:pt x="92685" y="75044"/>
                    <a:pt x="89891" y="93179"/>
                  </a:cubicBezTo>
                  <a:cubicBezTo>
                    <a:pt x="86830" y="112903"/>
                    <a:pt x="74676" y="143255"/>
                    <a:pt x="33261" y="173101"/>
                  </a:cubicBezTo>
                  <a:cubicBezTo>
                    <a:pt x="20079" y="182613"/>
                    <a:pt x="8763" y="194284"/>
                    <a:pt x="0" y="207594"/>
                  </a:cubicBezTo>
                  <a:lnTo>
                    <a:pt x="203" y="165912"/>
                  </a:lnTo>
                  <a:cubicBezTo>
                    <a:pt x="8966" y="152615"/>
                    <a:pt x="20282" y="140931"/>
                    <a:pt x="33477" y="131419"/>
                  </a:cubicBezTo>
                  <a:cubicBezTo>
                    <a:pt x="74879" y="101587"/>
                    <a:pt x="87033" y="71221"/>
                    <a:pt x="90094" y="51498"/>
                  </a:cubicBezTo>
                  <a:cubicBezTo>
                    <a:pt x="92901" y="33350"/>
                    <a:pt x="99136" y="15722"/>
                    <a:pt x="109499" y="0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 11633"/>
            <p:cNvSpPr/>
            <p:nvPr/>
          </p:nvSpPr>
          <p:spPr>
            <a:xfrm>
              <a:off x="5471356" y="2006793"/>
              <a:ext cx="133696" cy="229664"/>
            </a:xfrm>
            <a:custGeom>
              <a:avLst/>
              <a:gdLst/>
              <a:ahLst/>
              <a:cxnLst/>
              <a:rect l="0" t="0" r="0" b="0"/>
              <a:pathLst>
                <a:path w="125082" h="231241">
                  <a:moveTo>
                    <a:pt x="125082" y="0"/>
                  </a:moveTo>
                  <a:lnTo>
                    <a:pt x="124879" y="41681"/>
                  </a:lnTo>
                  <a:lnTo>
                    <a:pt x="0" y="231241"/>
                  </a:lnTo>
                  <a:lnTo>
                    <a:pt x="216" y="189572"/>
                  </a:lnTo>
                  <a:close/>
                  <a:moveTo>
                    <a:pt x="125082" y="0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 11634"/>
            <p:cNvSpPr/>
            <p:nvPr/>
          </p:nvSpPr>
          <p:spPr>
            <a:xfrm>
              <a:off x="5567040" y="208927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597" h="43383">
                  <a:moveTo>
                    <a:pt x="4394" y="43383"/>
                  </a:moveTo>
                  <a:cubicBezTo>
                    <a:pt x="2998" y="42571"/>
                    <a:pt x="1512" y="41999"/>
                    <a:pt x="0" y="41682"/>
                  </a:cubicBezTo>
                  <a:cubicBezTo>
                    <a:pt x="64" y="27788"/>
                    <a:pt x="127" y="13894"/>
                    <a:pt x="203" y="0"/>
                  </a:cubicBezTo>
                  <a:cubicBezTo>
                    <a:pt x="1715" y="318"/>
                    <a:pt x="3201" y="889"/>
                    <a:pt x="4597" y="1702"/>
                  </a:cubicBezTo>
                  <a:cubicBezTo>
                    <a:pt x="4584" y="3163"/>
                    <a:pt x="4571" y="5106"/>
                    <a:pt x="4571" y="6566"/>
                  </a:cubicBezTo>
                  <a:cubicBezTo>
                    <a:pt x="4571" y="8116"/>
                    <a:pt x="4559" y="10186"/>
                    <a:pt x="4546" y="11735"/>
                  </a:cubicBezTo>
                  <a:cubicBezTo>
                    <a:pt x="4546" y="13335"/>
                    <a:pt x="4533" y="15482"/>
                    <a:pt x="4520" y="17082"/>
                  </a:cubicBezTo>
                  <a:cubicBezTo>
                    <a:pt x="4520" y="18720"/>
                    <a:pt x="4508" y="20905"/>
                    <a:pt x="4495" y="22530"/>
                  </a:cubicBezTo>
                  <a:cubicBezTo>
                    <a:pt x="4495" y="24168"/>
                    <a:pt x="4470" y="26353"/>
                    <a:pt x="4457" y="27991"/>
                  </a:cubicBezTo>
                  <a:cubicBezTo>
                    <a:pt x="4457" y="29604"/>
                    <a:pt x="4444" y="31750"/>
                    <a:pt x="4432" y="33350"/>
                  </a:cubicBezTo>
                  <a:cubicBezTo>
                    <a:pt x="4432" y="34900"/>
                    <a:pt x="4419" y="36970"/>
                    <a:pt x="4406" y="38507"/>
                  </a:cubicBezTo>
                  <a:cubicBezTo>
                    <a:pt x="4406" y="39967"/>
                    <a:pt x="4406" y="41923"/>
                    <a:pt x="4394" y="43383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 11635"/>
            <p:cNvSpPr/>
            <p:nvPr/>
          </p:nvSpPr>
          <p:spPr>
            <a:xfrm>
              <a:off x="5571437" y="209097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317" h="45275">
                  <a:moveTo>
                    <a:pt x="4114" y="45275"/>
                  </a:moveTo>
                  <a:cubicBezTo>
                    <a:pt x="3035" y="43879"/>
                    <a:pt x="1651" y="42647"/>
                    <a:pt x="0" y="41694"/>
                  </a:cubicBezTo>
                  <a:cubicBezTo>
                    <a:pt x="63" y="27800"/>
                    <a:pt x="127" y="13906"/>
                    <a:pt x="203" y="0"/>
                  </a:cubicBezTo>
                  <a:cubicBezTo>
                    <a:pt x="1854" y="965"/>
                    <a:pt x="3238" y="2197"/>
                    <a:pt x="4317" y="3594"/>
                  </a:cubicBezTo>
                  <a:cubicBezTo>
                    <a:pt x="4253" y="17488"/>
                    <a:pt x="4177" y="31382"/>
                    <a:pt x="4114" y="45275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 11636"/>
            <p:cNvSpPr/>
            <p:nvPr/>
          </p:nvSpPr>
          <p:spPr>
            <a:xfrm>
              <a:off x="5564267" y="208893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92" h="41732">
                  <a:moveTo>
                    <a:pt x="889" y="41732"/>
                  </a:moveTo>
                  <a:cubicBezTo>
                    <a:pt x="597" y="41707"/>
                    <a:pt x="293" y="41694"/>
                    <a:pt x="0" y="41682"/>
                  </a:cubicBezTo>
                  <a:cubicBezTo>
                    <a:pt x="77" y="27788"/>
                    <a:pt x="140" y="13894"/>
                    <a:pt x="204" y="0"/>
                  </a:cubicBezTo>
                  <a:cubicBezTo>
                    <a:pt x="509" y="13"/>
                    <a:pt x="788" y="26"/>
                    <a:pt x="1092" y="51"/>
                  </a:cubicBezTo>
                  <a:cubicBezTo>
                    <a:pt x="1079" y="1105"/>
                    <a:pt x="1079" y="2477"/>
                    <a:pt x="1066" y="3531"/>
                  </a:cubicBezTo>
                  <a:cubicBezTo>
                    <a:pt x="1066" y="4636"/>
                    <a:pt x="1066" y="6109"/>
                    <a:pt x="1054" y="7214"/>
                  </a:cubicBezTo>
                  <a:cubicBezTo>
                    <a:pt x="1054" y="8357"/>
                    <a:pt x="1041" y="9881"/>
                    <a:pt x="1041" y="11037"/>
                  </a:cubicBezTo>
                  <a:cubicBezTo>
                    <a:pt x="1041" y="12192"/>
                    <a:pt x="1028" y="13754"/>
                    <a:pt x="1015" y="14923"/>
                  </a:cubicBezTo>
                  <a:cubicBezTo>
                    <a:pt x="1015" y="16091"/>
                    <a:pt x="1015" y="17641"/>
                    <a:pt x="1003" y="18809"/>
                  </a:cubicBezTo>
                  <a:cubicBezTo>
                    <a:pt x="990" y="19965"/>
                    <a:pt x="990" y="21489"/>
                    <a:pt x="990" y="22632"/>
                  </a:cubicBezTo>
                  <a:cubicBezTo>
                    <a:pt x="977" y="23737"/>
                    <a:pt x="965" y="25210"/>
                    <a:pt x="965" y="26315"/>
                  </a:cubicBezTo>
                  <a:cubicBezTo>
                    <a:pt x="952" y="27356"/>
                    <a:pt x="952" y="28740"/>
                    <a:pt x="952" y="29795"/>
                  </a:cubicBezTo>
                  <a:cubicBezTo>
                    <a:pt x="939" y="30214"/>
                    <a:pt x="939" y="30760"/>
                    <a:pt x="939" y="31179"/>
                  </a:cubicBezTo>
                  <a:cubicBezTo>
                    <a:pt x="939" y="31623"/>
                    <a:pt x="927" y="32220"/>
                    <a:pt x="927" y="32665"/>
                  </a:cubicBezTo>
                  <a:cubicBezTo>
                    <a:pt x="927" y="33122"/>
                    <a:pt x="927" y="33744"/>
                    <a:pt x="927" y="34189"/>
                  </a:cubicBezTo>
                  <a:cubicBezTo>
                    <a:pt x="927" y="34659"/>
                    <a:pt x="914" y="35294"/>
                    <a:pt x="914" y="35764"/>
                  </a:cubicBezTo>
                  <a:cubicBezTo>
                    <a:pt x="914" y="36233"/>
                    <a:pt x="914" y="36856"/>
                    <a:pt x="901" y="37326"/>
                  </a:cubicBezTo>
                  <a:cubicBezTo>
                    <a:pt x="901" y="37783"/>
                    <a:pt x="901" y="38392"/>
                    <a:pt x="901" y="38862"/>
                  </a:cubicBezTo>
                  <a:lnTo>
                    <a:pt x="901" y="40336"/>
                  </a:lnTo>
                  <a:cubicBezTo>
                    <a:pt x="889" y="40755"/>
                    <a:pt x="889" y="41313"/>
                    <a:pt x="889" y="41732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 11637"/>
            <p:cNvSpPr/>
            <p:nvPr/>
          </p:nvSpPr>
          <p:spPr>
            <a:xfrm>
              <a:off x="5565156" y="208898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082" h="41973">
                  <a:moveTo>
                    <a:pt x="0" y="41681"/>
                  </a:moveTo>
                  <a:cubicBezTo>
                    <a:pt x="63" y="27788"/>
                    <a:pt x="139" y="13894"/>
                    <a:pt x="203" y="0"/>
                  </a:cubicBezTo>
                  <a:cubicBezTo>
                    <a:pt x="825" y="51"/>
                    <a:pt x="1447" y="153"/>
                    <a:pt x="2082" y="292"/>
                  </a:cubicBezTo>
                  <a:cubicBezTo>
                    <a:pt x="2070" y="1753"/>
                    <a:pt x="2057" y="3696"/>
                    <a:pt x="2057" y="5156"/>
                  </a:cubicBezTo>
                  <a:cubicBezTo>
                    <a:pt x="2044" y="6706"/>
                    <a:pt x="2031" y="8763"/>
                    <a:pt x="2031" y="10312"/>
                  </a:cubicBezTo>
                  <a:cubicBezTo>
                    <a:pt x="2019" y="11925"/>
                    <a:pt x="2006" y="14072"/>
                    <a:pt x="2006" y="15672"/>
                  </a:cubicBezTo>
                  <a:cubicBezTo>
                    <a:pt x="1993" y="17310"/>
                    <a:pt x="1993" y="19495"/>
                    <a:pt x="1981" y="21133"/>
                  </a:cubicBezTo>
                  <a:cubicBezTo>
                    <a:pt x="1955" y="28080"/>
                    <a:pt x="1917" y="35027"/>
                    <a:pt x="1879" y="41973"/>
                  </a:cubicBezTo>
                  <a:cubicBezTo>
                    <a:pt x="1257" y="41833"/>
                    <a:pt x="622" y="41744"/>
                    <a:pt x="0" y="416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 11638"/>
            <p:cNvSpPr/>
            <p:nvPr/>
          </p:nvSpPr>
          <p:spPr>
            <a:xfrm>
              <a:off x="5563688" y="2094572"/>
              <a:ext cx="45719" cy="47261"/>
            </a:xfrm>
            <a:custGeom>
              <a:avLst/>
              <a:gdLst/>
              <a:ahLst/>
              <a:cxnLst/>
              <a:rect l="0" t="0" r="0" b="0"/>
              <a:pathLst>
                <a:path w="1689" h="47586">
                  <a:moveTo>
                    <a:pt x="1689" y="5905"/>
                  </a:moveTo>
                  <a:lnTo>
                    <a:pt x="1486" y="47586"/>
                  </a:lnTo>
                  <a:lnTo>
                    <a:pt x="0" y="41680"/>
                  </a:lnTo>
                  <a:lnTo>
                    <a:pt x="204" y="0"/>
                  </a:lnTo>
                  <a:close/>
                  <a:moveTo>
                    <a:pt x="1689" y="5905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 11639"/>
            <p:cNvSpPr/>
            <p:nvPr/>
          </p:nvSpPr>
          <p:spPr>
            <a:xfrm>
              <a:off x="5560525" y="208888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949" h="42049">
                  <a:moveTo>
                    <a:pt x="3746" y="41719"/>
                  </a:moveTo>
                  <a:cubicBezTo>
                    <a:pt x="2476" y="41681"/>
                    <a:pt x="1219" y="41782"/>
                    <a:pt x="0" y="42049"/>
                  </a:cubicBezTo>
                  <a:cubicBezTo>
                    <a:pt x="64" y="28156"/>
                    <a:pt x="127" y="14262"/>
                    <a:pt x="190" y="368"/>
                  </a:cubicBezTo>
                  <a:cubicBezTo>
                    <a:pt x="1422" y="114"/>
                    <a:pt x="2680" y="0"/>
                    <a:pt x="3949" y="38"/>
                  </a:cubicBezTo>
                  <a:cubicBezTo>
                    <a:pt x="3936" y="1499"/>
                    <a:pt x="3923" y="3454"/>
                    <a:pt x="3923" y="4902"/>
                  </a:cubicBezTo>
                  <a:cubicBezTo>
                    <a:pt x="3923" y="6452"/>
                    <a:pt x="3911" y="8522"/>
                    <a:pt x="3898" y="10071"/>
                  </a:cubicBezTo>
                  <a:cubicBezTo>
                    <a:pt x="3898" y="11684"/>
                    <a:pt x="3885" y="13818"/>
                    <a:pt x="3872" y="15418"/>
                  </a:cubicBezTo>
                  <a:cubicBezTo>
                    <a:pt x="3872" y="17056"/>
                    <a:pt x="3860" y="19241"/>
                    <a:pt x="3847" y="20879"/>
                  </a:cubicBezTo>
                  <a:cubicBezTo>
                    <a:pt x="3847" y="22517"/>
                    <a:pt x="3822" y="24701"/>
                    <a:pt x="3809" y="26340"/>
                  </a:cubicBezTo>
                  <a:cubicBezTo>
                    <a:pt x="3809" y="27940"/>
                    <a:pt x="3796" y="30086"/>
                    <a:pt x="3784" y="31686"/>
                  </a:cubicBezTo>
                  <a:cubicBezTo>
                    <a:pt x="3784" y="33236"/>
                    <a:pt x="3771" y="35306"/>
                    <a:pt x="3758" y="36855"/>
                  </a:cubicBezTo>
                  <a:cubicBezTo>
                    <a:pt x="3758" y="38316"/>
                    <a:pt x="3758" y="40272"/>
                    <a:pt x="3746" y="41719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 11640"/>
            <p:cNvSpPr/>
            <p:nvPr/>
          </p:nvSpPr>
          <p:spPr>
            <a:xfrm>
              <a:off x="5562914" y="2091109"/>
              <a:ext cx="45719" cy="48511"/>
            </a:xfrm>
            <a:custGeom>
              <a:avLst/>
              <a:gdLst/>
              <a:ahLst/>
              <a:cxnLst/>
              <a:rect l="0" t="0" r="0" b="0"/>
              <a:pathLst>
                <a:path w="12268" h="48844">
                  <a:moveTo>
                    <a:pt x="0" y="41821"/>
                  </a:moveTo>
                  <a:cubicBezTo>
                    <a:pt x="63" y="27928"/>
                    <a:pt x="139" y="14034"/>
                    <a:pt x="203" y="140"/>
                  </a:cubicBezTo>
                  <a:cubicBezTo>
                    <a:pt x="2654" y="0"/>
                    <a:pt x="5181" y="534"/>
                    <a:pt x="7429" y="1842"/>
                  </a:cubicBezTo>
                  <a:cubicBezTo>
                    <a:pt x="9664" y="3150"/>
                    <a:pt x="11302" y="5030"/>
                    <a:pt x="12268" y="7163"/>
                  </a:cubicBezTo>
                  <a:cubicBezTo>
                    <a:pt x="12255" y="8382"/>
                    <a:pt x="12242" y="10008"/>
                    <a:pt x="12242" y="11227"/>
                  </a:cubicBezTo>
                  <a:cubicBezTo>
                    <a:pt x="12242" y="12523"/>
                    <a:pt x="12230" y="14250"/>
                    <a:pt x="12217" y="15533"/>
                  </a:cubicBezTo>
                  <a:cubicBezTo>
                    <a:pt x="12217" y="16879"/>
                    <a:pt x="12204" y="18657"/>
                    <a:pt x="12191" y="20003"/>
                  </a:cubicBezTo>
                  <a:cubicBezTo>
                    <a:pt x="12191" y="21362"/>
                    <a:pt x="12191" y="23191"/>
                    <a:pt x="12179" y="24549"/>
                  </a:cubicBezTo>
                  <a:cubicBezTo>
                    <a:pt x="12166" y="25921"/>
                    <a:pt x="12153" y="27737"/>
                    <a:pt x="12153" y="29109"/>
                  </a:cubicBezTo>
                  <a:cubicBezTo>
                    <a:pt x="12153" y="30442"/>
                    <a:pt x="12141" y="32233"/>
                    <a:pt x="12128" y="33579"/>
                  </a:cubicBezTo>
                  <a:cubicBezTo>
                    <a:pt x="12128" y="34862"/>
                    <a:pt x="12115" y="36589"/>
                    <a:pt x="12115" y="37884"/>
                  </a:cubicBezTo>
                  <a:cubicBezTo>
                    <a:pt x="12103" y="39104"/>
                    <a:pt x="12103" y="40729"/>
                    <a:pt x="12090" y="41947"/>
                  </a:cubicBezTo>
                  <a:lnTo>
                    <a:pt x="12090" y="42748"/>
                  </a:lnTo>
                  <a:cubicBezTo>
                    <a:pt x="12090" y="43002"/>
                    <a:pt x="12090" y="43357"/>
                    <a:pt x="12077" y="43611"/>
                  </a:cubicBezTo>
                  <a:lnTo>
                    <a:pt x="12077" y="44487"/>
                  </a:lnTo>
                  <a:cubicBezTo>
                    <a:pt x="12077" y="44767"/>
                    <a:pt x="12077" y="45122"/>
                    <a:pt x="12077" y="45389"/>
                  </a:cubicBezTo>
                  <a:lnTo>
                    <a:pt x="12077" y="46291"/>
                  </a:lnTo>
                  <a:cubicBezTo>
                    <a:pt x="12077" y="46570"/>
                    <a:pt x="12064" y="46913"/>
                    <a:pt x="12064" y="47180"/>
                  </a:cubicBezTo>
                  <a:lnTo>
                    <a:pt x="12064" y="48031"/>
                  </a:lnTo>
                  <a:cubicBezTo>
                    <a:pt x="12064" y="48285"/>
                    <a:pt x="12064" y="48602"/>
                    <a:pt x="12052" y="48844"/>
                  </a:cubicBezTo>
                  <a:cubicBezTo>
                    <a:pt x="11112" y="46710"/>
                    <a:pt x="9461" y="44830"/>
                    <a:pt x="7226" y="43522"/>
                  </a:cubicBezTo>
                  <a:cubicBezTo>
                    <a:pt x="4978" y="42214"/>
                    <a:pt x="2451" y="41669"/>
                    <a:pt x="0" y="4182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 11641"/>
            <p:cNvSpPr/>
            <p:nvPr/>
          </p:nvSpPr>
          <p:spPr>
            <a:xfrm>
              <a:off x="5565169" y="209910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89" h="43053">
                  <a:moveTo>
                    <a:pt x="6489" y="0"/>
                  </a:moveTo>
                  <a:lnTo>
                    <a:pt x="6286" y="41681"/>
                  </a:lnTo>
                  <a:lnTo>
                    <a:pt x="0" y="43053"/>
                  </a:lnTo>
                  <a:lnTo>
                    <a:pt x="203" y="1371"/>
                  </a:lnTo>
                  <a:close/>
                  <a:moveTo>
                    <a:pt x="6489" y="0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 11642"/>
            <p:cNvSpPr/>
            <p:nvPr/>
          </p:nvSpPr>
          <p:spPr>
            <a:xfrm>
              <a:off x="5566078" y="210268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76" h="43053">
                  <a:moveTo>
                    <a:pt x="6476" y="0"/>
                  </a:moveTo>
                  <a:lnTo>
                    <a:pt x="6273" y="41681"/>
                  </a:lnTo>
                  <a:lnTo>
                    <a:pt x="0" y="43053"/>
                  </a:lnTo>
                  <a:lnTo>
                    <a:pt x="203" y="1371"/>
                  </a:lnTo>
                  <a:close/>
                  <a:moveTo>
                    <a:pt x="6476" y="0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 11643"/>
            <p:cNvSpPr/>
            <p:nvPr/>
          </p:nvSpPr>
          <p:spPr>
            <a:xfrm>
              <a:off x="5571461" y="20989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603" h="43598">
                  <a:moveTo>
                    <a:pt x="2603" y="1917"/>
                  </a:moveTo>
                  <a:lnTo>
                    <a:pt x="2400" y="43598"/>
                  </a:lnTo>
                  <a:cubicBezTo>
                    <a:pt x="2400" y="43458"/>
                    <a:pt x="2388" y="43318"/>
                    <a:pt x="2350" y="43192"/>
                  </a:cubicBezTo>
                  <a:cubicBezTo>
                    <a:pt x="2223" y="42658"/>
                    <a:pt x="1892" y="42252"/>
                    <a:pt x="1473" y="42010"/>
                  </a:cubicBezTo>
                  <a:cubicBezTo>
                    <a:pt x="1041" y="41769"/>
                    <a:pt x="521" y="41680"/>
                    <a:pt x="0" y="41807"/>
                  </a:cubicBezTo>
                  <a:lnTo>
                    <a:pt x="203" y="127"/>
                  </a:lnTo>
                  <a:cubicBezTo>
                    <a:pt x="724" y="0"/>
                    <a:pt x="1245" y="89"/>
                    <a:pt x="1676" y="330"/>
                  </a:cubicBezTo>
                  <a:cubicBezTo>
                    <a:pt x="2096" y="584"/>
                    <a:pt x="2426" y="990"/>
                    <a:pt x="2553" y="1498"/>
                  </a:cubicBezTo>
                  <a:cubicBezTo>
                    <a:pt x="2591" y="1638"/>
                    <a:pt x="2603" y="1778"/>
                    <a:pt x="2603" y="1917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 11644"/>
            <p:cNvSpPr/>
            <p:nvPr/>
          </p:nvSpPr>
          <p:spPr>
            <a:xfrm>
              <a:off x="5572363" y="210088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1" h="43484">
                  <a:moveTo>
                    <a:pt x="1701" y="0"/>
                  </a:moveTo>
                  <a:lnTo>
                    <a:pt x="1498" y="41681"/>
                  </a:lnTo>
                  <a:cubicBezTo>
                    <a:pt x="1498" y="42494"/>
                    <a:pt x="889" y="43243"/>
                    <a:pt x="0" y="43484"/>
                  </a:cubicBezTo>
                  <a:lnTo>
                    <a:pt x="190" y="1790"/>
                  </a:lnTo>
                  <a:cubicBezTo>
                    <a:pt x="1092" y="1562"/>
                    <a:pt x="1701" y="812"/>
                    <a:pt x="1701" y="0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 11645"/>
            <p:cNvSpPr/>
            <p:nvPr/>
          </p:nvSpPr>
          <p:spPr>
            <a:xfrm>
              <a:off x="5568321" y="2108714"/>
              <a:ext cx="45719" cy="45962"/>
            </a:xfrm>
            <a:custGeom>
              <a:avLst/>
              <a:gdLst/>
              <a:ahLst/>
              <a:cxnLst/>
              <a:rect l="0" t="0" r="0" b="0"/>
              <a:pathLst>
                <a:path w="5994" h="46278">
                  <a:moveTo>
                    <a:pt x="0" y="46278"/>
                  </a:moveTo>
                  <a:cubicBezTo>
                    <a:pt x="63" y="32372"/>
                    <a:pt x="139" y="18491"/>
                    <a:pt x="203" y="4597"/>
                  </a:cubicBezTo>
                  <a:cubicBezTo>
                    <a:pt x="2527" y="3708"/>
                    <a:pt x="4584" y="2159"/>
                    <a:pt x="5994" y="0"/>
                  </a:cubicBezTo>
                  <a:cubicBezTo>
                    <a:pt x="5994" y="1460"/>
                    <a:pt x="5981" y="3403"/>
                    <a:pt x="5981" y="4877"/>
                  </a:cubicBezTo>
                  <a:cubicBezTo>
                    <a:pt x="5968" y="6413"/>
                    <a:pt x="5968" y="8483"/>
                    <a:pt x="5956" y="10020"/>
                  </a:cubicBezTo>
                  <a:cubicBezTo>
                    <a:pt x="5943" y="11633"/>
                    <a:pt x="5930" y="13779"/>
                    <a:pt x="5930" y="15392"/>
                  </a:cubicBezTo>
                  <a:cubicBezTo>
                    <a:pt x="5918" y="17018"/>
                    <a:pt x="5905" y="19202"/>
                    <a:pt x="5905" y="20840"/>
                  </a:cubicBezTo>
                  <a:cubicBezTo>
                    <a:pt x="5892" y="22479"/>
                    <a:pt x="5880" y="24663"/>
                    <a:pt x="5880" y="26289"/>
                  </a:cubicBezTo>
                  <a:cubicBezTo>
                    <a:pt x="5867" y="27902"/>
                    <a:pt x="5854" y="30048"/>
                    <a:pt x="5854" y="31648"/>
                  </a:cubicBezTo>
                  <a:cubicBezTo>
                    <a:pt x="5842" y="33198"/>
                    <a:pt x="5829" y="35255"/>
                    <a:pt x="5829" y="36804"/>
                  </a:cubicBezTo>
                  <a:cubicBezTo>
                    <a:pt x="5816" y="38265"/>
                    <a:pt x="5803" y="40221"/>
                    <a:pt x="5791" y="41681"/>
                  </a:cubicBezTo>
                  <a:cubicBezTo>
                    <a:pt x="4381" y="43840"/>
                    <a:pt x="2324" y="45389"/>
                    <a:pt x="0" y="46278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 11646"/>
            <p:cNvSpPr/>
            <p:nvPr/>
          </p:nvSpPr>
          <p:spPr>
            <a:xfrm>
              <a:off x="5566081" y="2104059"/>
              <a:ext cx="45719" cy="47249"/>
            </a:xfrm>
            <a:custGeom>
              <a:avLst/>
              <a:gdLst/>
              <a:ahLst/>
              <a:cxnLst/>
              <a:rect l="0" t="0" r="0" b="0"/>
              <a:pathLst>
                <a:path w="1689" h="47573">
                  <a:moveTo>
                    <a:pt x="1689" y="5892"/>
                  </a:moveTo>
                  <a:lnTo>
                    <a:pt x="1486" y="47573"/>
                  </a:lnTo>
                  <a:lnTo>
                    <a:pt x="0" y="41680"/>
                  </a:lnTo>
                  <a:lnTo>
                    <a:pt x="204" y="0"/>
                  </a:lnTo>
                  <a:close/>
                  <a:moveTo>
                    <a:pt x="1689" y="5892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 11647"/>
            <p:cNvSpPr/>
            <p:nvPr/>
          </p:nvSpPr>
          <p:spPr>
            <a:xfrm>
              <a:off x="5567566" y="210995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53" h="42087">
                  <a:moveTo>
                    <a:pt x="253" y="406"/>
                  </a:moveTo>
                  <a:lnTo>
                    <a:pt x="50" y="42087"/>
                  </a:lnTo>
                  <a:cubicBezTo>
                    <a:pt x="50" y="41947"/>
                    <a:pt x="38" y="41807"/>
                    <a:pt x="0" y="41681"/>
                  </a:cubicBezTo>
                  <a:lnTo>
                    <a:pt x="203" y="0"/>
                  </a:lnTo>
                  <a:cubicBezTo>
                    <a:pt x="241" y="140"/>
                    <a:pt x="253" y="267"/>
                    <a:pt x="253" y="406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 11648"/>
            <p:cNvSpPr/>
            <p:nvPr/>
          </p:nvSpPr>
          <p:spPr>
            <a:xfrm>
              <a:off x="5566118" y="211035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1" h="43484">
                  <a:moveTo>
                    <a:pt x="1701" y="0"/>
                  </a:moveTo>
                  <a:lnTo>
                    <a:pt x="1498" y="41681"/>
                  </a:lnTo>
                  <a:cubicBezTo>
                    <a:pt x="1498" y="42506"/>
                    <a:pt x="876" y="43294"/>
                    <a:pt x="0" y="43484"/>
                  </a:cubicBezTo>
                  <a:lnTo>
                    <a:pt x="190" y="1803"/>
                  </a:lnTo>
                  <a:cubicBezTo>
                    <a:pt x="1079" y="1612"/>
                    <a:pt x="1701" y="825"/>
                    <a:pt x="1701" y="0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 11649"/>
            <p:cNvSpPr/>
            <p:nvPr/>
          </p:nvSpPr>
          <p:spPr>
            <a:xfrm>
              <a:off x="5566911" y="211331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612" h="42125">
                  <a:moveTo>
                    <a:pt x="1409" y="41681"/>
                  </a:moveTo>
                  <a:cubicBezTo>
                    <a:pt x="952" y="41858"/>
                    <a:pt x="482" y="41998"/>
                    <a:pt x="0" y="42125"/>
                  </a:cubicBezTo>
                  <a:cubicBezTo>
                    <a:pt x="63" y="28220"/>
                    <a:pt x="139" y="14326"/>
                    <a:pt x="203" y="445"/>
                  </a:cubicBezTo>
                  <a:cubicBezTo>
                    <a:pt x="686" y="330"/>
                    <a:pt x="1143" y="165"/>
                    <a:pt x="1612" y="0"/>
                  </a:cubicBezTo>
                  <a:cubicBezTo>
                    <a:pt x="1548" y="13894"/>
                    <a:pt x="1472" y="27775"/>
                    <a:pt x="1409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 11650"/>
            <p:cNvSpPr/>
            <p:nvPr/>
          </p:nvSpPr>
          <p:spPr>
            <a:xfrm>
              <a:off x="5575557" y="20945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4" h="42481">
                  <a:moveTo>
                    <a:pt x="571" y="42481"/>
                  </a:moveTo>
                  <a:cubicBezTo>
                    <a:pt x="394" y="42215"/>
                    <a:pt x="203" y="41935"/>
                    <a:pt x="0" y="41669"/>
                  </a:cubicBezTo>
                  <a:cubicBezTo>
                    <a:pt x="64" y="27775"/>
                    <a:pt x="127" y="13881"/>
                    <a:pt x="203" y="0"/>
                  </a:cubicBezTo>
                  <a:cubicBezTo>
                    <a:pt x="394" y="254"/>
                    <a:pt x="583" y="521"/>
                    <a:pt x="774" y="800"/>
                  </a:cubicBezTo>
                  <a:cubicBezTo>
                    <a:pt x="710" y="14694"/>
                    <a:pt x="634" y="28588"/>
                    <a:pt x="571" y="424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 11651"/>
            <p:cNvSpPr/>
            <p:nvPr/>
          </p:nvSpPr>
          <p:spPr>
            <a:xfrm>
              <a:off x="5574947" y="209826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558" h="42531">
                  <a:moveTo>
                    <a:pt x="25" y="41681"/>
                  </a:moveTo>
                  <a:cubicBezTo>
                    <a:pt x="0" y="41555"/>
                    <a:pt x="25" y="41402"/>
                    <a:pt x="25" y="41275"/>
                  </a:cubicBezTo>
                  <a:cubicBezTo>
                    <a:pt x="37" y="40272"/>
                    <a:pt x="37" y="39256"/>
                    <a:pt x="37" y="38240"/>
                  </a:cubicBezTo>
                  <a:cubicBezTo>
                    <a:pt x="37" y="37084"/>
                    <a:pt x="50" y="35941"/>
                    <a:pt x="63" y="34785"/>
                  </a:cubicBezTo>
                  <a:cubicBezTo>
                    <a:pt x="113" y="23190"/>
                    <a:pt x="177" y="11595"/>
                    <a:pt x="228" y="0"/>
                  </a:cubicBezTo>
                  <a:cubicBezTo>
                    <a:pt x="355" y="280"/>
                    <a:pt x="469" y="559"/>
                    <a:pt x="558" y="851"/>
                  </a:cubicBezTo>
                  <a:cubicBezTo>
                    <a:pt x="558" y="2312"/>
                    <a:pt x="558" y="4255"/>
                    <a:pt x="545" y="5728"/>
                  </a:cubicBezTo>
                  <a:cubicBezTo>
                    <a:pt x="532" y="7264"/>
                    <a:pt x="532" y="9335"/>
                    <a:pt x="520" y="10871"/>
                  </a:cubicBezTo>
                  <a:cubicBezTo>
                    <a:pt x="507" y="12484"/>
                    <a:pt x="507" y="14630"/>
                    <a:pt x="494" y="16243"/>
                  </a:cubicBezTo>
                  <a:cubicBezTo>
                    <a:pt x="482" y="17869"/>
                    <a:pt x="469" y="20053"/>
                    <a:pt x="469" y="21692"/>
                  </a:cubicBezTo>
                  <a:cubicBezTo>
                    <a:pt x="456" y="23330"/>
                    <a:pt x="444" y="25514"/>
                    <a:pt x="431" y="27140"/>
                  </a:cubicBezTo>
                  <a:cubicBezTo>
                    <a:pt x="431" y="28753"/>
                    <a:pt x="418" y="30899"/>
                    <a:pt x="405" y="32499"/>
                  </a:cubicBezTo>
                  <a:cubicBezTo>
                    <a:pt x="393" y="34061"/>
                    <a:pt x="393" y="36106"/>
                    <a:pt x="393" y="37656"/>
                  </a:cubicBezTo>
                  <a:cubicBezTo>
                    <a:pt x="380" y="39116"/>
                    <a:pt x="367" y="41072"/>
                    <a:pt x="367" y="42531"/>
                  </a:cubicBezTo>
                  <a:cubicBezTo>
                    <a:pt x="253" y="42239"/>
                    <a:pt x="151" y="41960"/>
                    <a:pt x="25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 11652"/>
            <p:cNvSpPr/>
            <p:nvPr/>
          </p:nvSpPr>
          <p:spPr>
            <a:xfrm>
              <a:off x="5570775" y="2109873"/>
              <a:ext cx="45719" cy="46227"/>
            </a:xfrm>
            <a:custGeom>
              <a:avLst/>
              <a:gdLst/>
              <a:ahLst/>
              <a:cxnLst/>
              <a:rect l="0" t="0" r="0" b="0"/>
              <a:pathLst>
                <a:path w="5625" h="46544">
                  <a:moveTo>
                    <a:pt x="5397" y="41719"/>
                  </a:moveTo>
                  <a:cubicBezTo>
                    <a:pt x="4026" y="43814"/>
                    <a:pt x="2146" y="45440"/>
                    <a:pt x="0" y="46544"/>
                  </a:cubicBezTo>
                  <a:cubicBezTo>
                    <a:pt x="76" y="32652"/>
                    <a:pt x="140" y="18758"/>
                    <a:pt x="203" y="4864"/>
                  </a:cubicBezTo>
                  <a:cubicBezTo>
                    <a:pt x="2350" y="3746"/>
                    <a:pt x="4216" y="2134"/>
                    <a:pt x="5600" y="38"/>
                  </a:cubicBezTo>
                  <a:lnTo>
                    <a:pt x="5625" y="0"/>
                  </a:lnTo>
                  <a:cubicBezTo>
                    <a:pt x="5562" y="13894"/>
                    <a:pt x="5498" y="27788"/>
                    <a:pt x="5422" y="41681"/>
                  </a:cubicBezTo>
                  <a:cubicBezTo>
                    <a:pt x="5409" y="41694"/>
                    <a:pt x="5409" y="41707"/>
                    <a:pt x="5397" y="41719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 11653"/>
            <p:cNvSpPr/>
            <p:nvPr/>
          </p:nvSpPr>
          <p:spPr>
            <a:xfrm>
              <a:off x="5570690" y="211473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91" h="41719">
                  <a:moveTo>
                    <a:pt x="88" y="41681"/>
                  </a:moveTo>
                  <a:cubicBezTo>
                    <a:pt x="63" y="41693"/>
                    <a:pt x="25" y="41719"/>
                    <a:pt x="0" y="41719"/>
                  </a:cubicBezTo>
                  <a:cubicBezTo>
                    <a:pt x="76" y="27838"/>
                    <a:pt x="126" y="13945"/>
                    <a:pt x="202" y="51"/>
                  </a:cubicBezTo>
                  <a:cubicBezTo>
                    <a:pt x="240" y="26"/>
                    <a:pt x="265" y="13"/>
                    <a:pt x="291" y="0"/>
                  </a:cubicBezTo>
                  <a:cubicBezTo>
                    <a:pt x="278" y="1461"/>
                    <a:pt x="265" y="3404"/>
                    <a:pt x="265" y="4864"/>
                  </a:cubicBezTo>
                  <a:cubicBezTo>
                    <a:pt x="265" y="6414"/>
                    <a:pt x="253" y="8484"/>
                    <a:pt x="240" y="10033"/>
                  </a:cubicBezTo>
                  <a:cubicBezTo>
                    <a:pt x="240" y="11633"/>
                    <a:pt x="227" y="13780"/>
                    <a:pt x="214" y="15380"/>
                  </a:cubicBezTo>
                  <a:cubicBezTo>
                    <a:pt x="214" y="17018"/>
                    <a:pt x="202" y="19203"/>
                    <a:pt x="189" y="20828"/>
                  </a:cubicBezTo>
                  <a:cubicBezTo>
                    <a:pt x="189" y="22479"/>
                    <a:pt x="164" y="24663"/>
                    <a:pt x="164" y="26289"/>
                  </a:cubicBezTo>
                  <a:cubicBezTo>
                    <a:pt x="151" y="27902"/>
                    <a:pt x="138" y="30048"/>
                    <a:pt x="126" y="31648"/>
                  </a:cubicBezTo>
                  <a:cubicBezTo>
                    <a:pt x="126" y="33198"/>
                    <a:pt x="113" y="35268"/>
                    <a:pt x="113" y="36805"/>
                  </a:cubicBezTo>
                  <a:cubicBezTo>
                    <a:pt x="100" y="38265"/>
                    <a:pt x="100" y="40221"/>
                    <a:pt x="88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 11654"/>
            <p:cNvSpPr/>
            <p:nvPr/>
          </p:nvSpPr>
          <p:spPr>
            <a:xfrm>
              <a:off x="5569940" y="21147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52" h="42036">
                  <a:moveTo>
                    <a:pt x="749" y="41681"/>
                  </a:moveTo>
                  <a:cubicBezTo>
                    <a:pt x="508" y="41807"/>
                    <a:pt x="254" y="41922"/>
                    <a:pt x="0" y="42036"/>
                  </a:cubicBezTo>
                  <a:cubicBezTo>
                    <a:pt x="64" y="28143"/>
                    <a:pt x="127" y="14249"/>
                    <a:pt x="203" y="356"/>
                  </a:cubicBezTo>
                  <a:cubicBezTo>
                    <a:pt x="457" y="241"/>
                    <a:pt x="711" y="140"/>
                    <a:pt x="952" y="0"/>
                  </a:cubicBezTo>
                  <a:cubicBezTo>
                    <a:pt x="888" y="13894"/>
                    <a:pt x="812" y="27788"/>
                    <a:pt x="749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 11655"/>
            <p:cNvSpPr/>
            <p:nvPr/>
          </p:nvSpPr>
          <p:spPr>
            <a:xfrm>
              <a:off x="5567111" y="211512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035" h="42621">
                  <a:moveTo>
                    <a:pt x="0" y="42621"/>
                  </a:moveTo>
                  <a:cubicBezTo>
                    <a:pt x="63" y="28715"/>
                    <a:pt x="126" y="14834"/>
                    <a:pt x="203" y="940"/>
                  </a:cubicBezTo>
                  <a:cubicBezTo>
                    <a:pt x="1181" y="724"/>
                    <a:pt x="2120" y="407"/>
                    <a:pt x="3035" y="0"/>
                  </a:cubicBezTo>
                  <a:cubicBezTo>
                    <a:pt x="3022" y="1461"/>
                    <a:pt x="3009" y="3417"/>
                    <a:pt x="2997" y="4877"/>
                  </a:cubicBezTo>
                  <a:cubicBezTo>
                    <a:pt x="2997" y="6427"/>
                    <a:pt x="2984" y="8497"/>
                    <a:pt x="2971" y="10046"/>
                  </a:cubicBezTo>
                  <a:cubicBezTo>
                    <a:pt x="2971" y="11646"/>
                    <a:pt x="2959" y="13780"/>
                    <a:pt x="2946" y="15393"/>
                  </a:cubicBezTo>
                  <a:cubicBezTo>
                    <a:pt x="2946" y="17031"/>
                    <a:pt x="2933" y="19215"/>
                    <a:pt x="2921" y="20854"/>
                  </a:cubicBezTo>
                  <a:cubicBezTo>
                    <a:pt x="2921" y="22492"/>
                    <a:pt x="2908" y="24664"/>
                    <a:pt x="2895" y="26302"/>
                  </a:cubicBezTo>
                  <a:cubicBezTo>
                    <a:pt x="2895" y="27915"/>
                    <a:pt x="2882" y="30061"/>
                    <a:pt x="2882" y="31661"/>
                  </a:cubicBezTo>
                  <a:cubicBezTo>
                    <a:pt x="2870" y="33211"/>
                    <a:pt x="2857" y="35281"/>
                    <a:pt x="2857" y="36830"/>
                  </a:cubicBezTo>
                  <a:cubicBezTo>
                    <a:pt x="2844" y="38291"/>
                    <a:pt x="2832" y="40234"/>
                    <a:pt x="2832" y="41694"/>
                  </a:cubicBezTo>
                  <a:cubicBezTo>
                    <a:pt x="1917" y="42088"/>
                    <a:pt x="965" y="42406"/>
                    <a:pt x="0" y="4262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 11656"/>
            <p:cNvSpPr/>
            <p:nvPr/>
          </p:nvSpPr>
          <p:spPr>
            <a:xfrm>
              <a:off x="5567055" y="211606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53" h="41694">
                  <a:moveTo>
                    <a:pt x="0" y="41694"/>
                  </a:moveTo>
                  <a:cubicBezTo>
                    <a:pt x="63" y="27801"/>
                    <a:pt x="126" y="13907"/>
                    <a:pt x="203" y="13"/>
                  </a:cubicBezTo>
                  <a:cubicBezTo>
                    <a:pt x="215" y="13"/>
                    <a:pt x="241" y="13"/>
                    <a:pt x="253" y="0"/>
                  </a:cubicBezTo>
                  <a:cubicBezTo>
                    <a:pt x="253" y="737"/>
                    <a:pt x="241" y="1715"/>
                    <a:pt x="241" y="2452"/>
                  </a:cubicBezTo>
                  <a:cubicBezTo>
                    <a:pt x="241" y="3226"/>
                    <a:pt x="241" y="4255"/>
                    <a:pt x="228" y="5042"/>
                  </a:cubicBezTo>
                  <a:cubicBezTo>
                    <a:pt x="228" y="5842"/>
                    <a:pt x="215" y="6909"/>
                    <a:pt x="215" y="7722"/>
                  </a:cubicBezTo>
                  <a:cubicBezTo>
                    <a:pt x="203" y="8535"/>
                    <a:pt x="203" y="9640"/>
                    <a:pt x="203" y="10452"/>
                  </a:cubicBezTo>
                  <a:cubicBezTo>
                    <a:pt x="203" y="11265"/>
                    <a:pt x="190" y="12370"/>
                    <a:pt x="190" y="13196"/>
                  </a:cubicBezTo>
                  <a:cubicBezTo>
                    <a:pt x="177" y="13996"/>
                    <a:pt x="177" y="15063"/>
                    <a:pt x="177" y="15875"/>
                  </a:cubicBezTo>
                  <a:cubicBezTo>
                    <a:pt x="177" y="16650"/>
                    <a:pt x="177" y="17692"/>
                    <a:pt x="165" y="18466"/>
                  </a:cubicBezTo>
                  <a:cubicBezTo>
                    <a:pt x="165" y="19203"/>
                    <a:pt x="152" y="20168"/>
                    <a:pt x="152" y="20905"/>
                  </a:cubicBezTo>
                  <a:cubicBezTo>
                    <a:pt x="152" y="21628"/>
                    <a:pt x="152" y="22606"/>
                    <a:pt x="139" y="23330"/>
                  </a:cubicBezTo>
                  <a:cubicBezTo>
                    <a:pt x="139" y="24105"/>
                    <a:pt x="126" y="25134"/>
                    <a:pt x="126" y="25908"/>
                  </a:cubicBezTo>
                  <a:cubicBezTo>
                    <a:pt x="126" y="26709"/>
                    <a:pt x="126" y="27775"/>
                    <a:pt x="126" y="28575"/>
                  </a:cubicBezTo>
                  <a:cubicBezTo>
                    <a:pt x="114" y="29401"/>
                    <a:pt x="101" y="30480"/>
                    <a:pt x="101" y="31306"/>
                  </a:cubicBezTo>
                  <a:cubicBezTo>
                    <a:pt x="101" y="32106"/>
                    <a:pt x="101" y="33198"/>
                    <a:pt x="88" y="34011"/>
                  </a:cubicBezTo>
                  <a:cubicBezTo>
                    <a:pt x="88" y="34824"/>
                    <a:pt x="76" y="35878"/>
                    <a:pt x="76" y="36691"/>
                  </a:cubicBezTo>
                  <a:cubicBezTo>
                    <a:pt x="63" y="37465"/>
                    <a:pt x="63" y="38494"/>
                    <a:pt x="63" y="39256"/>
                  </a:cubicBezTo>
                  <a:cubicBezTo>
                    <a:pt x="63" y="39993"/>
                    <a:pt x="50" y="40958"/>
                    <a:pt x="50" y="41682"/>
                  </a:cubicBezTo>
                  <a:cubicBezTo>
                    <a:pt x="38" y="41682"/>
                    <a:pt x="12" y="41694"/>
                    <a:pt x="0" y="41694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 11657"/>
            <p:cNvSpPr/>
            <p:nvPr/>
          </p:nvSpPr>
          <p:spPr>
            <a:xfrm>
              <a:off x="5567017" y="211607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1693">
                  <a:moveTo>
                    <a:pt x="38" y="41681"/>
                  </a:moveTo>
                  <a:cubicBezTo>
                    <a:pt x="26" y="41693"/>
                    <a:pt x="13" y="41693"/>
                    <a:pt x="0" y="41693"/>
                  </a:cubicBezTo>
                  <a:cubicBezTo>
                    <a:pt x="63" y="27800"/>
                    <a:pt x="139" y="13907"/>
                    <a:pt x="203" y="13"/>
                  </a:cubicBezTo>
                  <a:cubicBezTo>
                    <a:pt x="215" y="13"/>
                    <a:pt x="215" y="0"/>
                    <a:pt x="241" y="0"/>
                  </a:cubicBezTo>
                  <a:cubicBezTo>
                    <a:pt x="164" y="13894"/>
                    <a:pt x="101" y="27788"/>
                    <a:pt x="38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 11658"/>
            <p:cNvSpPr/>
            <p:nvPr/>
          </p:nvSpPr>
          <p:spPr>
            <a:xfrm>
              <a:off x="5560340" y="20892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80" h="41706">
                  <a:moveTo>
                    <a:pt x="152" y="10058"/>
                  </a:moveTo>
                  <a:cubicBezTo>
                    <a:pt x="164" y="6718"/>
                    <a:pt x="190" y="3378"/>
                    <a:pt x="202" y="25"/>
                  </a:cubicBezTo>
                  <a:lnTo>
                    <a:pt x="380" y="0"/>
                  </a:lnTo>
                  <a:cubicBezTo>
                    <a:pt x="367" y="1448"/>
                    <a:pt x="355" y="3404"/>
                    <a:pt x="355" y="4864"/>
                  </a:cubicBezTo>
                  <a:cubicBezTo>
                    <a:pt x="355" y="6414"/>
                    <a:pt x="329" y="8471"/>
                    <a:pt x="329" y="10020"/>
                  </a:cubicBezTo>
                  <a:cubicBezTo>
                    <a:pt x="329" y="11620"/>
                    <a:pt x="317" y="13779"/>
                    <a:pt x="304" y="15379"/>
                  </a:cubicBezTo>
                  <a:cubicBezTo>
                    <a:pt x="304" y="17017"/>
                    <a:pt x="291" y="19202"/>
                    <a:pt x="278" y="20840"/>
                  </a:cubicBezTo>
                  <a:cubicBezTo>
                    <a:pt x="278" y="22465"/>
                    <a:pt x="266" y="24650"/>
                    <a:pt x="253" y="26288"/>
                  </a:cubicBezTo>
                  <a:cubicBezTo>
                    <a:pt x="253" y="27888"/>
                    <a:pt x="240" y="30035"/>
                    <a:pt x="228" y="31635"/>
                  </a:cubicBezTo>
                  <a:cubicBezTo>
                    <a:pt x="215" y="33197"/>
                    <a:pt x="215" y="35254"/>
                    <a:pt x="202" y="36804"/>
                  </a:cubicBezTo>
                  <a:cubicBezTo>
                    <a:pt x="190" y="38264"/>
                    <a:pt x="190" y="40207"/>
                    <a:pt x="177" y="41668"/>
                  </a:cubicBezTo>
                  <a:lnTo>
                    <a:pt x="0" y="41706"/>
                  </a:lnTo>
                  <a:cubicBezTo>
                    <a:pt x="51" y="31152"/>
                    <a:pt x="102" y="20611"/>
                    <a:pt x="152" y="10058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 11659"/>
            <p:cNvSpPr/>
            <p:nvPr/>
          </p:nvSpPr>
          <p:spPr>
            <a:xfrm>
              <a:off x="5559142" y="209124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974" h="42493">
                  <a:moveTo>
                    <a:pt x="3771" y="41681"/>
                  </a:moveTo>
                  <a:cubicBezTo>
                    <a:pt x="2476" y="41757"/>
                    <a:pt x="1193" y="42023"/>
                    <a:pt x="0" y="42493"/>
                  </a:cubicBezTo>
                  <a:lnTo>
                    <a:pt x="190" y="800"/>
                  </a:lnTo>
                  <a:cubicBezTo>
                    <a:pt x="1409" y="356"/>
                    <a:pt x="2679" y="76"/>
                    <a:pt x="3974" y="0"/>
                  </a:cubicBezTo>
                  <a:cubicBezTo>
                    <a:pt x="3974" y="889"/>
                    <a:pt x="3961" y="2070"/>
                    <a:pt x="3948" y="2959"/>
                  </a:cubicBezTo>
                  <a:cubicBezTo>
                    <a:pt x="3948" y="3899"/>
                    <a:pt x="3948" y="5156"/>
                    <a:pt x="3948" y="6096"/>
                  </a:cubicBezTo>
                  <a:cubicBezTo>
                    <a:pt x="3948" y="7074"/>
                    <a:pt x="3936" y="8369"/>
                    <a:pt x="3923" y="9347"/>
                  </a:cubicBezTo>
                  <a:cubicBezTo>
                    <a:pt x="3923" y="10338"/>
                    <a:pt x="3923" y="11671"/>
                    <a:pt x="3910" y="12662"/>
                  </a:cubicBezTo>
                  <a:cubicBezTo>
                    <a:pt x="3910" y="13653"/>
                    <a:pt x="3897" y="14973"/>
                    <a:pt x="3897" y="15964"/>
                  </a:cubicBezTo>
                  <a:cubicBezTo>
                    <a:pt x="3897" y="16955"/>
                    <a:pt x="3885" y="18250"/>
                    <a:pt x="3885" y="19228"/>
                  </a:cubicBezTo>
                  <a:cubicBezTo>
                    <a:pt x="3872" y="20168"/>
                    <a:pt x="3872" y="21412"/>
                    <a:pt x="3872" y="22352"/>
                  </a:cubicBezTo>
                  <a:cubicBezTo>
                    <a:pt x="3859" y="23241"/>
                    <a:pt x="3859" y="24435"/>
                    <a:pt x="3847" y="25311"/>
                  </a:cubicBezTo>
                  <a:cubicBezTo>
                    <a:pt x="3847" y="25895"/>
                    <a:pt x="3834" y="26657"/>
                    <a:pt x="3834" y="27229"/>
                  </a:cubicBezTo>
                  <a:cubicBezTo>
                    <a:pt x="3834" y="27838"/>
                    <a:pt x="3834" y="28639"/>
                    <a:pt x="3834" y="29248"/>
                  </a:cubicBezTo>
                  <a:cubicBezTo>
                    <a:pt x="3834" y="29883"/>
                    <a:pt x="3821" y="30734"/>
                    <a:pt x="3821" y="31356"/>
                  </a:cubicBezTo>
                  <a:cubicBezTo>
                    <a:pt x="3809" y="32004"/>
                    <a:pt x="3809" y="32855"/>
                    <a:pt x="3809" y="33503"/>
                  </a:cubicBezTo>
                  <a:cubicBezTo>
                    <a:pt x="3809" y="34138"/>
                    <a:pt x="3809" y="35001"/>
                    <a:pt x="3796" y="35636"/>
                  </a:cubicBezTo>
                  <a:cubicBezTo>
                    <a:pt x="3796" y="36271"/>
                    <a:pt x="3783" y="37109"/>
                    <a:pt x="3783" y="37744"/>
                  </a:cubicBezTo>
                  <a:cubicBezTo>
                    <a:pt x="3783" y="38354"/>
                    <a:pt x="3783" y="39154"/>
                    <a:pt x="3783" y="39764"/>
                  </a:cubicBezTo>
                  <a:cubicBezTo>
                    <a:pt x="3783" y="40335"/>
                    <a:pt x="3771" y="41110"/>
                    <a:pt x="3771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 11660"/>
            <p:cNvSpPr/>
            <p:nvPr/>
          </p:nvSpPr>
          <p:spPr>
            <a:xfrm>
              <a:off x="5559880" y="2095418"/>
              <a:ext cx="45719" cy="47249"/>
            </a:xfrm>
            <a:custGeom>
              <a:avLst/>
              <a:gdLst/>
              <a:ahLst/>
              <a:cxnLst/>
              <a:rect l="0" t="0" r="0" b="0"/>
              <a:pathLst>
                <a:path w="1689" h="47573">
                  <a:moveTo>
                    <a:pt x="1689" y="5892"/>
                  </a:moveTo>
                  <a:lnTo>
                    <a:pt x="1486" y="47573"/>
                  </a:lnTo>
                  <a:lnTo>
                    <a:pt x="0" y="41680"/>
                  </a:lnTo>
                  <a:lnTo>
                    <a:pt x="204" y="0"/>
                  </a:lnTo>
                  <a:close/>
                  <a:moveTo>
                    <a:pt x="1689" y="5892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 11661"/>
            <p:cNvSpPr/>
            <p:nvPr/>
          </p:nvSpPr>
          <p:spPr>
            <a:xfrm>
              <a:off x="5556750" y="208929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796" h="42975">
                  <a:moveTo>
                    <a:pt x="2590" y="2755"/>
                  </a:moveTo>
                  <a:cubicBezTo>
                    <a:pt x="2970" y="2603"/>
                    <a:pt x="3377" y="2489"/>
                    <a:pt x="3783" y="2375"/>
                  </a:cubicBezTo>
                  <a:lnTo>
                    <a:pt x="3783" y="1485"/>
                  </a:lnTo>
                  <a:lnTo>
                    <a:pt x="3783" y="1193"/>
                  </a:lnTo>
                  <a:cubicBezTo>
                    <a:pt x="3783" y="1016"/>
                    <a:pt x="3796" y="774"/>
                    <a:pt x="3796" y="596"/>
                  </a:cubicBezTo>
                  <a:lnTo>
                    <a:pt x="3796" y="304"/>
                  </a:lnTo>
                  <a:lnTo>
                    <a:pt x="3796" y="0"/>
                  </a:lnTo>
                  <a:cubicBezTo>
                    <a:pt x="2552" y="279"/>
                    <a:pt x="1333" y="724"/>
                    <a:pt x="216" y="1295"/>
                  </a:cubicBezTo>
                  <a:cubicBezTo>
                    <a:pt x="139" y="15188"/>
                    <a:pt x="76" y="29082"/>
                    <a:pt x="0" y="42975"/>
                  </a:cubicBezTo>
                  <a:cubicBezTo>
                    <a:pt x="774" y="42582"/>
                    <a:pt x="1575" y="42264"/>
                    <a:pt x="2400" y="41997"/>
                  </a:cubicBezTo>
                  <a:cubicBezTo>
                    <a:pt x="2464" y="28916"/>
                    <a:pt x="2527" y="15835"/>
                    <a:pt x="2590" y="2755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 11662"/>
            <p:cNvSpPr/>
            <p:nvPr/>
          </p:nvSpPr>
          <p:spPr>
            <a:xfrm>
              <a:off x="5555881" y="209057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78" h="42164">
                  <a:moveTo>
                    <a:pt x="101" y="22098"/>
                  </a:moveTo>
                  <a:cubicBezTo>
                    <a:pt x="139" y="14885"/>
                    <a:pt x="164" y="7697"/>
                    <a:pt x="202" y="483"/>
                  </a:cubicBezTo>
                  <a:cubicBezTo>
                    <a:pt x="494" y="318"/>
                    <a:pt x="774" y="153"/>
                    <a:pt x="1078" y="0"/>
                  </a:cubicBezTo>
                  <a:cubicBezTo>
                    <a:pt x="1002" y="13894"/>
                    <a:pt x="939" y="27787"/>
                    <a:pt x="875" y="41681"/>
                  </a:cubicBezTo>
                  <a:cubicBezTo>
                    <a:pt x="583" y="41833"/>
                    <a:pt x="278" y="41998"/>
                    <a:pt x="0" y="42164"/>
                  </a:cubicBezTo>
                  <a:cubicBezTo>
                    <a:pt x="38" y="35471"/>
                    <a:pt x="63" y="28790"/>
                    <a:pt x="101" y="22098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3" name="Picture 11663"/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46430" y="2079351"/>
              <a:ext cx="45719" cy="66624"/>
            </a:xfrm>
            <a:prstGeom prst="rect">
              <a:avLst/>
            </a:prstGeom>
            <a:noFill/>
          </p:spPr>
        </p:pic>
        <p:sp>
          <p:nvSpPr>
            <p:cNvPr id="124" name="Freeform 11664"/>
            <p:cNvSpPr/>
            <p:nvPr/>
          </p:nvSpPr>
          <p:spPr>
            <a:xfrm>
              <a:off x="5555637" y="209204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695" h="43700">
                  <a:moveTo>
                    <a:pt x="3492" y="41681"/>
                  </a:moveTo>
                  <a:cubicBezTo>
                    <a:pt x="2235" y="42163"/>
                    <a:pt x="1041" y="42836"/>
                    <a:pt x="0" y="43700"/>
                  </a:cubicBezTo>
                  <a:cubicBezTo>
                    <a:pt x="63" y="29807"/>
                    <a:pt x="127" y="15913"/>
                    <a:pt x="203" y="2019"/>
                  </a:cubicBezTo>
                  <a:cubicBezTo>
                    <a:pt x="1245" y="1156"/>
                    <a:pt x="2426" y="483"/>
                    <a:pt x="3695" y="0"/>
                  </a:cubicBezTo>
                  <a:cubicBezTo>
                    <a:pt x="3631" y="13894"/>
                    <a:pt x="3555" y="27788"/>
                    <a:pt x="3492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 11665"/>
            <p:cNvSpPr/>
            <p:nvPr/>
          </p:nvSpPr>
          <p:spPr>
            <a:xfrm>
              <a:off x="5552063" y="209106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25" h="44982">
                  <a:moveTo>
                    <a:pt x="3822" y="41681"/>
                  </a:moveTo>
                  <a:cubicBezTo>
                    <a:pt x="2375" y="42544"/>
                    <a:pt x="1067" y="43649"/>
                    <a:pt x="0" y="44982"/>
                  </a:cubicBezTo>
                  <a:lnTo>
                    <a:pt x="203" y="3315"/>
                  </a:lnTo>
                  <a:cubicBezTo>
                    <a:pt x="1282" y="1969"/>
                    <a:pt x="2578" y="864"/>
                    <a:pt x="4025" y="0"/>
                  </a:cubicBezTo>
                  <a:cubicBezTo>
                    <a:pt x="4025" y="699"/>
                    <a:pt x="4012" y="1626"/>
                    <a:pt x="4012" y="2324"/>
                  </a:cubicBezTo>
                  <a:cubicBezTo>
                    <a:pt x="4012" y="2693"/>
                    <a:pt x="3999" y="3175"/>
                    <a:pt x="3999" y="3543"/>
                  </a:cubicBezTo>
                  <a:cubicBezTo>
                    <a:pt x="3999" y="4293"/>
                    <a:pt x="3999" y="5296"/>
                    <a:pt x="3999" y="6045"/>
                  </a:cubicBezTo>
                  <a:cubicBezTo>
                    <a:pt x="3999" y="6426"/>
                    <a:pt x="3999" y="6947"/>
                    <a:pt x="3987" y="7328"/>
                  </a:cubicBezTo>
                  <a:cubicBezTo>
                    <a:pt x="3987" y="8103"/>
                    <a:pt x="3974" y="9157"/>
                    <a:pt x="3974" y="9931"/>
                  </a:cubicBezTo>
                  <a:cubicBezTo>
                    <a:pt x="3974" y="10312"/>
                    <a:pt x="3974" y="10846"/>
                    <a:pt x="3974" y="11227"/>
                  </a:cubicBezTo>
                  <a:cubicBezTo>
                    <a:pt x="3974" y="12014"/>
                    <a:pt x="3961" y="13056"/>
                    <a:pt x="3961" y="13843"/>
                  </a:cubicBezTo>
                  <a:cubicBezTo>
                    <a:pt x="3948" y="14224"/>
                    <a:pt x="3948" y="14745"/>
                    <a:pt x="3948" y="15139"/>
                  </a:cubicBezTo>
                  <a:cubicBezTo>
                    <a:pt x="3948" y="15888"/>
                    <a:pt x="3948" y="16891"/>
                    <a:pt x="3936" y="17653"/>
                  </a:cubicBezTo>
                  <a:lnTo>
                    <a:pt x="3936" y="18872"/>
                  </a:lnTo>
                  <a:cubicBezTo>
                    <a:pt x="3936" y="19253"/>
                    <a:pt x="3923" y="19787"/>
                    <a:pt x="3923" y="20168"/>
                  </a:cubicBezTo>
                  <a:lnTo>
                    <a:pt x="3923" y="20269"/>
                  </a:lnTo>
                  <a:lnTo>
                    <a:pt x="3923" y="20460"/>
                  </a:lnTo>
                  <a:lnTo>
                    <a:pt x="3923" y="20561"/>
                  </a:lnTo>
                  <a:lnTo>
                    <a:pt x="3923" y="20752"/>
                  </a:lnTo>
                  <a:lnTo>
                    <a:pt x="3923" y="20854"/>
                  </a:lnTo>
                  <a:lnTo>
                    <a:pt x="3923" y="21044"/>
                  </a:lnTo>
                  <a:cubicBezTo>
                    <a:pt x="3923" y="21069"/>
                    <a:pt x="3923" y="21107"/>
                    <a:pt x="3923" y="21133"/>
                  </a:cubicBezTo>
                  <a:lnTo>
                    <a:pt x="3923" y="21336"/>
                  </a:lnTo>
                  <a:lnTo>
                    <a:pt x="3923" y="21425"/>
                  </a:lnTo>
                  <a:lnTo>
                    <a:pt x="3923" y="21615"/>
                  </a:lnTo>
                  <a:lnTo>
                    <a:pt x="3923" y="22771"/>
                  </a:lnTo>
                  <a:cubicBezTo>
                    <a:pt x="3910" y="23495"/>
                    <a:pt x="3910" y="24460"/>
                    <a:pt x="3898" y="25184"/>
                  </a:cubicBezTo>
                  <a:cubicBezTo>
                    <a:pt x="3898" y="25565"/>
                    <a:pt x="3898" y="26060"/>
                    <a:pt x="3885" y="26454"/>
                  </a:cubicBezTo>
                  <a:cubicBezTo>
                    <a:pt x="3885" y="27216"/>
                    <a:pt x="3885" y="28245"/>
                    <a:pt x="3885" y="29020"/>
                  </a:cubicBezTo>
                  <a:cubicBezTo>
                    <a:pt x="3885" y="29413"/>
                    <a:pt x="3872" y="29934"/>
                    <a:pt x="3872" y="30328"/>
                  </a:cubicBezTo>
                  <a:cubicBezTo>
                    <a:pt x="3872" y="31128"/>
                    <a:pt x="3860" y="32182"/>
                    <a:pt x="3860" y="32969"/>
                  </a:cubicBezTo>
                  <a:cubicBezTo>
                    <a:pt x="3860" y="33363"/>
                    <a:pt x="3860" y="33884"/>
                    <a:pt x="3860" y="34277"/>
                  </a:cubicBezTo>
                  <a:cubicBezTo>
                    <a:pt x="3860" y="35052"/>
                    <a:pt x="3847" y="36081"/>
                    <a:pt x="3847" y="36856"/>
                  </a:cubicBezTo>
                  <a:cubicBezTo>
                    <a:pt x="3834" y="37237"/>
                    <a:pt x="3834" y="37732"/>
                    <a:pt x="3834" y="38113"/>
                  </a:cubicBezTo>
                  <a:cubicBezTo>
                    <a:pt x="3834" y="38837"/>
                    <a:pt x="3834" y="39802"/>
                    <a:pt x="3822" y="40538"/>
                  </a:cubicBezTo>
                  <a:lnTo>
                    <a:pt x="3822" y="41681"/>
                  </a:ln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 11666"/>
            <p:cNvSpPr/>
            <p:nvPr/>
          </p:nvSpPr>
          <p:spPr>
            <a:xfrm>
              <a:off x="5559834" y="209309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51" h="43611">
                  <a:moveTo>
                    <a:pt x="0" y="43611"/>
                  </a:moveTo>
                  <a:lnTo>
                    <a:pt x="203" y="1930"/>
                  </a:lnTo>
                  <a:cubicBezTo>
                    <a:pt x="203" y="1079"/>
                    <a:pt x="812" y="317"/>
                    <a:pt x="1701" y="127"/>
                  </a:cubicBezTo>
                  <a:cubicBezTo>
                    <a:pt x="2247" y="0"/>
                    <a:pt x="2781" y="89"/>
                    <a:pt x="3200" y="343"/>
                  </a:cubicBezTo>
                  <a:cubicBezTo>
                    <a:pt x="3632" y="597"/>
                    <a:pt x="3937" y="990"/>
                    <a:pt x="4051" y="1486"/>
                  </a:cubicBezTo>
                  <a:lnTo>
                    <a:pt x="3848" y="43167"/>
                  </a:lnTo>
                  <a:cubicBezTo>
                    <a:pt x="3746" y="42672"/>
                    <a:pt x="3429" y="42265"/>
                    <a:pt x="2997" y="42024"/>
                  </a:cubicBezTo>
                  <a:cubicBezTo>
                    <a:pt x="2578" y="41770"/>
                    <a:pt x="2044" y="41681"/>
                    <a:pt x="1498" y="41795"/>
                  </a:cubicBezTo>
                  <a:cubicBezTo>
                    <a:pt x="609" y="41986"/>
                    <a:pt x="0" y="42761"/>
                    <a:pt x="0" y="4361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 11667"/>
            <p:cNvSpPr/>
            <p:nvPr/>
          </p:nvSpPr>
          <p:spPr>
            <a:xfrm>
              <a:off x="5559834" y="209502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2087">
                  <a:moveTo>
                    <a:pt x="0" y="41681"/>
                  </a:moveTo>
                  <a:lnTo>
                    <a:pt x="203" y="0"/>
                  </a:lnTo>
                  <a:cubicBezTo>
                    <a:pt x="203" y="140"/>
                    <a:pt x="215" y="267"/>
                    <a:pt x="241" y="406"/>
                  </a:cubicBezTo>
                  <a:lnTo>
                    <a:pt x="38" y="42087"/>
                  </a:lnTo>
                  <a:cubicBezTo>
                    <a:pt x="12" y="41947"/>
                    <a:pt x="0" y="41820"/>
                    <a:pt x="0" y="41681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 11668"/>
            <p:cNvSpPr/>
            <p:nvPr/>
          </p:nvSpPr>
          <p:spPr>
            <a:xfrm>
              <a:off x="5561364" y="210047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13" h="42519">
                  <a:moveTo>
                    <a:pt x="4013" y="0"/>
                  </a:moveTo>
                  <a:lnTo>
                    <a:pt x="3810" y="41681"/>
                  </a:lnTo>
                  <a:lnTo>
                    <a:pt x="0" y="42519"/>
                  </a:lnTo>
                  <a:lnTo>
                    <a:pt x="216" y="838"/>
                  </a:lnTo>
                  <a:close/>
                  <a:moveTo>
                    <a:pt x="4013" y="0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 11669"/>
            <p:cNvSpPr/>
            <p:nvPr/>
          </p:nvSpPr>
          <p:spPr>
            <a:xfrm>
              <a:off x="5551520" y="2094063"/>
              <a:ext cx="45719" cy="49873"/>
            </a:xfrm>
            <a:custGeom>
              <a:avLst/>
              <a:gdLst/>
              <a:ahLst/>
              <a:cxnLst/>
              <a:rect l="0" t="0" r="0" b="0"/>
              <a:pathLst>
                <a:path w="4317" h="50215">
                  <a:moveTo>
                    <a:pt x="1828" y="44234"/>
                  </a:moveTo>
                  <a:cubicBezTo>
                    <a:pt x="597" y="46100"/>
                    <a:pt x="12" y="48171"/>
                    <a:pt x="0" y="50215"/>
                  </a:cubicBezTo>
                  <a:lnTo>
                    <a:pt x="203" y="8522"/>
                  </a:lnTo>
                  <a:cubicBezTo>
                    <a:pt x="203" y="6490"/>
                    <a:pt x="800" y="4433"/>
                    <a:pt x="2031" y="2553"/>
                  </a:cubicBezTo>
                  <a:cubicBezTo>
                    <a:pt x="2666" y="1588"/>
                    <a:pt x="3440" y="724"/>
                    <a:pt x="4317" y="0"/>
                  </a:cubicBezTo>
                  <a:cubicBezTo>
                    <a:pt x="4304" y="1474"/>
                    <a:pt x="4304" y="3417"/>
                    <a:pt x="4304" y="4877"/>
                  </a:cubicBezTo>
                  <a:cubicBezTo>
                    <a:pt x="4291" y="6427"/>
                    <a:pt x="4279" y="8497"/>
                    <a:pt x="4279" y="10033"/>
                  </a:cubicBezTo>
                  <a:cubicBezTo>
                    <a:pt x="4266" y="11646"/>
                    <a:pt x="4253" y="13780"/>
                    <a:pt x="4253" y="15393"/>
                  </a:cubicBezTo>
                  <a:cubicBezTo>
                    <a:pt x="4240" y="17031"/>
                    <a:pt x="4215" y="19203"/>
                    <a:pt x="4215" y="20841"/>
                  </a:cubicBezTo>
                  <a:cubicBezTo>
                    <a:pt x="4202" y="22479"/>
                    <a:pt x="4190" y="24664"/>
                    <a:pt x="4190" y="26302"/>
                  </a:cubicBezTo>
                  <a:cubicBezTo>
                    <a:pt x="4190" y="27915"/>
                    <a:pt x="4177" y="30049"/>
                    <a:pt x="4164" y="31661"/>
                  </a:cubicBezTo>
                  <a:cubicBezTo>
                    <a:pt x="4164" y="33211"/>
                    <a:pt x="4152" y="35268"/>
                    <a:pt x="4139" y="36818"/>
                  </a:cubicBezTo>
                  <a:cubicBezTo>
                    <a:pt x="4139" y="38278"/>
                    <a:pt x="4126" y="40234"/>
                    <a:pt x="4114" y="41694"/>
                  </a:cubicBezTo>
                  <a:cubicBezTo>
                    <a:pt x="3250" y="42406"/>
                    <a:pt x="2475" y="43269"/>
                    <a:pt x="1828" y="44234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 11670"/>
            <p:cNvSpPr/>
            <p:nvPr/>
          </p:nvSpPr>
          <p:spPr>
            <a:xfrm>
              <a:off x="5555091" y="210131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76" h="43053">
                  <a:moveTo>
                    <a:pt x="6476" y="0"/>
                  </a:moveTo>
                  <a:lnTo>
                    <a:pt x="6273" y="41681"/>
                  </a:lnTo>
                  <a:lnTo>
                    <a:pt x="0" y="43053"/>
                  </a:lnTo>
                  <a:lnTo>
                    <a:pt x="203" y="1371"/>
                  </a:lnTo>
                  <a:close/>
                  <a:moveTo>
                    <a:pt x="6476" y="0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 11671"/>
            <p:cNvSpPr/>
            <p:nvPr/>
          </p:nvSpPr>
          <p:spPr>
            <a:xfrm>
              <a:off x="5553587" y="210268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1" h="43484">
                  <a:moveTo>
                    <a:pt x="0" y="43484"/>
                  </a:moveTo>
                  <a:lnTo>
                    <a:pt x="203" y="1803"/>
                  </a:lnTo>
                  <a:cubicBezTo>
                    <a:pt x="203" y="965"/>
                    <a:pt x="825" y="190"/>
                    <a:pt x="1701" y="0"/>
                  </a:cubicBezTo>
                  <a:lnTo>
                    <a:pt x="1511" y="41681"/>
                  </a:lnTo>
                  <a:cubicBezTo>
                    <a:pt x="622" y="41872"/>
                    <a:pt x="0" y="42646"/>
                    <a:pt x="0" y="43484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 11672"/>
            <p:cNvSpPr/>
            <p:nvPr/>
          </p:nvSpPr>
          <p:spPr>
            <a:xfrm>
              <a:off x="5562269" y="210406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13" h="42519">
                  <a:moveTo>
                    <a:pt x="4013" y="0"/>
                  </a:moveTo>
                  <a:lnTo>
                    <a:pt x="3810" y="41681"/>
                  </a:lnTo>
                  <a:lnTo>
                    <a:pt x="0" y="42519"/>
                  </a:lnTo>
                  <a:lnTo>
                    <a:pt x="203" y="838"/>
                  </a:lnTo>
                  <a:close/>
                  <a:moveTo>
                    <a:pt x="4013" y="0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 11673"/>
            <p:cNvSpPr/>
            <p:nvPr/>
          </p:nvSpPr>
          <p:spPr>
            <a:xfrm>
              <a:off x="5553587" y="210448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53" h="42087">
                  <a:moveTo>
                    <a:pt x="0" y="41681"/>
                  </a:moveTo>
                  <a:lnTo>
                    <a:pt x="203" y="0"/>
                  </a:lnTo>
                  <a:cubicBezTo>
                    <a:pt x="203" y="140"/>
                    <a:pt x="215" y="280"/>
                    <a:pt x="253" y="406"/>
                  </a:cubicBezTo>
                  <a:lnTo>
                    <a:pt x="38" y="42087"/>
                  </a:lnTo>
                  <a:cubicBezTo>
                    <a:pt x="12" y="41947"/>
                    <a:pt x="0" y="41820"/>
                    <a:pt x="0" y="41681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 11674"/>
            <p:cNvSpPr/>
            <p:nvPr/>
          </p:nvSpPr>
          <p:spPr>
            <a:xfrm>
              <a:off x="5555980" y="21048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89" h="43053">
                  <a:moveTo>
                    <a:pt x="6489" y="0"/>
                  </a:moveTo>
                  <a:lnTo>
                    <a:pt x="6286" y="41681"/>
                  </a:lnTo>
                  <a:lnTo>
                    <a:pt x="0" y="43053"/>
                  </a:lnTo>
                  <a:lnTo>
                    <a:pt x="216" y="1371"/>
                  </a:lnTo>
                  <a:close/>
                  <a:moveTo>
                    <a:pt x="6489" y="0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 11675"/>
            <p:cNvSpPr/>
            <p:nvPr/>
          </p:nvSpPr>
          <p:spPr>
            <a:xfrm>
              <a:off x="5553626" y="210489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565" h="43166">
                  <a:moveTo>
                    <a:pt x="2565" y="1371"/>
                  </a:moveTo>
                  <a:lnTo>
                    <a:pt x="2362" y="43052"/>
                  </a:lnTo>
                  <a:cubicBezTo>
                    <a:pt x="1842" y="43166"/>
                    <a:pt x="1334" y="43065"/>
                    <a:pt x="902" y="42823"/>
                  </a:cubicBezTo>
                  <a:cubicBezTo>
                    <a:pt x="483" y="42569"/>
                    <a:pt x="140" y="42163"/>
                    <a:pt x="0" y="41680"/>
                  </a:cubicBezTo>
                  <a:lnTo>
                    <a:pt x="203" y="0"/>
                  </a:lnTo>
                  <a:cubicBezTo>
                    <a:pt x="356" y="495"/>
                    <a:pt x="686" y="889"/>
                    <a:pt x="1118" y="1143"/>
                  </a:cubicBezTo>
                  <a:cubicBezTo>
                    <a:pt x="1524" y="1383"/>
                    <a:pt x="2058" y="1485"/>
                    <a:pt x="2565" y="1371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 11676"/>
            <p:cNvSpPr/>
            <p:nvPr/>
          </p:nvSpPr>
          <p:spPr>
            <a:xfrm>
              <a:off x="5562273" y="2104883"/>
              <a:ext cx="45719" cy="47261"/>
            </a:xfrm>
            <a:custGeom>
              <a:avLst/>
              <a:gdLst/>
              <a:ahLst/>
              <a:cxnLst/>
              <a:rect l="0" t="0" r="0" b="0"/>
              <a:pathLst>
                <a:path w="1689" h="47586">
                  <a:moveTo>
                    <a:pt x="1689" y="5905"/>
                  </a:moveTo>
                  <a:lnTo>
                    <a:pt x="1486" y="47586"/>
                  </a:lnTo>
                  <a:lnTo>
                    <a:pt x="0" y="41680"/>
                  </a:lnTo>
                  <a:lnTo>
                    <a:pt x="204" y="0"/>
                  </a:lnTo>
                  <a:close/>
                  <a:moveTo>
                    <a:pt x="1689" y="5905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 11677"/>
            <p:cNvSpPr/>
            <p:nvPr/>
          </p:nvSpPr>
          <p:spPr>
            <a:xfrm>
              <a:off x="5564391" y="211411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29" h="41693">
                  <a:moveTo>
                    <a:pt x="126" y="41681"/>
                  </a:moveTo>
                  <a:cubicBezTo>
                    <a:pt x="88" y="41693"/>
                    <a:pt x="38" y="41693"/>
                    <a:pt x="0" y="41693"/>
                  </a:cubicBezTo>
                  <a:cubicBezTo>
                    <a:pt x="12" y="38354"/>
                    <a:pt x="25" y="35001"/>
                    <a:pt x="50" y="31661"/>
                  </a:cubicBezTo>
                  <a:cubicBezTo>
                    <a:pt x="63" y="28054"/>
                    <a:pt x="88" y="24460"/>
                    <a:pt x="101" y="20854"/>
                  </a:cubicBezTo>
                  <a:cubicBezTo>
                    <a:pt x="138" y="13907"/>
                    <a:pt x="164" y="6960"/>
                    <a:pt x="202" y="13"/>
                  </a:cubicBezTo>
                  <a:cubicBezTo>
                    <a:pt x="252" y="13"/>
                    <a:pt x="291" y="0"/>
                    <a:pt x="329" y="0"/>
                  </a:cubicBezTo>
                  <a:cubicBezTo>
                    <a:pt x="329" y="584"/>
                    <a:pt x="316" y="1346"/>
                    <a:pt x="316" y="1905"/>
                  </a:cubicBezTo>
                  <a:cubicBezTo>
                    <a:pt x="316" y="2515"/>
                    <a:pt x="303" y="3328"/>
                    <a:pt x="303" y="3937"/>
                  </a:cubicBezTo>
                  <a:cubicBezTo>
                    <a:pt x="303" y="4559"/>
                    <a:pt x="303" y="5410"/>
                    <a:pt x="303" y="6033"/>
                  </a:cubicBezTo>
                  <a:cubicBezTo>
                    <a:pt x="303" y="6680"/>
                    <a:pt x="291" y="7531"/>
                    <a:pt x="291" y="8166"/>
                  </a:cubicBezTo>
                  <a:cubicBezTo>
                    <a:pt x="291" y="8814"/>
                    <a:pt x="278" y="9665"/>
                    <a:pt x="278" y="10312"/>
                  </a:cubicBezTo>
                  <a:cubicBezTo>
                    <a:pt x="278" y="10935"/>
                    <a:pt x="278" y="11786"/>
                    <a:pt x="265" y="12408"/>
                  </a:cubicBezTo>
                  <a:cubicBezTo>
                    <a:pt x="265" y="13018"/>
                    <a:pt x="265" y="13830"/>
                    <a:pt x="252" y="14440"/>
                  </a:cubicBezTo>
                  <a:cubicBezTo>
                    <a:pt x="252" y="15012"/>
                    <a:pt x="252" y="15774"/>
                    <a:pt x="252" y="16345"/>
                  </a:cubicBezTo>
                  <a:cubicBezTo>
                    <a:pt x="252" y="17234"/>
                    <a:pt x="240" y="18415"/>
                    <a:pt x="240" y="19304"/>
                  </a:cubicBezTo>
                  <a:cubicBezTo>
                    <a:pt x="227" y="20244"/>
                    <a:pt x="227" y="21501"/>
                    <a:pt x="227" y="22441"/>
                  </a:cubicBezTo>
                  <a:cubicBezTo>
                    <a:pt x="214" y="23406"/>
                    <a:pt x="202" y="24727"/>
                    <a:pt x="202" y="25692"/>
                  </a:cubicBezTo>
                  <a:cubicBezTo>
                    <a:pt x="189" y="26696"/>
                    <a:pt x="189" y="28029"/>
                    <a:pt x="189" y="29020"/>
                  </a:cubicBezTo>
                  <a:cubicBezTo>
                    <a:pt x="176" y="30010"/>
                    <a:pt x="176" y="31344"/>
                    <a:pt x="164" y="32334"/>
                  </a:cubicBezTo>
                  <a:cubicBezTo>
                    <a:pt x="164" y="33312"/>
                    <a:pt x="164" y="34608"/>
                    <a:pt x="151" y="35586"/>
                  </a:cubicBezTo>
                  <a:cubicBezTo>
                    <a:pt x="151" y="36525"/>
                    <a:pt x="138" y="37783"/>
                    <a:pt x="138" y="38722"/>
                  </a:cubicBezTo>
                  <a:cubicBezTo>
                    <a:pt x="138" y="39624"/>
                    <a:pt x="126" y="40792"/>
                    <a:pt x="126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 11678"/>
            <p:cNvSpPr/>
            <p:nvPr/>
          </p:nvSpPr>
          <p:spPr>
            <a:xfrm>
              <a:off x="5563751" y="211079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565" h="43153">
                  <a:moveTo>
                    <a:pt x="2565" y="1371"/>
                  </a:moveTo>
                  <a:lnTo>
                    <a:pt x="2362" y="43052"/>
                  </a:lnTo>
                  <a:cubicBezTo>
                    <a:pt x="1829" y="43153"/>
                    <a:pt x="1295" y="43052"/>
                    <a:pt x="876" y="42811"/>
                  </a:cubicBezTo>
                  <a:cubicBezTo>
                    <a:pt x="445" y="42557"/>
                    <a:pt x="127" y="42163"/>
                    <a:pt x="0" y="41668"/>
                  </a:cubicBezTo>
                  <a:lnTo>
                    <a:pt x="203" y="0"/>
                  </a:lnTo>
                  <a:cubicBezTo>
                    <a:pt x="330" y="482"/>
                    <a:pt x="648" y="876"/>
                    <a:pt x="1080" y="1130"/>
                  </a:cubicBezTo>
                  <a:cubicBezTo>
                    <a:pt x="1499" y="1371"/>
                    <a:pt x="2019" y="1472"/>
                    <a:pt x="2565" y="1371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 11679"/>
            <p:cNvSpPr/>
            <p:nvPr/>
          </p:nvSpPr>
          <p:spPr>
            <a:xfrm>
              <a:off x="5553407" y="210878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101" h="45326">
                  <a:moveTo>
                    <a:pt x="3898" y="45326"/>
                  </a:moveTo>
                  <a:cubicBezTo>
                    <a:pt x="2273" y="44374"/>
                    <a:pt x="952" y="43117"/>
                    <a:pt x="0" y="41694"/>
                  </a:cubicBezTo>
                  <a:cubicBezTo>
                    <a:pt x="63" y="27788"/>
                    <a:pt x="127" y="13907"/>
                    <a:pt x="203" y="0"/>
                  </a:cubicBezTo>
                  <a:cubicBezTo>
                    <a:pt x="1168" y="1435"/>
                    <a:pt x="2476" y="2705"/>
                    <a:pt x="4101" y="3645"/>
                  </a:cubicBezTo>
                  <a:cubicBezTo>
                    <a:pt x="4088" y="5106"/>
                    <a:pt x="4075" y="7049"/>
                    <a:pt x="4075" y="8509"/>
                  </a:cubicBezTo>
                  <a:cubicBezTo>
                    <a:pt x="4075" y="10059"/>
                    <a:pt x="4063" y="12129"/>
                    <a:pt x="4050" y="13665"/>
                  </a:cubicBezTo>
                  <a:cubicBezTo>
                    <a:pt x="4050" y="15278"/>
                    <a:pt x="4037" y="17425"/>
                    <a:pt x="4024" y="19025"/>
                  </a:cubicBezTo>
                  <a:cubicBezTo>
                    <a:pt x="4024" y="20663"/>
                    <a:pt x="4012" y="22848"/>
                    <a:pt x="3999" y="24473"/>
                  </a:cubicBezTo>
                  <a:cubicBezTo>
                    <a:pt x="3999" y="26111"/>
                    <a:pt x="3986" y="28296"/>
                    <a:pt x="3974" y="29934"/>
                  </a:cubicBezTo>
                  <a:cubicBezTo>
                    <a:pt x="3961" y="31547"/>
                    <a:pt x="3961" y="33693"/>
                    <a:pt x="3948" y="35293"/>
                  </a:cubicBezTo>
                  <a:cubicBezTo>
                    <a:pt x="3936" y="36843"/>
                    <a:pt x="3936" y="38913"/>
                    <a:pt x="3923" y="40450"/>
                  </a:cubicBezTo>
                  <a:cubicBezTo>
                    <a:pt x="3910" y="41910"/>
                    <a:pt x="3910" y="43866"/>
                    <a:pt x="3898" y="45326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 11680"/>
            <p:cNvSpPr/>
            <p:nvPr/>
          </p:nvSpPr>
          <p:spPr>
            <a:xfrm>
              <a:off x="5564518" y="211375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603" h="42049">
                  <a:moveTo>
                    <a:pt x="0" y="42049"/>
                  </a:moveTo>
                  <a:cubicBezTo>
                    <a:pt x="63" y="28156"/>
                    <a:pt x="139" y="14262"/>
                    <a:pt x="203" y="368"/>
                  </a:cubicBezTo>
                  <a:cubicBezTo>
                    <a:pt x="1003" y="330"/>
                    <a:pt x="1816" y="203"/>
                    <a:pt x="2603" y="0"/>
                  </a:cubicBezTo>
                  <a:cubicBezTo>
                    <a:pt x="2590" y="1460"/>
                    <a:pt x="2578" y="3403"/>
                    <a:pt x="2578" y="4877"/>
                  </a:cubicBezTo>
                  <a:cubicBezTo>
                    <a:pt x="2565" y="6426"/>
                    <a:pt x="2552" y="8483"/>
                    <a:pt x="2552" y="10033"/>
                  </a:cubicBezTo>
                  <a:cubicBezTo>
                    <a:pt x="2540" y="11633"/>
                    <a:pt x="2527" y="13779"/>
                    <a:pt x="2527" y="15392"/>
                  </a:cubicBezTo>
                  <a:cubicBezTo>
                    <a:pt x="2514" y="17018"/>
                    <a:pt x="2501" y="19215"/>
                    <a:pt x="2501" y="20841"/>
                  </a:cubicBezTo>
                  <a:cubicBezTo>
                    <a:pt x="2463" y="27787"/>
                    <a:pt x="2425" y="34734"/>
                    <a:pt x="2387" y="41681"/>
                  </a:cubicBezTo>
                  <a:cubicBezTo>
                    <a:pt x="1612" y="41872"/>
                    <a:pt x="812" y="42011"/>
                    <a:pt x="0" y="42049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 11681"/>
            <p:cNvSpPr/>
            <p:nvPr/>
          </p:nvSpPr>
          <p:spPr>
            <a:xfrm>
              <a:off x="5557304" y="211243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289" h="43509">
                  <a:moveTo>
                    <a:pt x="7086" y="43383"/>
                  </a:moveTo>
                  <a:cubicBezTo>
                    <a:pt x="4674" y="43509"/>
                    <a:pt x="2197" y="42952"/>
                    <a:pt x="0" y="41682"/>
                  </a:cubicBezTo>
                  <a:cubicBezTo>
                    <a:pt x="76" y="27788"/>
                    <a:pt x="140" y="13894"/>
                    <a:pt x="203" y="0"/>
                  </a:cubicBezTo>
                  <a:cubicBezTo>
                    <a:pt x="2400" y="1283"/>
                    <a:pt x="4889" y="1829"/>
                    <a:pt x="7289" y="1702"/>
                  </a:cubicBezTo>
                  <a:cubicBezTo>
                    <a:pt x="7276" y="3163"/>
                    <a:pt x="7263" y="5118"/>
                    <a:pt x="7263" y="6566"/>
                  </a:cubicBezTo>
                  <a:cubicBezTo>
                    <a:pt x="7263" y="8116"/>
                    <a:pt x="7251" y="10186"/>
                    <a:pt x="7238" y="11735"/>
                  </a:cubicBezTo>
                  <a:cubicBezTo>
                    <a:pt x="7238" y="13348"/>
                    <a:pt x="7225" y="15482"/>
                    <a:pt x="7212" y="17082"/>
                  </a:cubicBezTo>
                  <a:cubicBezTo>
                    <a:pt x="7212" y="18720"/>
                    <a:pt x="7200" y="20905"/>
                    <a:pt x="7187" y="22543"/>
                  </a:cubicBezTo>
                  <a:close/>
                  <a:moveTo>
                    <a:pt x="7086" y="43383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 11682"/>
            <p:cNvSpPr/>
            <p:nvPr/>
          </p:nvSpPr>
          <p:spPr>
            <a:xfrm>
              <a:off x="5552192" y="2111165"/>
              <a:ext cx="45719" cy="47073"/>
            </a:xfrm>
            <a:custGeom>
              <a:avLst/>
              <a:gdLst/>
              <a:ahLst/>
              <a:cxnLst/>
              <a:rect l="0" t="0" r="0" b="0"/>
              <a:pathLst>
                <a:path w="15023" h="47396">
                  <a:moveTo>
                    <a:pt x="3822" y="44907"/>
                  </a:moveTo>
                  <a:cubicBezTo>
                    <a:pt x="2311" y="44018"/>
                    <a:pt x="1029" y="42926"/>
                    <a:pt x="0" y="41682"/>
                  </a:cubicBezTo>
                  <a:cubicBezTo>
                    <a:pt x="63" y="27788"/>
                    <a:pt x="127" y="13894"/>
                    <a:pt x="203" y="0"/>
                  </a:cubicBezTo>
                  <a:cubicBezTo>
                    <a:pt x="1232" y="1245"/>
                    <a:pt x="2514" y="2337"/>
                    <a:pt x="4025" y="3226"/>
                  </a:cubicBezTo>
                  <a:cubicBezTo>
                    <a:pt x="7441" y="5220"/>
                    <a:pt x="11391" y="5715"/>
                    <a:pt x="15023" y="4915"/>
                  </a:cubicBezTo>
                  <a:cubicBezTo>
                    <a:pt x="15010" y="6376"/>
                    <a:pt x="15010" y="8331"/>
                    <a:pt x="14997" y="9792"/>
                  </a:cubicBezTo>
                  <a:cubicBezTo>
                    <a:pt x="14985" y="11341"/>
                    <a:pt x="14985" y="13411"/>
                    <a:pt x="14972" y="14961"/>
                  </a:cubicBezTo>
                  <a:cubicBezTo>
                    <a:pt x="14959" y="16561"/>
                    <a:pt x="14959" y="18695"/>
                    <a:pt x="14947" y="20308"/>
                  </a:cubicBezTo>
                  <a:cubicBezTo>
                    <a:pt x="14934" y="21946"/>
                    <a:pt x="14934" y="24118"/>
                    <a:pt x="14921" y="25769"/>
                  </a:cubicBezTo>
                  <a:cubicBezTo>
                    <a:pt x="14909" y="27394"/>
                    <a:pt x="14896" y="29579"/>
                    <a:pt x="14896" y="31217"/>
                  </a:cubicBezTo>
                  <a:cubicBezTo>
                    <a:pt x="14883" y="32817"/>
                    <a:pt x="14871" y="34963"/>
                    <a:pt x="14871" y="36576"/>
                  </a:cubicBezTo>
                  <a:cubicBezTo>
                    <a:pt x="14871" y="38126"/>
                    <a:pt x="14845" y="40196"/>
                    <a:pt x="14845" y="41745"/>
                  </a:cubicBezTo>
                  <a:cubicBezTo>
                    <a:pt x="14845" y="43206"/>
                    <a:pt x="14832" y="45135"/>
                    <a:pt x="14820" y="46596"/>
                  </a:cubicBezTo>
                  <a:cubicBezTo>
                    <a:pt x="11187" y="47396"/>
                    <a:pt x="7238" y="46900"/>
                    <a:pt x="3822" y="44907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3" name="Picture 11683"/>
            <p:cNvPicPr>
              <a:picLocks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649955" y="1995898"/>
              <a:ext cx="45719" cy="66624"/>
            </a:xfrm>
            <a:prstGeom prst="rect">
              <a:avLst/>
            </a:prstGeom>
            <a:noFill/>
          </p:spPr>
        </p:pic>
        <p:sp>
          <p:nvSpPr>
            <p:cNvPr id="144" name="Freeform 11684"/>
            <p:cNvSpPr/>
            <p:nvPr/>
          </p:nvSpPr>
          <p:spPr>
            <a:xfrm>
              <a:off x="5662651" y="2008598"/>
              <a:ext cx="45719" cy="60101"/>
            </a:xfrm>
            <a:custGeom>
              <a:avLst/>
              <a:gdLst/>
              <a:ahLst/>
              <a:cxnLst/>
              <a:rect l="0" t="0" r="0" b="0"/>
              <a:pathLst>
                <a:path w="5714" h="60514">
                  <a:moveTo>
                    <a:pt x="330" y="42214"/>
                  </a:moveTo>
                  <a:cubicBezTo>
                    <a:pt x="229" y="42037"/>
                    <a:pt x="115" y="41859"/>
                    <a:pt x="0" y="41681"/>
                  </a:cubicBezTo>
                  <a:cubicBezTo>
                    <a:pt x="64" y="27787"/>
                    <a:pt x="140" y="13893"/>
                    <a:pt x="204" y="0"/>
                  </a:cubicBezTo>
                  <a:cubicBezTo>
                    <a:pt x="318" y="178"/>
                    <a:pt x="431" y="355"/>
                    <a:pt x="533" y="533"/>
                  </a:cubicBezTo>
                  <a:cubicBezTo>
                    <a:pt x="647" y="711"/>
                    <a:pt x="749" y="889"/>
                    <a:pt x="850" y="1066"/>
                  </a:cubicBezTo>
                  <a:cubicBezTo>
                    <a:pt x="4051" y="6553"/>
                    <a:pt x="5714" y="12687"/>
                    <a:pt x="5689" y="18846"/>
                  </a:cubicBezTo>
                  <a:lnTo>
                    <a:pt x="5486" y="60514"/>
                  </a:lnTo>
                  <a:cubicBezTo>
                    <a:pt x="5511" y="54367"/>
                    <a:pt x="3847" y="48233"/>
                    <a:pt x="647" y="42747"/>
                  </a:cubicBezTo>
                  <a:cubicBezTo>
                    <a:pt x="533" y="42569"/>
                    <a:pt x="431" y="42391"/>
                    <a:pt x="330" y="42214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 11685"/>
            <p:cNvSpPr/>
            <p:nvPr/>
          </p:nvSpPr>
          <p:spPr>
            <a:xfrm>
              <a:off x="5681437" y="1995852"/>
              <a:ext cx="64668" cy="76259"/>
            </a:xfrm>
            <a:custGeom>
              <a:avLst/>
              <a:gdLst/>
              <a:ahLst/>
              <a:cxnLst/>
              <a:rect l="0" t="0" r="0" b="0"/>
              <a:pathLst>
                <a:path w="60502" h="76783">
                  <a:moveTo>
                    <a:pt x="60502" y="35102"/>
                  </a:moveTo>
                  <a:lnTo>
                    <a:pt x="60299" y="76783"/>
                  </a:lnTo>
                  <a:lnTo>
                    <a:pt x="0" y="41680"/>
                  </a:lnTo>
                  <a:lnTo>
                    <a:pt x="203" y="0"/>
                  </a:lnTo>
                  <a:close/>
                  <a:moveTo>
                    <a:pt x="60502" y="35102"/>
                  </a:move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 11686"/>
            <p:cNvSpPr/>
            <p:nvPr/>
          </p:nvSpPr>
          <p:spPr>
            <a:xfrm>
              <a:off x="5662651" y="2027437"/>
              <a:ext cx="45719" cy="59308"/>
            </a:xfrm>
            <a:custGeom>
              <a:avLst/>
              <a:gdLst/>
              <a:ahLst/>
              <a:cxnLst/>
              <a:rect l="0" t="0" r="0" b="0"/>
              <a:pathLst>
                <a:path w="5689" h="59715">
                  <a:moveTo>
                    <a:pt x="5689" y="0"/>
                  </a:moveTo>
                  <a:lnTo>
                    <a:pt x="5486" y="41681"/>
                  </a:lnTo>
                  <a:cubicBezTo>
                    <a:pt x="5461" y="47891"/>
                    <a:pt x="3696" y="54114"/>
                    <a:pt x="0" y="59715"/>
                  </a:cubicBezTo>
                  <a:lnTo>
                    <a:pt x="216" y="18021"/>
                  </a:lnTo>
                  <a:cubicBezTo>
                    <a:pt x="3899" y="12433"/>
                    <a:pt x="5664" y="6210"/>
                    <a:pt x="5689" y="0"/>
                  </a:cubicBezTo>
                </a:path>
              </a:pathLst>
            </a:custGeom>
            <a:solidFill>
              <a:srgbClr val="D58B3C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Freeform 11687"/>
            <p:cNvSpPr/>
            <p:nvPr/>
          </p:nvSpPr>
          <p:spPr>
            <a:xfrm>
              <a:off x="5741745" y="2030963"/>
              <a:ext cx="45719" cy="61288"/>
            </a:xfrm>
            <a:custGeom>
              <a:avLst/>
              <a:gdLst/>
              <a:ahLst/>
              <a:cxnLst/>
              <a:rect l="0" t="0" r="0" b="0"/>
              <a:pathLst>
                <a:path w="12369" h="61709">
                  <a:moveTo>
                    <a:pt x="12166" y="61709"/>
                  </a:moveTo>
                  <a:cubicBezTo>
                    <a:pt x="11836" y="53696"/>
                    <a:pt x="7569" y="46088"/>
                    <a:pt x="0" y="41682"/>
                  </a:cubicBezTo>
                  <a:lnTo>
                    <a:pt x="203" y="0"/>
                  </a:lnTo>
                  <a:cubicBezTo>
                    <a:pt x="7772" y="4407"/>
                    <a:pt x="12040" y="12014"/>
                    <a:pt x="12369" y="20028"/>
                  </a:cubicBezTo>
                  <a:cubicBezTo>
                    <a:pt x="12356" y="21489"/>
                    <a:pt x="12343" y="23444"/>
                    <a:pt x="12343" y="24892"/>
                  </a:cubicBezTo>
                  <a:cubicBezTo>
                    <a:pt x="12343" y="26442"/>
                    <a:pt x="12331" y="28512"/>
                    <a:pt x="12318" y="30061"/>
                  </a:cubicBezTo>
                  <a:cubicBezTo>
                    <a:pt x="12318" y="31674"/>
                    <a:pt x="12305" y="33808"/>
                    <a:pt x="12292" y="35408"/>
                  </a:cubicBezTo>
                  <a:cubicBezTo>
                    <a:pt x="12292" y="37046"/>
                    <a:pt x="12280" y="39231"/>
                    <a:pt x="12267" y="40869"/>
                  </a:cubicBezTo>
                  <a:cubicBezTo>
                    <a:pt x="12267" y="42507"/>
                    <a:pt x="12242" y="44691"/>
                    <a:pt x="12229" y="46330"/>
                  </a:cubicBezTo>
                  <a:cubicBezTo>
                    <a:pt x="12229" y="47930"/>
                    <a:pt x="12216" y="50076"/>
                    <a:pt x="12204" y="51676"/>
                  </a:cubicBezTo>
                  <a:cubicBezTo>
                    <a:pt x="12204" y="53226"/>
                    <a:pt x="12191" y="55296"/>
                    <a:pt x="12178" y="56845"/>
                  </a:cubicBezTo>
                  <a:cubicBezTo>
                    <a:pt x="12178" y="58306"/>
                    <a:pt x="12178" y="60262"/>
                    <a:pt x="12166" y="61709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Freeform 11688"/>
            <p:cNvSpPr/>
            <p:nvPr/>
          </p:nvSpPr>
          <p:spPr>
            <a:xfrm>
              <a:off x="5749653" y="2052120"/>
              <a:ext cx="45719" cy="55195"/>
            </a:xfrm>
            <a:custGeom>
              <a:avLst/>
              <a:gdLst/>
              <a:ahLst/>
              <a:cxnLst/>
              <a:rect l="0" t="0" r="0" b="0"/>
              <a:pathLst>
                <a:path w="4482" h="55574">
                  <a:moveTo>
                    <a:pt x="4279" y="41681"/>
                  </a:moveTo>
                  <a:cubicBezTo>
                    <a:pt x="4254" y="46392"/>
                    <a:pt x="2870" y="51218"/>
                    <a:pt x="0" y="55574"/>
                  </a:cubicBezTo>
                  <a:lnTo>
                    <a:pt x="203" y="13894"/>
                  </a:lnTo>
                  <a:cubicBezTo>
                    <a:pt x="3073" y="9538"/>
                    <a:pt x="4456" y="4724"/>
                    <a:pt x="4482" y="0"/>
                  </a:cubicBezTo>
                  <a:cubicBezTo>
                    <a:pt x="4418" y="12510"/>
                    <a:pt x="4342" y="29172"/>
                    <a:pt x="4279" y="41681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Freeform 11689"/>
            <p:cNvSpPr/>
            <p:nvPr/>
          </p:nvSpPr>
          <p:spPr>
            <a:xfrm>
              <a:off x="5753912" y="205099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5" h="42100">
                  <a:moveTo>
                    <a:pt x="12" y="42100"/>
                  </a:moveTo>
                  <a:cubicBezTo>
                    <a:pt x="12" y="41948"/>
                    <a:pt x="0" y="41808"/>
                    <a:pt x="0" y="41669"/>
                  </a:cubicBezTo>
                  <a:cubicBezTo>
                    <a:pt x="62" y="27788"/>
                    <a:pt x="138" y="13894"/>
                    <a:pt x="202" y="0"/>
                  </a:cubicBezTo>
                  <a:cubicBezTo>
                    <a:pt x="202" y="140"/>
                    <a:pt x="215" y="279"/>
                    <a:pt x="215" y="419"/>
                  </a:cubicBezTo>
                  <a:cubicBezTo>
                    <a:pt x="202" y="1880"/>
                    <a:pt x="189" y="3823"/>
                    <a:pt x="189" y="5283"/>
                  </a:cubicBezTo>
                  <a:cubicBezTo>
                    <a:pt x="189" y="6833"/>
                    <a:pt x="177" y="8903"/>
                    <a:pt x="164" y="10452"/>
                  </a:cubicBezTo>
                  <a:cubicBezTo>
                    <a:pt x="164" y="12052"/>
                    <a:pt x="151" y="14199"/>
                    <a:pt x="138" y="15799"/>
                  </a:cubicBezTo>
                  <a:cubicBezTo>
                    <a:pt x="138" y="17437"/>
                    <a:pt x="126" y="19622"/>
                    <a:pt x="113" y="21247"/>
                  </a:cubicBezTo>
                  <a:cubicBezTo>
                    <a:pt x="113" y="22885"/>
                    <a:pt x="100" y="25070"/>
                    <a:pt x="88" y="26708"/>
                  </a:cubicBezTo>
                  <a:cubicBezTo>
                    <a:pt x="75" y="28321"/>
                    <a:pt x="75" y="30467"/>
                    <a:pt x="62" y="32067"/>
                  </a:cubicBezTo>
                  <a:cubicBezTo>
                    <a:pt x="50" y="33617"/>
                    <a:pt x="50" y="35687"/>
                    <a:pt x="37" y="37224"/>
                  </a:cubicBezTo>
                  <a:cubicBezTo>
                    <a:pt x="24" y="38684"/>
                    <a:pt x="24" y="40640"/>
                    <a:pt x="12" y="42100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Freeform 11690"/>
            <p:cNvSpPr/>
            <p:nvPr/>
          </p:nvSpPr>
          <p:spPr>
            <a:xfrm>
              <a:off x="5753921" y="205141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5" h="42392">
                  <a:moveTo>
                    <a:pt x="12" y="42392"/>
                  </a:moveTo>
                  <a:cubicBezTo>
                    <a:pt x="12" y="42151"/>
                    <a:pt x="12" y="41910"/>
                    <a:pt x="0" y="41681"/>
                  </a:cubicBezTo>
                  <a:lnTo>
                    <a:pt x="202" y="0"/>
                  </a:lnTo>
                  <a:cubicBezTo>
                    <a:pt x="215" y="241"/>
                    <a:pt x="215" y="483"/>
                    <a:pt x="215" y="711"/>
                  </a:cubicBezTo>
                  <a:cubicBezTo>
                    <a:pt x="151" y="13221"/>
                    <a:pt x="75" y="29883"/>
                    <a:pt x="12" y="42392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Freeform 11691"/>
            <p:cNvSpPr/>
            <p:nvPr/>
          </p:nvSpPr>
          <p:spPr>
            <a:xfrm>
              <a:off x="5694378" y="2022026"/>
              <a:ext cx="56402" cy="71795"/>
            </a:xfrm>
            <a:custGeom>
              <a:avLst/>
              <a:gdLst/>
              <a:ahLst/>
              <a:cxnLst/>
              <a:rect l="0" t="0" r="0" b="0"/>
              <a:pathLst>
                <a:path w="52768" h="72288">
                  <a:moveTo>
                    <a:pt x="52768" y="30607"/>
                  </a:moveTo>
                  <a:lnTo>
                    <a:pt x="52565" y="72288"/>
                  </a:lnTo>
                  <a:lnTo>
                    <a:pt x="0" y="41681"/>
                  </a:lnTo>
                  <a:lnTo>
                    <a:pt x="203" y="0"/>
                  </a:lnTo>
                  <a:close/>
                  <a:moveTo>
                    <a:pt x="52768" y="30607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Freeform 11692"/>
            <p:cNvSpPr/>
            <p:nvPr/>
          </p:nvSpPr>
          <p:spPr>
            <a:xfrm>
              <a:off x="5696625" y="2029062"/>
              <a:ext cx="45814" cy="66068"/>
            </a:xfrm>
            <a:custGeom>
              <a:avLst/>
              <a:gdLst/>
              <a:ahLst/>
              <a:cxnLst/>
              <a:rect l="0" t="0" r="0" b="0"/>
              <a:pathLst>
                <a:path w="42862" h="66522">
                  <a:moveTo>
                    <a:pt x="42862" y="24841"/>
                  </a:moveTo>
                  <a:lnTo>
                    <a:pt x="42659" y="66522"/>
                  </a:lnTo>
                  <a:lnTo>
                    <a:pt x="0" y="41681"/>
                  </a:lnTo>
                  <a:lnTo>
                    <a:pt x="203" y="0"/>
                  </a:lnTo>
                  <a:close/>
                  <a:moveTo>
                    <a:pt x="42862" y="24841"/>
                  </a:moveTo>
                </a:path>
              </a:pathLst>
            </a:custGeom>
            <a:solidFill>
              <a:srgbClr val="E49B45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Freeform 11693"/>
            <p:cNvSpPr/>
            <p:nvPr/>
          </p:nvSpPr>
          <p:spPr>
            <a:xfrm>
              <a:off x="5537781" y="2045466"/>
              <a:ext cx="133696" cy="229677"/>
            </a:xfrm>
            <a:custGeom>
              <a:avLst/>
              <a:gdLst/>
              <a:ahLst/>
              <a:cxnLst/>
              <a:rect l="0" t="0" r="0" b="0"/>
              <a:pathLst>
                <a:path w="125082" h="231254">
                  <a:moveTo>
                    <a:pt x="125082" y="0"/>
                  </a:moveTo>
                  <a:lnTo>
                    <a:pt x="124879" y="41681"/>
                  </a:lnTo>
                  <a:lnTo>
                    <a:pt x="0" y="231254"/>
                  </a:lnTo>
                  <a:lnTo>
                    <a:pt x="216" y="189572"/>
                  </a:lnTo>
                  <a:close/>
                  <a:moveTo>
                    <a:pt x="125082" y="0"/>
                  </a:moveTo>
                </a:path>
              </a:pathLst>
            </a:custGeom>
            <a:solidFill>
              <a:srgbClr val="D58B3C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Freeform 11694"/>
            <p:cNvSpPr/>
            <p:nvPr/>
          </p:nvSpPr>
          <p:spPr>
            <a:xfrm>
              <a:off x="5621963" y="2022030"/>
              <a:ext cx="77619" cy="150578"/>
            </a:xfrm>
            <a:custGeom>
              <a:avLst/>
              <a:gdLst/>
              <a:ahLst/>
              <a:cxnLst/>
              <a:rect l="0" t="0" r="0" b="0"/>
              <a:pathLst>
                <a:path w="72618" h="151612">
                  <a:moveTo>
                    <a:pt x="72618" y="0"/>
                  </a:moveTo>
                  <a:lnTo>
                    <a:pt x="72415" y="41681"/>
                  </a:lnTo>
                  <a:lnTo>
                    <a:pt x="0" y="151612"/>
                  </a:lnTo>
                  <a:lnTo>
                    <a:pt x="203" y="109931"/>
                  </a:lnTo>
                  <a:close/>
                  <a:moveTo>
                    <a:pt x="72618" y="0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Freeform 11695"/>
            <p:cNvSpPr/>
            <p:nvPr/>
          </p:nvSpPr>
          <p:spPr>
            <a:xfrm>
              <a:off x="5640586" y="2029064"/>
              <a:ext cx="60108" cy="125907"/>
            </a:xfrm>
            <a:custGeom>
              <a:avLst/>
              <a:gdLst/>
              <a:ahLst/>
              <a:cxnLst/>
              <a:rect l="0" t="0" r="0" b="0"/>
              <a:pathLst>
                <a:path w="56235" h="126771">
                  <a:moveTo>
                    <a:pt x="56235" y="0"/>
                  </a:moveTo>
                  <a:lnTo>
                    <a:pt x="56032" y="41681"/>
                  </a:lnTo>
                  <a:lnTo>
                    <a:pt x="0" y="126771"/>
                  </a:lnTo>
                  <a:lnTo>
                    <a:pt x="190" y="85077"/>
                  </a:lnTo>
                  <a:close/>
                  <a:moveTo>
                    <a:pt x="56235" y="0"/>
                  </a:moveTo>
                </a:path>
              </a:pathLst>
            </a:custGeom>
            <a:solidFill>
              <a:srgbClr val="E49B45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Freeform 11696"/>
            <p:cNvSpPr/>
            <p:nvPr/>
          </p:nvSpPr>
          <p:spPr>
            <a:xfrm>
              <a:off x="5640580" y="2053904"/>
              <a:ext cx="105718" cy="101222"/>
            </a:xfrm>
            <a:custGeom>
              <a:avLst/>
              <a:gdLst/>
              <a:ahLst/>
              <a:cxnLst/>
              <a:rect l="0" t="0" r="0" b="0"/>
              <a:pathLst>
                <a:path w="98907" h="101917">
                  <a:moveTo>
                    <a:pt x="98907" y="0"/>
                  </a:moveTo>
                  <a:lnTo>
                    <a:pt x="98704" y="41681"/>
                  </a:lnTo>
                  <a:lnTo>
                    <a:pt x="0" y="101917"/>
                  </a:lnTo>
                  <a:lnTo>
                    <a:pt x="203" y="60236"/>
                  </a:lnTo>
                  <a:close/>
                  <a:moveTo>
                    <a:pt x="98907" y="0"/>
                  </a:moveTo>
                </a:path>
              </a:pathLst>
            </a:custGeom>
            <a:solidFill>
              <a:srgbClr val="FAA645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Freeform 11697"/>
            <p:cNvSpPr/>
            <p:nvPr/>
          </p:nvSpPr>
          <p:spPr>
            <a:xfrm>
              <a:off x="5621975" y="2052633"/>
              <a:ext cx="133791" cy="120193"/>
            </a:xfrm>
            <a:custGeom>
              <a:avLst/>
              <a:gdLst/>
              <a:ahLst/>
              <a:cxnLst/>
              <a:rect l="0" t="0" r="0" b="0"/>
              <a:pathLst>
                <a:path w="125171" h="121018">
                  <a:moveTo>
                    <a:pt x="125171" y="0"/>
                  </a:moveTo>
                  <a:lnTo>
                    <a:pt x="124968" y="41681"/>
                  </a:lnTo>
                  <a:lnTo>
                    <a:pt x="0" y="121018"/>
                  </a:lnTo>
                  <a:lnTo>
                    <a:pt x="203" y="79324"/>
                  </a:lnTo>
                  <a:close/>
                  <a:moveTo>
                    <a:pt x="125171" y="0"/>
                  </a:moveTo>
                </a:path>
              </a:pathLst>
            </a:custGeom>
            <a:solidFill>
              <a:srgbClr val="E49B45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Freeform 11698"/>
            <p:cNvSpPr/>
            <p:nvPr/>
          </p:nvSpPr>
          <p:spPr>
            <a:xfrm>
              <a:off x="5729795" y="2066012"/>
              <a:ext cx="45719" cy="71341"/>
            </a:xfrm>
            <a:custGeom>
              <a:avLst/>
              <a:gdLst/>
              <a:ahLst/>
              <a:cxnLst/>
              <a:rect l="0" t="0" r="0" b="0"/>
              <a:pathLst>
                <a:path w="20066" h="71831">
                  <a:moveTo>
                    <a:pt x="20066" y="0"/>
                  </a:moveTo>
                  <a:lnTo>
                    <a:pt x="19863" y="41681"/>
                  </a:lnTo>
                  <a:lnTo>
                    <a:pt x="0" y="71831"/>
                  </a:lnTo>
                  <a:lnTo>
                    <a:pt x="204" y="30149"/>
                  </a:lnTo>
                  <a:close/>
                  <a:moveTo>
                    <a:pt x="20066" y="0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Freeform 11699"/>
            <p:cNvSpPr/>
            <p:nvPr/>
          </p:nvSpPr>
          <p:spPr>
            <a:xfrm>
              <a:off x="5551299" y="20943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43" h="42735">
                  <a:moveTo>
                    <a:pt x="761" y="41681"/>
                  </a:moveTo>
                  <a:cubicBezTo>
                    <a:pt x="495" y="42011"/>
                    <a:pt x="228" y="42366"/>
                    <a:pt x="0" y="42735"/>
                  </a:cubicBezTo>
                  <a:cubicBezTo>
                    <a:pt x="50" y="28842"/>
                    <a:pt x="126" y="14948"/>
                    <a:pt x="190" y="1054"/>
                  </a:cubicBezTo>
                  <a:cubicBezTo>
                    <a:pt x="444" y="686"/>
                    <a:pt x="698" y="330"/>
                    <a:pt x="964" y="0"/>
                  </a:cubicBezTo>
                  <a:cubicBezTo>
                    <a:pt x="951" y="1461"/>
                    <a:pt x="938" y="3404"/>
                    <a:pt x="938" y="4864"/>
                  </a:cubicBezTo>
                  <a:cubicBezTo>
                    <a:pt x="938" y="6414"/>
                    <a:pt x="926" y="8484"/>
                    <a:pt x="913" y="10033"/>
                  </a:cubicBezTo>
                  <a:cubicBezTo>
                    <a:pt x="913" y="11633"/>
                    <a:pt x="900" y="13780"/>
                    <a:pt x="887" y="15380"/>
                  </a:cubicBezTo>
                  <a:cubicBezTo>
                    <a:pt x="887" y="17018"/>
                    <a:pt x="875" y="19203"/>
                    <a:pt x="862" y="20841"/>
                  </a:cubicBezTo>
                  <a:cubicBezTo>
                    <a:pt x="862" y="21666"/>
                    <a:pt x="862" y="22758"/>
                    <a:pt x="849" y="23571"/>
                  </a:cubicBezTo>
                  <a:cubicBezTo>
                    <a:pt x="849" y="24397"/>
                    <a:pt x="837" y="25476"/>
                    <a:pt x="824" y="26289"/>
                  </a:cubicBezTo>
                  <a:cubicBezTo>
                    <a:pt x="824" y="27902"/>
                    <a:pt x="811" y="30048"/>
                    <a:pt x="799" y="31648"/>
                  </a:cubicBezTo>
                  <a:cubicBezTo>
                    <a:pt x="799" y="33198"/>
                    <a:pt x="786" y="35268"/>
                    <a:pt x="773" y="36817"/>
                  </a:cubicBezTo>
                  <a:cubicBezTo>
                    <a:pt x="773" y="38265"/>
                    <a:pt x="1243" y="40310"/>
                    <a:pt x="761" y="416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Freeform 11700"/>
            <p:cNvSpPr/>
            <p:nvPr/>
          </p:nvSpPr>
          <p:spPr>
            <a:xfrm>
              <a:off x="5550215" y="209542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82" h="43649">
                  <a:moveTo>
                    <a:pt x="1079" y="41681"/>
                  </a:moveTo>
                  <a:cubicBezTo>
                    <a:pt x="660" y="42316"/>
                    <a:pt x="305" y="42963"/>
                    <a:pt x="0" y="43649"/>
                  </a:cubicBezTo>
                  <a:cubicBezTo>
                    <a:pt x="38" y="36690"/>
                    <a:pt x="64" y="29744"/>
                    <a:pt x="102" y="22797"/>
                  </a:cubicBezTo>
                  <a:cubicBezTo>
                    <a:pt x="140" y="15850"/>
                    <a:pt x="178" y="8903"/>
                    <a:pt x="203" y="1956"/>
                  </a:cubicBezTo>
                  <a:cubicBezTo>
                    <a:pt x="508" y="1295"/>
                    <a:pt x="864" y="635"/>
                    <a:pt x="1282" y="0"/>
                  </a:cubicBezTo>
                  <a:cubicBezTo>
                    <a:pt x="1244" y="6947"/>
                    <a:pt x="1205" y="13894"/>
                    <a:pt x="1180" y="20828"/>
                  </a:cubicBezTo>
                  <a:cubicBezTo>
                    <a:pt x="1180" y="21666"/>
                    <a:pt x="1167" y="22746"/>
                    <a:pt x="1167" y="23571"/>
                  </a:cubicBezTo>
                  <a:cubicBezTo>
                    <a:pt x="1155" y="25197"/>
                    <a:pt x="1142" y="27356"/>
                    <a:pt x="1142" y="28994"/>
                  </a:cubicBezTo>
                  <a:cubicBezTo>
                    <a:pt x="1129" y="30569"/>
                    <a:pt x="1117" y="32677"/>
                    <a:pt x="1117" y="34252"/>
                  </a:cubicBezTo>
                  <a:cubicBezTo>
                    <a:pt x="1104" y="35776"/>
                    <a:pt x="1091" y="37783"/>
                    <a:pt x="1091" y="39294"/>
                  </a:cubicBezTo>
                  <a:cubicBezTo>
                    <a:pt x="1091" y="40005"/>
                    <a:pt x="1282" y="40996"/>
                    <a:pt x="1079" y="416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Freeform 11701"/>
            <p:cNvSpPr/>
            <p:nvPr/>
          </p:nvSpPr>
          <p:spPr>
            <a:xfrm>
              <a:off x="5549174" y="209738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57" h="45542">
                  <a:moveTo>
                    <a:pt x="0" y="45542"/>
                  </a:moveTo>
                  <a:cubicBezTo>
                    <a:pt x="63" y="31649"/>
                    <a:pt x="126" y="17755"/>
                    <a:pt x="203" y="3861"/>
                  </a:cubicBezTo>
                  <a:cubicBezTo>
                    <a:pt x="342" y="2553"/>
                    <a:pt x="698" y="1258"/>
                    <a:pt x="1257" y="0"/>
                  </a:cubicBezTo>
                  <a:cubicBezTo>
                    <a:pt x="1181" y="13894"/>
                    <a:pt x="1117" y="27788"/>
                    <a:pt x="1041" y="41682"/>
                  </a:cubicBezTo>
                  <a:cubicBezTo>
                    <a:pt x="482" y="42926"/>
                    <a:pt x="152" y="44234"/>
                    <a:pt x="0" y="45542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Freeform 11702"/>
            <p:cNvSpPr/>
            <p:nvPr/>
          </p:nvSpPr>
          <p:spPr>
            <a:xfrm>
              <a:off x="5549136" y="210124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2074">
                  <a:moveTo>
                    <a:pt x="38" y="41681"/>
                  </a:moveTo>
                  <a:cubicBezTo>
                    <a:pt x="26" y="41807"/>
                    <a:pt x="13" y="41947"/>
                    <a:pt x="0" y="42074"/>
                  </a:cubicBezTo>
                  <a:cubicBezTo>
                    <a:pt x="63" y="28181"/>
                    <a:pt x="139" y="14288"/>
                    <a:pt x="203" y="394"/>
                  </a:cubicBezTo>
                  <a:lnTo>
                    <a:pt x="241" y="0"/>
                  </a:lnTo>
                  <a:cubicBezTo>
                    <a:pt x="228" y="1054"/>
                    <a:pt x="215" y="2439"/>
                    <a:pt x="215" y="3480"/>
                  </a:cubicBezTo>
                  <a:cubicBezTo>
                    <a:pt x="215" y="4597"/>
                    <a:pt x="215" y="6083"/>
                    <a:pt x="203" y="7188"/>
                  </a:cubicBezTo>
                  <a:cubicBezTo>
                    <a:pt x="203" y="8344"/>
                    <a:pt x="190" y="9881"/>
                    <a:pt x="190" y="11036"/>
                  </a:cubicBezTo>
                  <a:cubicBezTo>
                    <a:pt x="177" y="12205"/>
                    <a:pt x="164" y="13767"/>
                    <a:pt x="164" y="14935"/>
                  </a:cubicBezTo>
                  <a:cubicBezTo>
                    <a:pt x="164" y="16116"/>
                    <a:pt x="152" y="17679"/>
                    <a:pt x="152" y="18847"/>
                  </a:cubicBezTo>
                  <a:cubicBezTo>
                    <a:pt x="139" y="20003"/>
                    <a:pt x="139" y="21552"/>
                    <a:pt x="126" y="22695"/>
                  </a:cubicBezTo>
                  <a:cubicBezTo>
                    <a:pt x="126" y="23800"/>
                    <a:pt x="114" y="25286"/>
                    <a:pt x="101" y="26391"/>
                  </a:cubicBezTo>
                  <a:cubicBezTo>
                    <a:pt x="101" y="27445"/>
                    <a:pt x="101" y="28842"/>
                    <a:pt x="88" y="29883"/>
                  </a:cubicBezTo>
                  <a:cubicBezTo>
                    <a:pt x="88" y="30290"/>
                    <a:pt x="88" y="30848"/>
                    <a:pt x="76" y="31268"/>
                  </a:cubicBezTo>
                  <a:lnTo>
                    <a:pt x="76" y="32728"/>
                  </a:lnTo>
                  <a:cubicBezTo>
                    <a:pt x="76" y="33172"/>
                    <a:pt x="76" y="33782"/>
                    <a:pt x="76" y="34252"/>
                  </a:cubicBezTo>
                  <a:cubicBezTo>
                    <a:pt x="76" y="34696"/>
                    <a:pt x="63" y="35331"/>
                    <a:pt x="63" y="35776"/>
                  </a:cubicBezTo>
                  <a:cubicBezTo>
                    <a:pt x="63" y="36246"/>
                    <a:pt x="50" y="36856"/>
                    <a:pt x="50" y="37325"/>
                  </a:cubicBezTo>
                  <a:lnTo>
                    <a:pt x="50" y="38087"/>
                  </a:lnTo>
                  <a:cubicBezTo>
                    <a:pt x="50" y="39294"/>
                    <a:pt x="101" y="40475"/>
                    <a:pt x="38" y="416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Freeform 11703"/>
            <p:cNvSpPr/>
            <p:nvPr/>
          </p:nvSpPr>
          <p:spPr>
            <a:xfrm>
              <a:off x="5549097" y="210163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2658">
                  <a:moveTo>
                    <a:pt x="38" y="41681"/>
                  </a:moveTo>
                  <a:cubicBezTo>
                    <a:pt x="13" y="41998"/>
                    <a:pt x="0" y="42328"/>
                    <a:pt x="0" y="42658"/>
                  </a:cubicBezTo>
                  <a:lnTo>
                    <a:pt x="203" y="978"/>
                  </a:lnTo>
                  <a:cubicBezTo>
                    <a:pt x="203" y="660"/>
                    <a:pt x="215" y="330"/>
                    <a:pt x="241" y="0"/>
                  </a:cubicBezTo>
                  <a:cubicBezTo>
                    <a:pt x="228" y="1461"/>
                    <a:pt x="215" y="3416"/>
                    <a:pt x="215" y="4864"/>
                  </a:cubicBezTo>
                  <a:cubicBezTo>
                    <a:pt x="215" y="6414"/>
                    <a:pt x="203" y="8484"/>
                    <a:pt x="190" y="10033"/>
                  </a:cubicBezTo>
                  <a:cubicBezTo>
                    <a:pt x="190" y="11646"/>
                    <a:pt x="177" y="13780"/>
                    <a:pt x="164" y="15380"/>
                  </a:cubicBezTo>
                  <a:cubicBezTo>
                    <a:pt x="164" y="17018"/>
                    <a:pt x="139" y="19203"/>
                    <a:pt x="139" y="20841"/>
                  </a:cubicBezTo>
                  <a:cubicBezTo>
                    <a:pt x="139" y="21666"/>
                    <a:pt x="126" y="22758"/>
                    <a:pt x="126" y="23571"/>
                  </a:cubicBezTo>
                  <a:cubicBezTo>
                    <a:pt x="114" y="25210"/>
                    <a:pt x="101" y="27369"/>
                    <a:pt x="101" y="28994"/>
                  </a:cubicBezTo>
                  <a:cubicBezTo>
                    <a:pt x="88" y="30569"/>
                    <a:pt x="76" y="32690"/>
                    <a:pt x="76" y="34265"/>
                  </a:cubicBezTo>
                  <a:cubicBezTo>
                    <a:pt x="63" y="35027"/>
                    <a:pt x="63" y="36055"/>
                    <a:pt x="50" y="36817"/>
                  </a:cubicBezTo>
                  <a:cubicBezTo>
                    <a:pt x="50" y="38265"/>
                    <a:pt x="101" y="40234"/>
                    <a:pt x="38" y="416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 11704"/>
            <p:cNvSpPr/>
            <p:nvPr/>
          </p:nvSpPr>
          <p:spPr>
            <a:xfrm>
              <a:off x="5551517" y="210260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2621">
                  <a:moveTo>
                    <a:pt x="38" y="42621"/>
                  </a:moveTo>
                  <a:cubicBezTo>
                    <a:pt x="13" y="42304"/>
                    <a:pt x="0" y="41999"/>
                    <a:pt x="0" y="41669"/>
                  </a:cubicBezTo>
                  <a:lnTo>
                    <a:pt x="203" y="0"/>
                  </a:lnTo>
                  <a:cubicBezTo>
                    <a:pt x="203" y="305"/>
                    <a:pt x="215" y="635"/>
                    <a:pt x="241" y="940"/>
                  </a:cubicBezTo>
                  <a:cubicBezTo>
                    <a:pt x="215" y="6490"/>
                    <a:pt x="190" y="12040"/>
                    <a:pt x="164" y="17590"/>
                  </a:cubicBezTo>
                  <a:cubicBezTo>
                    <a:pt x="164" y="18466"/>
                    <a:pt x="152" y="19635"/>
                    <a:pt x="152" y="20511"/>
                  </a:cubicBezTo>
                  <a:cubicBezTo>
                    <a:pt x="139" y="21438"/>
                    <a:pt x="139" y="22682"/>
                    <a:pt x="139" y="23610"/>
                  </a:cubicBezTo>
                  <a:cubicBezTo>
                    <a:pt x="126" y="24575"/>
                    <a:pt x="126" y="25870"/>
                    <a:pt x="114" y="26835"/>
                  </a:cubicBezTo>
                  <a:cubicBezTo>
                    <a:pt x="101" y="27801"/>
                    <a:pt x="101" y="29121"/>
                    <a:pt x="101" y="30099"/>
                  </a:cubicBezTo>
                  <a:cubicBezTo>
                    <a:pt x="101" y="31090"/>
                    <a:pt x="88" y="32398"/>
                    <a:pt x="76" y="33376"/>
                  </a:cubicBezTo>
                  <a:cubicBezTo>
                    <a:pt x="76" y="34354"/>
                    <a:pt x="76" y="35636"/>
                    <a:pt x="63" y="36602"/>
                  </a:cubicBezTo>
                  <a:cubicBezTo>
                    <a:pt x="63" y="37529"/>
                    <a:pt x="50" y="38773"/>
                    <a:pt x="50" y="39700"/>
                  </a:cubicBezTo>
                  <a:cubicBezTo>
                    <a:pt x="50" y="40590"/>
                    <a:pt x="38" y="41745"/>
                    <a:pt x="38" y="4262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 11705"/>
            <p:cNvSpPr/>
            <p:nvPr/>
          </p:nvSpPr>
          <p:spPr>
            <a:xfrm>
              <a:off x="5549091" y="21026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583" h="44869">
                  <a:moveTo>
                    <a:pt x="380" y="44869"/>
                  </a:moveTo>
                  <a:cubicBezTo>
                    <a:pt x="127" y="43828"/>
                    <a:pt x="0" y="42761"/>
                    <a:pt x="12" y="41694"/>
                  </a:cubicBezTo>
                  <a:lnTo>
                    <a:pt x="203" y="0"/>
                  </a:lnTo>
                  <a:cubicBezTo>
                    <a:pt x="203" y="1080"/>
                    <a:pt x="330" y="2147"/>
                    <a:pt x="583" y="3188"/>
                  </a:cubicBezTo>
                  <a:lnTo>
                    <a:pt x="380" y="44527"/>
                  </a:lnTo>
                  <a:lnTo>
                    <a:pt x="380" y="44577"/>
                  </a:lnTo>
                  <a:lnTo>
                    <a:pt x="380" y="44616"/>
                  </a:lnTo>
                  <a:lnTo>
                    <a:pt x="380" y="44666"/>
                  </a:lnTo>
                  <a:lnTo>
                    <a:pt x="380" y="44692"/>
                  </a:lnTo>
                  <a:lnTo>
                    <a:pt x="380" y="44743"/>
                  </a:lnTo>
                  <a:lnTo>
                    <a:pt x="380" y="44781"/>
                  </a:lnTo>
                  <a:lnTo>
                    <a:pt x="380" y="44831"/>
                  </a:lnTo>
                  <a:close/>
                  <a:moveTo>
                    <a:pt x="380" y="44869"/>
                  </a:move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 11706"/>
            <p:cNvSpPr/>
            <p:nvPr/>
          </p:nvSpPr>
          <p:spPr>
            <a:xfrm>
              <a:off x="5549460" y="210579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5" h="41681">
                  <a:moveTo>
                    <a:pt x="12" y="41681"/>
                  </a:moveTo>
                  <a:cubicBezTo>
                    <a:pt x="0" y="41567"/>
                    <a:pt x="12" y="41466"/>
                    <a:pt x="12" y="41339"/>
                  </a:cubicBezTo>
                  <a:lnTo>
                    <a:pt x="215" y="0"/>
                  </a:lnTo>
                  <a:cubicBezTo>
                    <a:pt x="151" y="13894"/>
                    <a:pt x="75" y="27788"/>
                    <a:pt x="12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 11707"/>
            <p:cNvSpPr/>
            <p:nvPr/>
          </p:nvSpPr>
          <p:spPr>
            <a:xfrm>
              <a:off x="5549472" y="210579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5" h="41732">
                  <a:moveTo>
                    <a:pt x="12" y="41732"/>
                  </a:moveTo>
                  <a:lnTo>
                    <a:pt x="0" y="41682"/>
                  </a:lnTo>
                  <a:cubicBezTo>
                    <a:pt x="62" y="27788"/>
                    <a:pt x="138" y="13894"/>
                    <a:pt x="202" y="0"/>
                  </a:cubicBezTo>
                  <a:lnTo>
                    <a:pt x="215" y="51"/>
                  </a:lnTo>
                  <a:cubicBezTo>
                    <a:pt x="215" y="788"/>
                    <a:pt x="202" y="1766"/>
                    <a:pt x="202" y="2490"/>
                  </a:cubicBezTo>
                  <a:cubicBezTo>
                    <a:pt x="189" y="3264"/>
                    <a:pt x="189" y="4306"/>
                    <a:pt x="189" y="5080"/>
                  </a:cubicBezTo>
                  <a:cubicBezTo>
                    <a:pt x="189" y="5880"/>
                    <a:pt x="189" y="6960"/>
                    <a:pt x="177" y="7773"/>
                  </a:cubicBezTo>
                  <a:cubicBezTo>
                    <a:pt x="177" y="8573"/>
                    <a:pt x="164" y="9678"/>
                    <a:pt x="164" y="10490"/>
                  </a:cubicBezTo>
                  <a:cubicBezTo>
                    <a:pt x="164" y="11316"/>
                    <a:pt x="164" y="12408"/>
                    <a:pt x="151" y="13221"/>
                  </a:cubicBezTo>
                  <a:cubicBezTo>
                    <a:pt x="151" y="14034"/>
                    <a:pt x="138" y="15101"/>
                    <a:pt x="138" y="15913"/>
                  </a:cubicBezTo>
                  <a:cubicBezTo>
                    <a:pt x="138" y="16688"/>
                    <a:pt x="138" y="17730"/>
                    <a:pt x="126" y="18504"/>
                  </a:cubicBezTo>
                  <a:cubicBezTo>
                    <a:pt x="126" y="19228"/>
                    <a:pt x="113" y="20206"/>
                    <a:pt x="113" y="20943"/>
                  </a:cubicBezTo>
                  <a:cubicBezTo>
                    <a:pt x="113" y="21654"/>
                    <a:pt x="113" y="22632"/>
                    <a:pt x="100" y="23368"/>
                  </a:cubicBezTo>
                  <a:cubicBezTo>
                    <a:pt x="100" y="24143"/>
                    <a:pt x="88" y="25172"/>
                    <a:pt x="88" y="25946"/>
                  </a:cubicBezTo>
                  <a:cubicBezTo>
                    <a:pt x="75" y="26747"/>
                    <a:pt x="75" y="27801"/>
                    <a:pt x="75" y="28613"/>
                  </a:cubicBezTo>
                  <a:cubicBezTo>
                    <a:pt x="75" y="29439"/>
                    <a:pt x="62" y="30518"/>
                    <a:pt x="62" y="31344"/>
                  </a:cubicBezTo>
                  <a:cubicBezTo>
                    <a:pt x="50" y="32144"/>
                    <a:pt x="50" y="33236"/>
                    <a:pt x="50" y="34062"/>
                  </a:cubicBezTo>
                  <a:cubicBezTo>
                    <a:pt x="50" y="34862"/>
                    <a:pt x="37" y="35929"/>
                    <a:pt x="37" y="36729"/>
                  </a:cubicBezTo>
                  <a:cubicBezTo>
                    <a:pt x="24" y="37503"/>
                    <a:pt x="24" y="38532"/>
                    <a:pt x="24" y="39307"/>
                  </a:cubicBezTo>
                  <a:cubicBezTo>
                    <a:pt x="24" y="40031"/>
                    <a:pt x="12" y="40996"/>
                    <a:pt x="12" y="41732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8" name="Picture 11708"/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36767" y="2093147"/>
              <a:ext cx="45719" cy="66636"/>
            </a:xfrm>
            <a:prstGeom prst="rect">
              <a:avLst/>
            </a:prstGeom>
            <a:noFill/>
          </p:spPr>
        </p:pic>
        <p:sp>
          <p:nvSpPr>
            <p:cNvPr id="169" name="Freeform 11709"/>
            <p:cNvSpPr/>
            <p:nvPr/>
          </p:nvSpPr>
          <p:spPr>
            <a:xfrm>
              <a:off x="5551542" y="210354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29" h="45249">
                  <a:moveTo>
                    <a:pt x="12" y="41681"/>
                  </a:moveTo>
                  <a:cubicBezTo>
                    <a:pt x="0" y="41250"/>
                    <a:pt x="24" y="40678"/>
                    <a:pt x="24" y="40246"/>
                  </a:cubicBezTo>
                  <a:cubicBezTo>
                    <a:pt x="37" y="37097"/>
                    <a:pt x="50" y="33947"/>
                    <a:pt x="62" y="30810"/>
                  </a:cubicBezTo>
                  <a:cubicBezTo>
                    <a:pt x="62" y="30315"/>
                    <a:pt x="75" y="29655"/>
                    <a:pt x="75" y="29159"/>
                  </a:cubicBezTo>
                  <a:cubicBezTo>
                    <a:pt x="75" y="27000"/>
                    <a:pt x="100" y="24829"/>
                    <a:pt x="113" y="22670"/>
                  </a:cubicBezTo>
                  <a:cubicBezTo>
                    <a:pt x="113" y="20663"/>
                    <a:pt x="126" y="18644"/>
                    <a:pt x="138" y="16650"/>
                  </a:cubicBezTo>
                  <a:cubicBezTo>
                    <a:pt x="164" y="11100"/>
                    <a:pt x="189" y="5550"/>
                    <a:pt x="215" y="0"/>
                  </a:cubicBezTo>
                  <a:cubicBezTo>
                    <a:pt x="316" y="1232"/>
                    <a:pt x="634" y="2439"/>
                    <a:pt x="1129" y="3569"/>
                  </a:cubicBezTo>
                  <a:cubicBezTo>
                    <a:pt x="1078" y="17463"/>
                    <a:pt x="1002" y="31344"/>
                    <a:pt x="939" y="45249"/>
                  </a:cubicBezTo>
                  <a:cubicBezTo>
                    <a:pt x="431" y="44106"/>
                    <a:pt x="113" y="42912"/>
                    <a:pt x="12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 11710"/>
            <p:cNvSpPr/>
            <p:nvPr/>
          </p:nvSpPr>
          <p:spPr>
            <a:xfrm>
              <a:off x="5552426" y="210711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91" h="41769">
                  <a:moveTo>
                    <a:pt x="50" y="41681"/>
                  </a:moveTo>
                  <a:cubicBezTo>
                    <a:pt x="0" y="41453"/>
                    <a:pt x="50" y="41148"/>
                    <a:pt x="50" y="40894"/>
                  </a:cubicBezTo>
                  <a:lnTo>
                    <a:pt x="62" y="38341"/>
                  </a:lnTo>
                  <a:cubicBezTo>
                    <a:pt x="62" y="37237"/>
                    <a:pt x="75" y="36132"/>
                    <a:pt x="75" y="35027"/>
                  </a:cubicBezTo>
                  <a:cubicBezTo>
                    <a:pt x="138" y="23355"/>
                    <a:pt x="202" y="11671"/>
                    <a:pt x="253" y="0"/>
                  </a:cubicBezTo>
                  <a:cubicBezTo>
                    <a:pt x="265" y="26"/>
                    <a:pt x="278" y="51"/>
                    <a:pt x="291" y="89"/>
                  </a:cubicBezTo>
                  <a:cubicBezTo>
                    <a:pt x="227" y="13983"/>
                    <a:pt x="151" y="27877"/>
                    <a:pt x="88" y="41769"/>
                  </a:cubicBezTo>
                  <a:cubicBezTo>
                    <a:pt x="75" y="41744"/>
                    <a:pt x="62" y="41706"/>
                    <a:pt x="50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 11711"/>
            <p:cNvSpPr/>
            <p:nvPr/>
          </p:nvSpPr>
          <p:spPr>
            <a:xfrm>
              <a:off x="5552514" y="210721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92" h="43256">
                  <a:moveTo>
                    <a:pt x="889" y="43256"/>
                  </a:moveTo>
                  <a:cubicBezTo>
                    <a:pt x="547" y="42749"/>
                    <a:pt x="254" y="42215"/>
                    <a:pt x="0" y="41669"/>
                  </a:cubicBezTo>
                  <a:cubicBezTo>
                    <a:pt x="13" y="38329"/>
                    <a:pt x="39" y="34989"/>
                    <a:pt x="51" y="31649"/>
                  </a:cubicBezTo>
                  <a:cubicBezTo>
                    <a:pt x="64" y="30036"/>
                    <a:pt x="77" y="27889"/>
                    <a:pt x="77" y="26289"/>
                  </a:cubicBezTo>
                  <a:cubicBezTo>
                    <a:pt x="89" y="24651"/>
                    <a:pt x="102" y="22467"/>
                    <a:pt x="102" y="20828"/>
                  </a:cubicBezTo>
                  <a:cubicBezTo>
                    <a:pt x="115" y="19203"/>
                    <a:pt x="128" y="17006"/>
                    <a:pt x="128" y="15380"/>
                  </a:cubicBezTo>
                  <a:cubicBezTo>
                    <a:pt x="140" y="13767"/>
                    <a:pt x="153" y="11621"/>
                    <a:pt x="153" y="10021"/>
                  </a:cubicBezTo>
                  <a:cubicBezTo>
                    <a:pt x="166" y="8471"/>
                    <a:pt x="178" y="6414"/>
                    <a:pt x="178" y="4864"/>
                  </a:cubicBezTo>
                  <a:cubicBezTo>
                    <a:pt x="178" y="3404"/>
                    <a:pt x="204" y="1448"/>
                    <a:pt x="204" y="0"/>
                  </a:cubicBezTo>
                  <a:cubicBezTo>
                    <a:pt x="458" y="534"/>
                    <a:pt x="750" y="1067"/>
                    <a:pt x="1092" y="1575"/>
                  </a:cubicBezTo>
                  <a:cubicBezTo>
                    <a:pt x="1079" y="3036"/>
                    <a:pt x="1066" y="4979"/>
                    <a:pt x="1066" y="6439"/>
                  </a:cubicBezTo>
                  <a:cubicBezTo>
                    <a:pt x="1066" y="7989"/>
                    <a:pt x="1054" y="10059"/>
                    <a:pt x="1041" y="11608"/>
                  </a:cubicBezTo>
                  <a:cubicBezTo>
                    <a:pt x="1041" y="13208"/>
                    <a:pt x="1028" y="15355"/>
                    <a:pt x="1015" y="16955"/>
                  </a:cubicBezTo>
                  <a:cubicBezTo>
                    <a:pt x="1015" y="18593"/>
                    <a:pt x="1003" y="20778"/>
                    <a:pt x="990" y="22416"/>
                  </a:cubicBezTo>
                  <a:cubicBezTo>
                    <a:pt x="990" y="24041"/>
                    <a:pt x="977" y="26226"/>
                    <a:pt x="965" y="27864"/>
                  </a:cubicBezTo>
                  <a:cubicBezTo>
                    <a:pt x="952" y="29477"/>
                    <a:pt x="939" y="31623"/>
                    <a:pt x="939" y="33223"/>
                  </a:cubicBezTo>
                  <a:cubicBezTo>
                    <a:pt x="927" y="34773"/>
                    <a:pt x="914" y="36843"/>
                    <a:pt x="914" y="38380"/>
                  </a:cubicBezTo>
                  <a:cubicBezTo>
                    <a:pt x="901" y="39840"/>
                    <a:pt x="901" y="41796"/>
                    <a:pt x="889" y="43256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 11712"/>
            <p:cNvSpPr/>
            <p:nvPr/>
          </p:nvSpPr>
          <p:spPr>
            <a:xfrm>
              <a:off x="5549495" y="2105873"/>
              <a:ext cx="45719" cy="46657"/>
            </a:xfrm>
            <a:custGeom>
              <a:avLst/>
              <a:gdLst/>
              <a:ahLst/>
              <a:cxnLst/>
              <a:rect l="0" t="0" r="0" b="0"/>
              <a:pathLst>
                <a:path w="2895" h="46977">
                  <a:moveTo>
                    <a:pt x="2692" y="46977"/>
                  </a:moveTo>
                  <a:cubicBezTo>
                    <a:pt x="1384" y="45390"/>
                    <a:pt x="470" y="43587"/>
                    <a:pt x="0" y="41682"/>
                  </a:cubicBezTo>
                  <a:cubicBezTo>
                    <a:pt x="13" y="38329"/>
                    <a:pt x="26" y="34989"/>
                    <a:pt x="51" y="31636"/>
                  </a:cubicBezTo>
                  <a:cubicBezTo>
                    <a:pt x="64" y="28042"/>
                    <a:pt x="76" y="24435"/>
                    <a:pt x="102" y="20841"/>
                  </a:cubicBezTo>
                  <a:cubicBezTo>
                    <a:pt x="102" y="19203"/>
                    <a:pt x="114" y="17018"/>
                    <a:pt x="127" y="15380"/>
                  </a:cubicBezTo>
                  <a:cubicBezTo>
                    <a:pt x="127" y="13780"/>
                    <a:pt x="140" y="11633"/>
                    <a:pt x="152" y="10020"/>
                  </a:cubicBezTo>
                  <a:cubicBezTo>
                    <a:pt x="152" y="8471"/>
                    <a:pt x="165" y="6401"/>
                    <a:pt x="165" y="4864"/>
                  </a:cubicBezTo>
                  <a:cubicBezTo>
                    <a:pt x="178" y="3404"/>
                    <a:pt x="191" y="1461"/>
                    <a:pt x="191" y="0"/>
                  </a:cubicBezTo>
                  <a:cubicBezTo>
                    <a:pt x="686" y="1905"/>
                    <a:pt x="1588" y="3721"/>
                    <a:pt x="2895" y="5296"/>
                  </a:cubicBezTo>
                  <a:cubicBezTo>
                    <a:pt x="2831" y="19190"/>
                    <a:pt x="2755" y="33071"/>
                    <a:pt x="2692" y="46977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 11713"/>
            <p:cNvSpPr/>
            <p:nvPr/>
          </p:nvSpPr>
          <p:spPr>
            <a:xfrm>
              <a:off x="5640782" y="2029062"/>
              <a:ext cx="105501" cy="84497"/>
            </a:xfrm>
            <a:custGeom>
              <a:avLst/>
              <a:gdLst/>
              <a:ahLst/>
              <a:cxnLst/>
              <a:rect l="0" t="0" r="0" b="0"/>
              <a:pathLst>
                <a:path w="98704" h="85077">
                  <a:moveTo>
                    <a:pt x="98704" y="24841"/>
                  </a:moveTo>
                  <a:lnTo>
                    <a:pt x="0" y="85077"/>
                  </a:lnTo>
                  <a:lnTo>
                    <a:pt x="56045" y="0"/>
                  </a:lnTo>
                  <a:close/>
                  <a:moveTo>
                    <a:pt x="98704" y="24841"/>
                  </a:moveTo>
                </a:path>
              </a:pathLst>
            </a:custGeom>
            <a:solidFill>
              <a:srgbClr val="FAA645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 11714"/>
            <p:cNvSpPr/>
            <p:nvPr/>
          </p:nvSpPr>
          <p:spPr>
            <a:xfrm>
              <a:off x="5640782" y="2029062"/>
              <a:ext cx="105501" cy="84497"/>
            </a:xfrm>
            <a:custGeom>
              <a:avLst/>
              <a:gdLst/>
              <a:ahLst/>
              <a:cxnLst/>
              <a:rect l="0" t="0" r="0" b="0"/>
              <a:pathLst>
                <a:path w="98704" h="85077">
                  <a:moveTo>
                    <a:pt x="98704" y="24841"/>
                  </a:moveTo>
                  <a:lnTo>
                    <a:pt x="0" y="85077"/>
                  </a:lnTo>
                  <a:lnTo>
                    <a:pt x="56045" y="0"/>
                  </a:lnTo>
                  <a:lnTo>
                    <a:pt x="98704" y="24841"/>
                  </a:lnTo>
                  <a:close/>
                  <a:moveTo>
                    <a:pt x="98704" y="24841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 11715"/>
            <p:cNvSpPr/>
            <p:nvPr/>
          </p:nvSpPr>
          <p:spPr>
            <a:xfrm>
              <a:off x="5445504" y="2163588"/>
              <a:ext cx="45719" cy="50226"/>
            </a:xfrm>
            <a:custGeom>
              <a:avLst/>
              <a:gdLst/>
              <a:ahLst/>
              <a:cxnLst/>
              <a:rect l="0" t="0" r="0" b="0"/>
              <a:pathLst>
                <a:path w="6045" h="50571">
                  <a:moveTo>
                    <a:pt x="6045" y="0"/>
                  </a:moveTo>
                  <a:lnTo>
                    <a:pt x="5842" y="41681"/>
                  </a:lnTo>
                  <a:lnTo>
                    <a:pt x="0" y="50571"/>
                  </a:lnTo>
                  <a:lnTo>
                    <a:pt x="191" y="8889"/>
                  </a:lnTo>
                  <a:close/>
                  <a:moveTo>
                    <a:pt x="6045" y="0"/>
                  </a:moveTo>
                </a:path>
              </a:pathLst>
            </a:custGeom>
            <a:solidFill>
              <a:srgbClr val="FAAC4A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Freeform 11716"/>
            <p:cNvSpPr/>
            <p:nvPr/>
          </p:nvSpPr>
          <p:spPr>
            <a:xfrm>
              <a:off x="5441212" y="2172473"/>
              <a:ext cx="45719" cy="55208"/>
            </a:xfrm>
            <a:custGeom>
              <a:avLst/>
              <a:gdLst/>
              <a:ahLst/>
              <a:cxnLst/>
              <a:rect l="0" t="0" r="0" b="0"/>
              <a:pathLst>
                <a:path w="4495" h="55587">
                  <a:moveTo>
                    <a:pt x="0" y="55587"/>
                  </a:moveTo>
                  <a:lnTo>
                    <a:pt x="203" y="13906"/>
                  </a:lnTo>
                  <a:cubicBezTo>
                    <a:pt x="228" y="9182"/>
                    <a:pt x="1625" y="4356"/>
                    <a:pt x="4495" y="0"/>
                  </a:cubicBezTo>
                  <a:lnTo>
                    <a:pt x="4292" y="41681"/>
                  </a:lnTo>
                  <a:cubicBezTo>
                    <a:pt x="1409" y="46037"/>
                    <a:pt x="25" y="50863"/>
                    <a:pt x="0" y="55587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 11717"/>
            <p:cNvSpPr/>
            <p:nvPr/>
          </p:nvSpPr>
          <p:spPr>
            <a:xfrm>
              <a:off x="5441174" y="2186379"/>
              <a:ext cx="45719" cy="62410"/>
            </a:xfrm>
            <a:custGeom>
              <a:avLst/>
              <a:gdLst/>
              <a:ahLst/>
              <a:cxnLst/>
              <a:rect l="0" t="0" r="0" b="0"/>
              <a:pathLst>
                <a:path w="12445" h="62839">
                  <a:moveTo>
                    <a:pt x="38" y="41681"/>
                  </a:moveTo>
                  <a:lnTo>
                    <a:pt x="241" y="0"/>
                  </a:lnTo>
                  <a:cubicBezTo>
                    <a:pt x="203" y="8420"/>
                    <a:pt x="4508" y="16523"/>
                    <a:pt x="12445" y="21158"/>
                  </a:cubicBezTo>
                  <a:lnTo>
                    <a:pt x="12242" y="62839"/>
                  </a:lnTo>
                  <a:cubicBezTo>
                    <a:pt x="4292" y="58203"/>
                    <a:pt x="0" y="50101"/>
                    <a:pt x="38" y="41681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 11718"/>
            <p:cNvSpPr/>
            <p:nvPr/>
          </p:nvSpPr>
          <p:spPr>
            <a:xfrm>
              <a:off x="5471361" y="2196365"/>
              <a:ext cx="46818" cy="66611"/>
            </a:xfrm>
            <a:custGeom>
              <a:avLst/>
              <a:gdLst/>
              <a:ahLst/>
              <a:cxnLst/>
              <a:rect l="0" t="0" r="0" b="0"/>
              <a:pathLst>
                <a:path w="43802" h="67068">
                  <a:moveTo>
                    <a:pt x="43802" y="25387"/>
                  </a:moveTo>
                  <a:lnTo>
                    <a:pt x="43599" y="67068"/>
                  </a:lnTo>
                  <a:lnTo>
                    <a:pt x="0" y="41681"/>
                  </a:lnTo>
                  <a:lnTo>
                    <a:pt x="216" y="0"/>
                  </a:lnTo>
                  <a:close/>
                  <a:moveTo>
                    <a:pt x="43802" y="25387"/>
                  </a:moveTo>
                </a:path>
              </a:pathLst>
            </a:custGeom>
            <a:solidFill>
              <a:srgbClr val="B1B4BE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 11719"/>
            <p:cNvSpPr/>
            <p:nvPr/>
          </p:nvSpPr>
          <p:spPr>
            <a:xfrm>
              <a:off x="5514963" y="222175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38" h="45313">
                  <a:moveTo>
                    <a:pt x="6438" y="3632"/>
                  </a:moveTo>
                  <a:lnTo>
                    <a:pt x="6235" y="45313"/>
                  </a:lnTo>
                  <a:lnTo>
                    <a:pt x="0" y="41681"/>
                  </a:lnTo>
                  <a:lnTo>
                    <a:pt x="203" y="0"/>
                  </a:lnTo>
                  <a:close/>
                  <a:moveTo>
                    <a:pt x="6438" y="3632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 11720"/>
            <p:cNvSpPr/>
            <p:nvPr/>
          </p:nvSpPr>
          <p:spPr>
            <a:xfrm>
              <a:off x="5521203" y="2225382"/>
              <a:ext cx="45719" cy="50982"/>
            </a:xfrm>
            <a:custGeom>
              <a:avLst/>
              <a:gdLst/>
              <a:ahLst/>
              <a:cxnLst/>
              <a:rect l="0" t="0" r="0" b="0"/>
              <a:pathLst>
                <a:path w="16789" h="51332">
                  <a:moveTo>
                    <a:pt x="16789" y="9651"/>
                  </a:moveTo>
                  <a:lnTo>
                    <a:pt x="16586" y="51332"/>
                  </a:lnTo>
                  <a:lnTo>
                    <a:pt x="0" y="41680"/>
                  </a:lnTo>
                  <a:lnTo>
                    <a:pt x="203" y="0"/>
                  </a:lnTo>
                  <a:close/>
                  <a:moveTo>
                    <a:pt x="16789" y="9651"/>
                  </a:moveTo>
                </a:path>
              </a:pathLst>
            </a:custGeom>
            <a:solidFill>
              <a:srgbClr val="D58B3C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 11721"/>
            <p:cNvSpPr/>
            <p:nvPr/>
          </p:nvSpPr>
          <p:spPr>
            <a:xfrm>
              <a:off x="5453414" y="2207531"/>
              <a:ext cx="64628" cy="76235"/>
            </a:xfrm>
            <a:custGeom>
              <a:avLst/>
              <a:gdLst/>
              <a:ahLst/>
              <a:cxnLst/>
              <a:rect l="0" t="0" r="0" b="0"/>
              <a:pathLst>
                <a:path w="60464" h="76758">
                  <a:moveTo>
                    <a:pt x="60464" y="35077"/>
                  </a:moveTo>
                  <a:lnTo>
                    <a:pt x="60261" y="76758"/>
                  </a:lnTo>
                  <a:lnTo>
                    <a:pt x="0" y="41680"/>
                  </a:lnTo>
                  <a:lnTo>
                    <a:pt x="203" y="0"/>
                  </a:lnTo>
                  <a:close/>
                  <a:moveTo>
                    <a:pt x="60464" y="35077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 11722"/>
            <p:cNvSpPr/>
            <p:nvPr/>
          </p:nvSpPr>
          <p:spPr>
            <a:xfrm>
              <a:off x="5513679" y="224261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975" h="43878">
                  <a:moveTo>
                    <a:pt x="3975" y="2197"/>
                  </a:moveTo>
                  <a:lnTo>
                    <a:pt x="3772" y="43878"/>
                  </a:lnTo>
                  <a:lnTo>
                    <a:pt x="0" y="41668"/>
                  </a:lnTo>
                  <a:lnTo>
                    <a:pt x="204" y="0"/>
                  </a:lnTo>
                  <a:close/>
                  <a:moveTo>
                    <a:pt x="3975" y="2197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Freeform 11723"/>
            <p:cNvSpPr/>
            <p:nvPr/>
          </p:nvSpPr>
          <p:spPr>
            <a:xfrm>
              <a:off x="5620501" y="2096164"/>
              <a:ext cx="117040" cy="206178"/>
            </a:xfrm>
            <a:custGeom>
              <a:avLst/>
              <a:gdLst/>
              <a:ahLst/>
              <a:cxnLst/>
              <a:rect l="0" t="0" r="0" b="0"/>
              <a:pathLst>
                <a:path w="109499" h="207594">
                  <a:moveTo>
                    <a:pt x="109499" y="0"/>
                  </a:moveTo>
                  <a:lnTo>
                    <a:pt x="109296" y="41681"/>
                  </a:lnTo>
                  <a:cubicBezTo>
                    <a:pt x="98946" y="57403"/>
                    <a:pt x="84925" y="70510"/>
                    <a:pt x="68898" y="80949"/>
                  </a:cubicBezTo>
                  <a:cubicBezTo>
                    <a:pt x="51486" y="92316"/>
                    <a:pt x="27991" y="116078"/>
                    <a:pt x="18034" y="164236"/>
                  </a:cubicBezTo>
                  <a:cubicBezTo>
                    <a:pt x="14808" y="179539"/>
                    <a:pt x="8763" y="194284"/>
                    <a:pt x="0" y="207594"/>
                  </a:cubicBezTo>
                  <a:lnTo>
                    <a:pt x="216" y="165912"/>
                  </a:lnTo>
                  <a:cubicBezTo>
                    <a:pt x="8966" y="152615"/>
                    <a:pt x="15024" y="137858"/>
                    <a:pt x="18237" y="122554"/>
                  </a:cubicBezTo>
                  <a:cubicBezTo>
                    <a:pt x="28194" y="74396"/>
                    <a:pt x="51689" y="50647"/>
                    <a:pt x="69101" y="39268"/>
                  </a:cubicBezTo>
                  <a:cubicBezTo>
                    <a:pt x="85128" y="28841"/>
                    <a:pt x="99136" y="15722"/>
                    <a:pt x="109499" y="0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Freeform 11724"/>
            <p:cNvSpPr/>
            <p:nvPr/>
          </p:nvSpPr>
          <p:spPr>
            <a:xfrm>
              <a:off x="5614667" y="2262076"/>
              <a:ext cx="45719" cy="50226"/>
            </a:xfrm>
            <a:custGeom>
              <a:avLst/>
              <a:gdLst/>
              <a:ahLst/>
              <a:cxnLst/>
              <a:rect l="0" t="0" r="0" b="0"/>
              <a:pathLst>
                <a:path w="6045" h="50571">
                  <a:moveTo>
                    <a:pt x="6045" y="0"/>
                  </a:moveTo>
                  <a:lnTo>
                    <a:pt x="5842" y="41681"/>
                  </a:lnTo>
                  <a:lnTo>
                    <a:pt x="0" y="50571"/>
                  </a:lnTo>
                  <a:lnTo>
                    <a:pt x="191" y="8889"/>
                  </a:lnTo>
                  <a:close/>
                  <a:moveTo>
                    <a:pt x="6045" y="0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Freeform 11725"/>
            <p:cNvSpPr/>
            <p:nvPr/>
          </p:nvSpPr>
          <p:spPr>
            <a:xfrm>
              <a:off x="5517446" y="2244807"/>
              <a:ext cx="64668" cy="76259"/>
            </a:xfrm>
            <a:custGeom>
              <a:avLst/>
              <a:gdLst/>
              <a:ahLst/>
              <a:cxnLst/>
              <a:rect l="0" t="0" r="0" b="0"/>
              <a:pathLst>
                <a:path w="60502" h="76783">
                  <a:moveTo>
                    <a:pt x="60502" y="35102"/>
                  </a:moveTo>
                  <a:lnTo>
                    <a:pt x="60299" y="76783"/>
                  </a:lnTo>
                  <a:lnTo>
                    <a:pt x="0" y="41680"/>
                  </a:lnTo>
                  <a:lnTo>
                    <a:pt x="203" y="0"/>
                  </a:lnTo>
                  <a:close/>
                  <a:moveTo>
                    <a:pt x="60502" y="35102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Freeform 11726"/>
            <p:cNvSpPr/>
            <p:nvPr/>
          </p:nvSpPr>
          <p:spPr>
            <a:xfrm>
              <a:off x="5577735" y="2270959"/>
              <a:ext cx="45719" cy="57454"/>
            </a:xfrm>
            <a:custGeom>
              <a:avLst/>
              <a:gdLst/>
              <a:ahLst/>
              <a:cxnLst/>
              <a:rect l="0" t="0" r="0" b="0"/>
              <a:pathLst>
                <a:path w="37122" h="57848">
                  <a:moveTo>
                    <a:pt x="37122" y="0"/>
                  </a:moveTo>
                  <a:lnTo>
                    <a:pt x="36919" y="41681"/>
                  </a:lnTo>
                  <a:cubicBezTo>
                    <a:pt x="28918" y="53835"/>
                    <a:pt x="12370" y="57848"/>
                    <a:pt x="0" y="50634"/>
                  </a:cubicBezTo>
                  <a:lnTo>
                    <a:pt x="216" y="8953"/>
                  </a:lnTo>
                  <a:cubicBezTo>
                    <a:pt x="12573" y="16141"/>
                    <a:pt x="29122" y="12141"/>
                    <a:pt x="37122" y="0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7" name="Picture 11727"/>
            <p:cNvPicPr>
              <a:picLocks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417920" y="1935718"/>
              <a:ext cx="386063" cy="371651"/>
            </a:xfrm>
            <a:prstGeom prst="rect">
              <a:avLst/>
            </a:prstGeom>
            <a:noFill/>
          </p:spPr>
        </p:pic>
        <p:sp>
          <p:nvSpPr>
            <p:cNvPr id="188" name="Freeform 11728"/>
            <p:cNvSpPr/>
            <p:nvPr/>
          </p:nvSpPr>
          <p:spPr>
            <a:xfrm>
              <a:off x="5426550" y="1944608"/>
              <a:ext cx="367611" cy="354007"/>
            </a:xfrm>
            <a:custGeom>
              <a:avLst/>
              <a:gdLst/>
              <a:ahLst/>
              <a:cxnLst/>
              <a:rect l="0" t="0" r="0" b="0"/>
              <a:pathLst>
                <a:path w="343927" h="356438">
                  <a:moveTo>
                    <a:pt x="212178" y="274104"/>
                  </a:moveTo>
                  <a:cubicBezTo>
                    <a:pt x="222134" y="225959"/>
                    <a:pt x="245642" y="202197"/>
                    <a:pt x="263054" y="190831"/>
                  </a:cubicBezTo>
                  <a:cubicBezTo>
                    <a:pt x="279081" y="180391"/>
                    <a:pt x="293089" y="167285"/>
                    <a:pt x="303440" y="151550"/>
                  </a:cubicBezTo>
                  <a:lnTo>
                    <a:pt x="323315" y="121412"/>
                  </a:lnTo>
                  <a:cubicBezTo>
                    <a:pt x="331304" y="109271"/>
                    <a:pt x="327760" y="93549"/>
                    <a:pt x="315390" y="86348"/>
                  </a:cubicBezTo>
                  <a:lnTo>
                    <a:pt x="255091" y="51245"/>
                  </a:lnTo>
                  <a:lnTo>
                    <a:pt x="251319" y="49048"/>
                  </a:lnTo>
                  <a:lnTo>
                    <a:pt x="191058" y="13958"/>
                  </a:lnTo>
                  <a:cubicBezTo>
                    <a:pt x="178663" y="6744"/>
                    <a:pt x="162140" y="10770"/>
                    <a:pt x="154139" y="22911"/>
                  </a:cubicBezTo>
                  <a:lnTo>
                    <a:pt x="134289" y="53074"/>
                  </a:lnTo>
                  <a:cubicBezTo>
                    <a:pt x="123926" y="68784"/>
                    <a:pt x="117690" y="86424"/>
                    <a:pt x="114897" y="104559"/>
                  </a:cubicBezTo>
                  <a:cubicBezTo>
                    <a:pt x="111823" y="124283"/>
                    <a:pt x="99682" y="154648"/>
                    <a:pt x="58267" y="184493"/>
                  </a:cubicBezTo>
                  <a:cubicBezTo>
                    <a:pt x="45072" y="194006"/>
                    <a:pt x="33756" y="205677"/>
                    <a:pt x="25006" y="218974"/>
                  </a:cubicBezTo>
                  <a:lnTo>
                    <a:pt x="19151" y="227864"/>
                  </a:lnTo>
                  <a:cubicBezTo>
                    <a:pt x="11150" y="240005"/>
                    <a:pt x="14668" y="255689"/>
                    <a:pt x="27063" y="262916"/>
                  </a:cubicBezTo>
                  <a:lnTo>
                    <a:pt x="87325" y="297992"/>
                  </a:lnTo>
                  <a:lnTo>
                    <a:pt x="91109" y="300202"/>
                  </a:lnTo>
                  <a:lnTo>
                    <a:pt x="151409" y="335292"/>
                  </a:lnTo>
                  <a:cubicBezTo>
                    <a:pt x="163766" y="342493"/>
                    <a:pt x="180314" y="338480"/>
                    <a:pt x="188315" y="326351"/>
                  </a:cubicBezTo>
                  <a:lnTo>
                    <a:pt x="194157" y="317461"/>
                  </a:lnTo>
                  <a:cubicBezTo>
                    <a:pt x="202920" y="304164"/>
                    <a:pt x="208965" y="289420"/>
                    <a:pt x="212178" y="274104"/>
                  </a:cubicBezTo>
                  <a:moveTo>
                    <a:pt x="314654" y="156274"/>
                  </a:moveTo>
                  <a:cubicBezTo>
                    <a:pt x="303783" y="172771"/>
                    <a:pt x="288949" y="186436"/>
                    <a:pt x="271817" y="197231"/>
                  </a:cubicBezTo>
                  <a:cubicBezTo>
                    <a:pt x="253173" y="208966"/>
                    <a:pt x="228268" y="233744"/>
                    <a:pt x="218515" y="284746"/>
                  </a:cubicBezTo>
                  <a:cubicBezTo>
                    <a:pt x="215416" y="300900"/>
                    <a:pt x="209156" y="316433"/>
                    <a:pt x="199936" y="330453"/>
                  </a:cubicBezTo>
                  <a:lnTo>
                    <a:pt x="193802" y="339750"/>
                  </a:lnTo>
                  <a:cubicBezTo>
                    <a:pt x="185407" y="352488"/>
                    <a:pt x="167602" y="356438"/>
                    <a:pt x="154051" y="348551"/>
                  </a:cubicBezTo>
                  <a:lnTo>
                    <a:pt x="87998" y="310095"/>
                  </a:lnTo>
                  <a:lnTo>
                    <a:pt x="83807" y="307657"/>
                  </a:lnTo>
                  <a:lnTo>
                    <a:pt x="17754" y="269202"/>
                  </a:lnTo>
                  <a:cubicBezTo>
                    <a:pt x="4203" y="261303"/>
                    <a:pt x="0" y="244539"/>
                    <a:pt x="8394" y="231801"/>
                  </a:cubicBezTo>
                  <a:lnTo>
                    <a:pt x="14516" y="222492"/>
                  </a:lnTo>
                  <a:cubicBezTo>
                    <a:pt x="23749" y="208484"/>
                    <a:pt x="35788" y="196317"/>
                    <a:pt x="49796" y="186513"/>
                  </a:cubicBezTo>
                  <a:cubicBezTo>
                    <a:pt x="94005" y="155575"/>
                    <a:pt x="106502" y="123571"/>
                    <a:pt x="109372" y="102654"/>
                  </a:cubicBezTo>
                  <a:cubicBezTo>
                    <a:pt x="112026" y="83427"/>
                    <a:pt x="118376" y="64821"/>
                    <a:pt x="129235" y="48337"/>
                  </a:cubicBezTo>
                  <a:lnTo>
                    <a:pt x="150126" y="16625"/>
                  </a:lnTo>
                  <a:cubicBezTo>
                    <a:pt x="158508" y="3899"/>
                    <a:pt x="176339" y="0"/>
                    <a:pt x="189890" y="7887"/>
                  </a:cubicBezTo>
                  <a:lnTo>
                    <a:pt x="255942" y="46343"/>
                  </a:lnTo>
                  <a:lnTo>
                    <a:pt x="260120" y="48781"/>
                  </a:lnTo>
                  <a:lnTo>
                    <a:pt x="326173" y="87237"/>
                  </a:lnTo>
                  <a:cubicBezTo>
                    <a:pt x="339736" y="95123"/>
                    <a:pt x="343927" y="111837"/>
                    <a:pt x="335533" y="124587"/>
                  </a:cubicBezTo>
                  <a:lnTo>
                    <a:pt x="314654" y="156274"/>
                  </a:lnTo>
                  <a:close/>
                  <a:moveTo>
                    <a:pt x="330008" y="274104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Freeform 11729"/>
            <p:cNvSpPr/>
            <p:nvPr/>
          </p:nvSpPr>
          <p:spPr>
            <a:xfrm>
              <a:off x="5562474" y="210405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5536" h="8203">
                  <a:moveTo>
                    <a:pt x="5295" y="5892"/>
                  </a:moveTo>
                  <a:cubicBezTo>
                    <a:pt x="5536" y="6857"/>
                    <a:pt x="4864" y="7873"/>
                    <a:pt x="3848" y="8101"/>
                  </a:cubicBezTo>
                  <a:cubicBezTo>
                    <a:pt x="3302" y="8203"/>
                    <a:pt x="2781" y="8101"/>
                    <a:pt x="2349" y="7860"/>
                  </a:cubicBezTo>
                  <a:cubicBezTo>
                    <a:pt x="1930" y="7606"/>
                    <a:pt x="1600" y="7212"/>
                    <a:pt x="1498" y="6730"/>
                  </a:cubicBezTo>
                  <a:lnTo>
                    <a:pt x="0" y="825"/>
                  </a:lnTo>
                  <a:lnTo>
                    <a:pt x="3810" y="0"/>
                  </a:lnTo>
                  <a:close/>
                  <a:moveTo>
                    <a:pt x="5295" y="5892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0" name="Picture 11730"/>
            <p:cNvPicPr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428717" y="1942283"/>
              <a:ext cx="361397" cy="351495"/>
            </a:xfrm>
            <a:prstGeom prst="rect">
              <a:avLst/>
            </a:prstGeom>
            <a:noFill/>
          </p:spPr>
        </p:pic>
        <p:sp>
          <p:nvSpPr>
            <p:cNvPr id="191" name="Freeform 11731"/>
            <p:cNvSpPr/>
            <p:nvPr/>
          </p:nvSpPr>
          <p:spPr>
            <a:xfrm>
              <a:off x="5559862" y="209309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5510" h="8215">
                  <a:moveTo>
                    <a:pt x="4025" y="1485"/>
                  </a:moveTo>
                  <a:lnTo>
                    <a:pt x="5510" y="7390"/>
                  </a:lnTo>
                  <a:lnTo>
                    <a:pt x="1701" y="8215"/>
                  </a:lnTo>
                  <a:lnTo>
                    <a:pt x="215" y="2323"/>
                  </a:lnTo>
                  <a:cubicBezTo>
                    <a:pt x="0" y="1320"/>
                    <a:pt x="635" y="342"/>
                    <a:pt x="1663" y="114"/>
                  </a:cubicBezTo>
                  <a:cubicBezTo>
                    <a:pt x="2209" y="0"/>
                    <a:pt x="2755" y="89"/>
                    <a:pt x="3175" y="342"/>
                  </a:cubicBezTo>
                  <a:cubicBezTo>
                    <a:pt x="3594" y="584"/>
                    <a:pt x="3911" y="978"/>
                    <a:pt x="4025" y="1485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2" name="Picture 11732"/>
            <p:cNvPicPr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36592" y="2076227"/>
              <a:ext cx="74053" cy="59565"/>
            </a:xfrm>
            <a:prstGeom prst="rect">
              <a:avLst/>
            </a:prstGeom>
            <a:noFill/>
          </p:spPr>
        </p:pic>
        <p:sp>
          <p:nvSpPr>
            <p:cNvPr id="193" name="Freeform 11733"/>
            <p:cNvSpPr/>
            <p:nvPr/>
          </p:nvSpPr>
          <p:spPr>
            <a:xfrm>
              <a:off x="5573976" y="210626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0662" h="7403">
                  <a:moveTo>
                    <a:pt x="241" y="5905"/>
                  </a:moveTo>
                  <a:cubicBezTo>
                    <a:pt x="367" y="6412"/>
                    <a:pt x="698" y="6819"/>
                    <a:pt x="1117" y="7073"/>
                  </a:cubicBezTo>
                  <a:cubicBezTo>
                    <a:pt x="1549" y="7314"/>
                    <a:pt x="2069" y="7403"/>
                    <a:pt x="2603" y="7276"/>
                  </a:cubicBezTo>
                  <a:lnTo>
                    <a:pt x="8877" y="5905"/>
                  </a:lnTo>
                  <a:lnTo>
                    <a:pt x="12687" y="5067"/>
                  </a:lnTo>
                  <a:lnTo>
                    <a:pt x="18960" y="3696"/>
                  </a:lnTo>
                  <a:cubicBezTo>
                    <a:pt x="19989" y="3467"/>
                    <a:pt x="20662" y="2451"/>
                    <a:pt x="20421" y="1486"/>
                  </a:cubicBezTo>
                  <a:cubicBezTo>
                    <a:pt x="20281" y="991"/>
                    <a:pt x="19951" y="584"/>
                    <a:pt x="19519" y="330"/>
                  </a:cubicBezTo>
                  <a:cubicBezTo>
                    <a:pt x="19100" y="89"/>
                    <a:pt x="18567" y="0"/>
                    <a:pt x="18059" y="114"/>
                  </a:cubicBezTo>
                  <a:lnTo>
                    <a:pt x="11785" y="1486"/>
                  </a:lnTo>
                  <a:lnTo>
                    <a:pt x="7975" y="2324"/>
                  </a:lnTo>
                  <a:lnTo>
                    <a:pt x="1688" y="3696"/>
                  </a:lnTo>
                  <a:cubicBezTo>
                    <a:pt x="647" y="3950"/>
                    <a:pt x="0" y="4940"/>
                    <a:pt x="241" y="5905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4" name="Picture 11734"/>
            <p:cNvPicPr>
              <a:picLocks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609471" y="2009329"/>
              <a:ext cx="160722" cy="134407"/>
            </a:xfrm>
            <a:prstGeom prst="rect">
              <a:avLst/>
            </a:prstGeom>
            <a:noFill/>
          </p:spPr>
        </p:pic>
        <p:sp>
          <p:nvSpPr>
            <p:cNvPr id="195" name="Freeform 11735"/>
            <p:cNvSpPr/>
            <p:nvPr/>
          </p:nvSpPr>
          <p:spPr>
            <a:xfrm>
              <a:off x="5622171" y="2022028"/>
              <a:ext cx="133573" cy="109180"/>
            </a:xfrm>
            <a:custGeom>
              <a:avLst/>
              <a:gdLst/>
              <a:ahLst/>
              <a:cxnLst/>
              <a:rect l="0" t="0" r="0" b="0"/>
              <a:pathLst>
                <a:path w="124967" h="109930">
                  <a:moveTo>
                    <a:pt x="74650" y="7035"/>
                  </a:moveTo>
                  <a:lnTo>
                    <a:pt x="18605" y="92112"/>
                  </a:lnTo>
                  <a:lnTo>
                    <a:pt x="117309" y="31876"/>
                  </a:lnTo>
                  <a:lnTo>
                    <a:pt x="74650" y="7035"/>
                  </a:lnTo>
                  <a:moveTo>
                    <a:pt x="72415" y="0"/>
                  </a:moveTo>
                  <a:lnTo>
                    <a:pt x="124967" y="30606"/>
                  </a:lnTo>
                  <a:lnTo>
                    <a:pt x="0" y="109930"/>
                  </a:lnTo>
                  <a:lnTo>
                    <a:pt x="72415" y="0"/>
                  </a:lnTo>
                  <a:close/>
                  <a:moveTo>
                    <a:pt x="81685" y="7035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6" name="Picture 11736"/>
            <p:cNvPicPr>
              <a:picLocks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472675" y="1978202"/>
              <a:ext cx="231609" cy="255159"/>
            </a:xfrm>
            <a:prstGeom prst="rect">
              <a:avLst/>
            </a:prstGeom>
            <a:noFill/>
          </p:spPr>
        </p:pic>
        <p:sp>
          <p:nvSpPr>
            <p:cNvPr id="197" name="Freeform 11737"/>
            <p:cNvSpPr/>
            <p:nvPr/>
          </p:nvSpPr>
          <p:spPr>
            <a:xfrm>
              <a:off x="5485375" y="1990903"/>
              <a:ext cx="204459" cy="234924"/>
            </a:xfrm>
            <a:custGeom>
              <a:avLst/>
              <a:gdLst/>
              <a:ahLst/>
              <a:cxnLst/>
              <a:rect l="0" t="0" r="0" b="0"/>
              <a:pathLst>
                <a:path w="191286" h="236537">
                  <a:moveTo>
                    <a:pt x="106641" y="107353"/>
                  </a:moveTo>
                  <a:cubicBezTo>
                    <a:pt x="99771" y="103353"/>
                    <a:pt x="90728" y="105372"/>
                    <a:pt x="86487" y="111836"/>
                  </a:cubicBezTo>
                  <a:cubicBezTo>
                    <a:pt x="82245" y="118249"/>
                    <a:pt x="84340" y="126758"/>
                    <a:pt x="91211" y="130759"/>
                  </a:cubicBezTo>
                  <a:cubicBezTo>
                    <a:pt x="98094" y="134759"/>
                    <a:pt x="107123" y="132740"/>
                    <a:pt x="111352" y="126314"/>
                  </a:cubicBezTo>
                  <a:cubicBezTo>
                    <a:pt x="115619" y="119862"/>
                    <a:pt x="113511" y="111353"/>
                    <a:pt x="106641" y="107353"/>
                  </a:cubicBezTo>
                  <a:moveTo>
                    <a:pt x="0" y="213143"/>
                  </a:moveTo>
                  <a:cubicBezTo>
                    <a:pt x="1130" y="214934"/>
                    <a:pt x="2476" y="216636"/>
                    <a:pt x="3924" y="218236"/>
                  </a:cubicBezTo>
                  <a:lnTo>
                    <a:pt x="147687" y="0"/>
                  </a:lnTo>
                  <a:lnTo>
                    <a:pt x="191286" y="25388"/>
                  </a:lnTo>
                  <a:lnTo>
                    <a:pt x="66421" y="214947"/>
                  </a:lnTo>
                  <a:cubicBezTo>
                    <a:pt x="55460" y="231584"/>
                    <a:pt x="31521" y="236537"/>
                    <a:pt x="13246" y="225907"/>
                  </a:cubicBezTo>
                  <a:cubicBezTo>
                    <a:pt x="7594" y="222605"/>
                    <a:pt x="3149" y="218160"/>
                    <a:pt x="0" y="213143"/>
                  </a:cubicBezTo>
                  <a:close/>
                  <a:moveTo>
                    <a:pt x="851" y="107353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Freeform 11738"/>
            <p:cNvSpPr/>
            <p:nvPr/>
          </p:nvSpPr>
          <p:spPr>
            <a:xfrm>
              <a:off x="5484733" y="1987261"/>
              <a:ext cx="158550" cy="220368"/>
            </a:xfrm>
            <a:custGeom>
              <a:avLst/>
              <a:gdLst/>
              <a:ahLst/>
              <a:cxnLst/>
              <a:rect l="0" t="0" r="0" b="0"/>
              <a:pathLst>
                <a:path w="148335" h="221881">
                  <a:moveTo>
                    <a:pt x="4572" y="221881"/>
                  </a:moveTo>
                  <a:cubicBezTo>
                    <a:pt x="3125" y="220269"/>
                    <a:pt x="1779" y="218580"/>
                    <a:pt x="648" y="216776"/>
                  </a:cubicBezTo>
                  <a:cubicBezTo>
                    <a:pt x="534" y="216611"/>
                    <a:pt x="420" y="216433"/>
                    <a:pt x="318" y="216255"/>
                  </a:cubicBezTo>
                  <a:cubicBezTo>
                    <a:pt x="216" y="216078"/>
                    <a:pt x="102" y="215900"/>
                    <a:pt x="0" y="215722"/>
                  </a:cubicBezTo>
                  <a:lnTo>
                    <a:pt x="142100" y="0"/>
                  </a:lnTo>
                  <a:lnTo>
                    <a:pt x="148335" y="3632"/>
                  </a:lnTo>
                  <a:close/>
                  <a:moveTo>
                    <a:pt x="4572" y="221881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Freeform 11739"/>
            <p:cNvSpPr/>
            <p:nvPr/>
          </p:nvSpPr>
          <p:spPr>
            <a:xfrm>
              <a:off x="5484733" y="1987261"/>
              <a:ext cx="158550" cy="220368"/>
            </a:xfrm>
            <a:custGeom>
              <a:avLst/>
              <a:gdLst/>
              <a:ahLst/>
              <a:cxnLst/>
              <a:rect l="0" t="0" r="0" b="0"/>
              <a:pathLst>
                <a:path w="148335" h="221881">
                  <a:moveTo>
                    <a:pt x="4572" y="221881"/>
                  </a:moveTo>
                  <a:cubicBezTo>
                    <a:pt x="3125" y="220269"/>
                    <a:pt x="1779" y="218580"/>
                    <a:pt x="648" y="216776"/>
                  </a:cubicBezTo>
                  <a:cubicBezTo>
                    <a:pt x="534" y="216611"/>
                    <a:pt x="420" y="216433"/>
                    <a:pt x="318" y="216255"/>
                  </a:cubicBezTo>
                  <a:cubicBezTo>
                    <a:pt x="216" y="216078"/>
                    <a:pt x="102" y="215900"/>
                    <a:pt x="0" y="215722"/>
                  </a:cubicBezTo>
                  <a:lnTo>
                    <a:pt x="142100" y="0"/>
                  </a:lnTo>
                  <a:lnTo>
                    <a:pt x="148335" y="3632"/>
                  </a:lnTo>
                  <a:lnTo>
                    <a:pt x="4572" y="221881"/>
                  </a:lnTo>
                  <a:close/>
                  <a:moveTo>
                    <a:pt x="4572" y="221881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Freeform 11740"/>
            <p:cNvSpPr/>
            <p:nvPr/>
          </p:nvSpPr>
          <p:spPr>
            <a:xfrm>
              <a:off x="5478038" y="1977591"/>
              <a:ext cx="159038" cy="223849"/>
            </a:xfrm>
            <a:custGeom>
              <a:avLst/>
              <a:gdLst/>
              <a:ahLst/>
              <a:cxnLst/>
              <a:rect l="0" t="0" r="0" b="0"/>
              <a:pathLst>
                <a:path w="148792" h="225386">
                  <a:moveTo>
                    <a:pt x="6692" y="225386"/>
                  </a:moveTo>
                  <a:cubicBezTo>
                    <a:pt x="254" y="214363"/>
                    <a:pt x="0" y="200710"/>
                    <a:pt x="7327" y="189585"/>
                  </a:cubicBezTo>
                  <a:lnTo>
                    <a:pt x="132193" y="0"/>
                  </a:lnTo>
                  <a:lnTo>
                    <a:pt x="148792" y="9664"/>
                  </a:lnTo>
                  <a:close/>
                  <a:moveTo>
                    <a:pt x="6692" y="225386"/>
                  </a:moveTo>
                </a:path>
              </a:pathLst>
            </a:custGeom>
            <a:solidFill>
              <a:srgbClr val="D58B3C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Freeform 11741"/>
            <p:cNvSpPr/>
            <p:nvPr/>
          </p:nvSpPr>
          <p:spPr>
            <a:xfrm>
              <a:off x="5478038" y="1977591"/>
              <a:ext cx="159038" cy="223849"/>
            </a:xfrm>
            <a:custGeom>
              <a:avLst/>
              <a:gdLst/>
              <a:ahLst/>
              <a:cxnLst/>
              <a:rect l="0" t="0" r="0" b="0"/>
              <a:pathLst>
                <a:path w="148792" h="225386">
                  <a:moveTo>
                    <a:pt x="6692" y="225386"/>
                  </a:moveTo>
                  <a:cubicBezTo>
                    <a:pt x="254" y="214363"/>
                    <a:pt x="0" y="200710"/>
                    <a:pt x="7327" y="189585"/>
                  </a:cubicBezTo>
                  <a:lnTo>
                    <a:pt x="132193" y="0"/>
                  </a:lnTo>
                  <a:lnTo>
                    <a:pt x="148792" y="9664"/>
                  </a:lnTo>
                  <a:lnTo>
                    <a:pt x="6692" y="225386"/>
                  </a:lnTo>
                  <a:close/>
                  <a:moveTo>
                    <a:pt x="6692" y="225386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Freeform 11742"/>
            <p:cNvSpPr/>
            <p:nvPr/>
          </p:nvSpPr>
          <p:spPr>
            <a:xfrm>
              <a:off x="5430376" y="2190541"/>
              <a:ext cx="203062" cy="151157"/>
            </a:xfrm>
            <a:custGeom>
              <a:avLst/>
              <a:gdLst/>
              <a:ahLst/>
              <a:cxnLst/>
              <a:rect l="0" t="0" r="0" b="0"/>
              <a:pathLst>
                <a:path w="189979" h="152195">
                  <a:moveTo>
                    <a:pt x="189979" y="93814"/>
                  </a:moveTo>
                  <a:cubicBezTo>
                    <a:pt x="181585" y="106552"/>
                    <a:pt x="163779" y="110514"/>
                    <a:pt x="150228" y="102627"/>
                  </a:cubicBezTo>
                  <a:lnTo>
                    <a:pt x="84176" y="64160"/>
                  </a:lnTo>
                  <a:lnTo>
                    <a:pt x="79985" y="61722"/>
                  </a:lnTo>
                  <a:lnTo>
                    <a:pt x="13932" y="23266"/>
                  </a:lnTo>
                  <a:cubicBezTo>
                    <a:pt x="5067" y="18110"/>
                    <a:pt x="203" y="9131"/>
                    <a:pt x="242" y="0"/>
                  </a:cubicBezTo>
                  <a:lnTo>
                    <a:pt x="38" y="41668"/>
                  </a:lnTo>
                  <a:cubicBezTo>
                    <a:pt x="0" y="50825"/>
                    <a:pt x="4864" y="59791"/>
                    <a:pt x="13742" y="64947"/>
                  </a:cubicBezTo>
                  <a:lnTo>
                    <a:pt x="79782" y="103402"/>
                  </a:lnTo>
                  <a:lnTo>
                    <a:pt x="83960" y="105840"/>
                  </a:lnTo>
                  <a:lnTo>
                    <a:pt x="150013" y="144296"/>
                  </a:lnTo>
                  <a:cubicBezTo>
                    <a:pt x="163576" y="152195"/>
                    <a:pt x="181394" y="148233"/>
                    <a:pt x="189776" y="135495"/>
                  </a:cubicBezTo>
                </a:path>
              </a:pathLst>
            </a:custGeom>
            <a:solidFill>
              <a:srgbClr val="EA9C43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Freeform 11743"/>
            <p:cNvSpPr/>
            <p:nvPr/>
          </p:nvSpPr>
          <p:spPr>
            <a:xfrm>
              <a:off x="5430376" y="2190541"/>
              <a:ext cx="203062" cy="151157"/>
            </a:xfrm>
            <a:custGeom>
              <a:avLst/>
              <a:gdLst/>
              <a:ahLst/>
              <a:cxnLst/>
              <a:rect l="0" t="0" r="0" b="0"/>
              <a:pathLst>
                <a:path w="189979" h="152195">
                  <a:moveTo>
                    <a:pt x="189979" y="93814"/>
                  </a:moveTo>
                  <a:cubicBezTo>
                    <a:pt x="181585" y="106552"/>
                    <a:pt x="163779" y="110514"/>
                    <a:pt x="150228" y="102627"/>
                  </a:cubicBezTo>
                  <a:lnTo>
                    <a:pt x="84176" y="64160"/>
                  </a:lnTo>
                  <a:lnTo>
                    <a:pt x="79985" y="61722"/>
                  </a:lnTo>
                  <a:lnTo>
                    <a:pt x="13932" y="23266"/>
                  </a:lnTo>
                  <a:cubicBezTo>
                    <a:pt x="5067" y="18110"/>
                    <a:pt x="203" y="9131"/>
                    <a:pt x="242" y="0"/>
                  </a:cubicBezTo>
                  <a:lnTo>
                    <a:pt x="38" y="41668"/>
                  </a:lnTo>
                  <a:cubicBezTo>
                    <a:pt x="0" y="50825"/>
                    <a:pt x="4864" y="59791"/>
                    <a:pt x="13742" y="64947"/>
                  </a:cubicBezTo>
                  <a:lnTo>
                    <a:pt x="79782" y="103402"/>
                  </a:lnTo>
                  <a:lnTo>
                    <a:pt x="83960" y="105840"/>
                  </a:lnTo>
                  <a:lnTo>
                    <a:pt x="150013" y="144296"/>
                  </a:lnTo>
                  <a:cubicBezTo>
                    <a:pt x="163576" y="152195"/>
                    <a:pt x="181394" y="148233"/>
                    <a:pt x="189776" y="135495"/>
                  </a:cubicBez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 11744"/>
            <p:cNvSpPr/>
            <p:nvPr/>
          </p:nvSpPr>
          <p:spPr>
            <a:xfrm>
              <a:off x="5567276" y="209199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5255" h="35254">
                  <a:moveTo>
                    <a:pt x="31699" y="24066"/>
                  </a:moveTo>
                  <a:cubicBezTo>
                    <a:pt x="28143" y="31838"/>
                    <a:pt x="18961" y="35254"/>
                    <a:pt x="11189" y="31686"/>
                  </a:cubicBezTo>
                  <a:cubicBezTo>
                    <a:pt x="3417" y="28142"/>
                    <a:pt x="0" y="18961"/>
                    <a:pt x="3556" y="11189"/>
                  </a:cubicBezTo>
                  <a:cubicBezTo>
                    <a:pt x="7112" y="3416"/>
                    <a:pt x="16307" y="0"/>
                    <a:pt x="24079" y="3556"/>
                  </a:cubicBezTo>
                  <a:cubicBezTo>
                    <a:pt x="31851" y="7112"/>
                    <a:pt x="35255" y="16294"/>
                    <a:pt x="31699" y="24066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Freeform 11745"/>
            <p:cNvSpPr/>
            <p:nvPr/>
          </p:nvSpPr>
          <p:spPr>
            <a:xfrm>
              <a:off x="5567276" y="209199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5255" h="35254">
                  <a:moveTo>
                    <a:pt x="31699" y="24066"/>
                  </a:moveTo>
                  <a:cubicBezTo>
                    <a:pt x="28143" y="31838"/>
                    <a:pt x="18961" y="35254"/>
                    <a:pt x="11189" y="31686"/>
                  </a:cubicBezTo>
                  <a:cubicBezTo>
                    <a:pt x="3417" y="28142"/>
                    <a:pt x="0" y="18961"/>
                    <a:pt x="3556" y="11189"/>
                  </a:cubicBezTo>
                  <a:cubicBezTo>
                    <a:pt x="7112" y="3416"/>
                    <a:pt x="16307" y="0"/>
                    <a:pt x="24079" y="3556"/>
                  </a:cubicBezTo>
                  <a:cubicBezTo>
                    <a:pt x="31851" y="7112"/>
                    <a:pt x="35255" y="16294"/>
                    <a:pt x="31699" y="24066"/>
                  </a:cubicBezTo>
                  <a:close/>
                  <a:moveTo>
                    <a:pt x="31699" y="24066"/>
                  </a:moveTo>
                </a:path>
              </a:pathLst>
            </a:custGeom>
            <a:noFill/>
            <a:ln w="2806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 11746"/>
            <p:cNvSpPr/>
            <p:nvPr/>
          </p:nvSpPr>
          <p:spPr>
            <a:xfrm>
              <a:off x="5578918" y="209793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975" h="23379">
                  <a:moveTo>
                    <a:pt x="10540" y="22732"/>
                  </a:moveTo>
                  <a:lnTo>
                    <a:pt x="9766" y="23024"/>
                  </a:lnTo>
                  <a:cubicBezTo>
                    <a:pt x="8813" y="23379"/>
                    <a:pt x="7747" y="22884"/>
                    <a:pt x="7391" y="21945"/>
                  </a:cubicBezTo>
                  <a:lnTo>
                    <a:pt x="342" y="3009"/>
                  </a:lnTo>
                  <a:cubicBezTo>
                    <a:pt x="0" y="2057"/>
                    <a:pt x="482" y="990"/>
                    <a:pt x="1435" y="634"/>
                  </a:cubicBezTo>
                  <a:lnTo>
                    <a:pt x="2209" y="342"/>
                  </a:lnTo>
                  <a:cubicBezTo>
                    <a:pt x="3162" y="0"/>
                    <a:pt x="4229" y="482"/>
                    <a:pt x="4584" y="1435"/>
                  </a:cubicBezTo>
                  <a:lnTo>
                    <a:pt x="11632" y="20370"/>
                  </a:lnTo>
                  <a:cubicBezTo>
                    <a:pt x="11975" y="21310"/>
                    <a:pt x="11492" y="22377"/>
                    <a:pt x="10540" y="22732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Freeform 11747"/>
            <p:cNvSpPr/>
            <p:nvPr/>
          </p:nvSpPr>
          <p:spPr>
            <a:xfrm>
              <a:off x="5573221" y="210362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3379" h="11988">
                  <a:moveTo>
                    <a:pt x="22732" y="1435"/>
                  </a:moveTo>
                  <a:lnTo>
                    <a:pt x="23024" y="2222"/>
                  </a:lnTo>
                  <a:cubicBezTo>
                    <a:pt x="23379" y="3162"/>
                    <a:pt x="22884" y="4241"/>
                    <a:pt x="21945" y="4584"/>
                  </a:cubicBezTo>
                  <a:lnTo>
                    <a:pt x="3009" y="11633"/>
                  </a:lnTo>
                  <a:cubicBezTo>
                    <a:pt x="2057" y="11988"/>
                    <a:pt x="990" y="11493"/>
                    <a:pt x="634" y="10540"/>
                  </a:cubicBezTo>
                  <a:lnTo>
                    <a:pt x="342" y="9766"/>
                  </a:lnTo>
                  <a:cubicBezTo>
                    <a:pt x="0" y="8813"/>
                    <a:pt x="482" y="7746"/>
                    <a:pt x="1435" y="7391"/>
                  </a:cubicBezTo>
                  <a:lnTo>
                    <a:pt x="20370" y="343"/>
                  </a:lnTo>
                  <a:cubicBezTo>
                    <a:pt x="21310" y="0"/>
                    <a:pt x="22377" y="483"/>
                    <a:pt x="22732" y="1435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Freeform 11748"/>
            <p:cNvSpPr/>
            <p:nvPr/>
          </p:nvSpPr>
          <p:spPr>
            <a:xfrm>
              <a:off x="5620150" y="2055066"/>
              <a:ext cx="156325" cy="269119"/>
            </a:xfrm>
            <a:custGeom>
              <a:avLst/>
              <a:gdLst/>
              <a:ahLst/>
              <a:cxnLst/>
              <a:rect l="0" t="0" r="0" b="0"/>
              <a:pathLst>
                <a:path w="146253" h="270967">
                  <a:moveTo>
                    <a:pt x="0" y="270967"/>
                  </a:moveTo>
                  <a:lnTo>
                    <a:pt x="6134" y="261671"/>
                  </a:lnTo>
                  <a:cubicBezTo>
                    <a:pt x="15354" y="247650"/>
                    <a:pt x="21602" y="232118"/>
                    <a:pt x="24701" y="215964"/>
                  </a:cubicBezTo>
                  <a:cubicBezTo>
                    <a:pt x="34467" y="164973"/>
                    <a:pt x="59372" y="140183"/>
                    <a:pt x="78003" y="128461"/>
                  </a:cubicBezTo>
                  <a:cubicBezTo>
                    <a:pt x="95148" y="117653"/>
                    <a:pt x="109981" y="104001"/>
                    <a:pt x="120840" y="87503"/>
                  </a:cubicBezTo>
                  <a:lnTo>
                    <a:pt x="141731" y="55804"/>
                  </a:lnTo>
                  <a:cubicBezTo>
                    <a:pt x="144640" y="51397"/>
                    <a:pt x="146024" y="46508"/>
                    <a:pt x="146050" y="41682"/>
                  </a:cubicBezTo>
                  <a:lnTo>
                    <a:pt x="146253" y="0"/>
                  </a:lnTo>
                  <a:cubicBezTo>
                    <a:pt x="146227" y="4826"/>
                    <a:pt x="144830" y="9716"/>
                    <a:pt x="141935" y="14123"/>
                  </a:cubicBezTo>
                  <a:lnTo>
                    <a:pt x="121056" y="45822"/>
                  </a:lnTo>
                  <a:cubicBezTo>
                    <a:pt x="110185" y="62319"/>
                    <a:pt x="95351" y="75972"/>
                    <a:pt x="78206" y="86779"/>
                  </a:cubicBezTo>
                  <a:cubicBezTo>
                    <a:pt x="59575" y="98514"/>
                    <a:pt x="34671" y="123292"/>
                    <a:pt x="24917" y="174282"/>
                  </a:cubicBezTo>
                  <a:cubicBezTo>
                    <a:pt x="21818" y="190437"/>
                    <a:pt x="15557" y="205982"/>
                    <a:pt x="6324" y="219990"/>
                  </a:cubicBezTo>
                  <a:lnTo>
                    <a:pt x="203" y="229286"/>
                  </a:lnTo>
                </a:path>
              </a:pathLst>
            </a:custGeom>
            <a:solidFill>
              <a:srgbClr val="EA9C43">
                <a:alpha val="100000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 11749"/>
            <p:cNvSpPr/>
            <p:nvPr/>
          </p:nvSpPr>
          <p:spPr>
            <a:xfrm>
              <a:off x="5620150" y="2055066"/>
              <a:ext cx="156325" cy="269119"/>
            </a:xfrm>
            <a:custGeom>
              <a:avLst/>
              <a:gdLst/>
              <a:ahLst/>
              <a:cxnLst/>
              <a:rect l="0" t="0" r="0" b="0"/>
              <a:pathLst>
                <a:path w="146253" h="270967">
                  <a:moveTo>
                    <a:pt x="0" y="270967"/>
                  </a:moveTo>
                  <a:lnTo>
                    <a:pt x="6134" y="261671"/>
                  </a:lnTo>
                  <a:cubicBezTo>
                    <a:pt x="15354" y="247650"/>
                    <a:pt x="21602" y="232118"/>
                    <a:pt x="24701" y="215964"/>
                  </a:cubicBezTo>
                  <a:cubicBezTo>
                    <a:pt x="34467" y="164973"/>
                    <a:pt x="59372" y="140183"/>
                    <a:pt x="78003" y="128461"/>
                  </a:cubicBezTo>
                  <a:cubicBezTo>
                    <a:pt x="95148" y="117653"/>
                    <a:pt x="109981" y="104001"/>
                    <a:pt x="120840" y="87503"/>
                  </a:cubicBezTo>
                  <a:lnTo>
                    <a:pt x="141731" y="55804"/>
                  </a:lnTo>
                  <a:cubicBezTo>
                    <a:pt x="144640" y="51397"/>
                    <a:pt x="146024" y="46508"/>
                    <a:pt x="146050" y="41682"/>
                  </a:cubicBezTo>
                  <a:lnTo>
                    <a:pt x="146253" y="0"/>
                  </a:lnTo>
                  <a:cubicBezTo>
                    <a:pt x="146227" y="4826"/>
                    <a:pt x="144830" y="9716"/>
                    <a:pt x="141935" y="14123"/>
                  </a:cubicBezTo>
                  <a:lnTo>
                    <a:pt x="121056" y="45822"/>
                  </a:lnTo>
                  <a:cubicBezTo>
                    <a:pt x="110185" y="62319"/>
                    <a:pt x="95351" y="75972"/>
                    <a:pt x="78206" y="86779"/>
                  </a:cubicBezTo>
                  <a:cubicBezTo>
                    <a:pt x="59575" y="98514"/>
                    <a:pt x="34671" y="123292"/>
                    <a:pt x="24917" y="174282"/>
                  </a:cubicBezTo>
                  <a:cubicBezTo>
                    <a:pt x="21818" y="190437"/>
                    <a:pt x="15557" y="205982"/>
                    <a:pt x="6324" y="219990"/>
                  </a:cubicBezTo>
                  <a:lnTo>
                    <a:pt x="203" y="229286"/>
                  </a:ln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 11750"/>
            <p:cNvSpPr/>
            <p:nvPr/>
          </p:nvSpPr>
          <p:spPr>
            <a:xfrm>
              <a:off x="6165162" y="28928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605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Freeform 11751"/>
            <p:cNvSpPr/>
            <p:nvPr/>
          </p:nvSpPr>
          <p:spPr>
            <a:xfrm>
              <a:off x="6165165" y="28928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Freeform 11752"/>
            <p:cNvSpPr/>
            <p:nvPr/>
          </p:nvSpPr>
          <p:spPr>
            <a:xfrm>
              <a:off x="6165162" y="284663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Freeform 11753"/>
            <p:cNvSpPr/>
            <p:nvPr/>
          </p:nvSpPr>
          <p:spPr>
            <a:xfrm>
              <a:off x="6165165" y="284663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Freeform 11754"/>
            <p:cNvSpPr/>
            <p:nvPr/>
          </p:nvSpPr>
          <p:spPr>
            <a:xfrm>
              <a:off x="6165162" y="280038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 11755"/>
            <p:cNvSpPr/>
            <p:nvPr/>
          </p:nvSpPr>
          <p:spPr>
            <a:xfrm>
              <a:off x="6165165" y="280039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 11756"/>
            <p:cNvSpPr/>
            <p:nvPr/>
          </p:nvSpPr>
          <p:spPr>
            <a:xfrm>
              <a:off x="6165162" y="275413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 11757"/>
            <p:cNvSpPr/>
            <p:nvPr/>
          </p:nvSpPr>
          <p:spPr>
            <a:xfrm>
              <a:off x="6165165" y="275413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 11758"/>
            <p:cNvSpPr/>
            <p:nvPr/>
          </p:nvSpPr>
          <p:spPr>
            <a:xfrm>
              <a:off x="6165162" y="266165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Freeform 11759"/>
            <p:cNvSpPr/>
            <p:nvPr/>
          </p:nvSpPr>
          <p:spPr>
            <a:xfrm>
              <a:off x="6165165" y="266164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Freeform 11760"/>
            <p:cNvSpPr/>
            <p:nvPr/>
          </p:nvSpPr>
          <p:spPr>
            <a:xfrm>
              <a:off x="6165162" y="26153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Freeform 11761"/>
            <p:cNvSpPr/>
            <p:nvPr/>
          </p:nvSpPr>
          <p:spPr>
            <a:xfrm>
              <a:off x="6165165" y="26153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Freeform 11762"/>
            <p:cNvSpPr/>
            <p:nvPr/>
          </p:nvSpPr>
          <p:spPr>
            <a:xfrm>
              <a:off x="6165162" y="256914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Freeform 11763"/>
            <p:cNvSpPr/>
            <p:nvPr/>
          </p:nvSpPr>
          <p:spPr>
            <a:xfrm>
              <a:off x="6165165" y="256915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Freeform 11764"/>
            <p:cNvSpPr/>
            <p:nvPr/>
          </p:nvSpPr>
          <p:spPr>
            <a:xfrm>
              <a:off x="6165162" y="252290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Freeform 11765"/>
            <p:cNvSpPr/>
            <p:nvPr/>
          </p:nvSpPr>
          <p:spPr>
            <a:xfrm>
              <a:off x="6165165" y="252290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Freeform 11766"/>
            <p:cNvSpPr/>
            <p:nvPr/>
          </p:nvSpPr>
          <p:spPr>
            <a:xfrm>
              <a:off x="6165162" y="243041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Freeform 11767"/>
            <p:cNvSpPr/>
            <p:nvPr/>
          </p:nvSpPr>
          <p:spPr>
            <a:xfrm>
              <a:off x="6165165" y="243041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Freeform 11768"/>
            <p:cNvSpPr/>
            <p:nvPr/>
          </p:nvSpPr>
          <p:spPr>
            <a:xfrm>
              <a:off x="6165162" y="2384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Freeform 11769"/>
            <p:cNvSpPr/>
            <p:nvPr/>
          </p:nvSpPr>
          <p:spPr>
            <a:xfrm>
              <a:off x="6165165" y="238416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Freeform 11770"/>
            <p:cNvSpPr/>
            <p:nvPr/>
          </p:nvSpPr>
          <p:spPr>
            <a:xfrm>
              <a:off x="6165162" y="233792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Freeform 11771"/>
            <p:cNvSpPr/>
            <p:nvPr/>
          </p:nvSpPr>
          <p:spPr>
            <a:xfrm>
              <a:off x="6165165" y="233792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Freeform 11772"/>
            <p:cNvSpPr/>
            <p:nvPr/>
          </p:nvSpPr>
          <p:spPr>
            <a:xfrm>
              <a:off x="6165162" y="229167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Freeform 11773"/>
            <p:cNvSpPr/>
            <p:nvPr/>
          </p:nvSpPr>
          <p:spPr>
            <a:xfrm>
              <a:off x="6165165" y="229167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Freeform 11774"/>
            <p:cNvSpPr/>
            <p:nvPr/>
          </p:nvSpPr>
          <p:spPr>
            <a:xfrm>
              <a:off x="6165162" y="219911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Freeform 11775"/>
            <p:cNvSpPr/>
            <p:nvPr/>
          </p:nvSpPr>
          <p:spPr>
            <a:xfrm>
              <a:off x="6165165" y="219911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Freeform 11776"/>
            <p:cNvSpPr/>
            <p:nvPr/>
          </p:nvSpPr>
          <p:spPr>
            <a:xfrm>
              <a:off x="6165162" y="215286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Freeform 11777"/>
            <p:cNvSpPr/>
            <p:nvPr/>
          </p:nvSpPr>
          <p:spPr>
            <a:xfrm>
              <a:off x="6165165" y="215286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Freeform 11778"/>
            <p:cNvSpPr/>
            <p:nvPr/>
          </p:nvSpPr>
          <p:spPr>
            <a:xfrm>
              <a:off x="6165162" y="210662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Freeform 11779"/>
            <p:cNvSpPr/>
            <p:nvPr/>
          </p:nvSpPr>
          <p:spPr>
            <a:xfrm>
              <a:off x="6165165" y="21066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Freeform 11780"/>
            <p:cNvSpPr/>
            <p:nvPr/>
          </p:nvSpPr>
          <p:spPr>
            <a:xfrm>
              <a:off x="6165162" y="20603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Freeform 11781"/>
            <p:cNvSpPr/>
            <p:nvPr/>
          </p:nvSpPr>
          <p:spPr>
            <a:xfrm>
              <a:off x="6165165" y="206037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Freeform 11782"/>
            <p:cNvSpPr/>
            <p:nvPr/>
          </p:nvSpPr>
          <p:spPr>
            <a:xfrm>
              <a:off x="6165162" y="31241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Freeform 11783"/>
            <p:cNvSpPr/>
            <p:nvPr/>
          </p:nvSpPr>
          <p:spPr>
            <a:xfrm>
              <a:off x="6165165" y="312410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4" name="Freeform 11784"/>
            <p:cNvSpPr/>
            <p:nvPr/>
          </p:nvSpPr>
          <p:spPr>
            <a:xfrm>
              <a:off x="6165162" y="307786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Freeform 11785"/>
            <p:cNvSpPr/>
            <p:nvPr/>
          </p:nvSpPr>
          <p:spPr>
            <a:xfrm>
              <a:off x="6165165" y="307786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" name="Freeform 11786"/>
            <p:cNvSpPr/>
            <p:nvPr/>
          </p:nvSpPr>
          <p:spPr>
            <a:xfrm>
              <a:off x="6165162" y="30316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" name="Freeform 11787"/>
            <p:cNvSpPr/>
            <p:nvPr/>
          </p:nvSpPr>
          <p:spPr>
            <a:xfrm>
              <a:off x="6165165" y="303161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8" name="Freeform 11788"/>
            <p:cNvSpPr/>
            <p:nvPr/>
          </p:nvSpPr>
          <p:spPr>
            <a:xfrm>
              <a:off x="6165162" y="29853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Freeform 11789"/>
            <p:cNvSpPr/>
            <p:nvPr/>
          </p:nvSpPr>
          <p:spPr>
            <a:xfrm>
              <a:off x="6165165" y="29853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Freeform 11790"/>
            <p:cNvSpPr/>
            <p:nvPr/>
          </p:nvSpPr>
          <p:spPr>
            <a:xfrm>
              <a:off x="6124551" y="293913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Freeform 11791"/>
            <p:cNvSpPr/>
            <p:nvPr/>
          </p:nvSpPr>
          <p:spPr>
            <a:xfrm>
              <a:off x="6124548" y="2939131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Freeform 11792"/>
            <p:cNvSpPr/>
            <p:nvPr/>
          </p:nvSpPr>
          <p:spPr>
            <a:xfrm>
              <a:off x="6124551" y="2707886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Freeform 11793"/>
            <p:cNvSpPr/>
            <p:nvPr/>
          </p:nvSpPr>
          <p:spPr>
            <a:xfrm>
              <a:off x="6124548" y="270789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4" name="Freeform 11794"/>
            <p:cNvSpPr/>
            <p:nvPr/>
          </p:nvSpPr>
          <p:spPr>
            <a:xfrm>
              <a:off x="6124551" y="2476657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Freeform 11795"/>
            <p:cNvSpPr/>
            <p:nvPr/>
          </p:nvSpPr>
          <p:spPr>
            <a:xfrm>
              <a:off x="6124548" y="247666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Freeform 11796"/>
            <p:cNvSpPr/>
            <p:nvPr/>
          </p:nvSpPr>
          <p:spPr>
            <a:xfrm>
              <a:off x="6124551" y="224542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Freeform 11797"/>
            <p:cNvSpPr/>
            <p:nvPr/>
          </p:nvSpPr>
          <p:spPr>
            <a:xfrm>
              <a:off x="6124548" y="2245426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Freeform 11798"/>
            <p:cNvSpPr/>
            <p:nvPr/>
          </p:nvSpPr>
          <p:spPr>
            <a:xfrm>
              <a:off x="6124551" y="224536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Freeform 11799"/>
            <p:cNvSpPr/>
            <p:nvPr/>
          </p:nvSpPr>
          <p:spPr>
            <a:xfrm>
              <a:off x="6124548" y="224535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Freeform 11800"/>
            <p:cNvSpPr/>
            <p:nvPr/>
          </p:nvSpPr>
          <p:spPr>
            <a:xfrm>
              <a:off x="6124551" y="2014131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Freeform 11801"/>
            <p:cNvSpPr/>
            <p:nvPr/>
          </p:nvSpPr>
          <p:spPr>
            <a:xfrm>
              <a:off x="6124548" y="2014127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62" name="Picture 1180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935225" y="275859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63" name="Picture 11803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13032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64" name="Picture 11804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08029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65" name="Picture 11805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7954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66" name="Picture 11806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76412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67" name="Picture 11807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08311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68" name="Picture 11808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08041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69" name="Picture 11809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43969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70" name="Picture 11810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08697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71" name="Picture 11811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086752"/>
              <a:ext cx="45719" cy="45719"/>
            </a:xfrm>
            <a:prstGeom prst="rect">
              <a:avLst/>
            </a:prstGeom>
            <a:noFill/>
          </p:spPr>
        </p:pic>
        <p:sp>
          <p:nvSpPr>
            <p:cNvPr id="272" name="Freeform 11812"/>
            <p:cNvSpPr/>
            <p:nvPr/>
          </p:nvSpPr>
          <p:spPr>
            <a:xfrm>
              <a:off x="7123408" y="3143022"/>
              <a:ext cx="703067" cy="70293"/>
            </a:xfrm>
            <a:custGeom>
              <a:avLst/>
              <a:gdLst/>
              <a:ahLst/>
              <a:cxnLst/>
              <a:rect l="0" t="0" r="0" b="0"/>
              <a:pathLst>
                <a:path w="657770" h="70776">
                  <a:moveTo>
                    <a:pt x="12" y="1282"/>
                  </a:moveTo>
                  <a:lnTo>
                    <a:pt x="12" y="17144"/>
                  </a:lnTo>
                  <a:cubicBezTo>
                    <a:pt x="12" y="46786"/>
                    <a:pt x="147890" y="70776"/>
                    <a:pt x="329310" y="70776"/>
                  </a:cubicBezTo>
                  <a:cubicBezTo>
                    <a:pt x="510717" y="70776"/>
                    <a:pt x="657770" y="46786"/>
                    <a:pt x="657770" y="17144"/>
                  </a:cubicBezTo>
                  <a:cubicBezTo>
                    <a:pt x="657770" y="16420"/>
                    <a:pt x="657668" y="15683"/>
                    <a:pt x="657478" y="14959"/>
                  </a:cubicBezTo>
                  <a:lnTo>
                    <a:pt x="657478" y="0"/>
                  </a:lnTo>
                  <a:lnTo>
                    <a:pt x="657770" y="0"/>
                  </a:lnTo>
                  <a:cubicBezTo>
                    <a:pt x="657770" y="28942"/>
                    <a:pt x="510526" y="46798"/>
                    <a:pt x="328878" y="46798"/>
                  </a:cubicBezTo>
                  <a:cubicBezTo>
                    <a:pt x="147243" y="46798"/>
                    <a:pt x="0" y="29742"/>
                    <a:pt x="0" y="775"/>
                  </a:cubicBezTo>
                  <a:close/>
                  <a:moveTo>
                    <a:pt x="12" y="1282"/>
                  </a:moveTo>
                </a:path>
              </a:pathLst>
            </a:custGeom>
            <a:solidFill>
              <a:srgbClr val="B4B6B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3" name="Freeform 11813"/>
            <p:cNvSpPr/>
            <p:nvPr/>
          </p:nvSpPr>
          <p:spPr>
            <a:xfrm>
              <a:off x="7123412" y="3092994"/>
              <a:ext cx="703068" cy="104122"/>
            </a:xfrm>
            <a:custGeom>
              <a:avLst/>
              <a:gdLst/>
              <a:ahLst/>
              <a:cxnLst/>
              <a:rect l="0" t="0" r="0" b="0"/>
              <a:pathLst>
                <a:path w="657771" h="104837">
                  <a:moveTo>
                    <a:pt x="657771" y="52425"/>
                  </a:moveTo>
                  <a:cubicBezTo>
                    <a:pt x="657771" y="81368"/>
                    <a:pt x="510528" y="104837"/>
                    <a:pt x="328892" y="104837"/>
                  </a:cubicBezTo>
                  <a:cubicBezTo>
                    <a:pt x="147257" y="104837"/>
                    <a:pt x="0" y="81368"/>
                    <a:pt x="0" y="52425"/>
                  </a:cubicBezTo>
                  <a:cubicBezTo>
                    <a:pt x="0" y="23470"/>
                    <a:pt x="147257" y="0"/>
                    <a:pt x="328892" y="0"/>
                  </a:cubicBezTo>
                  <a:cubicBezTo>
                    <a:pt x="510528" y="0"/>
                    <a:pt x="657771" y="23470"/>
                    <a:pt x="657771" y="52425"/>
                  </a:cubicBezTo>
                </a:path>
              </a:pathLst>
            </a:custGeom>
            <a:solidFill>
              <a:srgbClr val="CCCECF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4" name="Freeform 11814"/>
            <p:cNvSpPr/>
            <p:nvPr/>
          </p:nvSpPr>
          <p:spPr>
            <a:xfrm>
              <a:off x="7208224" y="1810866"/>
              <a:ext cx="470182" cy="1312461"/>
            </a:xfrm>
            <a:custGeom>
              <a:avLst/>
              <a:gdLst/>
              <a:ahLst/>
              <a:cxnLst/>
              <a:rect l="0" t="0" r="0" b="0"/>
              <a:pathLst>
                <a:path w="439889" h="1321473">
                  <a:moveTo>
                    <a:pt x="0" y="0"/>
                  </a:moveTo>
                  <a:lnTo>
                    <a:pt x="35102" y="59778"/>
                  </a:lnTo>
                  <a:lnTo>
                    <a:pt x="35102" y="473417"/>
                  </a:lnTo>
                  <a:lnTo>
                    <a:pt x="35102" y="474484"/>
                  </a:lnTo>
                  <a:lnTo>
                    <a:pt x="35102" y="1321473"/>
                  </a:lnTo>
                  <a:lnTo>
                    <a:pt x="439889" y="1321473"/>
                  </a:lnTo>
                  <a:lnTo>
                    <a:pt x="439889" y="474484"/>
                  </a:lnTo>
                  <a:lnTo>
                    <a:pt x="439889" y="0"/>
                  </a:lnTo>
                </a:path>
              </a:pathLst>
            </a:custGeom>
            <a:noFill/>
            <a:ln w="538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5" name="Freeform 11815"/>
            <p:cNvSpPr/>
            <p:nvPr/>
          </p:nvSpPr>
          <p:spPr>
            <a:xfrm>
              <a:off x="7208224" y="1779522"/>
              <a:ext cx="470182" cy="62259"/>
            </a:xfrm>
            <a:custGeom>
              <a:avLst/>
              <a:gdLst/>
              <a:ahLst/>
              <a:cxnLst/>
              <a:rect l="0" t="0" r="0" b="0"/>
              <a:pathLst>
                <a:path w="439889" h="62686">
                  <a:moveTo>
                    <a:pt x="0" y="31343"/>
                  </a:moveTo>
                  <a:cubicBezTo>
                    <a:pt x="0" y="31343"/>
                    <a:pt x="93116" y="0"/>
                    <a:pt x="246291" y="0"/>
                  </a:cubicBezTo>
                  <a:cubicBezTo>
                    <a:pt x="399465" y="0"/>
                    <a:pt x="439889" y="31343"/>
                    <a:pt x="439889" y="31343"/>
                  </a:cubicBezTo>
                  <a:cubicBezTo>
                    <a:pt x="439889" y="31343"/>
                    <a:pt x="383540" y="62686"/>
                    <a:pt x="248729" y="61480"/>
                  </a:cubicBezTo>
                  <a:cubicBezTo>
                    <a:pt x="113957" y="60273"/>
                    <a:pt x="0" y="31343"/>
                    <a:pt x="0" y="31343"/>
                  </a:cubicBezTo>
                  <a:close/>
                  <a:moveTo>
                    <a:pt x="0" y="31343"/>
                  </a:moveTo>
                </a:path>
              </a:pathLst>
            </a:custGeom>
            <a:noFill/>
            <a:ln w="538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6" name="Freeform 11816"/>
            <p:cNvSpPr/>
            <p:nvPr/>
          </p:nvSpPr>
          <p:spPr>
            <a:xfrm>
              <a:off x="7243336" y="3095811"/>
              <a:ext cx="432662" cy="72539"/>
            </a:xfrm>
            <a:custGeom>
              <a:avLst/>
              <a:gdLst/>
              <a:ahLst/>
              <a:cxnLst/>
              <a:rect l="0" t="0" r="0" b="0"/>
              <a:pathLst>
                <a:path w="404787" h="73037">
                  <a:moveTo>
                    <a:pt x="404787" y="36525"/>
                  </a:moveTo>
                  <a:cubicBezTo>
                    <a:pt x="404787" y="56679"/>
                    <a:pt x="314186" y="73037"/>
                    <a:pt x="202388" y="73037"/>
                  </a:cubicBezTo>
                  <a:cubicBezTo>
                    <a:pt x="90602" y="73037"/>
                    <a:pt x="0" y="56679"/>
                    <a:pt x="0" y="36525"/>
                  </a:cubicBezTo>
                  <a:cubicBezTo>
                    <a:pt x="0" y="16345"/>
                    <a:pt x="90602" y="0"/>
                    <a:pt x="202388" y="0"/>
                  </a:cubicBezTo>
                  <a:cubicBezTo>
                    <a:pt x="314186" y="0"/>
                    <a:pt x="404787" y="16345"/>
                    <a:pt x="404787" y="36525"/>
                  </a:cubicBezTo>
                </a:path>
              </a:pathLst>
            </a:custGeom>
            <a:solidFill>
              <a:srgbClr val="D4EDE9">
                <a:alpha val="100000"/>
              </a:srgbClr>
            </a:solidFill>
            <a:ln w="538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7" name="Freeform 11817"/>
            <p:cNvSpPr/>
            <p:nvPr/>
          </p:nvSpPr>
          <p:spPr>
            <a:xfrm>
              <a:off x="7243336" y="3095811"/>
              <a:ext cx="432662" cy="72539"/>
            </a:xfrm>
            <a:custGeom>
              <a:avLst/>
              <a:gdLst/>
              <a:ahLst/>
              <a:cxnLst/>
              <a:rect l="0" t="0" r="0" b="0"/>
              <a:pathLst>
                <a:path w="404787" h="73037">
                  <a:moveTo>
                    <a:pt x="404787" y="36525"/>
                  </a:moveTo>
                  <a:cubicBezTo>
                    <a:pt x="404787" y="56679"/>
                    <a:pt x="314186" y="73037"/>
                    <a:pt x="202388" y="73037"/>
                  </a:cubicBezTo>
                  <a:cubicBezTo>
                    <a:pt x="90602" y="73037"/>
                    <a:pt x="0" y="56679"/>
                    <a:pt x="0" y="36525"/>
                  </a:cubicBezTo>
                  <a:cubicBezTo>
                    <a:pt x="0" y="16345"/>
                    <a:pt x="90602" y="0"/>
                    <a:pt x="202388" y="0"/>
                  </a:cubicBezTo>
                  <a:cubicBezTo>
                    <a:pt x="314186" y="0"/>
                    <a:pt x="404787" y="16345"/>
                    <a:pt x="404787" y="36525"/>
                  </a:cubicBezTo>
                  <a:close/>
                  <a:moveTo>
                    <a:pt x="404787" y="36525"/>
                  </a:moveTo>
                </a:path>
              </a:pathLst>
            </a:custGeom>
            <a:noFill/>
            <a:ln w="5384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8" name="Picture 11818"/>
            <p:cNvPicPr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31476" y="2327813"/>
              <a:ext cx="454904" cy="856606"/>
            </a:xfrm>
            <a:prstGeom prst="rect">
              <a:avLst/>
            </a:prstGeom>
            <a:noFill/>
          </p:spPr>
        </p:pic>
        <p:sp>
          <p:nvSpPr>
            <p:cNvPr id="279" name="Freeform 11819"/>
            <p:cNvSpPr/>
            <p:nvPr/>
          </p:nvSpPr>
          <p:spPr>
            <a:xfrm>
              <a:off x="7245233" y="3099676"/>
              <a:ext cx="426620" cy="66674"/>
            </a:xfrm>
            <a:custGeom>
              <a:avLst/>
              <a:gdLst/>
              <a:ahLst/>
              <a:cxnLst/>
              <a:rect l="0" t="0" r="0" b="0"/>
              <a:pathLst>
                <a:path w="399134" h="67132">
                  <a:moveTo>
                    <a:pt x="93941" y="5245"/>
                  </a:moveTo>
                  <a:cubicBezTo>
                    <a:pt x="124738" y="1918"/>
                    <a:pt x="161301" y="0"/>
                    <a:pt x="200532" y="0"/>
                  </a:cubicBezTo>
                  <a:cubicBezTo>
                    <a:pt x="310222" y="0"/>
                    <a:pt x="399134" y="15036"/>
                    <a:pt x="399134" y="33578"/>
                  </a:cubicBezTo>
                  <a:cubicBezTo>
                    <a:pt x="399134" y="52120"/>
                    <a:pt x="310222" y="67132"/>
                    <a:pt x="200532" y="67132"/>
                  </a:cubicBezTo>
                  <a:cubicBezTo>
                    <a:pt x="157034" y="67132"/>
                    <a:pt x="116800" y="64782"/>
                    <a:pt x="84086" y="60769"/>
                  </a:cubicBezTo>
                  <a:cubicBezTo>
                    <a:pt x="84086" y="60769"/>
                    <a:pt x="3911" y="50012"/>
                    <a:pt x="1968" y="33578"/>
                  </a:cubicBezTo>
                  <a:cubicBezTo>
                    <a:pt x="0" y="17132"/>
                    <a:pt x="93941" y="5245"/>
                    <a:pt x="93941" y="5245"/>
                  </a:cubicBezTo>
                  <a:close/>
                  <a:moveTo>
                    <a:pt x="93941" y="5245"/>
                  </a:moveTo>
                </a:path>
              </a:pathLst>
            </a:custGeom>
            <a:noFill/>
            <a:ln w="444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80" name="Picture 11820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4228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81" name="Picture 11821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4587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82" name="Picture 1182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8094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83" name="Picture 11823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5482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84" name="Picture 1182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8314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85" name="Picture 11825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076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86" name="Picture 11826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7753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87" name="Picture 11827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080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88" name="Picture 11828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105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89" name="Picture 11829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427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90" name="Picture 11830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678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91" name="Picture 11831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641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92" name="Picture 11832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57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93" name="Picture 11833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10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94" name="Picture 11834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68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95" name="Picture 11835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19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96" name="Picture 11836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008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97" name="Picture 11837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26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98" name="Picture 11838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00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299" name="Picture 11839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8497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00" name="Picture 11840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409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01" name="Picture 11841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57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02" name="Picture 1184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82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03" name="Picture 11843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23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04" name="Picture 1184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28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05" name="Picture 11845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187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06" name="Picture 11846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21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07" name="Picture 11847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852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08" name="Picture 11848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640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09" name="Picture 11849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98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10" name="Picture 11850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634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11" name="Picture 11851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818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12" name="Picture 1185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601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13" name="Picture 11853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35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14" name="Picture 1185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725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15" name="Picture 11855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765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16" name="Picture 11856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061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17" name="Picture 11857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187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18" name="Picture 11858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556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19" name="Picture 11859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71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20" name="Picture 11860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203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21" name="Picture 11861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20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22" name="Picture 1186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242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23" name="Picture 11863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336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24" name="Picture 1186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33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25" name="Picture 11865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56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26" name="Picture 11866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854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27" name="Picture 11867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271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28" name="Picture 11868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59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29" name="Picture 11869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787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30" name="Picture 11870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934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31" name="Picture 11871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934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32" name="Picture 1187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836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33" name="Picture 11873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04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34" name="Picture 11874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232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35" name="Picture 11875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777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36" name="Picture 11876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136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37" name="Picture 11877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861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38" name="Picture 11878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98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39" name="Picture 11879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3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40" name="Picture 11880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78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41" name="Picture 11881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219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42" name="Picture 1188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219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43" name="Picture 11883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218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44" name="Picture 1188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141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45" name="Picture 11885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808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46" name="Picture 11886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608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47" name="Picture 11887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105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48" name="Picture 11888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972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49" name="Picture 11889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846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50" name="Picture 11890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589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51" name="Picture 11891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589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52" name="Picture 1189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8315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53" name="Picture 11893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473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54" name="Picture 1189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826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55" name="Picture 11895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3941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56" name="Picture 11896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3829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57" name="Picture 11897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3871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58" name="Picture 11898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0932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59" name="Picture 11899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63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60" name="Picture 11900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3276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61" name="Picture 11901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0932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62" name="Picture 1190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636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63" name="Picture 11903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4120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64" name="Picture 1190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3993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65" name="Picture 11905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5331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66" name="Picture 11906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167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67" name="Picture 11907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272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68" name="Picture 11908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468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69" name="Picture 11909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854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70" name="Picture 11910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893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71" name="Picture 11911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90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72" name="Picture 11912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90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73" name="Picture 11913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309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74" name="Picture 1191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309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75" name="Picture 11915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314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76" name="Picture 11916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084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77" name="Picture 11917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441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78" name="Picture 11918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451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79" name="Picture 11919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31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80" name="Picture 11920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63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81" name="Picture 11921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490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82" name="Picture 11922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5088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83" name="Picture 11923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5977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84" name="Picture 1192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7367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85" name="Picture 11925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8366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86" name="Picture 11926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0904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87" name="Picture 11927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1268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88" name="Picture 11928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9483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89" name="Picture 11929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2991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90" name="Picture 11930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346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91" name="Picture 11931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4937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92" name="Picture 11932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3210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93" name="Picture 11933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5825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94" name="Picture 11934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3571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95" name="Picture 11935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3463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96" name="Picture 11936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35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97" name="Picture 11937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4228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98" name="Picture 11938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045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399" name="Picture 11939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22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00" name="Picture 11940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579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01" name="Picture 11941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362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02" name="Picture 11942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0932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03" name="Picture 11943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078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04" name="Picture 11944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7820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05" name="Picture 11945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7674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06" name="Picture 11946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7455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07" name="Picture 11947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7310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08" name="Picture 11948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6489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09" name="Picture 11949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6343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10" name="Picture 11950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7784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11" name="Picture 11951"/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7783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12" name="Picture 11952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144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13" name="Picture 11953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003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14" name="Picture 11954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546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15" name="Picture 11955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15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16" name="Picture 11956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4236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417" name="Picture 11957"/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42359"/>
              <a:ext cx="45719" cy="45719"/>
            </a:xfrm>
            <a:prstGeom prst="rect">
              <a:avLst/>
            </a:prstGeom>
            <a:noFill/>
          </p:spPr>
        </p:pic>
        <p:sp>
          <p:nvSpPr>
            <p:cNvPr id="418" name="Freeform 11958"/>
            <p:cNvSpPr/>
            <p:nvPr/>
          </p:nvSpPr>
          <p:spPr>
            <a:xfrm>
              <a:off x="7393270" y="28928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9" name="Freeform 11959"/>
            <p:cNvSpPr/>
            <p:nvPr/>
          </p:nvSpPr>
          <p:spPr>
            <a:xfrm>
              <a:off x="7393266" y="28928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0" name="Freeform 11960"/>
            <p:cNvSpPr/>
            <p:nvPr/>
          </p:nvSpPr>
          <p:spPr>
            <a:xfrm>
              <a:off x="7393270" y="284663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1" name="Freeform 11961"/>
            <p:cNvSpPr/>
            <p:nvPr/>
          </p:nvSpPr>
          <p:spPr>
            <a:xfrm>
              <a:off x="7393266" y="284663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2" name="Freeform 11962"/>
            <p:cNvSpPr/>
            <p:nvPr/>
          </p:nvSpPr>
          <p:spPr>
            <a:xfrm>
              <a:off x="7393270" y="280038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3" name="Freeform 11963"/>
            <p:cNvSpPr/>
            <p:nvPr/>
          </p:nvSpPr>
          <p:spPr>
            <a:xfrm>
              <a:off x="7393266" y="280039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4" name="Freeform 11964"/>
            <p:cNvSpPr/>
            <p:nvPr/>
          </p:nvSpPr>
          <p:spPr>
            <a:xfrm>
              <a:off x="7393270" y="275413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5" name="Freeform 11965"/>
            <p:cNvSpPr/>
            <p:nvPr/>
          </p:nvSpPr>
          <p:spPr>
            <a:xfrm>
              <a:off x="7393266" y="275413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6" name="Freeform 11966"/>
            <p:cNvSpPr/>
            <p:nvPr/>
          </p:nvSpPr>
          <p:spPr>
            <a:xfrm>
              <a:off x="7393270" y="266165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7" name="Freeform 11967"/>
            <p:cNvSpPr/>
            <p:nvPr/>
          </p:nvSpPr>
          <p:spPr>
            <a:xfrm>
              <a:off x="7393266" y="266164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8" name="Freeform 11968"/>
            <p:cNvSpPr/>
            <p:nvPr/>
          </p:nvSpPr>
          <p:spPr>
            <a:xfrm>
              <a:off x="7393270" y="26153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9" name="Freeform 11969"/>
            <p:cNvSpPr/>
            <p:nvPr/>
          </p:nvSpPr>
          <p:spPr>
            <a:xfrm>
              <a:off x="7393266" y="26153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0" name="Freeform 11970"/>
            <p:cNvSpPr/>
            <p:nvPr/>
          </p:nvSpPr>
          <p:spPr>
            <a:xfrm>
              <a:off x="7393270" y="256914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1" name="Freeform 11971"/>
            <p:cNvSpPr/>
            <p:nvPr/>
          </p:nvSpPr>
          <p:spPr>
            <a:xfrm>
              <a:off x="7393266" y="256915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2" name="Freeform 11972"/>
            <p:cNvSpPr/>
            <p:nvPr/>
          </p:nvSpPr>
          <p:spPr>
            <a:xfrm>
              <a:off x="7393270" y="252290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" name="Freeform 11973"/>
            <p:cNvSpPr/>
            <p:nvPr/>
          </p:nvSpPr>
          <p:spPr>
            <a:xfrm>
              <a:off x="7393266" y="252290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4" name="Freeform 11974"/>
            <p:cNvSpPr/>
            <p:nvPr/>
          </p:nvSpPr>
          <p:spPr>
            <a:xfrm>
              <a:off x="7393270" y="243041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5" name="Freeform 11975"/>
            <p:cNvSpPr/>
            <p:nvPr/>
          </p:nvSpPr>
          <p:spPr>
            <a:xfrm>
              <a:off x="7393266" y="243041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6" name="Freeform 11976"/>
            <p:cNvSpPr/>
            <p:nvPr/>
          </p:nvSpPr>
          <p:spPr>
            <a:xfrm>
              <a:off x="7393270" y="2384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7" name="Freeform 11977"/>
            <p:cNvSpPr/>
            <p:nvPr/>
          </p:nvSpPr>
          <p:spPr>
            <a:xfrm>
              <a:off x="7393266" y="238416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8" name="Freeform 11978"/>
            <p:cNvSpPr/>
            <p:nvPr/>
          </p:nvSpPr>
          <p:spPr>
            <a:xfrm>
              <a:off x="7393270" y="233792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9" name="Freeform 11979"/>
            <p:cNvSpPr/>
            <p:nvPr/>
          </p:nvSpPr>
          <p:spPr>
            <a:xfrm>
              <a:off x="7393266" y="233792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0" name="Freeform 11980"/>
            <p:cNvSpPr/>
            <p:nvPr/>
          </p:nvSpPr>
          <p:spPr>
            <a:xfrm>
              <a:off x="7393270" y="229167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1" name="Freeform 11981"/>
            <p:cNvSpPr/>
            <p:nvPr/>
          </p:nvSpPr>
          <p:spPr>
            <a:xfrm>
              <a:off x="7393266" y="229167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2" name="Freeform 11982"/>
            <p:cNvSpPr/>
            <p:nvPr/>
          </p:nvSpPr>
          <p:spPr>
            <a:xfrm>
              <a:off x="7393270" y="219911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3" name="Freeform 11983"/>
            <p:cNvSpPr/>
            <p:nvPr/>
          </p:nvSpPr>
          <p:spPr>
            <a:xfrm>
              <a:off x="7393266" y="219911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4" name="Freeform 11984"/>
            <p:cNvSpPr/>
            <p:nvPr/>
          </p:nvSpPr>
          <p:spPr>
            <a:xfrm>
              <a:off x="7393270" y="215286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5" name="Freeform 11985"/>
            <p:cNvSpPr/>
            <p:nvPr/>
          </p:nvSpPr>
          <p:spPr>
            <a:xfrm>
              <a:off x="7393266" y="215286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6" name="Freeform 11986"/>
            <p:cNvSpPr/>
            <p:nvPr/>
          </p:nvSpPr>
          <p:spPr>
            <a:xfrm>
              <a:off x="7393270" y="210662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7" name="Freeform 11987"/>
            <p:cNvSpPr/>
            <p:nvPr/>
          </p:nvSpPr>
          <p:spPr>
            <a:xfrm>
              <a:off x="7393266" y="21066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8" name="Freeform 11988"/>
            <p:cNvSpPr/>
            <p:nvPr/>
          </p:nvSpPr>
          <p:spPr>
            <a:xfrm>
              <a:off x="7393270" y="20603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9" name="Freeform 11989"/>
            <p:cNvSpPr/>
            <p:nvPr/>
          </p:nvSpPr>
          <p:spPr>
            <a:xfrm>
              <a:off x="7393266" y="206037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0" name="Freeform 11990"/>
            <p:cNvSpPr/>
            <p:nvPr/>
          </p:nvSpPr>
          <p:spPr>
            <a:xfrm>
              <a:off x="7393270" y="31241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1" name="Freeform 11991"/>
            <p:cNvSpPr/>
            <p:nvPr/>
          </p:nvSpPr>
          <p:spPr>
            <a:xfrm>
              <a:off x="7393266" y="312410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2" name="Freeform 11992"/>
            <p:cNvSpPr/>
            <p:nvPr/>
          </p:nvSpPr>
          <p:spPr>
            <a:xfrm>
              <a:off x="7393270" y="307786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3" name="Freeform 11993"/>
            <p:cNvSpPr/>
            <p:nvPr/>
          </p:nvSpPr>
          <p:spPr>
            <a:xfrm>
              <a:off x="7393266" y="307786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4" name="Freeform 11994"/>
            <p:cNvSpPr/>
            <p:nvPr/>
          </p:nvSpPr>
          <p:spPr>
            <a:xfrm>
              <a:off x="7393270" y="30316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5" name="Freeform 11995"/>
            <p:cNvSpPr/>
            <p:nvPr/>
          </p:nvSpPr>
          <p:spPr>
            <a:xfrm>
              <a:off x="7393266" y="303161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6" name="Freeform 11996"/>
            <p:cNvSpPr/>
            <p:nvPr/>
          </p:nvSpPr>
          <p:spPr>
            <a:xfrm>
              <a:off x="7393270" y="29853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7" name="Freeform 11997"/>
            <p:cNvSpPr/>
            <p:nvPr/>
          </p:nvSpPr>
          <p:spPr>
            <a:xfrm>
              <a:off x="7393266" y="29853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8" name="Freeform 11998"/>
            <p:cNvSpPr/>
            <p:nvPr/>
          </p:nvSpPr>
          <p:spPr>
            <a:xfrm>
              <a:off x="7352648" y="293913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9" name="Freeform 11999"/>
            <p:cNvSpPr/>
            <p:nvPr/>
          </p:nvSpPr>
          <p:spPr>
            <a:xfrm>
              <a:off x="7352650" y="2939131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0" name="Freeform 12000"/>
            <p:cNvSpPr/>
            <p:nvPr/>
          </p:nvSpPr>
          <p:spPr>
            <a:xfrm>
              <a:off x="7352648" y="2707886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1" name="Freeform 12001"/>
            <p:cNvSpPr/>
            <p:nvPr/>
          </p:nvSpPr>
          <p:spPr>
            <a:xfrm>
              <a:off x="7352650" y="270789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2" name="Freeform 12002"/>
            <p:cNvSpPr/>
            <p:nvPr/>
          </p:nvSpPr>
          <p:spPr>
            <a:xfrm>
              <a:off x="7352648" y="2476657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3" name="Freeform 12003"/>
            <p:cNvSpPr/>
            <p:nvPr/>
          </p:nvSpPr>
          <p:spPr>
            <a:xfrm>
              <a:off x="7352650" y="247666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4" name="Freeform 12004"/>
            <p:cNvSpPr/>
            <p:nvPr/>
          </p:nvSpPr>
          <p:spPr>
            <a:xfrm>
              <a:off x="7352648" y="224542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5" name="Freeform 12005"/>
            <p:cNvSpPr/>
            <p:nvPr/>
          </p:nvSpPr>
          <p:spPr>
            <a:xfrm>
              <a:off x="7352650" y="2245426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6" name="Freeform 12006"/>
            <p:cNvSpPr/>
            <p:nvPr/>
          </p:nvSpPr>
          <p:spPr>
            <a:xfrm>
              <a:off x="7352648" y="224536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7" name="Freeform 12007"/>
            <p:cNvSpPr/>
            <p:nvPr/>
          </p:nvSpPr>
          <p:spPr>
            <a:xfrm>
              <a:off x="7352650" y="224535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8" name="Freeform 12008"/>
            <p:cNvSpPr/>
            <p:nvPr/>
          </p:nvSpPr>
          <p:spPr>
            <a:xfrm>
              <a:off x="7352648" y="2014131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9" name="Freeform 12009"/>
            <p:cNvSpPr/>
            <p:nvPr/>
          </p:nvSpPr>
          <p:spPr>
            <a:xfrm>
              <a:off x="7352650" y="2014127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0" name="Freeform 12010"/>
            <p:cNvSpPr/>
            <p:nvPr/>
          </p:nvSpPr>
          <p:spPr>
            <a:xfrm>
              <a:off x="7418221" y="2775028"/>
              <a:ext cx="45719" cy="60619"/>
            </a:xfrm>
            <a:custGeom>
              <a:avLst/>
              <a:gdLst/>
              <a:ahLst/>
              <a:cxnLst/>
              <a:rect l="0" t="0" r="0" b="0"/>
              <a:pathLst>
                <a:path w="41388" h="61035">
                  <a:moveTo>
                    <a:pt x="35013" y="5168"/>
                  </a:moveTo>
                  <a:lnTo>
                    <a:pt x="41388" y="46354"/>
                  </a:lnTo>
                  <a:cubicBezTo>
                    <a:pt x="28003" y="41197"/>
                    <a:pt x="12344" y="47789"/>
                    <a:pt x="6362" y="61035"/>
                  </a:cubicBezTo>
                  <a:lnTo>
                    <a:pt x="0" y="19849"/>
                  </a:lnTo>
                  <a:cubicBezTo>
                    <a:pt x="5969" y="6590"/>
                    <a:pt x="21628" y="0"/>
                    <a:pt x="35013" y="5168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1" name="Freeform 12011"/>
            <p:cNvSpPr/>
            <p:nvPr/>
          </p:nvSpPr>
          <p:spPr>
            <a:xfrm>
              <a:off x="7453234" y="2780201"/>
              <a:ext cx="76343" cy="65854"/>
            </a:xfrm>
            <a:custGeom>
              <a:avLst/>
              <a:gdLst/>
              <a:ahLst/>
              <a:cxnLst/>
              <a:rect l="0" t="0" r="0" b="0"/>
              <a:pathLst>
                <a:path w="71424" h="66306">
                  <a:moveTo>
                    <a:pt x="65049" y="25133"/>
                  </a:moveTo>
                  <a:lnTo>
                    <a:pt x="71424" y="66306"/>
                  </a:lnTo>
                  <a:lnTo>
                    <a:pt x="6401" y="41198"/>
                  </a:lnTo>
                  <a:lnTo>
                    <a:pt x="0" y="0"/>
                  </a:lnTo>
                  <a:close/>
                  <a:moveTo>
                    <a:pt x="65049" y="25133"/>
                  </a:move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2" name="Freeform 12012"/>
            <p:cNvSpPr/>
            <p:nvPr/>
          </p:nvSpPr>
          <p:spPr>
            <a:xfrm>
              <a:off x="7518279" y="280532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451" h="42760">
                  <a:moveTo>
                    <a:pt x="4076" y="1574"/>
                  </a:moveTo>
                  <a:lnTo>
                    <a:pt x="10451" y="42760"/>
                  </a:lnTo>
                  <a:lnTo>
                    <a:pt x="6400" y="41197"/>
                  </a:lnTo>
                  <a:lnTo>
                    <a:pt x="0" y="0"/>
                  </a:lnTo>
                  <a:close/>
                  <a:moveTo>
                    <a:pt x="4076" y="1574"/>
                  </a:move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3" name="Freeform 12013"/>
            <p:cNvSpPr/>
            <p:nvPr/>
          </p:nvSpPr>
          <p:spPr>
            <a:xfrm>
              <a:off x="7403360" y="2794878"/>
              <a:ext cx="45719" cy="73599"/>
            </a:xfrm>
            <a:custGeom>
              <a:avLst/>
              <a:gdLst/>
              <a:ahLst/>
              <a:cxnLst/>
              <a:rect l="0" t="0" r="0" b="0"/>
              <a:pathLst>
                <a:path w="21221" h="74104">
                  <a:moveTo>
                    <a:pt x="14846" y="0"/>
                  </a:moveTo>
                  <a:lnTo>
                    <a:pt x="21221" y="41186"/>
                  </a:lnTo>
                  <a:lnTo>
                    <a:pt x="6376" y="74104"/>
                  </a:lnTo>
                  <a:lnTo>
                    <a:pt x="0" y="32905"/>
                  </a:lnTo>
                  <a:close/>
                  <a:moveTo>
                    <a:pt x="14846" y="0"/>
                  </a:move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4" name="Freeform 12014"/>
            <p:cNvSpPr/>
            <p:nvPr/>
          </p:nvSpPr>
          <p:spPr>
            <a:xfrm>
              <a:off x="7490708" y="2811949"/>
              <a:ext cx="45719" cy="46922"/>
            </a:xfrm>
            <a:custGeom>
              <a:avLst/>
              <a:gdLst/>
              <a:ahLst/>
              <a:cxnLst/>
              <a:rect l="0" t="0" r="0" b="0"/>
              <a:pathLst>
                <a:path w="16865" h="47244">
                  <a:moveTo>
                    <a:pt x="16865" y="47244"/>
                  </a:moveTo>
                  <a:cubicBezTo>
                    <a:pt x="13818" y="44793"/>
                    <a:pt x="10325" y="42711"/>
                    <a:pt x="6401" y="41199"/>
                  </a:cubicBezTo>
                  <a:cubicBezTo>
                    <a:pt x="4280" y="27471"/>
                    <a:pt x="2146" y="13729"/>
                    <a:pt x="0" y="0"/>
                  </a:cubicBezTo>
                  <a:cubicBezTo>
                    <a:pt x="3950" y="1525"/>
                    <a:pt x="7442" y="3582"/>
                    <a:pt x="10490" y="6071"/>
                  </a:cubicBezTo>
                  <a:cubicBezTo>
                    <a:pt x="12624" y="19800"/>
                    <a:pt x="14745" y="33528"/>
                    <a:pt x="16865" y="47244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5" name="Freeform 12015"/>
            <p:cNvSpPr/>
            <p:nvPr/>
          </p:nvSpPr>
          <p:spPr>
            <a:xfrm>
              <a:off x="7501192" y="28180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679" h="41414">
                  <a:moveTo>
                    <a:pt x="1536" y="9918"/>
                  </a:moveTo>
                  <a:cubicBezTo>
                    <a:pt x="1029" y="6604"/>
                    <a:pt x="521" y="3289"/>
                    <a:pt x="0" y="0"/>
                  </a:cubicBezTo>
                  <a:cubicBezTo>
                    <a:pt x="101" y="76"/>
                    <a:pt x="203" y="165"/>
                    <a:pt x="279" y="254"/>
                  </a:cubicBezTo>
                  <a:cubicBezTo>
                    <a:pt x="521" y="1689"/>
                    <a:pt x="800" y="3594"/>
                    <a:pt x="1029" y="5042"/>
                  </a:cubicBezTo>
                  <a:cubicBezTo>
                    <a:pt x="1283" y="6566"/>
                    <a:pt x="1599" y="8623"/>
                    <a:pt x="1828" y="10133"/>
                  </a:cubicBezTo>
                  <a:cubicBezTo>
                    <a:pt x="2069" y="11734"/>
                    <a:pt x="2412" y="13842"/>
                    <a:pt x="2640" y="15442"/>
                  </a:cubicBezTo>
                  <a:cubicBezTo>
                    <a:pt x="2894" y="17042"/>
                    <a:pt x="3225" y="19201"/>
                    <a:pt x="3491" y="20827"/>
                  </a:cubicBezTo>
                  <a:cubicBezTo>
                    <a:pt x="3733" y="22440"/>
                    <a:pt x="4063" y="24599"/>
                    <a:pt x="4317" y="26212"/>
                  </a:cubicBezTo>
                  <a:cubicBezTo>
                    <a:pt x="4571" y="27812"/>
                    <a:pt x="4901" y="29933"/>
                    <a:pt x="5130" y="31508"/>
                  </a:cubicBezTo>
                  <a:cubicBezTo>
                    <a:pt x="5371" y="33032"/>
                    <a:pt x="5701" y="35089"/>
                    <a:pt x="5930" y="36600"/>
                  </a:cubicBezTo>
                  <a:cubicBezTo>
                    <a:pt x="6146" y="38048"/>
                    <a:pt x="6450" y="39978"/>
                    <a:pt x="6679" y="41414"/>
                  </a:cubicBezTo>
                  <a:cubicBezTo>
                    <a:pt x="6577" y="41337"/>
                    <a:pt x="6476" y="41274"/>
                    <a:pt x="6387" y="41198"/>
                  </a:cubicBezTo>
                  <a:cubicBezTo>
                    <a:pt x="4761" y="30771"/>
                    <a:pt x="3161" y="20331"/>
                    <a:pt x="1536" y="9918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6" name="Freeform 12016"/>
            <p:cNvSpPr/>
            <p:nvPr/>
          </p:nvSpPr>
          <p:spPr>
            <a:xfrm>
              <a:off x="7439964" y="2804347"/>
              <a:ext cx="61072" cy="67544"/>
            </a:xfrm>
            <a:custGeom>
              <a:avLst/>
              <a:gdLst/>
              <a:ahLst/>
              <a:cxnLst/>
              <a:rect l="0" t="0" r="0" b="0"/>
              <a:pathLst>
                <a:path w="57137" h="68008">
                  <a:moveTo>
                    <a:pt x="57137" y="48793"/>
                  </a:moveTo>
                  <a:cubicBezTo>
                    <a:pt x="37414" y="41173"/>
                    <a:pt x="14567" y="49847"/>
                    <a:pt x="6376" y="68008"/>
                  </a:cubicBezTo>
                  <a:lnTo>
                    <a:pt x="0" y="26835"/>
                  </a:lnTo>
                  <a:cubicBezTo>
                    <a:pt x="8179" y="8661"/>
                    <a:pt x="31026" y="0"/>
                    <a:pt x="50762" y="7620"/>
                  </a:cubicBezTo>
                  <a:cubicBezTo>
                    <a:pt x="52896" y="21349"/>
                    <a:pt x="55017" y="35077"/>
                    <a:pt x="57137" y="48793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7" name="Freeform 12017"/>
            <p:cNvSpPr/>
            <p:nvPr/>
          </p:nvSpPr>
          <p:spPr>
            <a:xfrm>
              <a:off x="7501140" y="281803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048" h="45605">
                  <a:moveTo>
                    <a:pt x="4673" y="4419"/>
                  </a:moveTo>
                  <a:lnTo>
                    <a:pt x="11048" y="45605"/>
                  </a:lnTo>
                  <a:cubicBezTo>
                    <a:pt x="9651" y="44030"/>
                    <a:pt x="8063" y="42569"/>
                    <a:pt x="6374" y="41210"/>
                  </a:cubicBezTo>
                  <a:lnTo>
                    <a:pt x="0" y="0"/>
                  </a:lnTo>
                  <a:cubicBezTo>
                    <a:pt x="1676" y="1372"/>
                    <a:pt x="3277" y="2832"/>
                    <a:pt x="4673" y="4419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8" name="Freeform 12018"/>
            <p:cNvSpPr/>
            <p:nvPr/>
          </p:nvSpPr>
          <p:spPr>
            <a:xfrm>
              <a:off x="7501492" y="281824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706" h="45415">
                  <a:moveTo>
                    <a:pt x="10706" y="45415"/>
                  </a:moveTo>
                  <a:cubicBezTo>
                    <a:pt x="9411" y="43904"/>
                    <a:pt x="7951" y="42494"/>
                    <a:pt x="6376" y="41199"/>
                  </a:cubicBezTo>
                  <a:cubicBezTo>
                    <a:pt x="4255" y="27458"/>
                    <a:pt x="2121" y="13729"/>
                    <a:pt x="0" y="0"/>
                  </a:cubicBezTo>
                  <a:cubicBezTo>
                    <a:pt x="1562" y="1321"/>
                    <a:pt x="3010" y="2731"/>
                    <a:pt x="4331" y="4229"/>
                  </a:cubicBezTo>
                  <a:cubicBezTo>
                    <a:pt x="4356" y="4394"/>
                    <a:pt x="4382" y="4623"/>
                    <a:pt x="4407" y="4814"/>
                  </a:cubicBezTo>
                  <a:cubicBezTo>
                    <a:pt x="4445" y="4979"/>
                    <a:pt x="4483" y="5220"/>
                    <a:pt x="4509" y="5385"/>
                  </a:cubicBezTo>
                  <a:cubicBezTo>
                    <a:pt x="4534" y="5576"/>
                    <a:pt x="4572" y="5804"/>
                    <a:pt x="4611" y="5995"/>
                  </a:cubicBezTo>
                  <a:cubicBezTo>
                    <a:pt x="4636" y="6160"/>
                    <a:pt x="4674" y="6414"/>
                    <a:pt x="4712" y="6579"/>
                  </a:cubicBezTo>
                  <a:cubicBezTo>
                    <a:pt x="4725" y="6769"/>
                    <a:pt x="4750" y="7011"/>
                    <a:pt x="4776" y="7176"/>
                  </a:cubicBezTo>
                  <a:cubicBezTo>
                    <a:pt x="4814" y="7379"/>
                    <a:pt x="4852" y="7608"/>
                    <a:pt x="4877" y="7798"/>
                  </a:cubicBezTo>
                  <a:cubicBezTo>
                    <a:pt x="4903" y="7976"/>
                    <a:pt x="4953" y="8243"/>
                    <a:pt x="4992" y="8408"/>
                  </a:cubicBezTo>
                  <a:cubicBezTo>
                    <a:pt x="5017" y="8598"/>
                    <a:pt x="5055" y="8852"/>
                    <a:pt x="5080" y="9017"/>
                  </a:cubicBezTo>
                  <a:cubicBezTo>
                    <a:pt x="5271" y="10376"/>
                    <a:pt x="5550" y="12154"/>
                    <a:pt x="5766" y="13488"/>
                  </a:cubicBezTo>
                  <a:cubicBezTo>
                    <a:pt x="5969" y="14859"/>
                    <a:pt x="6262" y="16701"/>
                    <a:pt x="6490" y="18085"/>
                  </a:cubicBezTo>
                  <a:cubicBezTo>
                    <a:pt x="6693" y="19495"/>
                    <a:pt x="6985" y="21374"/>
                    <a:pt x="7214" y="22784"/>
                  </a:cubicBezTo>
                  <a:cubicBezTo>
                    <a:pt x="7430" y="24194"/>
                    <a:pt x="7709" y="26086"/>
                    <a:pt x="7951" y="27509"/>
                  </a:cubicBezTo>
                  <a:cubicBezTo>
                    <a:pt x="8154" y="28906"/>
                    <a:pt x="8446" y="30798"/>
                    <a:pt x="8675" y="32208"/>
                  </a:cubicBezTo>
                  <a:cubicBezTo>
                    <a:pt x="8878" y="33592"/>
                    <a:pt x="9157" y="35421"/>
                    <a:pt x="9386" y="36792"/>
                  </a:cubicBezTo>
                  <a:cubicBezTo>
                    <a:pt x="9576" y="38113"/>
                    <a:pt x="9856" y="39891"/>
                    <a:pt x="10071" y="41224"/>
                  </a:cubicBezTo>
                  <a:cubicBezTo>
                    <a:pt x="10249" y="42469"/>
                    <a:pt x="10529" y="44145"/>
                    <a:pt x="10706" y="45415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9" name="Freeform 12019"/>
            <p:cNvSpPr/>
            <p:nvPr/>
          </p:nvSpPr>
          <p:spPr>
            <a:xfrm>
              <a:off x="7435229" y="292324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696" h="43535">
                  <a:moveTo>
                    <a:pt x="7696" y="43535"/>
                  </a:moveTo>
                  <a:cubicBezTo>
                    <a:pt x="7341" y="42710"/>
                    <a:pt x="6909" y="41923"/>
                    <a:pt x="6401" y="41173"/>
                  </a:cubicBezTo>
                  <a:cubicBezTo>
                    <a:pt x="4255" y="27445"/>
                    <a:pt x="2121" y="13716"/>
                    <a:pt x="0" y="0"/>
                  </a:cubicBezTo>
                  <a:cubicBezTo>
                    <a:pt x="534" y="737"/>
                    <a:pt x="966" y="1537"/>
                    <a:pt x="1321" y="2349"/>
                  </a:cubicBezTo>
                  <a:cubicBezTo>
                    <a:pt x="1537" y="3797"/>
                    <a:pt x="1829" y="5702"/>
                    <a:pt x="2070" y="7150"/>
                  </a:cubicBezTo>
                  <a:cubicBezTo>
                    <a:pt x="2299" y="8687"/>
                    <a:pt x="2616" y="10719"/>
                    <a:pt x="2845" y="12255"/>
                  </a:cubicBezTo>
                  <a:cubicBezTo>
                    <a:pt x="3099" y="13856"/>
                    <a:pt x="3429" y="15964"/>
                    <a:pt x="3671" y="17564"/>
                  </a:cubicBezTo>
                  <a:cubicBezTo>
                    <a:pt x="3925" y="19164"/>
                    <a:pt x="4255" y="21323"/>
                    <a:pt x="4509" y="22949"/>
                  </a:cubicBezTo>
                  <a:cubicBezTo>
                    <a:pt x="4750" y="24549"/>
                    <a:pt x="5080" y="26708"/>
                    <a:pt x="5334" y="28334"/>
                  </a:cubicBezTo>
                  <a:cubicBezTo>
                    <a:pt x="5588" y="29934"/>
                    <a:pt x="5906" y="32042"/>
                    <a:pt x="6160" y="33617"/>
                  </a:cubicBezTo>
                  <a:cubicBezTo>
                    <a:pt x="6414" y="35153"/>
                    <a:pt x="6719" y="37185"/>
                    <a:pt x="6947" y="38722"/>
                  </a:cubicBezTo>
                  <a:cubicBezTo>
                    <a:pt x="7163" y="40170"/>
                    <a:pt x="7481" y="42100"/>
                    <a:pt x="7696" y="43535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0" name="Freeform 12020"/>
            <p:cNvSpPr/>
            <p:nvPr/>
          </p:nvSpPr>
          <p:spPr>
            <a:xfrm>
              <a:off x="7436550" y="29255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00" h="41249">
                  <a:moveTo>
                    <a:pt x="6400" y="41249"/>
                  </a:moveTo>
                  <a:cubicBezTo>
                    <a:pt x="6388" y="41224"/>
                    <a:pt x="6388" y="41199"/>
                    <a:pt x="6375" y="41186"/>
                  </a:cubicBezTo>
                  <a:cubicBezTo>
                    <a:pt x="4241" y="27457"/>
                    <a:pt x="2121" y="13729"/>
                    <a:pt x="0" y="0"/>
                  </a:cubicBezTo>
                  <a:lnTo>
                    <a:pt x="25" y="76"/>
                  </a:lnTo>
                  <a:cubicBezTo>
                    <a:pt x="2159" y="13805"/>
                    <a:pt x="4280" y="27533"/>
                    <a:pt x="6400" y="41249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1" name="Freeform 12021"/>
            <p:cNvSpPr/>
            <p:nvPr/>
          </p:nvSpPr>
          <p:spPr>
            <a:xfrm>
              <a:off x="7433872" y="292563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378" h="43764">
                  <a:moveTo>
                    <a:pt x="7378" y="43764"/>
                  </a:moveTo>
                  <a:cubicBezTo>
                    <a:pt x="7175" y="42863"/>
                    <a:pt x="6845" y="42012"/>
                    <a:pt x="6401" y="41174"/>
                  </a:cubicBezTo>
                  <a:cubicBezTo>
                    <a:pt x="4267" y="27458"/>
                    <a:pt x="2121" y="13729"/>
                    <a:pt x="0" y="0"/>
                  </a:cubicBezTo>
                  <a:cubicBezTo>
                    <a:pt x="444" y="800"/>
                    <a:pt x="775" y="1664"/>
                    <a:pt x="1003" y="2578"/>
                  </a:cubicBezTo>
                  <a:cubicBezTo>
                    <a:pt x="1130" y="3429"/>
                    <a:pt x="1321" y="4598"/>
                    <a:pt x="1448" y="5461"/>
                  </a:cubicBezTo>
                  <a:cubicBezTo>
                    <a:pt x="1587" y="6376"/>
                    <a:pt x="1778" y="7620"/>
                    <a:pt x="1917" y="8522"/>
                  </a:cubicBezTo>
                  <a:cubicBezTo>
                    <a:pt x="2083" y="9487"/>
                    <a:pt x="2260" y="10745"/>
                    <a:pt x="2426" y="11697"/>
                  </a:cubicBezTo>
                  <a:cubicBezTo>
                    <a:pt x="2565" y="12675"/>
                    <a:pt x="2768" y="13970"/>
                    <a:pt x="2908" y="14936"/>
                  </a:cubicBezTo>
                  <a:cubicBezTo>
                    <a:pt x="3073" y="15913"/>
                    <a:pt x="3264" y="17196"/>
                    <a:pt x="3429" y="18187"/>
                  </a:cubicBezTo>
                  <a:cubicBezTo>
                    <a:pt x="3581" y="19139"/>
                    <a:pt x="3759" y="20396"/>
                    <a:pt x="3924" y="21362"/>
                  </a:cubicBezTo>
                  <a:cubicBezTo>
                    <a:pt x="4051" y="22276"/>
                    <a:pt x="4254" y="23508"/>
                    <a:pt x="4381" y="24410"/>
                  </a:cubicBezTo>
                  <a:cubicBezTo>
                    <a:pt x="4534" y="25299"/>
                    <a:pt x="4699" y="26454"/>
                    <a:pt x="4826" y="27305"/>
                  </a:cubicBezTo>
                  <a:cubicBezTo>
                    <a:pt x="4927" y="27902"/>
                    <a:pt x="5042" y="28664"/>
                    <a:pt x="5118" y="29223"/>
                  </a:cubicBezTo>
                  <a:cubicBezTo>
                    <a:pt x="5232" y="29833"/>
                    <a:pt x="5359" y="30658"/>
                    <a:pt x="5448" y="31268"/>
                  </a:cubicBezTo>
                  <a:cubicBezTo>
                    <a:pt x="5537" y="31903"/>
                    <a:pt x="5677" y="32741"/>
                    <a:pt x="5766" y="33389"/>
                  </a:cubicBezTo>
                  <a:cubicBezTo>
                    <a:pt x="5867" y="34036"/>
                    <a:pt x="6020" y="34887"/>
                    <a:pt x="6108" y="35548"/>
                  </a:cubicBezTo>
                  <a:cubicBezTo>
                    <a:pt x="6197" y="36183"/>
                    <a:pt x="6350" y="37059"/>
                    <a:pt x="6451" y="37694"/>
                  </a:cubicBezTo>
                  <a:cubicBezTo>
                    <a:pt x="6540" y="38329"/>
                    <a:pt x="6667" y="39180"/>
                    <a:pt x="6782" y="39802"/>
                  </a:cubicBezTo>
                  <a:cubicBezTo>
                    <a:pt x="6858" y="40399"/>
                    <a:pt x="6985" y="41237"/>
                    <a:pt x="7086" y="41834"/>
                  </a:cubicBezTo>
                  <a:cubicBezTo>
                    <a:pt x="7188" y="42418"/>
                    <a:pt x="7290" y="43193"/>
                    <a:pt x="7378" y="43764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2" name="Freeform 12022"/>
            <p:cNvSpPr/>
            <p:nvPr/>
          </p:nvSpPr>
          <p:spPr>
            <a:xfrm>
              <a:off x="7434200" y="293065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390" h="45821">
                  <a:moveTo>
                    <a:pt x="7365" y="41186"/>
                  </a:moveTo>
                  <a:cubicBezTo>
                    <a:pt x="7390" y="42735"/>
                    <a:pt x="7086" y="44297"/>
                    <a:pt x="6400" y="45821"/>
                  </a:cubicBezTo>
                  <a:cubicBezTo>
                    <a:pt x="4279" y="32106"/>
                    <a:pt x="2133" y="18377"/>
                    <a:pt x="0" y="4649"/>
                  </a:cubicBezTo>
                  <a:cubicBezTo>
                    <a:pt x="685" y="3125"/>
                    <a:pt x="1015" y="1524"/>
                    <a:pt x="1003" y="0"/>
                  </a:cubicBezTo>
                  <a:cubicBezTo>
                    <a:pt x="1206" y="1435"/>
                    <a:pt x="1511" y="3353"/>
                    <a:pt x="1739" y="4788"/>
                  </a:cubicBezTo>
                  <a:cubicBezTo>
                    <a:pt x="1981" y="6325"/>
                    <a:pt x="2285" y="8357"/>
                    <a:pt x="2514" y="9894"/>
                  </a:cubicBezTo>
                  <a:cubicBezTo>
                    <a:pt x="2781" y="11494"/>
                    <a:pt x="3111" y="13615"/>
                    <a:pt x="3340" y="15202"/>
                  </a:cubicBezTo>
                  <a:cubicBezTo>
                    <a:pt x="3594" y="16803"/>
                    <a:pt x="3924" y="18961"/>
                    <a:pt x="4190" y="20587"/>
                  </a:cubicBezTo>
                  <a:cubicBezTo>
                    <a:pt x="4432" y="22187"/>
                    <a:pt x="4762" y="24346"/>
                    <a:pt x="5003" y="25985"/>
                  </a:cubicBezTo>
                  <a:cubicBezTo>
                    <a:pt x="5143" y="26785"/>
                    <a:pt x="5308" y="27839"/>
                    <a:pt x="5422" y="28639"/>
                  </a:cubicBezTo>
                  <a:cubicBezTo>
                    <a:pt x="5676" y="30188"/>
                    <a:pt x="5994" y="32297"/>
                    <a:pt x="6235" y="33846"/>
                  </a:cubicBezTo>
                  <a:cubicBezTo>
                    <a:pt x="6464" y="35332"/>
                    <a:pt x="6781" y="37326"/>
                    <a:pt x="6997" y="38824"/>
                  </a:cubicBezTo>
                  <a:cubicBezTo>
                    <a:pt x="7124" y="39536"/>
                    <a:pt x="7302" y="40475"/>
                    <a:pt x="7365" y="4118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83" name="Picture 12023"/>
            <p:cNvPicPr>
              <a:picLocks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15864" y="2925660"/>
              <a:ext cx="47469" cy="45719"/>
            </a:xfrm>
            <a:prstGeom prst="rect">
              <a:avLst/>
            </a:prstGeom>
            <a:noFill/>
          </p:spPr>
        </p:pic>
        <p:sp>
          <p:nvSpPr>
            <p:cNvPr id="484" name="Freeform 12024"/>
            <p:cNvSpPr/>
            <p:nvPr/>
          </p:nvSpPr>
          <p:spPr>
            <a:xfrm>
              <a:off x="7434894" y="292829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53" h="42062">
                  <a:moveTo>
                    <a:pt x="6553" y="42062"/>
                  </a:moveTo>
                  <a:cubicBezTo>
                    <a:pt x="6503" y="41770"/>
                    <a:pt x="6452" y="41478"/>
                    <a:pt x="6376" y="41173"/>
                  </a:cubicBezTo>
                  <a:lnTo>
                    <a:pt x="0" y="0"/>
                  </a:lnTo>
                  <a:cubicBezTo>
                    <a:pt x="64" y="280"/>
                    <a:pt x="140" y="572"/>
                    <a:pt x="178" y="876"/>
                  </a:cubicBezTo>
                  <a:cubicBezTo>
                    <a:pt x="2083" y="13221"/>
                    <a:pt x="4636" y="29693"/>
                    <a:pt x="6553" y="42062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5" name="Freeform 12025"/>
            <p:cNvSpPr/>
            <p:nvPr/>
          </p:nvSpPr>
          <p:spPr>
            <a:xfrm>
              <a:off x="7435072" y="292917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01" h="42671">
                  <a:moveTo>
                    <a:pt x="6375" y="41186"/>
                  </a:moveTo>
                  <a:cubicBezTo>
                    <a:pt x="6463" y="41668"/>
                    <a:pt x="6501" y="42163"/>
                    <a:pt x="6501" y="42671"/>
                  </a:cubicBezTo>
                  <a:cubicBezTo>
                    <a:pt x="4382" y="28944"/>
                    <a:pt x="2235" y="15215"/>
                    <a:pt x="114" y="1474"/>
                  </a:cubicBezTo>
                  <a:cubicBezTo>
                    <a:pt x="102" y="978"/>
                    <a:pt x="64" y="470"/>
                    <a:pt x="0" y="0"/>
                  </a:cubicBezTo>
                  <a:cubicBezTo>
                    <a:pt x="1905" y="12345"/>
                    <a:pt x="4458" y="28817"/>
                    <a:pt x="6375" y="4118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6" name="Freeform 12026"/>
            <p:cNvSpPr/>
            <p:nvPr/>
          </p:nvSpPr>
          <p:spPr>
            <a:xfrm>
              <a:off x="7434088" y="292181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530" h="42620">
                  <a:moveTo>
                    <a:pt x="787" y="5092"/>
                  </a:moveTo>
                  <a:cubicBezTo>
                    <a:pt x="534" y="3403"/>
                    <a:pt x="254" y="1689"/>
                    <a:pt x="0" y="0"/>
                  </a:cubicBezTo>
                  <a:cubicBezTo>
                    <a:pt x="419" y="457"/>
                    <a:pt x="799" y="927"/>
                    <a:pt x="1142" y="1422"/>
                  </a:cubicBezTo>
                  <a:cubicBezTo>
                    <a:pt x="3263" y="15150"/>
                    <a:pt x="5397" y="28879"/>
                    <a:pt x="7530" y="42620"/>
                  </a:cubicBezTo>
                  <a:cubicBezTo>
                    <a:pt x="7175" y="42125"/>
                    <a:pt x="6794" y="41629"/>
                    <a:pt x="6387" y="41185"/>
                  </a:cubicBezTo>
                  <a:cubicBezTo>
                    <a:pt x="4533" y="29158"/>
                    <a:pt x="2653" y="17131"/>
                    <a:pt x="787" y="5092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7" name="Freeform 12027"/>
            <p:cNvSpPr/>
            <p:nvPr/>
          </p:nvSpPr>
          <p:spPr>
            <a:xfrm>
              <a:off x="7436445" y="2928764"/>
              <a:ext cx="45719" cy="48220"/>
            </a:xfrm>
            <a:custGeom>
              <a:avLst/>
              <a:gdLst/>
              <a:ahLst/>
              <a:cxnLst/>
              <a:rect l="0" t="0" r="0" b="0"/>
              <a:pathLst>
                <a:path w="7759" h="48551">
                  <a:moveTo>
                    <a:pt x="7391" y="41186"/>
                  </a:moveTo>
                  <a:cubicBezTo>
                    <a:pt x="7759" y="43573"/>
                    <a:pt x="7467" y="46126"/>
                    <a:pt x="6401" y="48551"/>
                  </a:cubicBezTo>
                  <a:cubicBezTo>
                    <a:pt x="4267" y="34824"/>
                    <a:pt x="2134" y="21082"/>
                    <a:pt x="0" y="7341"/>
                  </a:cubicBezTo>
                  <a:cubicBezTo>
                    <a:pt x="1080" y="4941"/>
                    <a:pt x="1397" y="2413"/>
                    <a:pt x="1016" y="0"/>
                  </a:cubicBezTo>
                  <a:cubicBezTo>
                    <a:pt x="2921" y="12345"/>
                    <a:pt x="5474" y="28829"/>
                    <a:pt x="7391" y="41186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8" name="Freeform 12028"/>
            <p:cNvSpPr/>
            <p:nvPr/>
          </p:nvSpPr>
          <p:spPr>
            <a:xfrm>
              <a:off x="7321644" y="2827784"/>
              <a:ext cx="94152" cy="220759"/>
            </a:xfrm>
            <a:custGeom>
              <a:avLst/>
              <a:gdLst/>
              <a:ahLst/>
              <a:cxnLst/>
              <a:rect l="0" t="0" r="0" b="0"/>
              <a:pathLst>
                <a:path w="88086" h="222275">
                  <a:moveTo>
                    <a:pt x="81711" y="0"/>
                  </a:moveTo>
                  <a:lnTo>
                    <a:pt x="88086" y="41186"/>
                  </a:lnTo>
                  <a:cubicBezTo>
                    <a:pt x="80365" y="58343"/>
                    <a:pt x="76974" y="76746"/>
                    <a:pt x="77089" y="95110"/>
                  </a:cubicBezTo>
                  <a:cubicBezTo>
                    <a:pt x="77178" y="115074"/>
                    <a:pt x="69964" y="146977"/>
                    <a:pt x="33769" y="182981"/>
                  </a:cubicBezTo>
                  <a:cubicBezTo>
                    <a:pt x="22263" y="194449"/>
                    <a:pt x="12941" y="207759"/>
                    <a:pt x="6388" y="222275"/>
                  </a:cubicBezTo>
                  <a:lnTo>
                    <a:pt x="0" y="181102"/>
                  </a:lnTo>
                  <a:cubicBezTo>
                    <a:pt x="6553" y="166585"/>
                    <a:pt x="15887" y="153250"/>
                    <a:pt x="27406" y="141782"/>
                  </a:cubicBezTo>
                  <a:cubicBezTo>
                    <a:pt x="63576" y="105765"/>
                    <a:pt x="70777" y="73863"/>
                    <a:pt x="70688" y="53911"/>
                  </a:cubicBezTo>
                  <a:cubicBezTo>
                    <a:pt x="70599" y="35572"/>
                    <a:pt x="73964" y="17170"/>
                    <a:pt x="81711" y="0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9" name="Freeform 12029"/>
            <p:cNvSpPr/>
            <p:nvPr/>
          </p:nvSpPr>
          <p:spPr>
            <a:xfrm>
              <a:off x="7346581" y="2831166"/>
              <a:ext cx="106614" cy="246415"/>
            </a:xfrm>
            <a:custGeom>
              <a:avLst/>
              <a:gdLst/>
              <a:ahLst/>
              <a:cxnLst/>
              <a:rect l="0" t="0" r="0" b="0"/>
              <a:pathLst>
                <a:path w="99745" h="248107">
                  <a:moveTo>
                    <a:pt x="93370" y="0"/>
                  </a:moveTo>
                  <a:lnTo>
                    <a:pt x="99745" y="41186"/>
                  </a:lnTo>
                  <a:lnTo>
                    <a:pt x="6401" y="248107"/>
                  </a:lnTo>
                  <a:lnTo>
                    <a:pt x="0" y="206921"/>
                  </a:lnTo>
                  <a:close/>
                  <a:moveTo>
                    <a:pt x="93370" y="0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0" name="Freeform 12030"/>
            <p:cNvSpPr/>
            <p:nvPr/>
          </p:nvSpPr>
          <p:spPr>
            <a:xfrm>
              <a:off x="7424140" y="291721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998" h="42189">
                  <a:moveTo>
                    <a:pt x="10998" y="42189"/>
                  </a:moveTo>
                  <a:cubicBezTo>
                    <a:pt x="9487" y="41618"/>
                    <a:pt x="7925" y="41288"/>
                    <a:pt x="6388" y="41199"/>
                  </a:cubicBezTo>
                  <a:cubicBezTo>
                    <a:pt x="4268" y="27470"/>
                    <a:pt x="2121" y="13729"/>
                    <a:pt x="0" y="0"/>
                  </a:cubicBezTo>
                  <a:cubicBezTo>
                    <a:pt x="1550" y="89"/>
                    <a:pt x="3124" y="407"/>
                    <a:pt x="4623" y="1003"/>
                  </a:cubicBezTo>
                  <a:cubicBezTo>
                    <a:pt x="4839" y="2438"/>
                    <a:pt x="5131" y="4356"/>
                    <a:pt x="5372" y="5804"/>
                  </a:cubicBezTo>
                  <a:cubicBezTo>
                    <a:pt x="5588" y="7341"/>
                    <a:pt x="5918" y="9373"/>
                    <a:pt x="6147" y="10897"/>
                  </a:cubicBezTo>
                  <a:cubicBezTo>
                    <a:pt x="6401" y="12497"/>
                    <a:pt x="6731" y="14618"/>
                    <a:pt x="6973" y="16205"/>
                  </a:cubicBezTo>
                  <a:cubicBezTo>
                    <a:pt x="7214" y="17806"/>
                    <a:pt x="7557" y="19964"/>
                    <a:pt x="7811" y="21590"/>
                  </a:cubicBezTo>
                  <a:cubicBezTo>
                    <a:pt x="8052" y="23190"/>
                    <a:pt x="8382" y="25349"/>
                    <a:pt x="8636" y="26988"/>
                  </a:cubicBezTo>
                  <a:cubicBezTo>
                    <a:pt x="8890" y="28575"/>
                    <a:pt x="9208" y="30696"/>
                    <a:pt x="9462" y="32271"/>
                  </a:cubicBezTo>
                  <a:cubicBezTo>
                    <a:pt x="9716" y="33795"/>
                    <a:pt x="10021" y="35839"/>
                    <a:pt x="10249" y="37364"/>
                  </a:cubicBezTo>
                  <a:cubicBezTo>
                    <a:pt x="10465" y="38811"/>
                    <a:pt x="10783" y="40742"/>
                    <a:pt x="10998" y="42189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1" name="Freeform 12031"/>
            <p:cNvSpPr/>
            <p:nvPr/>
          </p:nvSpPr>
          <p:spPr>
            <a:xfrm>
              <a:off x="7428750" y="291822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023" h="44069">
                  <a:moveTo>
                    <a:pt x="11023" y="44069"/>
                  </a:moveTo>
                  <a:cubicBezTo>
                    <a:pt x="9741" y="42850"/>
                    <a:pt x="8191" y="41860"/>
                    <a:pt x="6401" y="41174"/>
                  </a:cubicBezTo>
                  <a:cubicBezTo>
                    <a:pt x="4267" y="27458"/>
                    <a:pt x="2134" y="13729"/>
                    <a:pt x="0" y="0"/>
                  </a:cubicBezTo>
                  <a:cubicBezTo>
                    <a:pt x="1791" y="686"/>
                    <a:pt x="3340" y="1677"/>
                    <a:pt x="4648" y="2883"/>
                  </a:cubicBezTo>
                  <a:cubicBezTo>
                    <a:pt x="6782" y="16612"/>
                    <a:pt x="8903" y="30341"/>
                    <a:pt x="11023" y="44069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2" name="Freeform 12032"/>
            <p:cNvSpPr/>
            <p:nvPr/>
          </p:nvSpPr>
          <p:spPr>
            <a:xfrm>
              <a:off x="7421364" y="291724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264" h="41274">
                  <a:moveTo>
                    <a:pt x="7264" y="41186"/>
                  </a:moveTo>
                  <a:cubicBezTo>
                    <a:pt x="6972" y="41198"/>
                    <a:pt x="6680" y="41236"/>
                    <a:pt x="6375" y="41274"/>
                  </a:cubicBezTo>
                  <a:cubicBezTo>
                    <a:pt x="4242" y="27547"/>
                    <a:pt x="2121" y="13805"/>
                    <a:pt x="0" y="77"/>
                  </a:cubicBezTo>
                  <a:cubicBezTo>
                    <a:pt x="279" y="26"/>
                    <a:pt x="584" y="26"/>
                    <a:pt x="889" y="0"/>
                  </a:cubicBezTo>
                  <a:cubicBezTo>
                    <a:pt x="1029" y="1029"/>
                    <a:pt x="1257" y="2401"/>
                    <a:pt x="1410" y="3417"/>
                  </a:cubicBezTo>
                  <a:cubicBezTo>
                    <a:pt x="1588" y="4509"/>
                    <a:pt x="1803" y="5969"/>
                    <a:pt x="1981" y="7062"/>
                  </a:cubicBezTo>
                  <a:cubicBezTo>
                    <a:pt x="2146" y="8205"/>
                    <a:pt x="2375" y="9716"/>
                    <a:pt x="2553" y="10846"/>
                  </a:cubicBezTo>
                  <a:cubicBezTo>
                    <a:pt x="2731" y="11989"/>
                    <a:pt x="2985" y="13526"/>
                    <a:pt x="3150" y="14682"/>
                  </a:cubicBezTo>
                  <a:cubicBezTo>
                    <a:pt x="3340" y="15850"/>
                    <a:pt x="3569" y="17387"/>
                    <a:pt x="3759" y="18517"/>
                  </a:cubicBezTo>
                  <a:cubicBezTo>
                    <a:pt x="3924" y="19660"/>
                    <a:pt x="4178" y="21171"/>
                    <a:pt x="4331" y="22314"/>
                  </a:cubicBezTo>
                  <a:cubicBezTo>
                    <a:pt x="4509" y="23407"/>
                    <a:pt x="4737" y="24854"/>
                    <a:pt x="4902" y="25959"/>
                  </a:cubicBezTo>
                  <a:cubicBezTo>
                    <a:pt x="5055" y="26975"/>
                    <a:pt x="5271" y="28334"/>
                    <a:pt x="5423" y="29388"/>
                  </a:cubicBezTo>
                  <a:cubicBezTo>
                    <a:pt x="5512" y="29782"/>
                    <a:pt x="5588" y="30353"/>
                    <a:pt x="5639" y="30773"/>
                  </a:cubicBezTo>
                  <a:cubicBezTo>
                    <a:pt x="5702" y="31204"/>
                    <a:pt x="5804" y="31788"/>
                    <a:pt x="5880" y="32220"/>
                  </a:cubicBezTo>
                  <a:cubicBezTo>
                    <a:pt x="5944" y="32665"/>
                    <a:pt x="6033" y="33287"/>
                    <a:pt x="6109" y="33744"/>
                  </a:cubicBezTo>
                  <a:cubicBezTo>
                    <a:pt x="6172" y="34189"/>
                    <a:pt x="6287" y="34824"/>
                    <a:pt x="6363" y="35281"/>
                  </a:cubicBezTo>
                  <a:cubicBezTo>
                    <a:pt x="6414" y="35751"/>
                    <a:pt x="6515" y="36361"/>
                    <a:pt x="6591" y="36830"/>
                  </a:cubicBezTo>
                  <a:cubicBezTo>
                    <a:pt x="6668" y="37288"/>
                    <a:pt x="6744" y="37885"/>
                    <a:pt x="6820" y="38354"/>
                  </a:cubicBezTo>
                  <a:cubicBezTo>
                    <a:pt x="6896" y="38786"/>
                    <a:pt x="6985" y="39370"/>
                    <a:pt x="7061" y="39815"/>
                  </a:cubicBezTo>
                  <a:cubicBezTo>
                    <a:pt x="7112" y="40221"/>
                    <a:pt x="7201" y="40755"/>
                    <a:pt x="7264" y="41186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3" name="Freeform 12033"/>
            <p:cNvSpPr/>
            <p:nvPr/>
          </p:nvSpPr>
          <p:spPr>
            <a:xfrm>
              <a:off x="7422253" y="291719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8280" h="41236">
                  <a:moveTo>
                    <a:pt x="6375" y="41236"/>
                  </a:moveTo>
                  <a:cubicBezTo>
                    <a:pt x="4255" y="27508"/>
                    <a:pt x="2134" y="13779"/>
                    <a:pt x="0" y="50"/>
                  </a:cubicBezTo>
                  <a:cubicBezTo>
                    <a:pt x="635" y="12"/>
                    <a:pt x="1245" y="0"/>
                    <a:pt x="1880" y="38"/>
                  </a:cubicBezTo>
                  <a:cubicBezTo>
                    <a:pt x="2121" y="1485"/>
                    <a:pt x="2413" y="3390"/>
                    <a:pt x="2629" y="4838"/>
                  </a:cubicBezTo>
                  <a:cubicBezTo>
                    <a:pt x="2883" y="6362"/>
                    <a:pt x="3200" y="8407"/>
                    <a:pt x="3429" y="9931"/>
                  </a:cubicBezTo>
                  <a:cubicBezTo>
                    <a:pt x="3670" y="11531"/>
                    <a:pt x="4013" y="13639"/>
                    <a:pt x="4255" y="15240"/>
                  </a:cubicBezTo>
                  <a:cubicBezTo>
                    <a:pt x="4496" y="16840"/>
                    <a:pt x="4826" y="18999"/>
                    <a:pt x="5093" y="20637"/>
                  </a:cubicBezTo>
                  <a:cubicBezTo>
                    <a:pt x="6160" y="27495"/>
                    <a:pt x="7213" y="34366"/>
                    <a:pt x="8280" y="41224"/>
                  </a:cubicBezTo>
                  <a:cubicBezTo>
                    <a:pt x="7645" y="41173"/>
                    <a:pt x="6997" y="41186"/>
                    <a:pt x="6375" y="41236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4" name="Freeform 12034"/>
            <p:cNvSpPr/>
            <p:nvPr/>
          </p:nvSpPr>
          <p:spPr>
            <a:xfrm>
              <a:off x="7421683" y="2922989"/>
              <a:ext cx="45719" cy="46454"/>
            </a:xfrm>
            <a:custGeom>
              <a:avLst/>
              <a:gdLst/>
              <a:ahLst/>
              <a:cxnLst/>
              <a:rect l="0" t="0" r="0" b="0"/>
              <a:pathLst>
                <a:path w="8762" h="46773">
                  <a:moveTo>
                    <a:pt x="2387" y="5587"/>
                  </a:moveTo>
                  <a:lnTo>
                    <a:pt x="8762" y="46773"/>
                  </a:lnTo>
                  <a:lnTo>
                    <a:pt x="6374" y="41197"/>
                  </a:lnTo>
                  <a:lnTo>
                    <a:pt x="0" y="0"/>
                  </a:lnTo>
                  <a:close/>
                  <a:moveTo>
                    <a:pt x="2387" y="5587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5" name="Freeform 12035"/>
            <p:cNvSpPr/>
            <p:nvPr/>
          </p:nvSpPr>
          <p:spPr>
            <a:xfrm>
              <a:off x="7417711" y="291733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033" h="42087">
                  <a:moveTo>
                    <a:pt x="10033" y="41173"/>
                  </a:moveTo>
                  <a:cubicBezTo>
                    <a:pt x="8776" y="41350"/>
                    <a:pt x="7557" y="41655"/>
                    <a:pt x="6376" y="42087"/>
                  </a:cubicBezTo>
                  <a:cubicBezTo>
                    <a:pt x="4255" y="28359"/>
                    <a:pt x="2134" y="14631"/>
                    <a:pt x="0" y="902"/>
                  </a:cubicBezTo>
                  <a:cubicBezTo>
                    <a:pt x="1169" y="457"/>
                    <a:pt x="2388" y="140"/>
                    <a:pt x="3658" y="0"/>
                  </a:cubicBezTo>
                  <a:cubicBezTo>
                    <a:pt x="3874" y="1435"/>
                    <a:pt x="4166" y="3353"/>
                    <a:pt x="4407" y="4801"/>
                  </a:cubicBezTo>
                  <a:cubicBezTo>
                    <a:pt x="4623" y="6325"/>
                    <a:pt x="4953" y="8369"/>
                    <a:pt x="5182" y="9893"/>
                  </a:cubicBezTo>
                  <a:cubicBezTo>
                    <a:pt x="5436" y="11494"/>
                    <a:pt x="5766" y="13602"/>
                    <a:pt x="6008" y="15202"/>
                  </a:cubicBezTo>
                  <a:cubicBezTo>
                    <a:pt x="6249" y="16802"/>
                    <a:pt x="6592" y="18961"/>
                    <a:pt x="6846" y="20587"/>
                  </a:cubicBezTo>
                  <a:cubicBezTo>
                    <a:pt x="7087" y="22200"/>
                    <a:pt x="7417" y="24346"/>
                    <a:pt x="7671" y="25972"/>
                  </a:cubicBezTo>
                  <a:cubicBezTo>
                    <a:pt x="7925" y="27572"/>
                    <a:pt x="8243" y="29680"/>
                    <a:pt x="8497" y="31255"/>
                  </a:cubicBezTo>
                  <a:cubicBezTo>
                    <a:pt x="8751" y="32791"/>
                    <a:pt x="9056" y="34823"/>
                    <a:pt x="9284" y="36360"/>
                  </a:cubicBezTo>
                  <a:cubicBezTo>
                    <a:pt x="9500" y="37808"/>
                    <a:pt x="9818" y="39738"/>
                    <a:pt x="10033" y="41173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6" name="Freeform 12036"/>
            <p:cNvSpPr/>
            <p:nvPr/>
          </p:nvSpPr>
          <p:spPr>
            <a:xfrm>
              <a:off x="7420391" y="2919286"/>
              <a:ext cx="45719" cy="46429"/>
            </a:xfrm>
            <a:custGeom>
              <a:avLst/>
              <a:gdLst/>
              <a:ahLst/>
              <a:cxnLst/>
              <a:rect l="0" t="0" r="0" b="0"/>
              <a:pathLst>
                <a:path w="19392" h="46748">
                  <a:moveTo>
                    <a:pt x="6375" y="41719"/>
                  </a:moveTo>
                  <a:cubicBezTo>
                    <a:pt x="4255" y="28003"/>
                    <a:pt x="2134" y="14275"/>
                    <a:pt x="0" y="546"/>
                  </a:cubicBezTo>
                  <a:cubicBezTo>
                    <a:pt x="2400" y="0"/>
                    <a:pt x="4979" y="152"/>
                    <a:pt x="7390" y="1067"/>
                  </a:cubicBezTo>
                  <a:cubicBezTo>
                    <a:pt x="9816" y="2007"/>
                    <a:pt x="11734" y="3607"/>
                    <a:pt x="13029" y="5575"/>
                  </a:cubicBezTo>
                  <a:cubicBezTo>
                    <a:pt x="13194" y="6756"/>
                    <a:pt x="13448" y="8382"/>
                    <a:pt x="13639" y="9589"/>
                  </a:cubicBezTo>
                  <a:cubicBezTo>
                    <a:pt x="13829" y="10858"/>
                    <a:pt x="14109" y="12548"/>
                    <a:pt x="14287" y="13843"/>
                  </a:cubicBezTo>
                  <a:cubicBezTo>
                    <a:pt x="14515" y="15151"/>
                    <a:pt x="14782" y="16916"/>
                    <a:pt x="14972" y="18263"/>
                  </a:cubicBezTo>
                  <a:cubicBezTo>
                    <a:pt x="15201" y="19596"/>
                    <a:pt x="15468" y="21399"/>
                    <a:pt x="15671" y="22746"/>
                  </a:cubicBezTo>
                  <a:cubicBezTo>
                    <a:pt x="15900" y="24105"/>
                    <a:pt x="16153" y="25908"/>
                    <a:pt x="16369" y="27254"/>
                  </a:cubicBezTo>
                  <a:lnTo>
                    <a:pt x="17068" y="31674"/>
                  </a:lnTo>
                  <a:cubicBezTo>
                    <a:pt x="17258" y="32931"/>
                    <a:pt x="17512" y="34646"/>
                    <a:pt x="17728" y="35916"/>
                  </a:cubicBezTo>
                  <a:cubicBezTo>
                    <a:pt x="17893" y="37135"/>
                    <a:pt x="18160" y="38722"/>
                    <a:pt x="18338" y="39941"/>
                  </a:cubicBezTo>
                  <a:cubicBezTo>
                    <a:pt x="18389" y="40170"/>
                    <a:pt x="18427" y="40488"/>
                    <a:pt x="18478" y="40742"/>
                  </a:cubicBezTo>
                  <a:cubicBezTo>
                    <a:pt x="18503" y="40983"/>
                    <a:pt x="18554" y="41313"/>
                    <a:pt x="18592" y="41567"/>
                  </a:cubicBezTo>
                  <a:cubicBezTo>
                    <a:pt x="18630" y="41845"/>
                    <a:pt x="18681" y="42201"/>
                    <a:pt x="18732" y="42455"/>
                  </a:cubicBezTo>
                  <a:cubicBezTo>
                    <a:pt x="18782" y="42709"/>
                    <a:pt x="18833" y="43065"/>
                    <a:pt x="18871" y="43344"/>
                  </a:cubicBezTo>
                  <a:cubicBezTo>
                    <a:pt x="18897" y="43611"/>
                    <a:pt x="18960" y="43979"/>
                    <a:pt x="19011" y="44233"/>
                  </a:cubicBezTo>
                  <a:cubicBezTo>
                    <a:pt x="19036" y="44500"/>
                    <a:pt x="19100" y="44843"/>
                    <a:pt x="19151" y="45122"/>
                  </a:cubicBezTo>
                  <a:cubicBezTo>
                    <a:pt x="19189" y="45376"/>
                    <a:pt x="19240" y="45694"/>
                    <a:pt x="19265" y="45948"/>
                  </a:cubicBezTo>
                  <a:cubicBezTo>
                    <a:pt x="19303" y="46202"/>
                    <a:pt x="19354" y="46519"/>
                    <a:pt x="19392" y="46748"/>
                  </a:cubicBezTo>
                  <a:cubicBezTo>
                    <a:pt x="18122" y="44805"/>
                    <a:pt x="16204" y="43204"/>
                    <a:pt x="13791" y="42252"/>
                  </a:cubicBezTo>
                  <a:cubicBezTo>
                    <a:pt x="11353" y="41313"/>
                    <a:pt x="8775" y="41186"/>
                    <a:pt x="6375" y="41719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7" name="Freeform 12037"/>
            <p:cNvSpPr/>
            <p:nvPr/>
          </p:nvSpPr>
          <p:spPr>
            <a:xfrm>
              <a:off x="7424081" y="292622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356" h="43548">
                  <a:moveTo>
                    <a:pt x="5981" y="0"/>
                  </a:moveTo>
                  <a:lnTo>
                    <a:pt x="12356" y="41186"/>
                  </a:lnTo>
                  <a:lnTo>
                    <a:pt x="6374" y="43548"/>
                  </a:lnTo>
                  <a:lnTo>
                    <a:pt x="0" y="2362"/>
                  </a:lnTo>
                  <a:close/>
                  <a:moveTo>
                    <a:pt x="5981" y="0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8" name="Freeform 12038"/>
            <p:cNvSpPr/>
            <p:nvPr/>
          </p:nvSpPr>
          <p:spPr>
            <a:xfrm>
              <a:off x="7425527" y="292963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356" h="43535">
                  <a:moveTo>
                    <a:pt x="5981" y="0"/>
                  </a:moveTo>
                  <a:lnTo>
                    <a:pt x="12356" y="41186"/>
                  </a:lnTo>
                  <a:lnTo>
                    <a:pt x="6400" y="43535"/>
                  </a:lnTo>
                  <a:lnTo>
                    <a:pt x="0" y="2349"/>
                  </a:lnTo>
                  <a:close/>
                  <a:moveTo>
                    <a:pt x="5981" y="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9" name="Freeform 12039"/>
            <p:cNvSpPr/>
            <p:nvPr/>
          </p:nvSpPr>
          <p:spPr>
            <a:xfrm>
              <a:off x="7430063" y="292601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029" h="42785">
                  <a:moveTo>
                    <a:pt x="2654" y="1612"/>
                  </a:moveTo>
                  <a:lnTo>
                    <a:pt x="9029" y="42785"/>
                  </a:lnTo>
                  <a:cubicBezTo>
                    <a:pt x="9004" y="42658"/>
                    <a:pt x="8991" y="42518"/>
                    <a:pt x="8927" y="42404"/>
                  </a:cubicBezTo>
                  <a:cubicBezTo>
                    <a:pt x="8711" y="41909"/>
                    <a:pt x="8330" y="41553"/>
                    <a:pt x="7886" y="41363"/>
                  </a:cubicBezTo>
                  <a:cubicBezTo>
                    <a:pt x="7429" y="41210"/>
                    <a:pt x="6870" y="41197"/>
                    <a:pt x="6387" y="41401"/>
                  </a:cubicBezTo>
                  <a:lnTo>
                    <a:pt x="0" y="228"/>
                  </a:lnTo>
                  <a:cubicBezTo>
                    <a:pt x="495" y="0"/>
                    <a:pt x="1029" y="0"/>
                    <a:pt x="1486" y="190"/>
                  </a:cubicBezTo>
                  <a:cubicBezTo>
                    <a:pt x="1943" y="355"/>
                    <a:pt x="2337" y="711"/>
                    <a:pt x="2528" y="1193"/>
                  </a:cubicBezTo>
                  <a:cubicBezTo>
                    <a:pt x="2591" y="1346"/>
                    <a:pt x="2642" y="1460"/>
                    <a:pt x="2654" y="1612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0" name="Freeform 12040"/>
            <p:cNvSpPr/>
            <p:nvPr/>
          </p:nvSpPr>
          <p:spPr>
            <a:xfrm>
              <a:off x="7431511" y="292762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21" h="43205">
                  <a:moveTo>
                    <a:pt x="1206" y="0"/>
                  </a:moveTo>
                  <a:lnTo>
                    <a:pt x="7581" y="41173"/>
                  </a:lnTo>
                  <a:cubicBezTo>
                    <a:pt x="7721" y="41986"/>
                    <a:pt x="7238" y="42837"/>
                    <a:pt x="6387" y="43205"/>
                  </a:cubicBezTo>
                  <a:lnTo>
                    <a:pt x="0" y="1993"/>
                  </a:lnTo>
                  <a:cubicBezTo>
                    <a:pt x="864" y="1625"/>
                    <a:pt x="1345" y="812"/>
                    <a:pt x="1206" y="0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1" name="Freeform 12041"/>
            <p:cNvSpPr/>
            <p:nvPr/>
          </p:nvSpPr>
          <p:spPr>
            <a:xfrm>
              <a:off x="7429213" y="2935317"/>
              <a:ext cx="45719" cy="46316"/>
            </a:xfrm>
            <a:custGeom>
              <a:avLst/>
              <a:gdLst/>
              <a:ahLst/>
              <a:cxnLst/>
              <a:rect l="0" t="0" r="0" b="0"/>
              <a:pathLst>
                <a:path w="11366" h="46634">
                  <a:moveTo>
                    <a:pt x="6375" y="46634"/>
                  </a:moveTo>
                  <a:cubicBezTo>
                    <a:pt x="4255" y="32906"/>
                    <a:pt x="2134" y="19177"/>
                    <a:pt x="0" y="5448"/>
                  </a:cubicBezTo>
                  <a:cubicBezTo>
                    <a:pt x="2159" y="4204"/>
                    <a:pt x="3937" y="2337"/>
                    <a:pt x="5004" y="0"/>
                  </a:cubicBezTo>
                  <a:cubicBezTo>
                    <a:pt x="5220" y="1435"/>
                    <a:pt x="5512" y="3340"/>
                    <a:pt x="5753" y="4788"/>
                  </a:cubicBezTo>
                  <a:cubicBezTo>
                    <a:pt x="5969" y="6325"/>
                    <a:pt x="6287" y="8369"/>
                    <a:pt x="6540" y="9893"/>
                  </a:cubicBezTo>
                  <a:cubicBezTo>
                    <a:pt x="6781" y="11481"/>
                    <a:pt x="7111" y="13602"/>
                    <a:pt x="7352" y="15189"/>
                  </a:cubicBezTo>
                  <a:cubicBezTo>
                    <a:pt x="7606" y="16802"/>
                    <a:pt x="7937" y="18948"/>
                    <a:pt x="8191" y="20587"/>
                  </a:cubicBezTo>
                  <a:cubicBezTo>
                    <a:pt x="8432" y="22187"/>
                    <a:pt x="8762" y="24346"/>
                    <a:pt x="9029" y="25984"/>
                  </a:cubicBezTo>
                  <a:cubicBezTo>
                    <a:pt x="9270" y="27559"/>
                    <a:pt x="9600" y="29680"/>
                    <a:pt x="9842" y="31255"/>
                  </a:cubicBezTo>
                  <a:cubicBezTo>
                    <a:pt x="10096" y="32791"/>
                    <a:pt x="10400" y="34836"/>
                    <a:pt x="10629" y="36360"/>
                  </a:cubicBezTo>
                  <a:cubicBezTo>
                    <a:pt x="10870" y="37795"/>
                    <a:pt x="11162" y="39726"/>
                    <a:pt x="11366" y="41173"/>
                  </a:cubicBezTo>
                  <a:cubicBezTo>
                    <a:pt x="10312" y="43536"/>
                    <a:pt x="8521" y="45377"/>
                    <a:pt x="6375" y="46634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2" name="Freeform 12042"/>
            <p:cNvSpPr/>
            <p:nvPr/>
          </p:nvSpPr>
          <p:spPr>
            <a:xfrm>
              <a:off x="7425542" y="2931961"/>
              <a:ext cx="45719" cy="46467"/>
            </a:xfrm>
            <a:custGeom>
              <a:avLst/>
              <a:gdLst/>
              <a:ahLst/>
              <a:cxnLst/>
              <a:rect l="0" t="0" r="0" b="0"/>
              <a:pathLst>
                <a:path w="8762" h="46786">
                  <a:moveTo>
                    <a:pt x="2387" y="5600"/>
                  </a:moveTo>
                  <a:lnTo>
                    <a:pt x="8762" y="46786"/>
                  </a:lnTo>
                  <a:lnTo>
                    <a:pt x="6374" y="41210"/>
                  </a:lnTo>
                  <a:lnTo>
                    <a:pt x="0" y="0"/>
                  </a:lnTo>
                  <a:close/>
                  <a:moveTo>
                    <a:pt x="2387" y="5600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3" name="Freeform 12043"/>
            <p:cNvSpPr/>
            <p:nvPr/>
          </p:nvSpPr>
          <p:spPr>
            <a:xfrm>
              <a:off x="7427923" y="293755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01" h="41579">
                  <a:moveTo>
                    <a:pt x="126" y="406"/>
                  </a:moveTo>
                  <a:lnTo>
                    <a:pt x="6501" y="41579"/>
                  </a:lnTo>
                  <a:cubicBezTo>
                    <a:pt x="6476" y="41452"/>
                    <a:pt x="6463" y="41312"/>
                    <a:pt x="6399" y="41198"/>
                  </a:cubicBezTo>
                  <a:lnTo>
                    <a:pt x="0" y="0"/>
                  </a:lnTo>
                  <a:cubicBezTo>
                    <a:pt x="63" y="140"/>
                    <a:pt x="101" y="254"/>
                    <a:pt x="126" y="40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4" name="Freeform 12044"/>
            <p:cNvSpPr/>
            <p:nvPr/>
          </p:nvSpPr>
          <p:spPr>
            <a:xfrm>
              <a:off x="7426843" y="293796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21" h="43205">
                  <a:moveTo>
                    <a:pt x="1206" y="0"/>
                  </a:moveTo>
                  <a:lnTo>
                    <a:pt x="7581" y="41173"/>
                  </a:lnTo>
                  <a:cubicBezTo>
                    <a:pt x="7721" y="41986"/>
                    <a:pt x="7225" y="42875"/>
                    <a:pt x="6400" y="43205"/>
                  </a:cubicBezTo>
                  <a:lnTo>
                    <a:pt x="0" y="2006"/>
                  </a:lnTo>
                  <a:cubicBezTo>
                    <a:pt x="838" y="1676"/>
                    <a:pt x="1345" y="812"/>
                    <a:pt x="1206" y="0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5" name="Freeform 12045"/>
            <p:cNvSpPr/>
            <p:nvPr/>
          </p:nvSpPr>
          <p:spPr>
            <a:xfrm>
              <a:off x="7427880" y="29407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08" h="41833">
                  <a:moveTo>
                    <a:pt x="7708" y="41186"/>
                  </a:moveTo>
                  <a:cubicBezTo>
                    <a:pt x="7277" y="41414"/>
                    <a:pt x="6832" y="41643"/>
                    <a:pt x="6400" y="41833"/>
                  </a:cubicBezTo>
                  <a:cubicBezTo>
                    <a:pt x="4267" y="28106"/>
                    <a:pt x="2133" y="14390"/>
                    <a:pt x="0" y="661"/>
                  </a:cubicBezTo>
                  <a:cubicBezTo>
                    <a:pt x="457" y="445"/>
                    <a:pt x="914" y="242"/>
                    <a:pt x="1333" y="0"/>
                  </a:cubicBezTo>
                  <a:cubicBezTo>
                    <a:pt x="3467" y="13729"/>
                    <a:pt x="5588" y="27458"/>
                    <a:pt x="7708" y="4118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6" name="Freeform 12046"/>
            <p:cNvSpPr/>
            <p:nvPr/>
          </p:nvSpPr>
          <p:spPr>
            <a:xfrm>
              <a:off x="7433395" y="29211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073" h="41884">
                  <a:moveTo>
                    <a:pt x="7073" y="41884"/>
                  </a:moveTo>
                  <a:cubicBezTo>
                    <a:pt x="6870" y="41656"/>
                    <a:pt x="6616" y="41402"/>
                    <a:pt x="6375" y="41186"/>
                  </a:cubicBezTo>
                  <a:cubicBezTo>
                    <a:pt x="4267" y="27457"/>
                    <a:pt x="2133" y="13729"/>
                    <a:pt x="0" y="0"/>
                  </a:cubicBezTo>
                  <a:cubicBezTo>
                    <a:pt x="228" y="229"/>
                    <a:pt x="470" y="444"/>
                    <a:pt x="698" y="711"/>
                  </a:cubicBezTo>
                  <a:cubicBezTo>
                    <a:pt x="2819" y="14440"/>
                    <a:pt x="4953" y="28168"/>
                    <a:pt x="7073" y="41884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7" name="Freeform 12047"/>
            <p:cNvSpPr/>
            <p:nvPr/>
          </p:nvSpPr>
          <p:spPr>
            <a:xfrm>
              <a:off x="7433415" y="292486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857" h="41973">
                  <a:moveTo>
                    <a:pt x="6375" y="41186"/>
                  </a:moveTo>
                  <a:cubicBezTo>
                    <a:pt x="6337" y="41060"/>
                    <a:pt x="6337" y="40920"/>
                    <a:pt x="6312" y="40780"/>
                  </a:cubicBezTo>
                  <a:cubicBezTo>
                    <a:pt x="6172" y="39790"/>
                    <a:pt x="5995" y="38786"/>
                    <a:pt x="5829" y="37770"/>
                  </a:cubicBezTo>
                  <a:cubicBezTo>
                    <a:pt x="5664" y="36640"/>
                    <a:pt x="5486" y="35497"/>
                    <a:pt x="5309" y="34367"/>
                  </a:cubicBezTo>
                  <a:cubicBezTo>
                    <a:pt x="3543" y="22898"/>
                    <a:pt x="1778" y="11456"/>
                    <a:pt x="0" y="0"/>
                  </a:cubicBezTo>
                  <a:cubicBezTo>
                    <a:pt x="152" y="254"/>
                    <a:pt x="330" y="496"/>
                    <a:pt x="457" y="775"/>
                  </a:cubicBezTo>
                  <a:cubicBezTo>
                    <a:pt x="686" y="2210"/>
                    <a:pt x="978" y="4141"/>
                    <a:pt x="1194" y="5588"/>
                  </a:cubicBezTo>
                  <a:cubicBezTo>
                    <a:pt x="1448" y="7125"/>
                    <a:pt x="1765" y="9157"/>
                    <a:pt x="1994" y="10681"/>
                  </a:cubicBezTo>
                  <a:cubicBezTo>
                    <a:pt x="2235" y="12281"/>
                    <a:pt x="2565" y="14390"/>
                    <a:pt x="2819" y="15977"/>
                  </a:cubicBezTo>
                  <a:cubicBezTo>
                    <a:pt x="3061" y="17603"/>
                    <a:pt x="3404" y="19749"/>
                    <a:pt x="3658" y="21375"/>
                  </a:cubicBezTo>
                  <a:cubicBezTo>
                    <a:pt x="3912" y="22987"/>
                    <a:pt x="4242" y="25134"/>
                    <a:pt x="4483" y="26759"/>
                  </a:cubicBezTo>
                  <a:cubicBezTo>
                    <a:pt x="4737" y="28334"/>
                    <a:pt x="5067" y="30468"/>
                    <a:pt x="5309" y="32042"/>
                  </a:cubicBezTo>
                  <a:cubicBezTo>
                    <a:pt x="5537" y="33592"/>
                    <a:pt x="5855" y="35611"/>
                    <a:pt x="6109" y="37148"/>
                  </a:cubicBezTo>
                  <a:cubicBezTo>
                    <a:pt x="6312" y="38596"/>
                    <a:pt x="6603" y="40526"/>
                    <a:pt x="6857" y="41973"/>
                  </a:cubicBezTo>
                  <a:cubicBezTo>
                    <a:pt x="6692" y="41706"/>
                    <a:pt x="6552" y="41427"/>
                    <a:pt x="6375" y="41186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8" name="Freeform 12048"/>
            <p:cNvSpPr/>
            <p:nvPr/>
          </p:nvSpPr>
          <p:spPr>
            <a:xfrm>
              <a:off x="7431860" y="2936117"/>
              <a:ext cx="45719" cy="46530"/>
            </a:xfrm>
            <a:custGeom>
              <a:avLst/>
              <a:gdLst/>
              <a:ahLst/>
              <a:cxnLst/>
              <a:rect l="0" t="0" r="0" b="0"/>
              <a:pathLst>
                <a:path w="10985" h="46849">
                  <a:moveTo>
                    <a:pt x="10947" y="41236"/>
                  </a:moveTo>
                  <a:cubicBezTo>
                    <a:pt x="9932" y="43522"/>
                    <a:pt x="8319" y="45401"/>
                    <a:pt x="6401" y="46849"/>
                  </a:cubicBezTo>
                  <a:cubicBezTo>
                    <a:pt x="4255" y="33109"/>
                    <a:pt x="2121" y="19380"/>
                    <a:pt x="0" y="5651"/>
                  </a:cubicBezTo>
                  <a:cubicBezTo>
                    <a:pt x="1943" y="4229"/>
                    <a:pt x="3531" y="2324"/>
                    <a:pt x="4572" y="50"/>
                  </a:cubicBezTo>
                  <a:lnTo>
                    <a:pt x="4597" y="0"/>
                  </a:lnTo>
                  <a:cubicBezTo>
                    <a:pt x="6731" y="13741"/>
                    <a:pt x="8852" y="27470"/>
                    <a:pt x="10985" y="41186"/>
                  </a:cubicBezTo>
                  <a:cubicBezTo>
                    <a:pt x="10959" y="41198"/>
                    <a:pt x="10959" y="41211"/>
                    <a:pt x="10947" y="41236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9" name="Freeform 12049"/>
            <p:cNvSpPr/>
            <p:nvPr/>
          </p:nvSpPr>
          <p:spPr>
            <a:xfrm>
              <a:off x="7431792" y="294177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51" h="41236">
                  <a:moveTo>
                    <a:pt x="6451" y="41173"/>
                  </a:moveTo>
                  <a:cubicBezTo>
                    <a:pt x="6426" y="41211"/>
                    <a:pt x="6401" y="41223"/>
                    <a:pt x="6375" y="41236"/>
                  </a:cubicBezTo>
                  <a:cubicBezTo>
                    <a:pt x="4242" y="27521"/>
                    <a:pt x="2121" y="13792"/>
                    <a:pt x="0" y="38"/>
                  </a:cubicBezTo>
                  <a:lnTo>
                    <a:pt x="76" y="0"/>
                  </a:lnTo>
                  <a:cubicBezTo>
                    <a:pt x="292" y="1448"/>
                    <a:pt x="597" y="3353"/>
                    <a:pt x="825" y="4801"/>
                  </a:cubicBezTo>
                  <a:cubicBezTo>
                    <a:pt x="1067" y="6325"/>
                    <a:pt x="1371" y="8369"/>
                    <a:pt x="1600" y="9893"/>
                  </a:cubicBezTo>
                  <a:cubicBezTo>
                    <a:pt x="1867" y="11494"/>
                    <a:pt x="2184" y="13602"/>
                    <a:pt x="2426" y="15202"/>
                  </a:cubicBezTo>
                  <a:cubicBezTo>
                    <a:pt x="2680" y="16815"/>
                    <a:pt x="3010" y="18961"/>
                    <a:pt x="3276" y="20599"/>
                  </a:cubicBezTo>
                  <a:cubicBezTo>
                    <a:pt x="3505" y="22200"/>
                    <a:pt x="3835" y="24359"/>
                    <a:pt x="4089" y="25984"/>
                  </a:cubicBezTo>
                  <a:cubicBezTo>
                    <a:pt x="4356" y="27572"/>
                    <a:pt x="4673" y="29693"/>
                    <a:pt x="4915" y="31255"/>
                  </a:cubicBezTo>
                  <a:cubicBezTo>
                    <a:pt x="5169" y="32791"/>
                    <a:pt x="5474" y="34823"/>
                    <a:pt x="5702" y="36360"/>
                  </a:cubicBezTo>
                  <a:cubicBezTo>
                    <a:pt x="5931" y="37808"/>
                    <a:pt x="6248" y="39751"/>
                    <a:pt x="6451" y="41173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0" name="Freeform 12050"/>
            <p:cNvSpPr/>
            <p:nvPr/>
          </p:nvSpPr>
          <p:spPr>
            <a:xfrm>
              <a:off x="7431092" y="294183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073" h="41668">
                  <a:moveTo>
                    <a:pt x="7073" y="41186"/>
                  </a:moveTo>
                  <a:cubicBezTo>
                    <a:pt x="6858" y="41363"/>
                    <a:pt x="6616" y="41503"/>
                    <a:pt x="6400" y="41668"/>
                  </a:cubicBezTo>
                  <a:cubicBezTo>
                    <a:pt x="4267" y="27940"/>
                    <a:pt x="2133" y="14186"/>
                    <a:pt x="0" y="458"/>
                  </a:cubicBezTo>
                  <a:cubicBezTo>
                    <a:pt x="241" y="331"/>
                    <a:pt x="457" y="153"/>
                    <a:pt x="698" y="0"/>
                  </a:cubicBezTo>
                  <a:lnTo>
                    <a:pt x="7073" y="41186"/>
                  </a:ln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1" name="Freeform 12051"/>
            <p:cNvSpPr/>
            <p:nvPr/>
          </p:nvSpPr>
          <p:spPr>
            <a:xfrm>
              <a:off x="7428459" y="294228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029" h="42570">
                  <a:moveTo>
                    <a:pt x="6375" y="42570"/>
                  </a:moveTo>
                  <a:lnTo>
                    <a:pt x="0" y="1384"/>
                  </a:lnTo>
                  <a:cubicBezTo>
                    <a:pt x="914" y="1029"/>
                    <a:pt x="1816" y="559"/>
                    <a:pt x="2629" y="0"/>
                  </a:cubicBezTo>
                  <a:cubicBezTo>
                    <a:pt x="2870" y="1448"/>
                    <a:pt x="3162" y="3378"/>
                    <a:pt x="3378" y="4813"/>
                  </a:cubicBezTo>
                  <a:cubicBezTo>
                    <a:pt x="3632" y="6363"/>
                    <a:pt x="3950" y="8382"/>
                    <a:pt x="4178" y="9932"/>
                  </a:cubicBezTo>
                  <a:cubicBezTo>
                    <a:pt x="4420" y="11519"/>
                    <a:pt x="4750" y="13640"/>
                    <a:pt x="5004" y="15215"/>
                  </a:cubicBezTo>
                  <a:cubicBezTo>
                    <a:pt x="5245" y="16840"/>
                    <a:pt x="5575" y="18999"/>
                    <a:pt x="5829" y="20612"/>
                  </a:cubicBezTo>
                  <a:cubicBezTo>
                    <a:pt x="6083" y="22225"/>
                    <a:pt x="6413" y="24384"/>
                    <a:pt x="6667" y="26010"/>
                  </a:cubicBezTo>
                  <a:cubicBezTo>
                    <a:pt x="6908" y="27585"/>
                    <a:pt x="7251" y="29693"/>
                    <a:pt x="7479" y="31293"/>
                  </a:cubicBezTo>
                  <a:cubicBezTo>
                    <a:pt x="7721" y="32830"/>
                    <a:pt x="8025" y="34862"/>
                    <a:pt x="8280" y="36398"/>
                  </a:cubicBezTo>
                  <a:cubicBezTo>
                    <a:pt x="8495" y="37833"/>
                    <a:pt x="8787" y="39764"/>
                    <a:pt x="9029" y="41212"/>
                  </a:cubicBezTo>
                  <a:cubicBezTo>
                    <a:pt x="8191" y="41732"/>
                    <a:pt x="7289" y="42202"/>
                    <a:pt x="6375" y="42570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2" name="Freeform 12052"/>
            <p:cNvSpPr/>
            <p:nvPr/>
          </p:nvSpPr>
          <p:spPr>
            <a:xfrm>
              <a:off x="7428398" y="294367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38" h="41198">
                  <a:moveTo>
                    <a:pt x="6375" y="41198"/>
                  </a:moveTo>
                  <a:cubicBezTo>
                    <a:pt x="4255" y="27482"/>
                    <a:pt x="2134" y="13754"/>
                    <a:pt x="0" y="12"/>
                  </a:cubicBezTo>
                  <a:cubicBezTo>
                    <a:pt x="25" y="12"/>
                    <a:pt x="25" y="12"/>
                    <a:pt x="51" y="0"/>
                  </a:cubicBezTo>
                  <a:cubicBezTo>
                    <a:pt x="165" y="724"/>
                    <a:pt x="318" y="1689"/>
                    <a:pt x="419" y="2413"/>
                  </a:cubicBezTo>
                  <a:cubicBezTo>
                    <a:pt x="546" y="3175"/>
                    <a:pt x="711" y="4191"/>
                    <a:pt x="813" y="4965"/>
                  </a:cubicBezTo>
                  <a:cubicBezTo>
                    <a:pt x="940" y="5766"/>
                    <a:pt x="1118" y="6820"/>
                    <a:pt x="1232" y="7620"/>
                  </a:cubicBezTo>
                  <a:cubicBezTo>
                    <a:pt x="1346" y="8420"/>
                    <a:pt x="1524" y="9499"/>
                    <a:pt x="1651" y="10312"/>
                  </a:cubicBezTo>
                  <a:cubicBezTo>
                    <a:pt x="1791" y="11138"/>
                    <a:pt x="1931" y="12217"/>
                    <a:pt x="2070" y="13030"/>
                  </a:cubicBezTo>
                  <a:cubicBezTo>
                    <a:pt x="2210" y="13817"/>
                    <a:pt x="2350" y="14897"/>
                    <a:pt x="2489" y="15672"/>
                  </a:cubicBezTo>
                  <a:cubicBezTo>
                    <a:pt x="2604" y="16433"/>
                    <a:pt x="2756" y="17462"/>
                    <a:pt x="2883" y="18224"/>
                  </a:cubicBezTo>
                  <a:cubicBezTo>
                    <a:pt x="2985" y="18948"/>
                    <a:pt x="3137" y="19939"/>
                    <a:pt x="3264" y="20650"/>
                  </a:cubicBezTo>
                  <a:cubicBezTo>
                    <a:pt x="3353" y="21374"/>
                    <a:pt x="3505" y="22314"/>
                    <a:pt x="3632" y="23038"/>
                  </a:cubicBezTo>
                  <a:cubicBezTo>
                    <a:pt x="3734" y="23812"/>
                    <a:pt x="3899" y="24816"/>
                    <a:pt x="4013" y="25577"/>
                  </a:cubicBezTo>
                  <a:cubicBezTo>
                    <a:pt x="4140" y="26378"/>
                    <a:pt x="4318" y="27432"/>
                    <a:pt x="4420" y="28232"/>
                  </a:cubicBezTo>
                  <a:cubicBezTo>
                    <a:pt x="4547" y="29032"/>
                    <a:pt x="4725" y="30111"/>
                    <a:pt x="4839" y="30911"/>
                  </a:cubicBezTo>
                  <a:cubicBezTo>
                    <a:pt x="4966" y="31724"/>
                    <a:pt x="5131" y="32791"/>
                    <a:pt x="5258" y="33604"/>
                  </a:cubicBezTo>
                  <a:cubicBezTo>
                    <a:pt x="5398" y="34404"/>
                    <a:pt x="5537" y="35458"/>
                    <a:pt x="5664" y="36246"/>
                  </a:cubicBezTo>
                  <a:cubicBezTo>
                    <a:pt x="5791" y="37007"/>
                    <a:pt x="5944" y="38036"/>
                    <a:pt x="6058" y="38786"/>
                  </a:cubicBezTo>
                  <a:cubicBezTo>
                    <a:pt x="6185" y="39509"/>
                    <a:pt x="6312" y="40462"/>
                    <a:pt x="6438" y="41173"/>
                  </a:cubicBezTo>
                  <a:close/>
                  <a:moveTo>
                    <a:pt x="6375" y="41198"/>
                  </a:move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3" name="Picture 12053"/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09375" y="2943689"/>
              <a:ext cx="47457" cy="45719"/>
            </a:xfrm>
            <a:prstGeom prst="rect">
              <a:avLst/>
            </a:prstGeom>
            <a:noFill/>
          </p:spPr>
        </p:pic>
        <p:sp>
          <p:nvSpPr>
            <p:cNvPr id="514" name="Freeform 12054"/>
            <p:cNvSpPr/>
            <p:nvPr/>
          </p:nvSpPr>
          <p:spPr>
            <a:xfrm>
              <a:off x="7417536" y="291824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52" h="41249">
                  <a:moveTo>
                    <a:pt x="1536" y="9969"/>
                  </a:moveTo>
                  <a:cubicBezTo>
                    <a:pt x="1016" y="6668"/>
                    <a:pt x="521" y="3353"/>
                    <a:pt x="0" y="51"/>
                  </a:cubicBezTo>
                  <a:cubicBezTo>
                    <a:pt x="51" y="25"/>
                    <a:pt x="114" y="0"/>
                    <a:pt x="178" y="0"/>
                  </a:cubicBezTo>
                  <a:cubicBezTo>
                    <a:pt x="393" y="1435"/>
                    <a:pt x="698" y="3353"/>
                    <a:pt x="927" y="4801"/>
                  </a:cubicBezTo>
                  <a:cubicBezTo>
                    <a:pt x="1156" y="6337"/>
                    <a:pt x="1473" y="8369"/>
                    <a:pt x="1713" y="9906"/>
                  </a:cubicBezTo>
                  <a:cubicBezTo>
                    <a:pt x="1967" y="11492"/>
                    <a:pt x="2272" y="13613"/>
                    <a:pt x="2513" y="15201"/>
                  </a:cubicBezTo>
                  <a:cubicBezTo>
                    <a:pt x="2793" y="16814"/>
                    <a:pt x="3123" y="18960"/>
                    <a:pt x="3364" y="20586"/>
                  </a:cubicBezTo>
                  <a:cubicBezTo>
                    <a:pt x="3606" y="22199"/>
                    <a:pt x="3936" y="24345"/>
                    <a:pt x="4202" y="25970"/>
                  </a:cubicBezTo>
                  <a:cubicBezTo>
                    <a:pt x="4444" y="27558"/>
                    <a:pt x="4761" y="29679"/>
                    <a:pt x="5003" y="31254"/>
                  </a:cubicBezTo>
                  <a:cubicBezTo>
                    <a:pt x="5257" y="32803"/>
                    <a:pt x="5587" y="34835"/>
                    <a:pt x="5803" y="36359"/>
                  </a:cubicBezTo>
                  <a:cubicBezTo>
                    <a:pt x="6044" y="37807"/>
                    <a:pt x="6336" y="39737"/>
                    <a:pt x="6552" y="41185"/>
                  </a:cubicBezTo>
                  <a:cubicBezTo>
                    <a:pt x="6488" y="41211"/>
                    <a:pt x="6438" y="41223"/>
                    <a:pt x="6387" y="41249"/>
                  </a:cubicBezTo>
                  <a:cubicBezTo>
                    <a:pt x="4761" y="30822"/>
                    <a:pt x="3161" y="20382"/>
                    <a:pt x="1536" y="9969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5" name="Freeform 12055"/>
            <p:cNvSpPr/>
            <p:nvPr/>
          </p:nvSpPr>
          <p:spPr>
            <a:xfrm>
              <a:off x="7416798" y="291983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969" h="42569">
                  <a:moveTo>
                    <a:pt x="9969" y="41173"/>
                  </a:moveTo>
                  <a:cubicBezTo>
                    <a:pt x="8699" y="41452"/>
                    <a:pt x="7493" y="41934"/>
                    <a:pt x="6363" y="42569"/>
                  </a:cubicBezTo>
                  <a:cubicBezTo>
                    <a:pt x="4255" y="28842"/>
                    <a:pt x="2121" y="15126"/>
                    <a:pt x="0" y="1384"/>
                  </a:cubicBezTo>
                  <a:cubicBezTo>
                    <a:pt x="1105" y="737"/>
                    <a:pt x="2324" y="279"/>
                    <a:pt x="3594" y="0"/>
                  </a:cubicBezTo>
                  <a:cubicBezTo>
                    <a:pt x="3721" y="864"/>
                    <a:pt x="3924" y="2032"/>
                    <a:pt x="4039" y="2908"/>
                  </a:cubicBezTo>
                  <a:cubicBezTo>
                    <a:pt x="4191" y="3848"/>
                    <a:pt x="4369" y="5080"/>
                    <a:pt x="4521" y="6020"/>
                  </a:cubicBezTo>
                  <a:cubicBezTo>
                    <a:pt x="4686" y="6960"/>
                    <a:pt x="4864" y="8268"/>
                    <a:pt x="5029" y="9220"/>
                  </a:cubicBezTo>
                  <a:cubicBezTo>
                    <a:pt x="5169" y="10198"/>
                    <a:pt x="5385" y="11532"/>
                    <a:pt x="5525" y="12497"/>
                  </a:cubicBezTo>
                  <a:cubicBezTo>
                    <a:pt x="5690" y="13475"/>
                    <a:pt x="5880" y="14796"/>
                    <a:pt x="6045" y="15761"/>
                  </a:cubicBezTo>
                  <a:cubicBezTo>
                    <a:pt x="6185" y="16726"/>
                    <a:pt x="6388" y="18034"/>
                    <a:pt x="6528" y="18987"/>
                  </a:cubicBezTo>
                  <a:cubicBezTo>
                    <a:pt x="6680" y="19926"/>
                    <a:pt x="6883" y="21158"/>
                    <a:pt x="7010" y="22098"/>
                  </a:cubicBezTo>
                  <a:cubicBezTo>
                    <a:pt x="7163" y="22949"/>
                    <a:pt x="7328" y="24130"/>
                    <a:pt x="7468" y="25019"/>
                  </a:cubicBezTo>
                  <a:cubicBezTo>
                    <a:pt x="7569" y="25565"/>
                    <a:pt x="7671" y="26327"/>
                    <a:pt x="7760" y="26886"/>
                  </a:cubicBezTo>
                  <a:cubicBezTo>
                    <a:pt x="7861" y="27508"/>
                    <a:pt x="7976" y="28296"/>
                    <a:pt x="8064" y="28905"/>
                  </a:cubicBezTo>
                  <a:cubicBezTo>
                    <a:pt x="8166" y="29515"/>
                    <a:pt x="8306" y="30366"/>
                    <a:pt x="8382" y="30975"/>
                  </a:cubicBezTo>
                  <a:cubicBezTo>
                    <a:pt x="8484" y="31610"/>
                    <a:pt x="8623" y="32449"/>
                    <a:pt x="8712" y="33084"/>
                  </a:cubicBezTo>
                  <a:cubicBezTo>
                    <a:pt x="8814" y="33744"/>
                    <a:pt x="8954" y="34570"/>
                    <a:pt x="9055" y="35205"/>
                  </a:cubicBezTo>
                  <a:cubicBezTo>
                    <a:pt x="9144" y="35840"/>
                    <a:pt x="9271" y="36652"/>
                    <a:pt x="9373" y="37287"/>
                  </a:cubicBezTo>
                  <a:cubicBezTo>
                    <a:pt x="9462" y="37884"/>
                    <a:pt x="9589" y="38697"/>
                    <a:pt x="9690" y="39281"/>
                  </a:cubicBezTo>
                  <a:cubicBezTo>
                    <a:pt x="9779" y="39865"/>
                    <a:pt x="9881" y="40627"/>
                    <a:pt x="9969" y="41173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6" name="Freeform 12056"/>
            <p:cNvSpPr/>
            <p:nvPr/>
          </p:nvSpPr>
          <p:spPr>
            <a:xfrm>
              <a:off x="7418054" y="2924417"/>
              <a:ext cx="45719" cy="46454"/>
            </a:xfrm>
            <a:custGeom>
              <a:avLst/>
              <a:gdLst/>
              <a:ahLst/>
              <a:cxnLst/>
              <a:rect l="0" t="0" r="0" b="0"/>
              <a:pathLst>
                <a:path w="8762" h="46773">
                  <a:moveTo>
                    <a:pt x="2387" y="5587"/>
                  </a:moveTo>
                  <a:lnTo>
                    <a:pt x="8762" y="46773"/>
                  </a:lnTo>
                  <a:lnTo>
                    <a:pt x="6374" y="41210"/>
                  </a:lnTo>
                  <a:lnTo>
                    <a:pt x="0" y="0"/>
                  </a:lnTo>
                  <a:close/>
                  <a:moveTo>
                    <a:pt x="2387" y="5587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7" name="Freeform 12057"/>
            <p:cNvSpPr/>
            <p:nvPr/>
          </p:nvSpPr>
          <p:spPr>
            <a:xfrm>
              <a:off x="7414200" y="29183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8597" h="43001">
                  <a:moveTo>
                    <a:pt x="2578" y="2895"/>
                  </a:moveTo>
                  <a:cubicBezTo>
                    <a:pt x="2946" y="2692"/>
                    <a:pt x="3314" y="2489"/>
                    <a:pt x="3695" y="2337"/>
                  </a:cubicBezTo>
                  <a:cubicBezTo>
                    <a:pt x="3644" y="2032"/>
                    <a:pt x="3606" y="1740"/>
                    <a:pt x="3555" y="1460"/>
                  </a:cubicBezTo>
                  <a:cubicBezTo>
                    <a:pt x="3543" y="1359"/>
                    <a:pt x="3530" y="1257"/>
                    <a:pt x="3505" y="1168"/>
                  </a:cubicBezTo>
                  <a:cubicBezTo>
                    <a:pt x="3479" y="978"/>
                    <a:pt x="3467" y="749"/>
                    <a:pt x="3441" y="559"/>
                  </a:cubicBezTo>
                  <a:cubicBezTo>
                    <a:pt x="3416" y="495"/>
                    <a:pt x="3403" y="368"/>
                    <a:pt x="3390" y="279"/>
                  </a:cubicBezTo>
                  <a:cubicBezTo>
                    <a:pt x="3378" y="190"/>
                    <a:pt x="3352" y="89"/>
                    <a:pt x="3339" y="0"/>
                  </a:cubicBezTo>
                  <a:cubicBezTo>
                    <a:pt x="2147" y="470"/>
                    <a:pt x="1029" y="1079"/>
                    <a:pt x="0" y="1829"/>
                  </a:cubicBezTo>
                  <a:cubicBezTo>
                    <a:pt x="2121" y="15544"/>
                    <a:pt x="4254" y="29272"/>
                    <a:pt x="6375" y="43001"/>
                  </a:cubicBezTo>
                  <a:cubicBezTo>
                    <a:pt x="7086" y="42506"/>
                    <a:pt x="7835" y="42074"/>
                    <a:pt x="8597" y="41693"/>
                  </a:cubicBezTo>
                  <a:cubicBezTo>
                    <a:pt x="6591" y="28764"/>
                    <a:pt x="4584" y="15810"/>
                    <a:pt x="2578" y="2895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8" name="Freeform 12058"/>
            <p:cNvSpPr/>
            <p:nvPr/>
          </p:nvSpPr>
          <p:spPr>
            <a:xfrm>
              <a:off x="7413412" y="292014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174" h="41782">
                  <a:moveTo>
                    <a:pt x="3314" y="21958"/>
                  </a:moveTo>
                  <a:cubicBezTo>
                    <a:pt x="2210" y="14846"/>
                    <a:pt x="1105" y="7722"/>
                    <a:pt x="0" y="610"/>
                  </a:cubicBezTo>
                  <a:cubicBezTo>
                    <a:pt x="254" y="381"/>
                    <a:pt x="533" y="178"/>
                    <a:pt x="787" y="0"/>
                  </a:cubicBezTo>
                  <a:cubicBezTo>
                    <a:pt x="2908" y="13729"/>
                    <a:pt x="5041" y="27457"/>
                    <a:pt x="7174" y="41173"/>
                  </a:cubicBezTo>
                  <a:cubicBezTo>
                    <a:pt x="6895" y="41363"/>
                    <a:pt x="6654" y="41592"/>
                    <a:pt x="6400" y="41782"/>
                  </a:cubicBezTo>
                  <a:cubicBezTo>
                    <a:pt x="5358" y="35191"/>
                    <a:pt x="4329" y="28574"/>
                    <a:pt x="3314" y="21958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9" name="Freeform 12059"/>
            <p:cNvSpPr/>
            <p:nvPr/>
          </p:nvSpPr>
          <p:spPr>
            <a:xfrm>
              <a:off x="7416779" y="292122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387" h="41186">
                  <a:moveTo>
                    <a:pt x="6375" y="41186"/>
                  </a:moveTo>
                  <a:cubicBezTo>
                    <a:pt x="4255" y="27458"/>
                    <a:pt x="2134" y="13729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29" y="1435"/>
                    <a:pt x="521" y="3353"/>
                    <a:pt x="749" y="4788"/>
                  </a:cubicBezTo>
                  <a:cubicBezTo>
                    <a:pt x="991" y="6325"/>
                    <a:pt x="1295" y="8357"/>
                    <a:pt x="1537" y="9894"/>
                  </a:cubicBezTo>
                  <a:cubicBezTo>
                    <a:pt x="1791" y="11494"/>
                    <a:pt x="2121" y="13602"/>
                    <a:pt x="2362" y="15202"/>
                  </a:cubicBezTo>
                  <a:cubicBezTo>
                    <a:pt x="2604" y="16803"/>
                    <a:pt x="2934" y="18961"/>
                    <a:pt x="3213" y="20587"/>
                  </a:cubicBezTo>
                  <a:cubicBezTo>
                    <a:pt x="3442" y="22187"/>
                    <a:pt x="3785" y="24346"/>
                    <a:pt x="4026" y="25985"/>
                  </a:cubicBezTo>
                  <a:cubicBezTo>
                    <a:pt x="4280" y="27572"/>
                    <a:pt x="4623" y="29693"/>
                    <a:pt x="4852" y="31268"/>
                  </a:cubicBezTo>
                  <a:cubicBezTo>
                    <a:pt x="5093" y="32792"/>
                    <a:pt x="5423" y="34836"/>
                    <a:pt x="5639" y="36361"/>
                  </a:cubicBezTo>
                  <a:cubicBezTo>
                    <a:pt x="5868" y="37808"/>
                    <a:pt x="6172" y="39739"/>
                    <a:pt x="6387" y="41186"/>
                  </a:cubicBezTo>
                  <a:close/>
                  <a:moveTo>
                    <a:pt x="6375" y="41186"/>
                  </a:move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0" name="Freeform 12060"/>
            <p:cNvSpPr/>
            <p:nvPr/>
          </p:nvSpPr>
          <p:spPr>
            <a:xfrm>
              <a:off x="7413641" y="292122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512" h="43738">
                  <a:moveTo>
                    <a:pt x="9512" y="41186"/>
                  </a:moveTo>
                  <a:cubicBezTo>
                    <a:pt x="8331" y="41846"/>
                    <a:pt x="7290" y="42722"/>
                    <a:pt x="6401" y="43738"/>
                  </a:cubicBezTo>
                  <a:cubicBezTo>
                    <a:pt x="4255" y="30011"/>
                    <a:pt x="2134" y="16269"/>
                    <a:pt x="0" y="2540"/>
                  </a:cubicBezTo>
                  <a:cubicBezTo>
                    <a:pt x="915" y="1512"/>
                    <a:pt x="1969" y="673"/>
                    <a:pt x="3137" y="0"/>
                  </a:cubicBezTo>
                  <a:cubicBezTo>
                    <a:pt x="5271" y="13729"/>
                    <a:pt x="7392" y="27458"/>
                    <a:pt x="9512" y="41186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1" name="Freeform 12061"/>
            <p:cNvSpPr/>
            <p:nvPr/>
          </p:nvSpPr>
          <p:spPr>
            <a:xfrm>
              <a:off x="7410182" y="292076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613" h="45046">
                  <a:moveTo>
                    <a:pt x="9613" y="41186"/>
                  </a:moveTo>
                  <a:cubicBezTo>
                    <a:pt x="8331" y="42252"/>
                    <a:pt x="7213" y="43548"/>
                    <a:pt x="6362" y="45046"/>
                  </a:cubicBezTo>
                  <a:lnTo>
                    <a:pt x="0" y="3874"/>
                  </a:lnTo>
                  <a:cubicBezTo>
                    <a:pt x="825" y="2375"/>
                    <a:pt x="1930" y="1080"/>
                    <a:pt x="3238" y="0"/>
                  </a:cubicBezTo>
                  <a:cubicBezTo>
                    <a:pt x="3340" y="686"/>
                    <a:pt x="3479" y="1588"/>
                    <a:pt x="3594" y="2274"/>
                  </a:cubicBezTo>
                  <a:cubicBezTo>
                    <a:pt x="3645" y="2642"/>
                    <a:pt x="3721" y="3125"/>
                    <a:pt x="3771" y="3493"/>
                  </a:cubicBezTo>
                  <a:cubicBezTo>
                    <a:pt x="3899" y="4229"/>
                    <a:pt x="4038" y="5207"/>
                    <a:pt x="4152" y="5957"/>
                  </a:cubicBezTo>
                  <a:cubicBezTo>
                    <a:pt x="4216" y="6350"/>
                    <a:pt x="4305" y="6858"/>
                    <a:pt x="4356" y="7239"/>
                  </a:cubicBezTo>
                  <a:cubicBezTo>
                    <a:pt x="4470" y="8001"/>
                    <a:pt x="4648" y="9030"/>
                    <a:pt x="4749" y="9805"/>
                  </a:cubicBezTo>
                  <a:cubicBezTo>
                    <a:pt x="4813" y="10186"/>
                    <a:pt x="4889" y="10706"/>
                    <a:pt x="4965" y="11100"/>
                  </a:cubicBezTo>
                  <a:cubicBezTo>
                    <a:pt x="5080" y="11875"/>
                    <a:pt x="5232" y="12891"/>
                    <a:pt x="5372" y="13666"/>
                  </a:cubicBezTo>
                  <a:cubicBezTo>
                    <a:pt x="5422" y="14059"/>
                    <a:pt x="5486" y="14555"/>
                    <a:pt x="5550" y="14936"/>
                  </a:cubicBezTo>
                  <a:cubicBezTo>
                    <a:pt x="5676" y="15685"/>
                    <a:pt x="5816" y="16688"/>
                    <a:pt x="5931" y="17437"/>
                  </a:cubicBezTo>
                  <a:cubicBezTo>
                    <a:pt x="5994" y="17793"/>
                    <a:pt x="6083" y="18263"/>
                    <a:pt x="6134" y="18631"/>
                  </a:cubicBezTo>
                  <a:cubicBezTo>
                    <a:pt x="6172" y="19012"/>
                    <a:pt x="6261" y="19533"/>
                    <a:pt x="6324" y="19927"/>
                  </a:cubicBezTo>
                  <a:cubicBezTo>
                    <a:pt x="6324" y="19952"/>
                    <a:pt x="6337" y="19978"/>
                    <a:pt x="6337" y="20003"/>
                  </a:cubicBezTo>
                  <a:cubicBezTo>
                    <a:pt x="6337" y="20066"/>
                    <a:pt x="6362" y="20155"/>
                    <a:pt x="6362" y="20206"/>
                  </a:cubicBezTo>
                  <a:cubicBezTo>
                    <a:pt x="6362" y="20244"/>
                    <a:pt x="6375" y="20282"/>
                    <a:pt x="6388" y="20308"/>
                  </a:cubicBezTo>
                  <a:cubicBezTo>
                    <a:pt x="6388" y="20359"/>
                    <a:pt x="6413" y="20435"/>
                    <a:pt x="6413" y="20498"/>
                  </a:cubicBezTo>
                  <a:cubicBezTo>
                    <a:pt x="6426" y="20536"/>
                    <a:pt x="6426" y="20562"/>
                    <a:pt x="6438" y="20600"/>
                  </a:cubicBezTo>
                  <a:cubicBezTo>
                    <a:pt x="6438" y="20663"/>
                    <a:pt x="6451" y="20727"/>
                    <a:pt x="6464" y="20778"/>
                  </a:cubicBezTo>
                  <a:cubicBezTo>
                    <a:pt x="6477" y="20803"/>
                    <a:pt x="6477" y="20841"/>
                    <a:pt x="6477" y="20892"/>
                  </a:cubicBezTo>
                  <a:cubicBezTo>
                    <a:pt x="6489" y="20943"/>
                    <a:pt x="6502" y="21019"/>
                    <a:pt x="6515" y="21057"/>
                  </a:cubicBezTo>
                  <a:cubicBezTo>
                    <a:pt x="6515" y="21082"/>
                    <a:pt x="6527" y="21133"/>
                    <a:pt x="6527" y="21159"/>
                  </a:cubicBezTo>
                  <a:cubicBezTo>
                    <a:pt x="6527" y="21209"/>
                    <a:pt x="6527" y="21298"/>
                    <a:pt x="6540" y="21362"/>
                  </a:cubicBezTo>
                  <a:cubicBezTo>
                    <a:pt x="6591" y="21692"/>
                    <a:pt x="6667" y="22136"/>
                    <a:pt x="6718" y="22492"/>
                  </a:cubicBezTo>
                  <a:cubicBezTo>
                    <a:pt x="6845" y="23216"/>
                    <a:pt x="6972" y="24168"/>
                    <a:pt x="7086" y="24880"/>
                  </a:cubicBezTo>
                  <a:cubicBezTo>
                    <a:pt x="7162" y="25261"/>
                    <a:pt x="7239" y="25756"/>
                    <a:pt x="7277" y="26124"/>
                  </a:cubicBezTo>
                  <a:cubicBezTo>
                    <a:pt x="7404" y="26874"/>
                    <a:pt x="7569" y="27915"/>
                    <a:pt x="7670" y="28677"/>
                  </a:cubicBezTo>
                  <a:cubicBezTo>
                    <a:pt x="7734" y="29058"/>
                    <a:pt x="7823" y="29579"/>
                    <a:pt x="7886" y="29972"/>
                  </a:cubicBezTo>
                  <a:cubicBezTo>
                    <a:pt x="7988" y="30747"/>
                    <a:pt x="8166" y="31788"/>
                    <a:pt x="8293" y="32563"/>
                  </a:cubicBezTo>
                  <a:cubicBezTo>
                    <a:pt x="8343" y="32957"/>
                    <a:pt x="8420" y="33465"/>
                    <a:pt x="8483" y="33846"/>
                  </a:cubicBezTo>
                  <a:cubicBezTo>
                    <a:pt x="8610" y="34621"/>
                    <a:pt x="8750" y="35637"/>
                    <a:pt x="8877" y="36399"/>
                  </a:cubicBezTo>
                  <a:cubicBezTo>
                    <a:pt x="8940" y="36780"/>
                    <a:pt x="9017" y="37288"/>
                    <a:pt x="9080" y="37656"/>
                  </a:cubicBezTo>
                  <a:cubicBezTo>
                    <a:pt x="9182" y="38380"/>
                    <a:pt x="9334" y="39320"/>
                    <a:pt x="9436" y="40043"/>
                  </a:cubicBezTo>
                  <a:cubicBezTo>
                    <a:pt x="9487" y="40374"/>
                    <a:pt x="9563" y="40844"/>
                    <a:pt x="9613" y="41186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2" name="Freeform 12062"/>
            <p:cNvSpPr/>
            <p:nvPr/>
          </p:nvSpPr>
          <p:spPr>
            <a:xfrm>
              <a:off x="7417804" y="292181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261" h="43408">
                  <a:moveTo>
                    <a:pt x="6515" y="43408"/>
                  </a:moveTo>
                  <a:lnTo>
                    <a:pt x="153" y="2222"/>
                  </a:lnTo>
                  <a:cubicBezTo>
                    <a:pt x="0" y="1384"/>
                    <a:pt x="496" y="533"/>
                    <a:pt x="1321" y="190"/>
                  </a:cubicBezTo>
                  <a:cubicBezTo>
                    <a:pt x="1855" y="0"/>
                    <a:pt x="2388" y="13"/>
                    <a:pt x="2845" y="178"/>
                  </a:cubicBezTo>
                  <a:cubicBezTo>
                    <a:pt x="3315" y="368"/>
                    <a:pt x="3696" y="711"/>
                    <a:pt x="3874" y="1168"/>
                  </a:cubicBezTo>
                  <a:lnTo>
                    <a:pt x="10261" y="42367"/>
                  </a:lnTo>
                  <a:cubicBezTo>
                    <a:pt x="10071" y="41885"/>
                    <a:pt x="9690" y="41542"/>
                    <a:pt x="9232" y="41377"/>
                  </a:cubicBezTo>
                  <a:cubicBezTo>
                    <a:pt x="8788" y="41186"/>
                    <a:pt x="8229" y="41186"/>
                    <a:pt x="7721" y="41402"/>
                  </a:cubicBezTo>
                  <a:cubicBezTo>
                    <a:pt x="6857" y="41732"/>
                    <a:pt x="6389" y="42570"/>
                    <a:pt x="6515" y="43408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3" name="Freeform 12063"/>
            <p:cNvSpPr/>
            <p:nvPr/>
          </p:nvSpPr>
          <p:spPr>
            <a:xfrm>
              <a:off x="7417955" y="292403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88" h="41592">
                  <a:moveTo>
                    <a:pt x="6362" y="41186"/>
                  </a:moveTo>
                  <a:lnTo>
                    <a:pt x="0" y="0"/>
                  </a:lnTo>
                  <a:cubicBezTo>
                    <a:pt x="12" y="127"/>
                    <a:pt x="38" y="267"/>
                    <a:pt x="89" y="394"/>
                  </a:cubicBezTo>
                  <a:lnTo>
                    <a:pt x="6488" y="41592"/>
                  </a:lnTo>
                  <a:cubicBezTo>
                    <a:pt x="6425" y="41439"/>
                    <a:pt x="6387" y="41325"/>
                    <a:pt x="6362" y="41186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4" name="Freeform 12064"/>
            <p:cNvSpPr/>
            <p:nvPr/>
          </p:nvSpPr>
          <p:spPr>
            <a:xfrm>
              <a:off x="7420439" y="29285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007" h="42621">
                  <a:moveTo>
                    <a:pt x="3632" y="0"/>
                  </a:moveTo>
                  <a:lnTo>
                    <a:pt x="10007" y="41186"/>
                  </a:lnTo>
                  <a:lnTo>
                    <a:pt x="6387" y="42621"/>
                  </a:lnTo>
                  <a:lnTo>
                    <a:pt x="0" y="1422"/>
                  </a:lnTo>
                  <a:close/>
                  <a:moveTo>
                    <a:pt x="3632" y="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5" name="Freeform 12065"/>
            <p:cNvSpPr/>
            <p:nvPr/>
          </p:nvSpPr>
          <p:spPr>
            <a:xfrm>
              <a:off x="7410629" y="2923754"/>
              <a:ext cx="45719" cy="49923"/>
            </a:xfrm>
            <a:custGeom>
              <a:avLst/>
              <a:gdLst/>
              <a:ahLst/>
              <a:cxnLst/>
              <a:rect l="0" t="0" r="0" b="0"/>
              <a:pathLst>
                <a:path w="9397" h="50266">
                  <a:moveTo>
                    <a:pt x="7543" y="44069"/>
                  </a:moveTo>
                  <a:cubicBezTo>
                    <a:pt x="6642" y="46100"/>
                    <a:pt x="6362" y="48234"/>
                    <a:pt x="6667" y="50266"/>
                  </a:cubicBezTo>
                  <a:lnTo>
                    <a:pt x="292" y="9068"/>
                  </a:lnTo>
                  <a:cubicBezTo>
                    <a:pt x="0" y="7049"/>
                    <a:pt x="241" y="4928"/>
                    <a:pt x="1168" y="2896"/>
                  </a:cubicBezTo>
                  <a:cubicBezTo>
                    <a:pt x="1638" y="1817"/>
                    <a:pt x="2286" y="851"/>
                    <a:pt x="3010" y="0"/>
                  </a:cubicBezTo>
                  <a:cubicBezTo>
                    <a:pt x="3251" y="1448"/>
                    <a:pt x="3543" y="3366"/>
                    <a:pt x="3759" y="4814"/>
                  </a:cubicBezTo>
                  <a:cubicBezTo>
                    <a:pt x="4013" y="6338"/>
                    <a:pt x="4318" y="8383"/>
                    <a:pt x="4546" y="9906"/>
                  </a:cubicBezTo>
                  <a:cubicBezTo>
                    <a:pt x="4813" y="11519"/>
                    <a:pt x="5143" y="13628"/>
                    <a:pt x="5372" y="15228"/>
                  </a:cubicBezTo>
                  <a:cubicBezTo>
                    <a:pt x="5626" y="16828"/>
                    <a:pt x="5956" y="18987"/>
                    <a:pt x="6223" y="20613"/>
                  </a:cubicBezTo>
                  <a:cubicBezTo>
                    <a:pt x="6451" y="22213"/>
                    <a:pt x="6794" y="24372"/>
                    <a:pt x="7036" y="25997"/>
                  </a:cubicBezTo>
                  <a:cubicBezTo>
                    <a:pt x="7302" y="27572"/>
                    <a:pt x="7631" y="29706"/>
                    <a:pt x="7860" y="31281"/>
                  </a:cubicBezTo>
                  <a:cubicBezTo>
                    <a:pt x="8089" y="32817"/>
                    <a:pt x="8432" y="34849"/>
                    <a:pt x="8660" y="36386"/>
                  </a:cubicBezTo>
                  <a:cubicBezTo>
                    <a:pt x="8876" y="37834"/>
                    <a:pt x="9168" y="39764"/>
                    <a:pt x="9397" y="41212"/>
                  </a:cubicBezTo>
                  <a:cubicBezTo>
                    <a:pt x="8647" y="42063"/>
                    <a:pt x="8025" y="43015"/>
                    <a:pt x="7543" y="44069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6" name="Freeform 12066"/>
            <p:cNvSpPr/>
            <p:nvPr/>
          </p:nvSpPr>
          <p:spPr>
            <a:xfrm>
              <a:off x="7414460" y="293000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356" h="43535">
                  <a:moveTo>
                    <a:pt x="5981" y="0"/>
                  </a:moveTo>
                  <a:lnTo>
                    <a:pt x="12356" y="41186"/>
                  </a:lnTo>
                  <a:lnTo>
                    <a:pt x="6387" y="43535"/>
                  </a:lnTo>
                  <a:lnTo>
                    <a:pt x="0" y="2362"/>
                  </a:lnTo>
                  <a:close/>
                  <a:moveTo>
                    <a:pt x="5981" y="0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7" name="Freeform 12067"/>
            <p:cNvSpPr/>
            <p:nvPr/>
          </p:nvSpPr>
          <p:spPr>
            <a:xfrm>
              <a:off x="7413152" y="293235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08" h="43205">
                  <a:moveTo>
                    <a:pt x="6489" y="43205"/>
                  </a:moveTo>
                  <a:lnTo>
                    <a:pt x="127" y="2019"/>
                  </a:lnTo>
                  <a:cubicBezTo>
                    <a:pt x="0" y="1207"/>
                    <a:pt x="482" y="330"/>
                    <a:pt x="1308" y="0"/>
                  </a:cubicBezTo>
                  <a:lnTo>
                    <a:pt x="7708" y="41199"/>
                  </a:lnTo>
                  <a:cubicBezTo>
                    <a:pt x="6857" y="41529"/>
                    <a:pt x="6363" y="42380"/>
                    <a:pt x="6489" y="43205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8" name="Freeform 12068"/>
            <p:cNvSpPr/>
            <p:nvPr/>
          </p:nvSpPr>
          <p:spPr>
            <a:xfrm>
              <a:off x="7421902" y="29319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007" h="42621">
                  <a:moveTo>
                    <a:pt x="3632" y="0"/>
                  </a:moveTo>
                  <a:lnTo>
                    <a:pt x="10007" y="41186"/>
                  </a:lnTo>
                  <a:lnTo>
                    <a:pt x="6387" y="42621"/>
                  </a:lnTo>
                  <a:lnTo>
                    <a:pt x="0" y="1422"/>
                  </a:lnTo>
                  <a:close/>
                  <a:moveTo>
                    <a:pt x="3632" y="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9" name="Freeform 12069"/>
            <p:cNvSpPr/>
            <p:nvPr/>
          </p:nvSpPr>
          <p:spPr>
            <a:xfrm>
              <a:off x="7413279" y="293437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88" h="41592">
                  <a:moveTo>
                    <a:pt x="6362" y="41186"/>
                  </a:moveTo>
                  <a:lnTo>
                    <a:pt x="0" y="0"/>
                  </a:lnTo>
                  <a:cubicBezTo>
                    <a:pt x="12" y="127"/>
                    <a:pt x="38" y="280"/>
                    <a:pt x="101" y="394"/>
                  </a:cubicBezTo>
                  <a:lnTo>
                    <a:pt x="6488" y="41592"/>
                  </a:lnTo>
                  <a:cubicBezTo>
                    <a:pt x="6425" y="41452"/>
                    <a:pt x="6400" y="41325"/>
                    <a:pt x="6362" y="41186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0" name="Freeform 12070"/>
            <p:cNvSpPr/>
            <p:nvPr/>
          </p:nvSpPr>
          <p:spPr>
            <a:xfrm>
              <a:off x="7415921" y="293340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356" h="43535">
                  <a:moveTo>
                    <a:pt x="5981" y="0"/>
                  </a:moveTo>
                  <a:lnTo>
                    <a:pt x="12356" y="41173"/>
                  </a:lnTo>
                  <a:lnTo>
                    <a:pt x="6374" y="43535"/>
                  </a:lnTo>
                  <a:lnTo>
                    <a:pt x="0" y="2349"/>
                  </a:lnTo>
                  <a:close/>
                  <a:moveTo>
                    <a:pt x="5981" y="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1" name="Freeform 12071"/>
            <p:cNvSpPr/>
            <p:nvPr/>
          </p:nvSpPr>
          <p:spPr>
            <a:xfrm>
              <a:off x="7413379" y="293477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8915" h="42366">
                  <a:moveTo>
                    <a:pt x="2540" y="977"/>
                  </a:moveTo>
                  <a:lnTo>
                    <a:pt x="8915" y="42163"/>
                  </a:lnTo>
                  <a:cubicBezTo>
                    <a:pt x="8445" y="42366"/>
                    <a:pt x="7899" y="42353"/>
                    <a:pt x="7442" y="42163"/>
                  </a:cubicBezTo>
                  <a:cubicBezTo>
                    <a:pt x="6997" y="41998"/>
                    <a:pt x="6603" y="41655"/>
                    <a:pt x="6375" y="41172"/>
                  </a:cubicBezTo>
                  <a:lnTo>
                    <a:pt x="0" y="0"/>
                  </a:lnTo>
                  <a:cubicBezTo>
                    <a:pt x="204" y="457"/>
                    <a:pt x="597" y="800"/>
                    <a:pt x="1055" y="989"/>
                  </a:cubicBezTo>
                  <a:cubicBezTo>
                    <a:pt x="1525" y="1154"/>
                    <a:pt x="2045" y="1154"/>
                    <a:pt x="2540" y="977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2" name="Freeform 12072"/>
            <p:cNvSpPr/>
            <p:nvPr/>
          </p:nvSpPr>
          <p:spPr>
            <a:xfrm>
              <a:off x="7421912" y="2933388"/>
              <a:ext cx="45719" cy="46467"/>
            </a:xfrm>
            <a:custGeom>
              <a:avLst/>
              <a:gdLst/>
              <a:ahLst/>
              <a:cxnLst/>
              <a:rect l="0" t="0" r="0" b="0"/>
              <a:pathLst>
                <a:path w="8762" h="46786">
                  <a:moveTo>
                    <a:pt x="2387" y="5600"/>
                  </a:moveTo>
                  <a:lnTo>
                    <a:pt x="8762" y="46786"/>
                  </a:lnTo>
                  <a:lnTo>
                    <a:pt x="6374" y="41198"/>
                  </a:lnTo>
                  <a:lnTo>
                    <a:pt x="0" y="0"/>
                  </a:lnTo>
                  <a:close/>
                  <a:moveTo>
                    <a:pt x="2387" y="560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3" name="Freeform 12073"/>
            <p:cNvSpPr/>
            <p:nvPr/>
          </p:nvSpPr>
          <p:spPr>
            <a:xfrm>
              <a:off x="7425454" y="294217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15" h="41211">
                  <a:moveTo>
                    <a:pt x="6515" y="41173"/>
                  </a:moveTo>
                  <a:lnTo>
                    <a:pt x="6389" y="41211"/>
                  </a:lnTo>
                  <a:cubicBezTo>
                    <a:pt x="5893" y="37897"/>
                    <a:pt x="5360" y="34595"/>
                    <a:pt x="4865" y="31280"/>
                  </a:cubicBezTo>
                  <a:lnTo>
                    <a:pt x="3188" y="20612"/>
                  </a:lnTo>
                  <a:cubicBezTo>
                    <a:pt x="2134" y="13754"/>
                    <a:pt x="1067" y="6883"/>
                    <a:pt x="0" y="13"/>
                  </a:cubicBezTo>
                  <a:lnTo>
                    <a:pt x="140" y="0"/>
                  </a:lnTo>
                  <a:cubicBezTo>
                    <a:pt x="216" y="546"/>
                    <a:pt x="331" y="1321"/>
                    <a:pt x="432" y="1867"/>
                  </a:cubicBezTo>
                  <a:cubicBezTo>
                    <a:pt x="521" y="2477"/>
                    <a:pt x="635" y="3277"/>
                    <a:pt x="724" y="3874"/>
                  </a:cubicBezTo>
                  <a:cubicBezTo>
                    <a:pt x="839" y="4496"/>
                    <a:pt x="953" y="5321"/>
                    <a:pt x="1054" y="5944"/>
                  </a:cubicBezTo>
                  <a:cubicBezTo>
                    <a:pt x="1156" y="6579"/>
                    <a:pt x="1270" y="7430"/>
                    <a:pt x="1385" y="8052"/>
                  </a:cubicBezTo>
                  <a:cubicBezTo>
                    <a:pt x="1486" y="8700"/>
                    <a:pt x="1626" y="9538"/>
                    <a:pt x="1702" y="10173"/>
                  </a:cubicBezTo>
                  <a:cubicBezTo>
                    <a:pt x="1804" y="10808"/>
                    <a:pt x="1943" y="11608"/>
                    <a:pt x="2020" y="12256"/>
                  </a:cubicBezTo>
                  <a:cubicBezTo>
                    <a:pt x="2121" y="12840"/>
                    <a:pt x="2261" y="13653"/>
                    <a:pt x="2350" y="14237"/>
                  </a:cubicBezTo>
                  <a:cubicBezTo>
                    <a:pt x="2426" y="14821"/>
                    <a:pt x="2540" y="15570"/>
                    <a:pt x="2642" y="16129"/>
                  </a:cubicBezTo>
                  <a:cubicBezTo>
                    <a:pt x="2769" y="17018"/>
                    <a:pt x="2959" y="18161"/>
                    <a:pt x="3074" y="19050"/>
                  </a:cubicBezTo>
                  <a:cubicBezTo>
                    <a:pt x="3226" y="19977"/>
                    <a:pt x="3429" y="21222"/>
                    <a:pt x="3569" y="22149"/>
                  </a:cubicBezTo>
                  <a:cubicBezTo>
                    <a:pt x="3722" y="23127"/>
                    <a:pt x="3912" y="24409"/>
                    <a:pt x="4064" y="25387"/>
                  </a:cubicBezTo>
                  <a:cubicBezTo>
                    <a:pt x="4204" y="26365"/>
                    <a:pt x="4420" y="27661"/>
                    <a:pt x="4560" y="28664"/>
                  </a:cubicBezTo>
                  <a:cubicBezTo>
                    <a:pt x="4725" y="29642"/>
                    <a:pt x="4928" y="30950"/>
                    <a:pt x="5080" y="31928"/>
                  </a:cubicBezTo>
                  <a:cubicBezTo>
                    <a:pt x="5245" y="32906"/>
                    <a:pt x="5423" y="34176"/>
                    <a:pt x="5588" y="35154"/>
                  </a:cubicBezTo>
                  <a:cubicBezTo>
                    <a:pt x="5728" y="36068"/>
                    <a:pt x="5919" y="37325"/>
                    <a:pt x="6058" y="38252"/>
                  </a:cubicBezTo>
                  <a:cubicBezTo>
                    <a:pt x="6198" y="39142"/>
                    <a:pt x="6376" y="40297"/>
                    <a:pt x="6515" y="41173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4" name="Freeform 12074"/>
            <p:cNvSpPr/>
            <p:nvPr/>
          </p:nvSpPr>
          <p:spPr>
            <a:xfrm>
              <a:off x="7424303" y="293900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8915" h="42341">
                  <a:moveTo>
                    <a:pt x="2540" y="965"/>
                  </a:moveTo>
                  <a:lnTo>
                    <a:pt x="8915" y="42151"/>
                  </a:lnTo>
                  <a:cubicBezTo>
                    <a:pt x="8420" y="42341"/>
                    <a:pt x="7873" y="42316"/>
                    <a:pt x="7429" y="42138"/>
                  </a:cubicBezTo>
                  <a:cubicBezTo>
                    <a:pt x="6972" y="41986"/>
                    <a:pt x="6591" y="41643"/>
                    <a:pt x="6375" y="41173"/>
                  </a:cubicBezTo>
                  <a:lnTo>
                    <a:pt x="0" y="0"/>
                  </a:lnTo>
                  <a:cubicBezTo>
                    <a:pt x="191" y="432"/>
                    <a:pt x="572" y="788"/>
                    <a:pt x="1029" y="953"/>
                  </a:cubicBezTo>
                  <a:cubicBezTo>
                    <a:pt x="1499" y="1142"/>
                    <a:pt x="2033" y="1142"/>
                    <a:pt x="2540" y="965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5" name="Freeform 12075"/>
            <p:cNvSpPr/>
            <p:nvPr/>
          </p:nvSpPr>
          <p:spPr>
            <a:xfrm>
              <a:off x="7413766" y="293865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807" h="44157">
                  <a:moveTo>
                    <a:pt x="10807" y="44157"/>
                  </a:moveTo>
                  <a:cubicBezTo>
                    <a:pt x="9055" y="43484"/>
                    <a:pt x="7556" y="42456"/>
                    <a:pt x="6375" y="41186"/>
                  </a:cubicBezTo>
                  <a:cubicBezTo>
                    <a:pt x="4254" y="27457"/>
                    <a:pt x="2133" y="13741"/>
                    <a:pt x="0" y="0"/>
                  </a:cubicBezTo>
                  <a:cubicBezTo>
                    <a:pt x="1194" y="1257"/>
                    <a:pt x="2654" y="2286"/>
                    <a:pt x="4432" y="2971"/>
                  </a:cubicBezTo>
                  <a:cubicBezTo>
                    <a:pt x="4648" y="4419"/>
                    <a:pt x="4953" y="6324"/>
                    <a:pt x="5181" y="7772"/>
                  </a:cubicBezTo>
                  <a:cubicBezTo>
                    <a:pt x="5423" y="9309"/>
                    <a:pt x="5727" y="11341"/>
                    <a:pt x="5956" y="12877"/>
                  </a:cubicBezTo>
                  <a:cubicBezTo>
                    <a:pt x="6223" y="14478"/>
                    <a:pt x="6553" y="16586"/>
                    <a:pt x="6782" y="18186"/>
                  </a:cubicBezTo>
                  <a:cubicBezTo>
                    <a:pt x="7036" y="19786"/>
                    <a:pt x="7366" y="21945"/>
                    <a:pt x="7632" y="23571"/>
                  </a:cubicBezTo>
                  <a:cubicBezTo>
                    <a:pt x="7861" y="25171"/>
                    <a:pt x="8204" y="27330"/>
                    <a:pt x="8445" y="28956"/>
                  </a:cubicBezTo>
                  <a:cubicBezTo>
                    <a:pt x="8712" y="30556"/>
                    <a:pt x="9042" y="32664"/>
                    <a:pt x="9271" y="34239"/>
                  </a:cubicBezTo>
                  <a:cubicBezTo>
                    <a:pt x="9525" y="35775"/>
                    <a:pt x="9842" y="37807"/>
                    <a:pt x="10071" y="39344"/>
                  </a:cubicBezTo>
                  <a:cubicBezTo>
                    <a:pt x="10287" y="40792"/>
                    <a:pt x="10604" y="42722"/>
                    <a:pt x="10807" y="44157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6" name="Freeform 12076"/>
            <p:cNvSpPr/>
            <p:nvPr/>
          </p:nvSpPr>
          <p:spPr>
            <a:xfrm>
              <a:off x="7425593" y="294142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8686" h="41922">
                  <a:moveTo>
                    <a:pt x="6375" y="41922"/>
                  </a:moveTo>
                  <a:cubicBezTo>
                    <a:pt x="4255" y="28206"/>
                    <a:pt x="2121" y="14478"/>
                    <a:pt x="0" y="749"/>
                  </a:cubicBezTo>
                  <a:cubicBezTo>
                    <a:pt x="775" y="559"/>
                    <a:pt x="1550" y="317"/>
                    <a:pt x="2299" y="0"/>
                  </a:cubicBezTo>
                  <a:cubicBezTo>
                    <a:pt x="2527" y="1448"/>
                    <a:pt x="2819" y="3353"/>
                    <a:pt x="3035" y="4800"/>
                  </a:cubicBezTo>
                  <a:cubicBezTo>
                    <a:pt x="3289" y="6324"/>
                    <a:pt x="3607" y="8369"/>
                    <a:pt x="3835" y="9893"/>
                  </a:cubicBezTo>
                  <a:cubicBezTo>
                    <a:pt x="4077" y="11506"/>
                    <a:pt x="4394" y="13601"/>
                    <a:pt x="4661" y="15202"/>
                  </a:cubicBezTo>
                  <a:cubicBezTo>
                    <a:pt x="4902" y="16815"/>
                    <a:pt x="5232" y="18961"/>
                    <a:pt x="5474" y="20599"/>
                  </a:cubicBezTo>
                  <a:cubicBezTo>
                    <a:pt x="6552" y="27457"/>
                    <a:pt x="7632" y="34315"/>
                    <a:pt x="8686" y="41173"/>
                  </a:cubicBezTo>
                  <a:cubicBezTo>
                    <a:pt x="7949" y="41491"/>
                    <a:pt x="7175" y="41745"/>
                    <a:pt x="6375" y="41922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7" name="Freeform 12077"/>
            <p:cNvSpPr/>
            <p:nvPr/>
          </p:nvSpPr>
          <p:spPr>
            <a:xfrm>
              <a:off x="7418201" y="29416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3639" h="42277">
                  <a:moveTo>
                    <a:pt x="13639" y="41770"/>
                  </a:moveTo>
                  <a:cubicBezTo>
                    <a:pt x="11277" y="42277"/>
                    <a:pt x="8750" y="42125"/>
                    <a:pt x="6375" y="41212"/>
                  </a:cubicBezTo>
                  <a:cubicBezTo>
                    <a:pt x="4241" y="27470"/>
                    <a:pt x="2133" y="13729"/>
                    <a:pt x="0" y="0"/>
                  </a:cubicBezTo>
                  <a:cubicBezTo>
                    <a:pt x="2362" y="940"/>
                    <a:pt x="4889" y="1080"/>
                    <a:pt x="7264" y="584"/>
                  </a:cubicBezTo>
                  <a:cubicBezTo>
                    <a:pt x="7480" y="2032"/>
                    <a:pt x="7772" y="3937"/>
                    <a:pt x="8013" y="5385"/>
                  </a:cubicBezTo>
                  <a:cubicBezTo>
                    <a:pt x="8242" y="6922"/>
                    <a:pt x="8559" y="8954"/>
                    <a:pt x="8788" y="10490"/>
                  </a:cubicBezTo>
                  <a:cubicBezTo>
                    <a:pt x="9055" y="12078"/>
                    <a:pt x="9372" y="14199"/>
                    <a:pt x="9614" y="15786"/>
                  </a:cubicBezTo>
                  <a:cubicBezTo>
                    <a:pt x="9868" y="17387"/>
                    <a:pt x="10198" y="19545"/>
                    <a:pt x="10452" y="21171"/>
                  </a:cubicBezTo>
                  <a:cubicBezTo>
                    <a:pt x="11519" y="28042"/>
                    <a:pt x="12573" y="34912"/>
                    <a:pt x="13639" y="41770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8" name="Freeform 12078"/>
            <p:cNvSpPr/>
            <p:nvPr/>
          </p:nvSpPr>
          <p:spPr>
            <a:xfrm>
              <a:off x="7412935" y="294118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804" h="45186">
                  <a:moveTo>
                    <a:pt x="10667" y="43764"/>
                  </a:moveTo>
                  <a:cubicBezTo>
                    <a:pt x="9042" y="43142"/>
                    <a:pt x="7594" y="42253"/>
                    <a:pt x="6388" y="41186"/>
                  </a:cubicBezTo>
                  <a:cubicBezTo>
                    <a:pt x="4267" y="27458"/>
                    <a:pt x="2146" y="13729"/>
                    <a:pt x="0" y="0"/>
                  </a:cubicBezTo>
                  <a:cubicBezTo>
                    <a:pt x="1219" y="1080"/>
                    <a:pt x="2654" y="1943"/>
                    <a:pt x="4292" y="2591"/>
                  </a:cubicBezTo>
                  <a:cubicBezTo>
                    <a:pt x="7975" y="4013"/>
                    <a:pt x="11949" y="3874"/>
                    <a:pt x="15416" y="2528"/>
                  </a:cubicBezTo>
                  <a:cubicBezTo>
                    <a:pt x="15632" y="3963"/>
                    <a:pt x="15937" y="5868"/>
                    <a:pt x="16178" y="7316"/>
                  </a:cubicBezTo>
                  <a:cubicBezTo>
                    <a:pt x="16394" y="8852"/>
                    <a:pt x="16712" y="10910"/>
                    <a:pt x="16966" y="12421"/>
                  </a:cubicBezTo>
                  <a:cubicBezTo>
                    <a:pt x="17194" y="14008"/>
                    <a:pt x="17525" y="16129"/>
                    <a:pt x="17766" y="17730"/>
                  </a:cubicBezTo>
                  <a:cubicBezTo>
                    <a:pt x="18045" y="19330"/>
                    <a:pt x="18375" y="21489"/>
                    <a:pt x="18604" y="23114"/>
                  </a:cubicBezTo>
                  <a:cubicBezTo>
                    <a:pt x="18858" y="24714"/>
                    <a:pt x="19188" y="26899"/>
                    <a:pt x="19455" y="28499"/>
                  </a:cubicBezTo>
                  <a:cubicBezTo>
                    <a:pt x="19696" y="30099"/>
                    <a:pt x="20014" y="32207"/>
                    <a:pt x="20280" y="33795"/>
                  </a:cubicBezTo>
                  <a:cubicBezTo>
                    <a:pt x="20496" y="35319"/>
                    <a:pt x="20814" y="37376"/>
                    <a:pt x="21055" y="38888"/>
                  </a:cubicBezTo>
                  <a:cubicBezTo>
                    <a:pt x="21284" y="40335"/>
                    <a:pt x="21576" y="42253"/>
                    <a:pt x="21804" y="43701"/>
                  </a:cubicBezTo>
                  <a:cubicBezTo>
                    <a:pt x="18350" y="45046"/>
                    <a:pt x="14362" y="45186"/>
                    <a:pt x="10667" y="43764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9" name="Picture 12079"/>
            <p:cNvPicPr>
              <a:picLocks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86798" y="2822469"/>
              <a:ext cx="47483" cy="45719"/>
            </a:xfrm>
            <a:prstGeom prst="rect">
              <a:avLst/>
            </a:prstGeom>
            <a:noFill/>
          </p:spPr>
        </p:pic>
        <p:sp>
          <p:nvSpPr>
            <p:cNvPr id="540" name="Freeform 12080"/>
            <p:cNvSpPr/>
            <p:nvPr/>
          </p:nvSpPr>
          <p:spPr>
            <a:xfrm>
              <a:off x="7505823" y="2822468"/>
              <a:ext cx="45719" cy="58499"/>
            </a:xfrm>
            <a:custGeom>
              <a:avLst/>
              <a:gdLst/>
              <a:ahLst/>
              <a:cxnLst/>
              <a:rect l="0" t="0" r="0" b="0"/>
              <a:pathLst>
                <a:path w="14769" h="58901">
                  <a:moveTo>
                    <a:pt x="6781" y="41655"/>
                  </a:moveTo>
                  <a:cubicBezTo>
                    <a:pt x="6655" y="41490"/>
                    <a:pt x="6528" y="41338"/>
                    <a:pt x="6375" y="41173"/>
                  </a:cubicBezTo>
                  <a:cubicBezTo>
                    <a:pt x="4254" y="27444"/>
                    <a:pt x="2133" y="13728"/>
                    <a:pt x="0" y="0"/>
                  </a:cubicBezTo>
                  <a:cubicBezTo>
                    <a:pt x="127" y="139"/>
                    <a:pt x="266" y="304"/>
                    <a:pt x="406" y="469"/>
                  </a:cubicBezTo>
                  <a:cubicBezTo>
                    <a:pt x="533" y="609"/>
                    <a:pt x="673" y="787"/>
                    <a:pt x="800" y="939"/>
                  </a:cubicBezTo>
                  <a:cubicBezTo>
                    <a:pt x="4826" y="5867"/>
                    <a:pt x="7441" y="11645"/>
                    <a:pt x="8393" y="17741"/>
                  </a:cubicBezTo>
                  <a:lnTo>
                    <a:pt x="14769" y="58901"/>
                  </a:lnTo>
                  <a:cubicBezTo>
                    <a:pt x="13842" y="52830"/>
                    <a:pt x="11225" y="47039"/>
                    <a:pt x="7187" y="42137"/>
                  </a:cubicBezTo>
                  <a:cubicBezTo>
                    <a:pt x="7047" y="41972"/>
                    <a:pt x="6933" y="41820"/>
                    <a:pt x="6781" y="41655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1" name="Freeform 12081"/>
            <p:cNvSpPr/>
            <p:nvPr/>
          </p:nvSpPr>
          <p:spPr>
            <a:xfrm>
              <a:off x="7522357" y="2806892"/>
              <a:ext cx="76383" cy="65879"/>
            </a:xfrm>
            <a:custGeom>
              <a:avLst/>
              <a:gdLst/>
              <a:ahLst/>
              <a:cxnLst/>
              <a:rect l="0" t="0" r="0" b="0"/>
              <a:pathLst>
                <a:path w="71462" h="66331">
                  <a:moveTo>
                    <a:pt x="65087" y="25158"/>
                  </a:moveTo>
                  <a:lnTo>
                    <a:pt x="71462" y="66331"/>
                  </a:lnTo>
                  <a:lnTo>
                    <a:pt x="6388" y="41210"/>
                  </a:lnTo>
                  <a:lnTo>
                    <a:pt x="0" y="0"/>
                  </a:lnTo>
                  <a:close/>
                  <a:moveTo>
                    <a:pt x="65087" y="25158"/>
                  </a:move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2" name="Freeform 12082"/>
            <p:cNvSpPr/>
            <p:nvPr/>
          </p:nvSpPr>
          <p:spPr>
            <a:xfrm>
              <a:off x="7511647" y="2840194"/>
              <a:ext cx="45719" cy="59459"/>
            </a:xfrm>
            <a:custGeom>
              <a:avLst/>
              <a:gdLst/>
              <a:ahLst/>
              <a:cxnLst/>
              <a:rect l="0" t="0" r="0" b="0"/>
              <a:pathLst>
                <a:path w="9905" h="59867">
                  <a:moveTo>
                    <a:pt x="2565" y="0"/>
                  </a:moveTo>
                  <a:lnTo>
                    <a:pt x="8940" y="41186"/>
                  </a:lnTo>
                  <a:cubicBezTo>
                    <a:pt x="9905" y="47332"/>
                    <a:pt x="9143" y="53771"/>
                    <a:pt x="6375" y="59867"/>
                  </a:cubicBezTo>
                  <a:lnTo>
                    <a:pt x="0" y="18681"/>
                  </a:lnTo>
                  <a:cubicBezTo>
                    <a:pt x="2742" y="12560"/>
                    <a:pt x="3517" y="6134"/>
                    <a:pt x="2565" y="0"/>
                  </a:cubicBezTo>
                </a:path>
              </a:pathLst>
            </a:custGeom>
            <a:solidFill>
              <a:srgbClr val="D58B3C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3" name="Freeform 12083"/>
            <p:cNvSpPr/>
            <p:nvPr/>
          </p:nvSpPr>
          <p:spPr>
            <a:xfrm>
              <a:off x="7587445" y="2832055"/>
              <a:ext cx="45719" cy="58639"/>
            </a:xfrm>
            <a:custGeom>
              <a:avLst/>
              <a:gdLst/>
              <a:ahLst/>
              <a:cxnLst/>
              <a:rect l="0" t="0" r="0" b="0"/>
              <a:pathLst>
                <a:path w="21564" h="59042">
                  <a:moveTo>
                    <a:pt x="21564" y="59042"/>
                  </a:moveTo>
                  <a:cubicBezTo>
                    <a:pt x="19964" y="51181"/>
                    <a:pt x="14554" y="44349"/>
                    <a:pt x="6388" y="41174"/>
                  </a:cubicBezTo>
                  <a:lnTo>
                    <a:pt x="0" y="0"/>
                  </a:lnTo>
                  <a:cubicBezTo>
                    <a:pt x="8166" y="3137"/>
                    <a:pt x="13576" y="9970"/>
                    <a:pt x="15189" y="17856"/>
                  </a:cubicBezTo>
                  <a:cubicBezTo>
                    <a:pt x="15405" y="19304"/>
                    <a:pt x="15697" y="21209"/>
                    <a:pt x="15938" y="22657"/>
                  </a:cubicBezTo>
                  <a:cubicBezTo>
                    <a:pt x="16154" y="24194"/>
                    <a:pt x="16484" y="26226"/>
                    <a:pt x="16713" y="27762"/>
                  </a:cubicBezTo>
                  <a:cubicBezTo>
                    <a:pt x="16980" y="29350"/>
                    <a:pt x="17297" y="31471"/>
                    <a:pt x="17539" y="33058"/>
                  </a:cubicBezTo>
                  <a:cubicBezTo>
                    <a:pt x="17793" y="34671"/>
                    <a:pt x="18123" y="36817"/>
                    <a:pt x="18377" y="38443"/>
                  </a:cubicBezTo>
                  <a:cubicBezTo>
                    <a:pt x="18618" y="40056"/>
                    <a:pt x="18948" y="42202"/>
                    <a:pt x="19202" y="43841"/>
                  </a:cubicBezTo>
                  <a:cubicBezTo>
                    <a:pt x="19469" y="45428"/>
                    <a:pt x="19774" y="47549"/>
                    <a:pt x="20028" y="49124"/>
                  </a:cubicBezTo>
                  <a:cubicBezTo>
                    <a:pt x="20282" y="50648"/>
                    <a:pt x="20587" y="52692"/>
                    <a:pt x="20815" y="54217"/>
                  </a:cubicBezTo>
                  <a:cubicBezTo>
                    <a:pt x="21031" y="55664"/>
                    <a:pt x="21349" y="57595"/>
                    <a:pt x="21564" y="59042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4" name="Freeform 12084"/>
            <p:cNvSpPr/>
            <p:nvPr/>
          </p:nvSpPr>
          <p:spPr>
            <a:xfrm>
              <a:off x="7600798" y="2851025"/>
              <a:ext cx="45719" cy="55196"/>
            </a:xfrm>
            <a:custGeom>
              <a:avLst/>
              <a:gdLst/>
              <a:ahLst/>
              <a:cxnLst/>
              <a:rect l="0" t="0" r="0" b="0"/>
              <a:pathLst>
                <a:path w="9130" h="55575">
                  <a:moveTo>
                    <a:pt x="8407" y="41186"/>
                  </a:moveTo>
                  <a:cubicBezTo>
                    <a:pt x="9130" y="45846"/>
                    <a:pt x="8533" y="50812"/>
                    <a:pt x="6401" y="55575"/>
                  </a:cubicBezTo>
                  <a:lnTo>
                    <a:pt x="0" y="14390"/>
                  </a:lnTo>
                  <a:cubicBezTo>
                    <a:pt x="2146" y="9627"/>
                    <a:pt x="2756" y="4674"/>
                    <a:pt x="2032" y="0"/>
                  </a:cubicBezTo>
                  <a:cubicBezTo>
                    <a:pt x="3937" y="12345"/>
                    <a:pt x="6490" y="28829"/>
                    <a:pt x="8407" y="41186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5" name="Freeform 12085"/>
            <p:cNvSpPr/>
            <p:nvPr/>
          </p:nvSpPr>
          <p:spPr>
            <a:xfrm>
              <a:off x="7602637" y="284990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51" h="41605">
                  <a:moveTo>
                    <a:pt x="6451" y="41605"/>
                  </a:moveTo>
                  <a:cubicBezTo>
                    <a:pt x="6426" y="41453"/>
                    <a:pt x="6401" y="41339"/>
                    <a:pt x="6375" y="41174"/>
                  </a:cubicBezTo>
                  <a:cubicBezTo>
                    <a:pt x="4254" y="27458"/>
                    <a:pt x="2121" y="13729"/>
                    <a:pt x="0" y="0"/>
                  </a:cubicBezTo>
                  <a:cubicBezTo>
                    <a:pt x="25" y="127"/>
                    <a:pt x="51" y="280"/>
                    <a:pt x="76" y="419"/>
                  </a:cubicBezTo>
                  <a:cubicBezTo>
                    <a:pt x="292" y="1867"/>
                    <a:pt x="597" y="3772"/>
                    <a:pt x="825" y="5220"/>
                  </a:cubicBezTo>
                  <a:cubicBezTo>
                    <a:pt x="1054" y="6757"/>
                    <a:pt x="1371" y="8789"/>
                    <a:pt x="1600" y="10325"/>
                  </a:cubicBezTo>
                  <a:cubicBezTo>
                    <a:pt x="1867" y="11926"/>
                    <a:pt x="2197" y="14034"/>
                    <a:pt x="2426" y="15634"/>
                  </a:cubicBezTo>
                  <a:cubicBezTo>
                    <a:pt x="2680" y="17234"/>
                    <a:pt x="3010" y="19380"/>
                    <a:pt x="3276" y="21019"/>
                  </a:cubicBezTo>
                  <a:cubicBezTo>
                    <a:pt x="3505" y="22619"/>
                    <a:pt x="3848" y="24778"/>
                    <a:pt x="4089" y="26404"/>
                  </a:cubicBezTo>
                  <a:cubicBezTo>
                    <a:pt x="4356" y="28004"/>
                    <a:pt x="4673" y="30112"/>
                    <a:pt x="4915" y="31687"/>
                  </a:cubicBezTo>
                  <a:cubicBezTo>
                    <a:pt x="5169" y="33211"/>
                    <a:pt x="5486" y="35255"/>
                    <a:pt x="5715" y="36780"/>
                  </a:cubicBezTo>
                  <a:cubicBezTo>
                    <a:pt x="5931" y="38227"/>
                    <a:pt x="6248" y="40170"/>
                    <a:pt x="6451" y="41605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6" name="Freeform 12086"/>
            <p:cNvSpPr/>
            <p:nvPr/>
          </p:nvSpPr>
          <p:spPr>
            <a:xfrm>
              <a:off x="7602703" y="285032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02" h="41884">
                  <a:moveTo>
                    <a:pt x="6502" y="41884"/>
                  </a:moveTo>
                  <a:cubicBezTo>
                    <a:pt x="6464" y="41656"/>
                    <a:pt x="6426" y="41415"/>
                    <a:pt x="6376" y="41186"/>
                  </a:cubicBezTo>
                  <a:cubicBezTo>
                    <a:pt x="4255" y="27457"/>
                    <a:pt x="2134" y="13729"/>
                    <a:pt x="0" y="0"/>
                  </a:cubicBezTo>
                  <a:cubicBezTo>
                    <a:pt x="51" y="229"/>
                    <a:pt x="102" y="457"/>
                    <a:pt x="127" y="698"/>
                  </a:cubicBezTo>
                  <a:cubicBezTo>
                    <a:pt x="2032" y="13043"/>
                    <a:pt x="4585" y="29527"/>
                    <a:pt x="6502" y="41884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7" name="Freeform 12087"/>
            <p:cNvSpPr/>
            <p:nvPr/>
          </p:nvSpPr>
          <p:spPr>
            <a:xfrm>
              <a:off x="7539275" y="2830697"/>
              <a:ext cx="67451" cy="62688"/>
            </a:xfrm>
            <a:custGeom>
              <a:avLst/>
              <a:gdLst/>
              <a:ahLst/>
              <a:cxnLst/>
              <a:rect l="0" t="0" r="0" b="0"/>
              <a:pathLst>
                <a:path w="63105" h="63118">
                  <a:moveTo>
                    <a:pt x="56730" y="21932"/>
                  </a:moveTo>
                  <a:lnTo>
                    <a:pt x="63105" y="63118"/>
                  </a:lnTo>
                  <a:lnTo>
                    <a:pt x="6388" y="41197"/>
                  </a:lnTo>
                  <a:lnTo>
                    <a:pt x="0" y="0"/>
                  </a:lnTo>
                  <a:close/>
                  <a:moveTo>
                    <a:pt x="56730" y="21932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8" name="Freeform 12088"/>
            <p:cNvSpPr/>
            <p:nvPr/>
          </p:nvSpPr>
          <p:spPr>
            <a:xfrm>
              <a:off x="7542594" y="2837291"/>
              <a:ext cx="56035" cy="58589"/>
            </a:xfrm>
            <a:custGeom>
              <a:avLst/>
              <a:gdLst/>
              <a:ahLst/>
              <a:cxnLst/>
              <a:rect l="0" t="0" r="0" b="0"/>
              <a:pathLst>
                <a:path w="52425" h="58991">
                  <a:moveTo>
                    <a:pt x="46050" y="17805"/>
                  </a:moveTo>
                  <a:lnTo>
                    <a:pt x="52425" y="58991"/>
                  </a:lnTo>
                  <a:lnTo>
                    <a:pt x="6376" y="41198"/>
                  </a:lnTo>
                  <a:lnTo>
                    <a:pt x="0" y="0"/>
                  </a:lnTo>
                  <a:close/>
                  <a:moveTo>
                    <a:pt x="46050" y="17805"/>
                  </a:moveTo>
                </a:path>
              </a:pathLst>
            </a:custGeom>
            <a:solidFill>
              <a:srgbClr val="E49B45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9" name="Freeform 12089"/>
            <p:cNvSpPr/>
            <p:nvPr/>
          </p:nvSpPr>
          <p:spPr>
            <a:xfrm>
              <a:off x="7418275" y="2858870"/>
              <a:ext cx="106614" cy="246402"/>
            </a:xfrm>
            <a:custGeom>
              <a:avLst/>
              <a:gdLst/>
              <a:ahLst/>
              <a:cxnLst/>
              <a:rect l="0" t="0" r="0" b="0"/>
              <a:pathLst>
                <a:path w="99745" h="248094">
                  <a:moveTo>
                    <a:pt x="93370" y="0"/>
                  </a:moveTo>
                  <a:lnTo>
                    <a:pt x="99745" y="41173"/>
                  </a:lnTo>
                  <a:lnTo>
                    <a:pt x="6401" y="248094"/>
                  </a:lnTo>
                  <a:lnTo>
                    <a:pt x="0" y="206921"/>
                  </a:lnTo>
                  <a:close/>
                  <a:moveTo>
                    <a:pt x="93370" y="0"/>
                  </a:moveTo>
                </a:path>
              </a:pathLst>
            </a:custGeom>
            <a:solidFill>
              <a:srgbClr val="D58B3C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0" name="Freeform 12090"/>
            <p:cNvSpPr/>
            <p:nvPr/>
          </p:nvSpPr>
          <p:spPr>
            <a:xfrm>
              <a:off x="7485120" y="2830717"/>
              <a:ext cx="64695" cy="160076"/>
            </a:xfrm>
            <a:custGeom>
              <a:avLst/>
              <a:gdLst/>
              <a:ahLst/>
              <a:cxnLst/>
              <a:rect l="0" t="0" r="0" b="0"/>
              <a:pathLst>
                <a:path w="60527" h="161175">
                  <a:moveTo>
                    <a:pt x="54152" y="0"/>
                  </a:moveTo>
                  <a:lnTo>
                    <a:pt x="60527" y="41173"/>
                  </a:lnTo>
                  <a:lnTo>
                    <a:pt x="6401" y="161175"/>
                  </a:lnTo>
                  <a:lnTo>
                    <a:pt x="0" y="119976"/>
                  </a:lnTo>
                  <a:close/>
                  <a:moveTo>
                    <a:pt x="54152" y="0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1" name="Freeform 12091"/>
            <p:cNvSpPr/>
            <p:nvPr/>
          </p:nvSpPr>
          <p:spPr>
            <a:xfrm>
              <a:off x="7500699" y="2837296"/>
              <a:ext cx="51596" cy="133134"/>
            </a:xfrm>
            <a:custGeom>
              <a:avLst/>
              <a:gdLst/>
              <a:ahLst/>
              <a:cxnLst/>
              <a:rect l="0" t="0" r="0" b="0"/>
              <a:pathLst>
                <a:path w="48272" h="134048">
                  <a:moveTo>
                    <a:pt x="41897" y="0"/>
                  </a:moveTo>
                  <a:lnTo>
                    <a:pt x="48272" y="41186"/>
                  </a:lnTo>
                  <a:lnTo>
                    <a:pt x="6376" y="134048"/>
                  </a:lnTo>
                  <a:lnTo>
                    <a:pt x="0" y="92875"/>
                  </a:lnTo>
                  <a:close/>
                  <a:moveTo>
                    <a:pt x="41897" y="0"/>
                  </a:moveTo>
                </a:path>
              </a:pathLst>
            </a:custGeom>
            <a:solidFill>
              <a:srgbClr val="E49B45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2" name="Freeform 12092"/>
            <p:cNvSpPr/>
            <p:nvPr/>
          </p:nvSpPr>
          <p:spPr>
            <a:xfrm>
              <a:off x="7500696" y="2855097"/>
              <a:ext cx="100817" cy="115462"/>
            </a:xfrm>
            <a:custGeom>
              <a:avLst/>
              <a:gdLst/>
              <a:ahLst/>
              <a:cxnLst/>
              <a:rect l="0" t="0" r="0" b="0"/>
              <a:pathLst>
                <a:path w="94322" h="116255">
                  <a:moveTo>
                    <a:pt x="87947" y="0"/>
                  </a:moveTo>
                  <a:lnTo>
                    <a:pt x="94322" y="41186"/>
                  </a:lnTo>
                  <a:lnTo>
                    <a:pt x="6375" y="116255"/>
                  </a:lnTo>
                  <a:lnTo>
                    <a:pt x="0" y="75082"/>
                  </a:lnTo>
                  <a:close/>
                  <a:moveTo>
                    <a:pt x="87947" y="0"/>
                  </a:moveTo>
                </a:path>
              </a:pathLst>
            </a:custGeom>
            <a:solidFill>
              <a:srgbClr val="FAA645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3" name="Freeform 12093"/>
            <p:cNvSpPr/>
            <p:nvPr/>
          </p:nvSpPr>
          <p:spPr>
            <a:xfrm>
              <a:off x="7485135" y="2852630"/>
              <a:ext cx="125319" cy="138305"/>
            </a:xfrm>
            <a:custGeom>
              <a:avLst/>
              <a:gdLst/>
              <a:ahLst/>
              <a:cxnLst/>
              <a:rect l="0" t="0" r="0" b="0"/>
              <a:pathLst>
                <a:path w="117245" h="139255">
                  <a:moveTo>
                    <a:pt x="110870" y="0"/>
                  </a:moveTo>
                  <a:lnTo>
                    <a:pt x="117245" y="41186"/>
                  </a:lnTo>
                  <a:lnTo>
                    <a:pt x="6375" y="139255"/>
                  </a:lnTo>
                  <a:lnTo>
                    <a:pt x="0" y="98069"/>
                  </a:lnTo>
                  <a:close/>
                  <a:moveTo>
                    <a:pt x="110870" y="0"/>
                  </a:moveTo>
                </a:path>
              </a:pathLst>
            </a:custGeom>
            <a:solidFill>
              <a:srgbClr val="E49B45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4" name="Freeform 12094"/>
            <p:cNvSpPr/>
            <p:nvPr/>
          </p:nvSpPr>
          <p:spPr>
            <a:xfrm>
              <a:off x="7585954" y="2865408"/>
              <a:ext cx="45719" cy="73612"/>
            </a:xfrm>
            <a:custGeom>
              <a:avLst/>
              <a:gdLst/>
              <a:ahLst/>
              <a:cxnLst/>
              <a:rect l="0" t="0" r="0" b="0"/>
              <a:pathLst>
                <a:path w="21221" h="74117">
                  <a:moveTo>
                    <a:pt x="14846" y="0"/>
                  </a:moveTo>
                  <a:lnTo>
                    <a:pt x="21221" y="41186"/>
                  </a:lnTo>
                  <a:lnTo>
                    <a:pt x="6376" y="74117"/>
                  </a:lnTo>
                  <a:lnTo>
                    <a:pt x="0" y="32905"/>
                  </a:lnTo>
                  <a:close/>
                  <a:moveTo>
                    <a:pt x="14846" y="0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5" name="Freeform 12095"/>
            <p:cNvSpPr/>
            <p:nvPr/>
          </p:nvSpPr>
          <p:spPr>
            <a:xfrm>
              <a:off x="7409566" y="292463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238" h="42354">
                  <a:moveTo>
                    <a:pt x="6972" y="41186"/>
                  </a:moveTo>
                  <a:cubicBezTo>
                    <a:pt x="6769" y="41554"/>
                    <a:pt x="6566" y="41947"/>
                    <a:pt x="6401" y="42354"/>
                  </a:cubicBezTo>
                  <a:cubicBezTo>
                    <a:pt x="4255" y="28613"/>
                    <a:pt x="2121" y="14885"/>
                    <a:pt x="0" y="1143"/>
                  </a:cubicBezTo>
                  <a:cubicBezTo>
                    <a:pt x="191" y="750"/>
                    <a:pt x="369" y="381"/>
                    <a:pt x="610" y="0"/>
                  </a:cubicBezTo>
                  <a:cubicBezTo>
                    <a:pt x="813" y="1435"/>
                    <a:pt x="1118" y="3353"/>
                    <a:pt x="1346" y="4801"/>
                  </a:cubicBezTo>
                  <a:cubicBezTo>
                    <a:pt x="1588" y="6338"/>
                    <a:pt x="1892" y="8370"/>
                    <a:pt x="2121" y="9906"/>
                  </a:cubicBezTo>
                  <a:cubicBezTo>
                    <a:pt x="2388" y="11494"/>
                    <a:pt x="2718" y="13602"/>
                    <a:pt x="2947" y="15202"/>
                  </a:cubicBezTo>
                  <a:cubicBezTo>
                    <a:pt x="3201" y="16815"/>
                    <a:pt x="3531" y="18961"/>
                    <a:pt x="3797" y="20587"/>
                  </a:cubicBezTo>
                  <a:cubicBezTo>
                    <a:pt x="3912" y="21413"/>
                    <a:pt x="4077" y="22492"/>
                    <a:pt x="4217" y="23280"/>
                  </a:cubicBezTo>
                  <a:cubicBezTo>
                    <a:pt x="4331" y="24092"/>
                    <a:pt x="4496" y="25172"/>
                    <a:pt x="4610" y="25985"/>
                  </a:cubicBezTo>
                  <a:cubicBezTo>
                    <a:pt x="4877" y="27572"/>
                    <a:pt x="5207" y="29693"/>
                    <a:pt x="5436" y="31268"/>
                  </a:cubicBezTo>
                  <a:cubicBezTo>
                    <a:pt x="5690" y="32792"/>
                    <a:pt x="6007" y="34836"/>
                    <a:pt x="6236" y="36361"/>
                  </a:cubicBezTo>
                  <a:cubicBezTo>
                    <a:pt x="6452" y="37808"/>
                    <a:pt x="7238" y="39751"/>
                    <a:pt x="6972" y="41186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6" name="Freeform 12096"/>
            <p:cNvSpPr/>
            <p:nvPr/>
          </p:nvSpPr>
          <p:spPr>
            <a:xfrm>
              <a:off x="7408828" y="292579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225" h="43281">
                  <a:moveTo>
                    <a:pt x="7124" y="41186"/>
                  </a:moveTo>
                  <a:cubicBezTo>
                    <a:pt x="6807" y="41859"/>
                    <a:pt x="6578" y="42570"/>
                    <a:pt x="6375" y="43281"/>
                  </a:cubicBezTo>
                  <a:cubicBezTo>
                    <a:pt x="5308" y="36411"/>
                    <a:pt x="4242" y="29553"/>
                    <a:pt x="3187" y="22695"/>
                  </a:cubicBezTo>
                  <a:cubicBezTo>
                    <a:pt x="2133" y="15825"/>
                    <a:pt x="1067" y="8967"/>
                    <a:pt x="0" y="2109"/>
                  </a:cubicBezTo>
                  <a:cubicBezTo>
                    <a:pt x="178" y="1397"/>
                    <a:pt x="419" y="699"/>
                    <a:pt x="749" y="0"/>
                  </a:cubicBezTo>
                  <a:cubicBezTo>
                    <a:pt x="1816" y="6858"/>
                    <a:pt x="2883" y="13729"/>
                    <a:pt x="3937" y="20587"/>
                  </a:cubicBezTo>
                  <a:cubicBezTo>
                    <a:pt x="4051" y="21400"/>
                    <a:pt x="4229" y="22479"/>
                    <a:pt x="4369" y="23280"/>
                  </a:cubicBezTo>
                  <a:cubicBezTo>
                    <a:pt x="4597" y="24892"/>
                    <a:pt x="4927" y="27039"/>
                    <a:pt x="5169" y="28639"/>
                  </a:cubicBezTo>
                  <a:cubicBezTo>
                    <a:pt x="5435" y="30188"/>
                    <a:pt x="5753" y="32297"/>
                    <a:pt x="5981" y="33846"/>
                  </a:cubicBezTo>
                  <a:cubicBezTo>
                    <a:pt x="6223" y="35332"/>
                    <a:pt x="6540" y="37326"/>
                    <a:pt x="6756" y="38824"/>
                  </a:cubicBezTo>
                  <a:cubicBezTo>
                    <a:pt x="6883" y="39536"/>
                    <a:pt x="7225" y="40475"/>
                    <a:pt x="7124" y="41186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7" name="Freeform 12097"/>
            <p:cNvSpPr/>
            <p:nvPr/>
          </p:nvSpPr>
          <p:spPr>
            <a:xfrm>
              <a:off x="7408342" y="292790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869" h="45148">
                  <a:moveTo>
                    <a:pt x="6438" y="45148"/>
                  </a:moveTo>
                  <a:cubicBezTo>
                    <a:pt x="4318" y="31432"/>
                    <a:pt x="2184" y="17704"/>
                    <a:pt x="63" y="3975"/>
                  </a:cubicBezTo>
                  <a:cubicBezTo>
                    <a:pt x="0" y="2642"/>
                    <a:pt x="114" y="1321"/>
                    <a:pt x="470" y="0"/>
                  </a:cubicBezTo>
                  <a:cubicBezTo>
                    <a:pt x="2616" y="13729"/>
                    <a:pt x="4737" y="27457"/>
                    <a:pt x="6869" y="41173"/>
                  </a:cubicBezTo>
                  <a:cubicBezTo>
                    <a:pt x="6514" y="42494"/>
                    <a:pt x="6362" y="43853"/>
                    <a:pt x="6438" y="45148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8" name="Freeform 12098"/>
            <p:cNvSpPr/>
            <p:nvPr/>
          </p:nvSpPr>
          <p:spPr>
            <a:xfrm>
              <a:off x="7408405" y="293187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00" h="41579">
                  <a:moveTo>
                    <a:pt x="6375" y="41173"/>
                  </a:moveTo>
                  <a:cubicBezTo>
                    <a:pt x="6375" y="41325"/>
                    <a:pt x="6387" y="41439"/>
                    <a:pt x="6400" y="41579"/>
                  </a:cubicBezTo>
                  <a:cubicBezTo>
                    <a:pt x="4280" y="27851"/>
                    <a:pt x="2159" y="14122"/>
                    <a:pt x="25" y="381"/>
                  </a:cubicBezTo>
                  <a:cubicBezTo>
                    <a:pt x="25" y="267"/>
                    <a:pt x="13" y="127"/>
                    <a:pt x="0" y="0"/>
                  </a:cubicBezTo>
                  <a:cubicBezTo>
                    <a:pt x="152" y="1041"/>
                    <a:pt x="381" y="2413"/>
                    <a:pt x="521" y="3442"/>
                  </a:cubicBezTo>
                  <a:cubicBezTo>
                    <a:pt x="711" y="4534"/>
                    <a:pt x="914" y="6007"/>
                    <a:pt x="1105" y="7099"/>
                  </a:cubicBezTo>
                  <a:cubicBezTo>
                    <a:pt x="1270" y="8242"/>
                    <a:pt x="1499" y="9766"/>
                    <a:pt x="1689" y="10884"/>
                  </a:cubicBezTo>
                  <a:cubicBezTo>
                    <a:pt x="1854" y="12052"/>
                    <a:pt x="2108" y="13602"/>
                    <a:pt x="2273" y="14758"/>
                  </a:cubicBezTo>
                  <a:cubicBezTo>
                    <a:pt x="2464" y="15926"/>
                    <a:pt x="2693" y="17463"/>
                    <a:pt x="2896" y="18618"/>
                  </a:cubicBezTo>
                  <a:cubicBezTo>
                    <a:pt x="3048" y="19761"/>
                    <a:pt x="3289" y="21298"/>
                    <a:pt x="3467" y="22428"/>
                  </a:cubicBezTo>
                  <a:cubicBezTo>
                    <a:pt x="3645" y="23533"/>
                    <a:pt x="3874" y="24994"/>
                    <a:pt x="4026" y="26086"/>
                  </a:cubicBezTo>
                  <a:cubicBezTo>
                    <a:pt x="4191" y="27127"/>
                    <a:pt x="4394" y="28499"/>
                    <a:pt x="4559" y="29528"/>
                  </a:cubicBezTo>
                  <a:cubicBezTo>
                    <a:pt x="4648" y="29947"/>
                    <a:pt x="4725" y="30480"/>
                    <a:pt x="4775" y="30886"/>
                  </a:cubicBezTo>
                  <a:cubicBezTo>
                    <a:pt x="4839" y="31318"/>
                    <a:pt x="4940" y="31915"/>
                    <a:pt x="5004" y="32322"/>
                  </a:cubicBezTo>
                  <a:cubicBezTo>
                    <a:pt x="5093" y="32779"/>
                    <a:pt x="5169" y="33376"/>
                    <a:pt x="5232" y="33833"/>
                  </a:cubicBezTo>
                  <a:cubicBezTo>
                    <a:pt x="5309" y="34277"/>
                    <a:pt x="5410" y="34887"/>
                    <a:pt x="5474" y="35344"/>
                  </a:cubicBezTo>
                  <a:cubicBezTo>
                    <a:pt x="5537" y="35814"/>
                    <a:pt x="5639" y="36424"/>
                    <a:pt x="5715" y="36881"/>
                  </a:cubicBezTo>
                  <a:cubicBezTo>
                    <a:pt x="5753" y="37097"/>
                    <a:pt x="5804" y="37402"/>
                    <a:pt x="5829" y="37643"/>
                  </a:cubicBezTo>
                  <a:cubicBezTo>
                    <a:pt x="6007" y="38811"/>
                    <a:pt x="6249" y="39980"/>
                    <a:pt x="6375" y="41173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9" name="Freeform 12099"/>
            <p:cNvSpPr/>
            <p:nvPr/>
          </p:nvSpPr>
          <p:spPr>
            <a:xfrm>
              <a:off x="7408431" y="29322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01" h="42138">
                  <a:moveTo>
                    <a:pt x="6375" y="41173"/>
                  </a:moveTo>
                  <a:cubicBezTo>
                    <a:pt x="6400" y="41490"/>
                    <a:pt x="6438" y="41820"/>
                    <a:pt x="6501" y="42138"/>
                  </a:cubicBezTo>
                  <a:lnTo>
                    <a:pt x="102" y="953"/>
                  </a:lnTo>
                  <a:cubicBezTo>
                    <a:pt x="51" y="648"/>
                    <a:pt x="25" y="318"/>
                    <a:pt x="0" y="0"/>
                  </a:cubicBezTo>
                  <a:cubicBezTo>
                    <a:pt x="216" y="1435"/>
                    <a:pt x="508" y="3353"/>
                    <a:pt x="749" y="4801"/>
                  </a:cubicBezTo>
                  <a:cubicBezTo>
                    <a:pt x="965" y="6325"/>
                    <a:pt x="1295" y="8369"/>
                    <a:pt x="1524" y="9893"/>
                  </a:cubicBezTo>
                  <a:cubicBezTo>
                    <a:pt x="1778" y="11494"/>
                    <a:pt x="2108" y="13602"/>
                    <a:pt x="2350" y="15202"/>
                  </a:cubicBezTo>
                  <a:cubicBezTo>
                    <a:pt x="2591" y="16802"/>
                    <a:pt x="2934" y="18961"/>
                    <a:pt x="3188" y="20587"/>
                  </a:cubicBezTo>
                  <a:cubicBezTo>
                    <a:pt x="3302" y="21400"/>
                    <a:pt x="3480" y="22479"/>
                    <a:pt x="3607" y="23279"/>
                  </a:cubicBezTo>
                  <a:cubicBezTo>
                    <a:pt x="3848" y="24892"/>
                    <a:pt x="4178" y="27026"/>
                    <a:pt x="4420" y="28651"/>
                  </a:cubicBezTo>
                  <a:cubicBezTo>
                    <a:pt x="4686" y="30201"/>
                    <a:pt x="5004" y="32284"/>
                    <a:pt x="5232" y="33846"/>
                  </a:cubicBezTo>
                  <a:cubicBezTo>
                    <a:pt x="5360" y="34608"/>
                    <a:pt x="5499" y="35598"/>
                    <a:pt x="5626" y="36360"/>
                  </a:cubicBezTo>
                  <a:cubicBezTo>
                    <a:pt x="5842" y="37808"/>
                    <a:pt x="6198" y="39726"/>
                    <a:pt x="6375" y="41173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0" name="Freeform 12100"/>
            <p:cNvSpPr/>
            <p:nvPr/>
          </p:nvSpPr>
          <p:spPr>
            <a:xfrm>
              <a:off x="7410913" y="293282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78" h="42125">
                  <a:moveTo>
                    <a:pt x="6578" y="42125"/>
                  </a:moveTo>
                  <a:cubicBezTo>
                    <a:pt x="6502" y="41821"/>
                    <a:pt x="6439" y="41503"/>
                    <a:pt x="6401" y="41198"/>
                  </a:cubicBezTo>
                  <a:lnTo>
                    <a:pt x="0" y="0"/>
                  </a:lnTo>
                  <a:cubicBezTo>
                    <a:pt x="63" y="304"/>
                    <a:pt x="140" y="622"/>
                    <a:pt x="203" y="939"/>
                  </a:cubicBezTo>
                  <a:lnTo>
                    <a:pt x="2756" y="17373"/>
                  </a:lnTo>
                  <a:cubicBezTo>
                    <a:pt x="2883" y="18250"/>
                    <a:pt x="3073" y="19405"/>
                    <a:pt x="3188" y="20256"/>
                  </a:cubicBezTo>
                  <a:cubicBezTo>
                    <a:pt x="3353" y="21196"/>
                    <a:pt x="3518" y="22415"/>
                    <a:pt x="3670" y="23342"/>
                  </a:cubicBezTo>
                  <a:cubicBezTo>
                    <a:pt x="3823" y="24282"/>
                    <a:pt x="4013" y="25565"/>
                    <a:pt x="4178" y="26504"/>
                  </a:cubicBezTo>
                  <a:cubicBezTo>
                    <a:pt x="4305" y="27470"/>
                    <a:pt x="4521" y="28791"/>
                    <a:pt x="4661" y="29743"/>
                  </a:cubicBezTo>
                  <a:cubicBezTo>
                    <a:pt x="4826" y="30708"/>
                    <a:pt x="5016" y="32016"/>
                    <a:pt x="5182" y="32981"/>
                  </a:cubicBezTo>
                  <a:cubicBezTo>
                    <a:pt x="5308" y="33947"/>
                    <a:pt x="5512" y="35217"/>
                    <a:pt x="5677" y="36169"/>
                  </a:cubicBezTo>
                  <a:cubicBezTo>
                    <a:pt x="5804" y="37096"/>
                    <a:pt x="6007" y="38315"/>
                    <a:pt x="6134" y="39230"/>
                  </a:cubicBezTo>
                  <a:cubicBezTo>
                    <a:pt x="6274" y="40106"/>
                    <a:pt x="6452" y="41249"/>
                    <a:pt x="6578" y="42125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1" name="Freeform 12101"/>
            <p:cNvSpPr/>
            <p:nvPr/>
          </p:nvSpPr>
          <p:spPr>
            <a:xfrm>
              <a:off x="7408528" y="293321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264" h="44284">
                  <a:moveTo>
                    <a:pt x="7264" y="44284"/>
                  </a:moveTo>
                  <a:cubicBezTo>
                    <a:pt x="6845" y="43307"/>
                    <a:pt x="6553" y="42278"/>
                    <a:pt x="6388" y="41198"/>
                  </a:cubicBezTo>
                  <a:lnTo>
                    <a:pt x="0" y="0"/>
                  </a:lnTo>
                  <a:cubicBezTo>
                    <a:pt x="178" y="1066"/>
                    <a:pt x="470" y="2108"/>
                    <a:pt x="889" y="3098"/>
                  </a:cubicBezTo>
                  <a:cubicBezTo>
                    <a:pt x="2997" y="16713"/>
                    <a:pt x="5105" y="30327"/>
                    <a:pt x="7214" y="43954"/>
                  </a:cubicBezTo>
                  <a:cubicBezTo>
                    <a:pt x="7214" y="43967"/>
                    <a:pt x="7214" y="43980"/>
                    <a:pt x="7226" y="43992"/>
                  </a:cubicBezTo>
                  <a:lnTo>
                    <a:pt x="7226" y="44043"/>
                  </a:lnTo>
                  <a:cubicBezTo>
                    <a:pt x="7226" y="44043"/>
                    <a:pt x="7226" y="44069"/>
                    <a:pt x="7226" y="44081"/>
                  </a:cubicBezTo>
                  <a:cubicBezTo>
                    <a:pt x="7226" y="44094"/>
                    <a:pt x="7239" y="44107"/>
                    <a:pt x="7239" y="44107"/>
                  </a:cubicBezTo>
                  <a:cubicBezTo>
                    <a:pt x="7239" y="44119"/>
                    <a:pt x="7252" y="44132"/>
                    <a:pt x="7252" y="44158"/>
                  </a:cubicBezTo>
                  <a:cubicBezTo>
                    <a:pt x="7252" y="44158"/>
                    <a:pt x="7252" y="44183"/>
                    <a:pt x="7252" y="44196"/>
                  </a:cubicBezTo>
                  <a:lnTo>
                    <a:pt x="7252" y="44246"/>
                  </a:lnTo>
                  <a:cubicBezTo>
                    <a:pt x="7264" y="44246"/>
                    <a:pt x="7264" y="44272"/>
                    <a:pt x="7264" y="44284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62" name="Picture 12102"/>
            <p:cNvPicPr>
              <a:picLocks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90392" y="2936319"/>
              <a:ext cx="47483" cy="45719"/>
            </a:xfrm>
            <a:prstGeom prst="rect">
              <a:avLst/>
            </a:prstGeom>
            <a:noFill/>
          </p:spPr>
        </p:pic>
        <p:sp>
          <p:nvSpPr>
            <p:cNvPr id="563" name="Freeform 12103"/>
            <p:cNvSpPr/>
            <p:nvPr/>
          </p:nvSpPr>
          <p:spPr>
            <a:xfrm>
              <a:off x="7411116" y="293376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848" h="44564">
                  <a:moveTo>
                    <a:pt x="6375" y="41186"/>
                  </a:moveTo>
                  <a:cubicBezTo>
                    <a:pt x="6287" y="40755"/>
                    <a:pt x="6223" y="40196"/>
                    <a:pt x="6172" y="39764"/>
                  </a:cubicBezTo>
                  <a:cubicBezTo>
                    <a:pt x="5677" y="36653"/>
                    <a:pt x="5194" y="33541"/>
                    <a:pt x="4725" y="30442"/>
                  </a:cubicBezTo>
                  <a:cubicBezTo>
                    <a:pt x="4648" y="29947"/>
                    <a:pt x="4534" y="29299"/>
                    <a:pt x="4458" y="28804"/>
                  </a:cubicBezTo>
                  <a:cubicBezTo>
                    <a:pt x="4128" y="26670"/>
                    <a:pt x="3797" y="24537"/>
                    <a:pt x="3467" y="22403"/>
                  </a:cubicBezTo>
                  <a:cubicBezTo>
                    <a:pt x="3175" y="20397"/>
                    <a:pt x="2858" y="18428"/>
                    <a:pt x="2553" y="16434"/>
                  </a:cubicBezTo>
                  <a:lnTo>
                    <a:pt x="0" y="0"/>
                  </a:lnTo>
                  <a:cubicBezTo>
                    <a:pt x="305" y="1181"/>
                    <a:pt x="788" y="2325"/>
                    <a:pt x="1486" y="3366"/>
                  </a:cubicBezTo>
                  <a:lnTo>
                    <a:pt x="7848" y="44564"/>
                  </a:lnTo>
                  <a:cubicBezTo>
                    <a:pt x="7187" y="43522"/>
                    <a:pt x="6667" y="42392"/>
                    <a:pt x="6375" y="4118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4" name="Freeform 12104"/>
            <p:cNvSpPr/>
            <p:nvPr/>
          </p:nvSpPr>
          <p:spPr>
            <a:xfrm>
              <a:off x="7412600" y="293714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25" h="41274">
                  <a:moveTo>
                    <a:pt x="6362" y="41186"/>
                  </a:moveTo>
                  <a:cubicBezTo>
                    <a:pt x="6286" y="40983"/>
                    <a:pt x="6286" y="40653"/>
                    <a:pt x="6236" y="40412"/>
                  </a:cubicBezTo>
                  <a:cubicBezTo>
                    <a:pt x="6134" y="39574"/>
                    <a:pt x="5994" y="38735"/>
                    <a:pt x="5855" y="37897"/>
                  </a:cubicBezTo>
                  <a:lnTo>
                    <a:pt x="5359" y="34608"/>
                  </a:lnTo>
                  <a:cubicBezTo>
                    <a:pt x="3569" y="23076"/>
                    <a:pt x="1778" y="11545"/>
                    <a:pt x="0" y="0"/>
                  </a:cubicBezTo>
                  <a:cubicBezTo>
                    <a:pt x="12" y="26"/>
                    <a:pt x="12" y="51"/>
                    <a:pt x="38" y="77"/>
                  </a:cubicBezTo>
                  <a:cubicBezTo>
                    <a:pt x="2171" y="13805"/>
                    <a:pt x="4305" y="27547"/>
                    <a:pt x="6425" y="41274"/>
                  </a:cubicBezTo>
                  <a:cubicBezTo>
                    <a:pt x="6400" y="41249"/>
                    <a:pt x="6387" y="41224"/>
                    <a:pt x="6362" y="4118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5" name="Freeform 12105"/>
            <p:cNvSpPr/>
            <p:nvPr/>
          </p:nvSpPr>
          <p:spPr>
            <a:xfrm>
              <a:off x="7412650" y="293721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492" h="42621">
                  <a:moveTo>
                    <a:pt x="7492" y="42621"/>
                  </a:moveTo>
                  <a:cubicBezTo>
                    <a:pt x="7073" y="42164"/>
                    <a:pt x="6705" y="41707"/>
                    <a:pt x="6375" y="41199"/>
                  </a:cubicBezTo>
                  <a:cubicBezTo>
                    <a:pt x="5867" y="37897"/>
                    <a:pt x="5346" y="34582"/>
                    <a:pt x="4826" y="31280"/>
                  </a:cubicBezTo>
                  <a:cubicBezTo>
                    <a:pt x="4584" y="29706"/>
                    <a:pt x="4267" y="27572"/>
                    <a:pt x="4025" y="26010"/>
                  </a:cubicBezTo>
                  <a:cubicBezTo>
                    <a:pt x="3759" y="24372"/>
                    <a:pt x="3429" y="22213"/>
                    <a:pt x="3187" y="20612"/>
                  </a:cubicBezTo>
                  <a:cubicBezTo>
                    <a:pt x="2946" y="18974"/>
                    <a:pt x="2603" y="16828"/>
                    <a:pt x="2336" y="15215"/>
                  </a:cubicBezTo>
                  <a:cubicBezTo>
                    <a:pt x="2108" y="13640"/>
                    <a:pt x="1778" y="11519"/>
                    <a:pt x="1524" y="9919"/>
                  </a:cubicBezTo>
                  <a:cubicBezTo>
                    <a:pt x="1282" y="8382"/>
                    <a:pt x="977" y="6350"/>
                    <a:pt x="749" y="4814"/>
                  </a:cubicBezTo>
                  <a:cubicBezTo>
                    <a:pt x="507" y="3379"/>
                    <a:pt x="203" y="1461"/>
                    <a:pt x="0" y="0"/>
                  </a:cubicBezTo>
                  <a:cubicBezTo>
                    <a:pt x="330" y="508"/>
                    <a:pt x="711" y="991"/>
                    <a:pt x="1117" y="1435"/>
                  </a:cubicBezTo>
                  <a:cubicBezTo>
                    <a:pt x="1333" y="2883"/>
                    <a:pt x="1638" y="4801"/>
                    <a:pt x="1866" y="6236"/>
                  </a:cubicBezTo>
                  <a:cubicBezTo>
                    <a:pt x="2108" y="7773"/>
                    <a:pt x="2412" y="9805"/>
                    <a:pt x="2641" y="11341"/>
                  </a:cubicBezTo>
                  <a:cubicBezTo>
                    <a:pt x="2908" y="12942"/>
                    <a:pt x="3238" y="15050"/>
                    <a:pt x="3467" y="16650"/>
                  </a:cubicBezTo>
                  <a:cubicBezTo>
                    <a:pt x="3721" y="18250"/>
                    <a:pt x="4051" y="20409"/>
                    <a:pt x="4317" y="22035"/>
                  </a:cubicBezTo>
                  <a:cubicBezTo>
                    <a:pt x="4546" y="23635"/>
                    <a:pt x="4889" y="25794"/>
                    <a:pt x="5130" y="27420"/>
                  </a:cubicBezTo>
                  <a:cubicBezTo>
                    <a:pt x="5397" y="29020"/>
                    <a:pt x="5727" y="31128"/>
                    <a:pt x="5956" y="32703"/>
                  </a:cubicBezTo>
                  <a:cubicBezTo>
                    <a:pt x="6210" y="34239"/>
                    <a:pt x="6527" y="36271"/>
                    <a:pt x="6756" y="37808"/>
                  </a:cubicBezTo>
                  <a:cubicBezTo>
                    <a:pt x="6972" y="39256"/>
                    <a:pt x="7289" y="41186"/>
                    <a:pt x="7492" y="42621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6" name="Freeform 12106"/>
            <p:cNvSpPr/>
            <p:nvPr/>
          </p:nvSpPr>
          <p:spPr>
            <a:xfrm>
              <a:off x="7409427" y="293638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893" h="45986">
                  <a:moveTo>
                    <a:pt x="9893" y="45986"/>
                  </a:moveTo>
                  <a:cubicBezTo>
                    <a:pt x="8357" y="44640"/>
                    <a:pt x="7176" y="42989"/>
                    <a:pt x="6401" y="41173"/>
                  </a:cubicBezTo>
                  <a:cubicBezTo>
                    <a:pt x="5880" y="37871"/>
                    <a:pt x="5372" y="34569"/>
                    <a:pt x="4864" y="31280"/>
                  </a:cubicBezTo>
                  <a:lnTo>
                    <a:pt x="3201" y="20574"/>
                  </a:lnTo>
                  <a:cubicBezTo>
                    <a:pt x="2947" y="18961"/>
                    <a:pt x="2616" y="16802"/>
                    <a:pt x="2388" y="15202"/>
                  </a:cubicBezTo>
                  <a:cubicBezTo>
                    <a:pt x="2121" y="13602"/>
                    <a:pt x="1791" y="11481"/>
                    <a:pt x="1550" y="9893"/>
                  </a:cubicBezTo>
                  <a:cubicBezTo>
                    <a:pt x="1321" y="8382"/>
                    <a:pt x="1004" y="6324"/>
                    <a:pt x="749" y="4813"/>
                  </a:cubicBezTo>
                  <a:cubicBezTo>
                    <a:pt x="546" y="3365"/>
                    <a:pt x="254" y="1435"/>
                    <a:pt x="0" y="0"/>
                  </a:cubicBezTo>
                  <a:cubicBezTo>
                    <a:pt x="788" y="1816"/>
                    <a:pt x="1981" y="3442"/>
                    <a:pt x="3518" y="4800"/>
                  </a:cubicBezTo>
                  <a:cubicBezTo>
                    <a:pt x="5652" y="18529"/>
                    <a:pt x="7773" y="32258"/>
                    <a:pt x="9893" y="45986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7" name="Freeform 12107"/>
            <p:cNvSpPr/>
            <p:nvPr/>
          </p:nvSpPr>
          <p:spPr>
            <a:xfrm>
              <a:off x="7500697" y="2837292"/>
              <a:ext cx="94003" cy="92254"/>
            </a:xfrm>
            <a:custGeom>
              <a:avLst/>
              <a:gdLst/>
              <a:ahLst/>
              <a:cxnLst/>
              <a:rect l="0" t="0" r="0" b="0"/>
              <a:pathLst>
                <a:path w="87947" h="92887">
                  <a:moveTo>
                    <a:pt x="87947" y="17805"/>
                  </a:moveTo>
                  <a:lnTo>
                    <a:pt x="0" y="92887"/>
                  </a:lnTo>
                  <a:lnTo>
                    <a:pt x="41897" y="0"/>
                  </a:lnTo>
                  <a:close/>
                  <a:moveTo>
                    <a:pt x="87947" y="17805"/>
                  </a:moveTo>
                </a:path>
              </a:pathLst>
            </a:custGeom>
            <a:solidFill>
              <a:srgbClr val="FAA645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8" name="Freeform 12108"/>
            <p:cNvSpPr/>
            <p:nvPr/>
          </p:nvSpPr>
          <p:spPr>
            <a:xfrm>
              <a:off x="7500697" y="2837292"/>
              <a:ext cx="94003" cy="92254"/>
            </a:xfrm>
            <a:custGeom>
              <a:avLst/>
              <a:gdLst/>
              <a:ahLst/>
              <a:cxnLst/>
              <a:rect l="0" t="0" r="0" b="0"/>
              <a:pathLst>
                <a:path w="87947" h="92887">
                  <a:moveTo>
                    <a:pt x="87947" y="17805"/>
                  </a:moveTo>
                  <a:lnTo>
                    <a:pt x="0" y="92887"/>
                  </a:lnTo>
                  <a:lnTo>
                    <a:pt x="41897" y="0"/>
                  </a:lnTo>
                  <a:lnTo>
                    <a:pt x="87947" y="17805"/>
                  </a:lnTo>
                  <a:close/>
                  <a:moveTo>
                    <a:pt x="87947" y="17805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9" name="Freeform 12109"/>
            <p:cNvSpPr/>
            <p:nvPr/>
          </p:nvSpPr>
          <p:spPr>
            <a:xfrm>
              <a:off x="7317265" y="3008881"/>
              <a:ext cx="45719" cy="50541"/>
            </a:xfrm>
            <a:custGeom>
              <a:avLst/>
              <a:gdLst/>
              <a:ahLst/>
              <a:cxnLst/>
              <a:rect l="0" t="0" r="0" b="0"/>
              <a:pathLst>
                <a:path w="10756" h="50888">
                  <a:moveTo>
                    <a:pt x="4381" y="0"/>
                  </a:moveTo>
                  <a:lnTo>
                    <a:pt x="10756" y="41173"/>
                  </a:lnTo>
                  <a:lnTo>
                    <a:pt x="6387" y="50888"/>
                  </a:lnTo>
                  <a:lnTo>
                    <a:pt x="0" y="9677"/>
                  </a:lnTo>
                  <a:close/>
                  <a:moveTo>
                    <a:pt x="4381" y="0"/>
                  </a:moveTo>
                </a:path>
              </a:pathLst>
            </a:custGeom>
            <a:solidFill>
              <a:srgbClr val="FAAC4A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0" name="Freeform 12110"/>
            <p:cNvSpPr/>
            <p:nvPr/>
          </p:nvSpPr>
          <p:spPr>
            <a:xfrm>
              <a:off x="7314522" y="3018564"/>
              <a:ext cx="45719" cy="55221"/>
            </a:xfrm>
            <a:custGeom>
              <a:avLst/>
              <a:gdLst/>
              <a:ahLst/>
              <a:cxnLst/>
              <a:rect l="0" t="0" r="0" b="0"/>
              <a:pathLst>
                <a:path w="9130" h="55600">
                  <a:moveTo>
                    <a:pt x="7099" y="55600"/>
                  </a:moveTo>
                  <a:lnTo>
                    <a:pt x="724" y="14414"/>
                  </a:lnTo>
                  <a:cubicBezTo>
                    <a:pt x="0" y="9741"/>
                    <a:pt x="597" y="4762"/>
                    <a:pt x="2743" y="0"/>
                  </a:cubicBezTo>
                  <a:lnTo>
                    <a:pt x="9130" y="41199"/>
                  </a:lnTo>
                  <a:cubicBezTo>
                    <a:pt x="6973" y="45961"/>
                    <a:pt x="6376" y="50940"/>
                    <a:pt x="7099" y="55600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1" name="Freeform 12111"/>
            <p:cNvSpPr/>
            <p:nvPr/>
          </p:nvSpPr>
          <p:spPr>
            <a:xfrm>
              <a:off x="7315247" y="3032979"/>
              <a:ext cx="45719" cy="59737"/>
            </a:xfrm>
            <a:custGeom>
              <a:avLst/>
              <a:gdLst/>
              <a:ahLst/>
              <a:cxnLst/>
              <a:rect l="0" t="0" r="0" b="0"/>
              <a:pathLst>
                <a:path w="21767" h="60147">
                  <a:moveTo>
                    <a:pt x="6375" y="41186"/>
                  </a:moveTo>
                  <a:lnTo>
                    <a:pt x="0" y="0"/>
                  </a:lnTo>
                  <a:cubicBezTo>
                    <a:pt x="1270" y="8332"/>
                    <a:pt x="6806" y="15634"/>
                    <a:pt x="15379" y="18949"/>
                  </a:cubicBezTo>
                  <a:lnTo>
                    <a:pt x="21767" y="60147"/>
                  </a:lnTo>
                  <a:cubicBezTo>
                    <a:pt x="13182" y="56832"/>
                    <a:pt x="7657" y="49504"/>
                    <a:pt x="6375" y="41186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2" name="Freeform 12112"/>
            <p:cNvSpPr/>
            <p:nvPr/>
          </p:nvSpPr>
          <p:spPr>
            <a:xfrm>
              <a:off x="7346594" y="3038082"/>
              <a:ext cx="57107" cy="58954"/>
            </a:xfrm>
            <a:custGeom>
              <a:avLst/>
              <a:gdLst/>
              <a:ahLst/>
              <a:cxnLst/>
              <a:rect l="0" t="0" r="0" b="0"/>
              <a:pathLst>
                <a:path w="53428" h="59359">
                  <a:moveTo>
                    <a:pt x="47053" y="18173"/>
                  </a:moveTo>
                  <a:lnTo>
                    <a:pt x="53428" y="59359"/>
                  </a:lnTo>
                  <a:lnTo>
                    <a:pt x="6375" y="41198"/>
                  </a:lnTo>
                  <a:lnTo>
                    <a:pt x="0" y="0"/>
                  </a:lnTo>
                  <a:close/>
                  <a:moveTo>
                    <a:pt x="47053" y="18173"/>
                  </a:moveTo>
                </a:path>
              </a:pathLst>
            </a:custGeom>
            <a:solidFill>
              <a:srgbClr val="B1B4BE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3" name="Freeform 12113"/>
            <p:cNvSpPr/>
            <p:nvPr/>
          </p:nvSpPr>
          <p:spPr>
            <a:xfrm>
              <a:off x="7393662" y="305625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3093" h="43789">
                  <a:moveTo>
                    <a:pt x="6718" y="2603"/>
                  </a:moveTo>
                  <a:lnTo>
                    <a:pt x="13093" y="43789"/>
                  </a:lnTo>
                  <a:lnTo>
                    <a:pt x="6376" y="41210"/>
                  </a:lnTo>
                  <a:lnTo>
                    <a:pt x="0" y="0"/>
                  </a:lnTo>
                  <a:close/>
                  <a:moveTo>
                    <a:pt x="6718" y="2603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4" name="Freeform 12114"/>
            <p:cNvSpPr/>
            <p:nvPr/>
          </p:nvSpPr>
          <p:spPr>
            <a:xfrm>
              <a:off x="7400375" y="3058850"/>
              <a:ext cx="45719" cy="47779"/>
            </a:xfrm>
            <a:custGeom>
              <a:avLst/>
              <a:gdLst/>
              <a:ahLst/>
              <a:cxnLst/>
              <a:rect l="0" t="0" r="0" b="0"/>
              <a:pathLst>
                <a:path w="24281" h="48107">
                  <a:moveTo>
                    <a:pt x="17906" y="6934"/>
                  </a:moveTo>
                  <a:lnTo>
                    <a:pt x="24281" y="48107"/>
                  </a:lnTo>
                  <a:lnTo>
                    <a:pt x="6400" y="41211"/>
                  </a:lnTo>
                  <a:lnTo>
                    <a:pt x="0" y="0"/>
                  </a:lnTo>
                  <a:close/>
                  <a:moveTo>
                    <a:pt x="17906" y="6934"/>
                  </a:moveTo>
                </a:path>
              </a:pathLst>
            </a:custGeom>
            <a:solidFill>
              <a:srgbClr val="D58B3C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5" name="Freeform 12115"/>
            <p:cNvSpPr/>
            <p:nvPr/>
          </p:nvSpPr>
          <p:spPr>
            <a:xfrm>
              <a:off x="7330621" y="3051931"/>
              <a:ext cx="76343" cy="65867"/>
            </a:xfrm>
            <a:custGeom>
              <a:avLst/>
              <a:gdLst/>
              <a:ahLst/>
              <a:cxnLst/>
              <a:rect l="0" t="0" r="0" b="0"/>
              <a:pathLst>
                <a:path w="71424" h="66319">
                  <a:moveTo>
                    <a:pt x="65049" y="25133"/>
                  </a:moveTo>
                  <a:lnTo>
                    <a:pt x="71424" y="66319"/>
                  </a:lnTo>
                  <a:lnTo>
                    <a:pt x="6401" y="41198"/>
                  </a:lnTo>
                  <a:lnTo>
                    <a:pt x="0" y="0"/>
                  </a:lnTo>
                  <a:close/>
                  <a:moveTo>
                    <a:pt x="65049" y="25133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6" name="Freeform 12116"/>
            <p:cNvSpPr/>
            <p:nvPr/>
          </p:nvSpPr>
          <p:spPr>
            <a:xfrm>
              <a:off x="7395666" y="307705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451" h="42760">
                  <a:moveTo>
                    <a:pt x="4076" y="1574"/>
                  </a:moveTo>
                  <a:lnTo>
                    <a:pt x="10451" y="42760"/>
                  </a:lnTo>
                  <a:lnTo>
                    <a:pt x="6400" y="41210"/>
                  </a:lnTo>
                  <a:lnTo>
                    <a:pt x="0" y="0"/>
                  </a:lnTo>
                  <a:close/>
                  <a:moveTo>
                    <a:pt x="4076" y="1574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7" name="Freeform 12117"/>
            <p:cNvSpPr/>
            <p:nvPr/>
          </p:nvSpPr>
          <p:spPr>
            <a:xfrm>
              <a:off x="7504224" y="2898322"/>
              <a:ext cx="94166" cy="220759"/>
            </a:xfrm>
            <a:custGeom>
              <a:avLst/>
              <a:gdLst/>
              <a:ahLst/>
              <a:cxnLst/>
              <a:rect l="0" t="0" r="0" b="0"/>
              <a:pathLst>
                <a:path w="88099" h="222275">
                  <a:moveTo>
                    <a:pt x="81724" y="0"/>
                  </a:moveTo>
                  <a:lnTo>
                    <a:pt x="88099" y="41186"/>
                  </a:lnTo>
                  <a:cubicBezTo>
                    <a:pt x="80378" y="58343"/>
                    <a:pt x="68593" y="73507"/>
                    <a:pt x="54419" y="86347"/>
                  </a:cubicBezTo>
                  <a:cubicBezTo>
                    <a:pt x="39040" y="100317"/>
                    <a:pt x="19558" y="127482"/>
                    <a:pt x="17348" y="176606"/>
                  </a:cubicBezTo>
                  <a:cubicBezTo>
                    <a:pt x="16599" y="192265"/>
                    <a:pt x="12954" y="207759"/>
                    <a:pt x="6401" y="222275"/>
                  </a:cubicBezTo>
                  <a:lnTo>
                    <a:pt x="0" y="181102"/>
                  </a:lnTo>
                  <a:cubicBezTo>
                    <a:pt x="6566" y="166585"/>
                    <a:pt x="10198" y="151066"/>
                    <a:pt x="10960" y="135432"/>
                  </a:cubicBezTo>
                  <a:cubicBezTo>
                    <a:pt x="13183" y="86296"/>
                    <a:pt x="32639" y="59143"/>
                    <a:pt x="48057" y="45148"/>
                  </a:cubicBezTo>
                  <a:cubicBezTo>
                    <a:pt x="62230" y="32334"/>
                    <a:pt x="73977" y="17170"/>
                    <a:pt x="81724" y="0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8" name="Freeform 12118"/>
            <p:cNvSpPr/>
            <p:nvPr/>
          </p:nvSpPr>
          <p:spPr>
            <a:xfrm>
              <a:off x="7499863" y="3079419"/>
              <a:ext cx="45719" cy="50529"/>
            </a:xfrm>
            <a:custGeom>
              <a:avLst/>
              <a:gdLst/>
              <a:ahLst/>
              <a:cxnLst/>
              <a:rect l="0" t="0" r="0" b="0"/>
              <a:pathLst>
                <a:path w="10743" h="50876">
                  <a:moveTo>
                    <a:pt x="4368" y="0"/>
                  </a:moveTo>
                  <a:lnTo>
                    <a:pt x="10743" y="41173"/>
                  </a:lnTo>
                  <a:lnTo>
                    <a:pt x="6374" y="50876"/>
                  </a:lnTo>
                  <a:lnTo>
                    <a:pt x="0" y="9677"/>
                  </a:lnTo>
                  <a:close/>
                  <a:moveTo>
                    <a:pt x="4368" y="0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9" name="Freeform 12119"/>
            <p:cNvSpPr/>
            <p:nvPr/>
          </p:nvSpPr>
          <p:spPr>
            <a:xfrm>
              <a:off x="7399744" y="3078624"/>
              <a:ext cx="76383" cy="65892"/>
            </a:xfrm>
            <a:custGeom>
              <a:avLst/>
              <a:gdLst/>
              <a:ahLst/>
              <a:cxnLst/>
              <a:rect l="0" t="0" r="0" b="0"/>
              <a:pathLst>
                <a:path w="71462" h="66344">
                  <a:moveTo>
                    <a:pt x="65087" y="25158"/>
                  </a:moveTo>
                  <a:lnTo>
                    <a:pt x="71462" y="66344"/>
                  </a:lnTo>
                  <a:lnTo>
                    <a:pt x="6388" y="41210"/>
                  </a:lnTo>
                  <a:lnTo>
                    <a:pt x="0" y="0"/>
                  </a:lnTo>
                  <a:close/>
                  <a:moveTo>
                    <a:pt x="65087" y="25158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0" name="Freeform 12120"/>
            <p:cNvSpPr/>
            <p:nvPr/>
          </p:nvSpPr>
          <p:spPr>
            <a:xfrm>
              <a:off x="7464848" y="3089109"/>
              <a:ext cx="45719" cy="60607"/>
            </a:xfrm>
            <a:custGeom>
              <a:avLst/>
              <a:gdLst/>
              <a:ahLst/>
              <a:cxnLst/>
              <a:rect l="0" t="0" r="0" b="0"/>
              <a:pathLst>
                <a:path w="41388" h="61023">
                  <a:moveTo>
                    <a:pt x="35013" y="0"/>
                  </a:moveTo>
                  <a:lnTo>
                    <a:pt x="41388" y="41173"/>
                  </a:lnTo>
                  <a:cubicBezTo>
                    <a:pt x="35419" y="54444"/>
                    <a:pt x="19710" y="61023"/>
                    <a:pt x="6362" y="55867"/>
                  </a:cubicBezTo>
                  <a:lnTo>
                    <a:pt x="0" y="14681"/>
                  </a:lnTo>
                  <a:cubicBezTo>
                    <a:pt x="13335" y="19824"/>
                    <a:pt x="29032" y="13233"/>
                    <a:pt x="35013" y="0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81" name="Picture 12121"/>
            <p:cNvPicPr>
              <a:picLocks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04934" y="2772382"/>
              <a:ext cx="332179" cy="343699"/>
            </a:xfrm>
            <a:prstGeom prst="rect">
              <a:avLst/>
            </a:prstGeom>
            <a:noFill/>
          </p:spPr>
        </p:pic>
        <p:sp>
          <p:nvSpPr>
            <p:cNvPr id="582" name="Freeform 12122"/>
            <p:cNvSpPr/>
            <p:nvPr/>
          </p:nvSpPr>
          <p:spPr>
            <a:xfrm>
              <a:off x="7301008" y="2768743"/>
              <a:ext cx="340585" cy="350928"/>
            </a:xfrm>
            <a:custGeom>
              <a:avLst/>
              <a:gdLst/>
              <a:ahLst/>
              <a:cxnLst/>
              <a:rect l="0" t="0" r="0" b="0"/>
              <a:pathLst>
                <a:path w="318642" h="353338">
                  <a:moveTo>
                    <a:pt x="214172" y="265010"/>
                  </a:moveTo>
                  <a:cubicBezTo>
                    <a:pt x="216394" y="215874"/>
                    <a:pt x="235850" y="188709"/>
                    <a:pt x="251268" y="174739"/>
                  </a:cubicBezTo>
                  <a:cubicBezTo>
                    <a:pt x="265441" y="161899"/>
                    <a:pt x="277189" y="146735"/>
                    <a:pt x="284936" y="129565"/>
                  </a:cubicBezTo>
                  <a:lnTo>
                    <a:pt x="299795" y="96659"/>
                  </a:lnTo>
                  <a:cubicBezTo>
                    <a:pt x="305764" y="83426"/>
                    <a:pt x="299782" y="68465"/>
                    <a:pt x="286447" y="63296"/>
                  </a:cubicBezTo>
                  <a:lnTo>
                    <a:pt x="221347" y="38150"/>
                  </a:lnTo>
                  <a:lnTo>
                    <a:pt x="217270" y="36588"/>
                  </a:lnTo>
                  <a:lnTo>
                    <a:pt x="152235" y="11455"/>
                  </a:lnTo>
                  <a:cubicBezTo>
                    <a:pt x="138849" y="6286"/>
                    <a:pt x="123177" y="12877"/>
                    <a:pt x="117195" y="26136"/>
                  </a:cubicBezTo>
                  <a:lnTo>
                    <a:pt x="102349" y="59055"/>
                  </a:lnTo>
                  <a:cubicBezTo>
                    <a:pt x="94615" y="76212"/>
                    <a:pt x="91224" y="94615"/>
                    <a:pt x="91338" y="112953"/>
                  </a:cubicBezTo>
                  <a:cubicBezTo>
                    <a:pt x="91414" y="132905"/>
                    <a:pt x="84213" y="164808"/>
                    <a:pt x="48031" y="200837"/>
                  </a:cubicBezTo>
                  <a:cubicBezTo>
                    <a:pt x="36525" y="212293"/>
                    <a:pt x="27190" y="225628"/>
                    <a:pt x="20650" y="240144"/>
                  </a:cubicBezTo>
                  <a:lnTo>
                    <a:pt x="16268" y="249834"/>
                  </a:lnTo>
                  <a:cubicBezTo>
                    <a:pt x="10274" y="263080"/>
                    <a:pt x="16243" y="278014"/>
                    <a:pt x="29629" y="283196"/>
                  </a:cubicBezTo>
                  <a:lnTo>
                    <a:pt x="94666" y="308329"/>
                  </a:lnTo>
                  <a:lnTo>
                    <a:pt x="98729" y="309879"/>
                  </a:lnTo>
                  <a:lnTo>
                    <a:pt x="163830" y="335037"/>
                  </a:lnTo>
                  <a:cubicBezTo>
                    <a:pt x="177165" y="340206"/>
                    <a:pt x="192875" y="333615"/>
                    <a:pt x="198856" y="320356"/>
                  </a:cubicBezTo>
                  <a:lnTo>
                    <a:pt x="203225" y="310666"/>
                  </a:lnTo>
                  <a:cubicBezTo>
                    <a:pt x="209778" y="296150"/>
                    <a:pt x="213411" y="280643"/>
                    <a:pt x="214172" y="265010"/>
                  </a:cubicBezTo>
                  <a:moveTo>
                    <a:pt x="296747" y="132461"/>
                  </a:moveTo>
                  <a:cubicBezTo>
                    <a:pt x="288632" y="150482"/>
                    <a:pt x="276135" y="166306"/>
                    <a:pt x="260908" y="179667"/>
                  </a:cubicBezTo>
                  <a:cubicBezTo>
                    <a:pt x="244372" y="194195"/>
                    <a:pt x="223697" y="222618"/>
                    <a:pt x="222096" y="274509"/>
                  </a:cubicBezTo>
                  <a:cubicBezTo>
                    <a:pt x="221601" y="290943"/>
                    <a:pt x="217880" y="307275"/>
                    <a:pt x="210985" y="322566"/>
                  </a:cubicBezTo>
                  <a:lnTo>
                    <a:pt x="206387" y="332713"/>
                  </a:lnTo>
                  <a:cubicBezTo>
                    <a:pt x="200126" y="346632"/>
                    <a:pt x="183159" y="353338"/>
                    <a:pt x="168529" y="347699"/>
                  </a:cubicBezTo>
                  <a:lnTo>
                    <a:pt x="97231" y="320166"/>
                  </a:lnTo>
                  <a:lnTo>
                    <a:pt x="92722" y="318413"/>
                  </a:lnTo>
                  <a:lnTo>
                    <a:pt x="21412" y="290867"/>
                  </a:lnTo>
                  <a:cubicBezTo>
                    <a:pt x="6794" y="285203"/>
                    <a:pt x="0" y="269315"/>
                    <a:pt x="6248" y="255397"/>
                  </a:cubicBezTo>
                  <a:lnTo>
                    <a:pt x="10845" y="245249"/>
                  </a:lnTo>
                  <a:cubicBezTo>
                    <a:pt x="17754" y="229984"/>
                    <a:pt x="27711" y="216052"/>
                    <a:pt x="39992" y="204152"/>
                  </a:cubicBezTo>
                  <a:cubicBezTo>
                    <a:pt x="78752" y="166624"/>
                    <a:pt x="86042" y="133057"/>
                    <a:pt x="85598" y="111950"/>
                  </a:cubicBezTo>
                  <a:cubicBezTo>
                    <a:pt x="85166" y="92532"/>
                    <a:pt x="88493" y="73164"/>
                    <a:pt x="96621" y="55168"/>
                  </a:cubicBezTo>
                  <a:lnTo>
                    <a:pt x="112230" y="20574"/>
                  </a:lnTo>
                  <a:cubicBezTo>
                    <a:pt x="118503" y="6654"/>
                    <a:pt x="135483" y="0"/>
                    <a:pt x="150126" y="5651"/>
                  </a:cubicBezTo>
                  <a:lnTo>
                    <a:pt x="221410" y="33185"/>
                  </a:lnTo>
                  <a:lnTo>
                    <a:pt x="225944" y="34925"/>
                  </a:lnTo>
                  <a:lnTo>
                    <a:pt x="297217" y="62471"/>
                  </a:lnTo>
                  <a:cubicBezTo>
                    <a:pt x="311873" y="68135"/>
                    <a:pt x="318642" y="83972"/>
                    <a:pt x="312355" y="97891"/>
                  </a:cubicBezTo>
                  <a:lnTo>
                    <a:pt x="296747" y="132461"/>
                  </a:lnTo>
                  <a:close/>
                  <a:moveTo>
                    <a:pt x="346721" y="265010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3" name="Freeform 12123"/>
            <p:cNvSpPr/>
            <p:nvPr/>
          </p:nvSpPr>
          <p:spPr>
            <a:xfrm>
              <a:off x="7421910" y="293196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12" h="8203">
                  <a:moveTo>
                    <a:pt x="6019" y="5600"/>
                  </a:moveTo>
                  <a:cubicBezTo>
                    <a:pt x="6412" y="6501"/>
                    <a:pt x="5905" y="7619"/>
                    <a:pt x="4927" y="8000"/>
                  </a:cubicBezTo>
                  <a:cubicBezTo>
                    <a:pt x="4419" y="8203"/>
                    <a:pt x="3899" y="8190"/>
                    <a:pt x="3429" y="7987"/>
                  </a:cubicBezTo>
                  <a:cubicBezTo>
                    <a:pt x="2959" y="7822"/>
                    <a:pt x="2578" y="7492"/>
                    <a:pt x="2387" y="7022"/>
                  </a:cubicBezTo>
                  <a:lnTo>
                    <a:pt x="0" y="1435"/>
                  </a:lnTo>
                  <a:lnTo>
                    <a:pt x="3632" y="0"/>
                  </a:lnTo>
                  <a:close/>
                  <a:moveTo>
                    <a:pt x="6019" y="560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84" name="Picture 12124"/>
            <p:cNvPicPr>
              <a:picLocks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14948" y="2778430"/>
              <a:ext cx="308017" cy="324883"/>
            </a:xfrm>
            <a:prstGeom prst="rect">
              <a:avLst/>
            </a:prstGeom>
            <a:noFill/>
          </p:spPr>
        </p:pic>
        <p:sp>
          <p:nvSpPr>
            <p:cNvPr id="585" name="Freeform 12125"/>
            <p:cNvSpPr/>
            <p:nvPr/>
          </p:nvSpPr>
          <p:spPr>
            <a:xfrm>
              <a:off x="7417675" y="292179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387" h="8216">
                  <a:moveTo>
                    <a:pt x="4000" y="1193"/>
                  </a:moveTo>
                  <a:lnTo>
                    <a:pt x="6387" y="6793"/>
                  </a:lnTo>
                  <a:lnTo>
                    <a:pt x="2769" y="8216"/>
                  </a:lnTo>
                  <a:lnTo>
                    <a:pt x="368" y="2615"/>
                  </a:lnTo>
                  <a:cubicBezTo>
                    <a:pt x="0" y="1675"/>
                    <a:pt x="495" y="609"/>
                    <a:pt x="1460" y="216"/>
                  </a:cubicBezTo>
                  <a:cubicBezTo>
                    <a:pt x="1994" y="0"/>
                    <a:pt x="2515" y="12"/>
                    <a:pt x="2985" y="203"/>
                  </a:cubicBezTo>
                  <a:cubicBezTo>
                    <a:pt x="3454" y="368"/>
                    <a:pt x="3823" y="711"/>
                    <a:pt x="4000" y="1193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86" name="Picture 12126"/>
            <p:cNvPicPr>
              <a:picLocks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08391" y="2917203"/>
              <a:ext cx="51366" cy="45719"/>
            </a:xfrm>
            <a:prstGeom prst="rect">
              <a:avLst/>
            </a:prstGeom>
            <a:noFill/>
          </p:spPr>
        </p:pic>
        <p:sp>
          <p:nvSpPr>
            <p:cNvPr id="587" name="Freeform 12127"/>
            <p:cNvSpPr/>
            <p:nvPr/>
          </p:nvSpPr>
          <p:spPr>
            <a:xfrm>
              <a:off x="7434253" y="29299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0027" h="9930">
                  <a:moveTo>
                    <a:pt x="393" y="8737"/>
                  </a:moveTo>
                  <a:cubicBezTo>
                    <a:pt x="596" y="9219"/>
                    <a:pt x="989" y="9575"/>
                    <a:pt x="1447" y="9740"/>
                  </a:cubicBezTo>
                  <a:cubicBezTo>
                    <a:pt x="1916" y="9930"/>
                    <a:pt x="2437" y="9930"/>
                    <a:pt x="2933" y="9714"/>
                  </a:cubicBezTo>
                  <a:lnTo>
                    <a:pt x="8914" y="7366"/>
                  </a:lnTo>
                  <a:lnTo>
                    <a:pt x="12546" y="5944"/>
                  </a:lnTo>
                  <a:lnTo>
                    <a:pt x="18528" y="3581"/>
                  </a:lnTo>
                  <a:cubicBezTo>
                    <a:pt x="19506" y="3200"/>
                    <a:pt x="20027" y="2083"/>
                    <a:pt x="19620" y="1181"/>
                  </a:cubicBezTo>
                  <a:cubicBezTo>
                    <a:pt x="19417" y="711"/>
                    <a:pt x="19023" y="368"/>
                    <a:pt x="18566" y="203"/>
                  </a:cubicBezTo>
                  <a:cubicBezTo>
                    <a:pt x="18096" y="25"/>
                    <a:pt x="17588" y="0"/>
                    <a:pt x="17080" y="203"/>
                  </a:cubicBezTo>
                  <a:lnTo>
                    <a:pt x="11086" y="2540"/>
                  </a:lnTo>
                  <a:lnTo>
                    <a:pt x="7466" y="3962"/>
                  </a:lnTo>
                  <a:lnTo>
                    <a:pt x="1485" y="6325"/>
                  </a:lnTo>
                  <a:cubicBezTo>
                    <a:pt x="494" y="6744"/>
                    <a:pt x="0" y="7823"/>
                    <a:pt x="393" y="8737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88" name="Picture 12128"/>
            <p:cNvPicPr>
              <a:picLocks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85115" y="2830705"/>
              <a:ext cx="118533" cy="119171"/>
            </a:xfrm>
            <a:prstGeom prst="rect">
              <a:avLst/>
            </a:prstGeom>
            <a:noFill/>
          </p:spPr>
        </p:pic>
        <p:sp>
          <p:nvSpPr>
            <p:cNvPr id="589" name="Freeform 12129"/>
            <p:cNvSpPr/>
            <p:nvPr/>
          </p:nvSpPr>
          <p:spPr>
            <a:xfrm>
              <a:off x="7485115" y="2830705"/>
              <a:ext cx="118533" cy="119171"/>
            </a:xfrm>
            <a:custGeom>
              <a:avLst/>
              <a:gdLst/>
              <a:ahLst/>
              <a:cxnLst/>
              <a:rect l="0" t="0" r="0" b="0"/>
              <a:pathLst>
                <a:path w="110896" h="119989">
                  <a:moveTo>
                    <a:pt x="57480" y="6591"/>
                  </a:moveTo>
                  <a:lnTo>
                    <a:pt x="15583" y="99466"/>
                  </a:lnTo>
                  <a:lnTo>
                    <a:pt x="103530" y="24396"/>
                  </a:lnTo>
                  <a:lnTo>
                    <a:pt x="57480" y="6591"/>
                  </a:lnTo>
                  <a:moveTo>
                    <a:pt x="54153" y="0"/>
                  </a:moveTo>
                  <a:lnTo>
                    <a:pt x="110896" y="21932"/>
                  </a:lnTo>
                  <a:lnTo>
                    <a:pt x="0" y="119989"/>
                  </a:lnTo>
                  <a:lnTo>
                    <a:pt x="54153" y="0"/>
                  </a:lnTo>
                  <a:close/>
                  <a:moveTo>
                    <a:pt x="64071" y="6591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90" name="Picture 12130"/>
            <p:cNvPicPr>
              <a:picLocks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61428" y="2809675"/>
              <a:ext cx="170197" cy="245402"/>
            </a:xfrm>
            <a:prstGeom prst="rect">
              <a:avLst/>
            </a:prstGeom>
            <a:noFill/>
          </p:spPr>
        </p:pic>
        <p:sp>
          <p:nvSpPr>
            <p:cNvPr id="591" name="Freeform 12131"/>
            <p:cNvSpPr/>
            <p:nvPr/>
          </p:nvSpPr>
          <p:spPr>
            <a:xfrm>
              <a:off x="7361428" y="2809674"/>
              <a:ext cx="170197" cy="250224"/>
            </a:xfrm>
            <a:custGeom>
              <a:avLst/>
              <a:gdLst/>
              <a:ahLst/>
              <a:cxnLst/>
              <a:rect l="0" t="0" r="0" b="0"/>
              <a:pathLst>
                <a:path w="159232" h="251942">
                  <a:moveTo>
                    <a:pt x="88595" y="112509"/>
                  </a:moveTo>
                  <a:cubicBezTo>
                    <a:pt x="81179" y="109652"/>
                    <a:pt x="72581" y="113055"/>
                    <a:pt x="69406" y="120103"/>
                  </a:cubicBezTo>
                  <a:cubicBezTo>
                    <a:pt x="66244" y="127126"/>
                    <a:pt x="69647" y="135178"/>
                    <a:pt x="77077" y="138061"/>
                  </a:cubicBezTo>
                  <a:cubicBezTo>
                    <a:pt x="84481" y="140931"/>
                    <a:pt x="93103" y="137489"/>
                    <a:pt x="96253" y="130479"/>
                  </a:cubicBezTo>
                  <a:cubicBezTo>
                    <a:pt x="99428" y="123443"/>
                    <a:pt x="96024" y="115366"/>
                    <a:pt x="88595" y="112509"/>
                  </a:cubicBezTo>
                  <a:moveTo>
                    <a:pt x="0" y="233819"/>
                  </a:moveTo>
                  <a:cubicBezTo>
                    <a:pt x="1397" y="235394"/>
                    <a:pt x="3010" y="236854"/>
                    <a:pt x="4687" y="238213"/>
                  </a:cubicBezTo>
                  <a:lnTo>
                    <a:pt x="112178" y="0"/>
                  </a:lnTo>
                  <a:lnTo>
                    <a:pt x="159232" y="18187"/>
                  </a:lnTo>
                  <a:lnTo>
                    <a:pt x="65888" y="225107"/>
                  </a:lnTo>
                  <a:cubicBezTo>
                    <a:pt x="57671" y="243255"/>
                    <a:pt x="34824" y="251942"/>
                    <a:pt x="15126" y="244322"/>
                  </a:cubicBezTo>
                  <a:cubicBezTo>
                    <a:pt x="9005" y="241947"/>
                    <a:pt x="3912" y="238251"/>
                    <a:pt x="0" y="233819"/>
                  </a:cubicBezTo>
                  <a:close/>
                  <a:moveTo>
                    <a:pt x="-32715" y="112509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2" name="Freeform 12132"/>
            <p:cNvSpPr/>
            <p:nvPr/>
          </p:nvSpPr>
          <p:spPr>
            <a:xfrm>
              <a:off x="7360628" y="2807082"/>
              <a:ext cx="120772" cy="239175"/>
            </a:xfrm>
            <a:custGeom>
              <a:avLst/>
              <a:gdLst/>
              <a:ahLst/>
              <a:cxnLst/>
              <a:rect l="0" t="0" r="0" b="0"/>
              <a:pathLst>
                <a:path w="112991" h="240817">
                  <a:moveTo>
                    <a:pt x="5486" y="240817"/>
                  </a:moveTo>
                  <a:cubicBezTo>
                    <a:pt x="3823" y="239459"/>
                    <a:pt x="2210" y="237998"/>
                    <a:pt x="800" y="236398"/>
                  </a:cubicBezTo>
                  <a:cubicBezTo>
                    <a:pt x="661" y="236258"/>
                    <a:pt x="546" y="236080"/>
                    <a:pt x="394" y="235928"/>
                  </a:cubicBezTo>
                  <a:cubicBezTo>
                    <a:pt x="267" y="235776"/>
                    <a:pt x="140" y="235598"/>
                    <a:pt x="0" y="235458"/>
                  </a:cubicBezTo>
                  <a:lnTo>
                    <a:pt x="106247" y="0"/>
                  </a:lnTo>
                  <a:lnTo>
                    <a:pt x="112991" y="2604"/>
                  </a:lnTo>
                  <a:close/>
                  <a:moveTo>
                    <a:pt x="5486" y="240817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3" name="Freeform 12133"/>
            <p:cNvSpPr/>
            <p:nvPr/>
          </p:nvSpPr>
          <p:spPr>
            <a:xfrm>
              <a:off x="7360628" y="2807082"/>
              <a:ext cx="120772" cy="239175"/>
            </a:xfrm>
            <a:custGeom>
              <a:avLst/>
              <a:gdLst/>
              <a:ahLst/>
              <a:cxnLst/>
              <a:rect l="0" t="0" r="0" b="0"/>
              <a:pathLst>
                <a:path w="112991" h="240817">
                  <a:moveTo>
                    <a:pt x="5486" y="240817"/>
                  </a:moveTo>
                  <a:cubicBezTo>
                    <a:pt x="3823" y="239459"/>
                    <a:pt x="2210" y="237998"/>
                    <a:pt x="800" y="236398"/>
                  </a:cubicBezTo>
                  <a:cubicBezTo>
                    <a:pt x="661" y="236258"/>
                    <a:pt x="546" y="236080"/>
                    <a:pt x="394" y="235928"/>
                  </a:cubicBezTo>
                  <a:cubicBezTo>
                    <a:pt x="267" y="235776"/>
                    <a:pt x="140" y="235598"/>
                    <a:pt x="0" y="235458"/>
                  </a:cubicBezTo>
                  <a:lnTo>
                    <a:pt x="106247" y="0"/>
                  </a:lnTo>
                  <a:lnTo>
                    <a:pt x="112991" y="2604"/>
                  </a:lnTo>
                  <a:lnTo>
                    <a:pt x="5486" y="240817"/>
                  </a:lnTo>
                  <a:close/>
                  <a:moveTo>
                    <a:pt x="5486" y="240817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4" name="Freeform 12134"/>
            <p:cNvSpPr/>
            <p:nvPr/>
          </p:nvSpPr>
          <p:spPr>
            <a:xfrm>
              <a:off x="7350129" y="2800157"/>
              <a:ext cx="124776" cy="240726"/>
            </a:xfrm>
            <a:custGeom>
              <a:avLst/>
              <a:gdLst/>
              <a:ahLst/>
              <a:cxnLst/>
              <a:rect l="0" t="0" r="0" b="0"/>
              <a:pathLst>
                <a:path w="116737" h="242379">
                  <a:moveTo>
                    <a:pt x="10502" y="242379"/>
                  </a:moveTo>
                  <a:cubicBezTo>
                    <a:pt x="2413" y="232499"/>
                    <a:pt x="0" y="219062"/>
                    <a:pt x="5473" y="206921"/>
                  </a:cubicBezTo>
                  <a:lnTo>
                    <a:pt x="98830" y="0"/>
                  </a:lnTo>
                  <a:lnTo>
                    <a:pt x="116737" y="6921"/>
                  </a:lnTo>
                  <a:close/>
                  <a:moveTo>
                    <a:pt x="10502" y="242379"/>
                  </a:moveTo>
                </a:path>
              </a:pathLst>
            </a:custGeom>
            <a:solidFill>
              <a:srgbClr val="D58B3C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5" name="Freeform 12135"/>
            <p:cNvSpPr/>
            <p:nvPr/>
          </p:nvSpPr>
          <p:spPr>
            <a:xfrm>
              <a:off x="7350129" y="2800157"/>
              <a:ext cx="124776" cy="240726"/>
            </a:xfrm>
            <a:custGeom>
              <a:avLst/>
              <a:gdLst/>
              <a:ahLst/>
              <a:cxnLst/>
              <a:rect l="0" t="0" r="0" b="0"/>
              <a:pathLst>
                <a:path w="116737" h="242379">
                  <a:moveTo>
                    <a:pt x="10502" y="242379"/>
                  </a:moveTo>
                  <a:cubicBezTo>
                    <a:pt x="2413" y="232499"/>
                    <a:pt x="0" y="219062"/>
                    <a:pt x="5473" y="206921"/>
                  </a:cubicBezTo>
                  <a:lnTo>
                    <a:pt x="98830" y="0"/>
                  </a:lnTo>
                  <a:lnTo>
                    <a:pt x="116737" y="6921"/>
                  </a:lnTo>
                  <a:lnTo>
                    <a:pt x="10502" y="242379"/>
                  </a:lnTo>
                  <a:close/>
                  <a:moveTo>
                    <a:pt x="10502" y="242379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6" name="Freeform 12136"/>
            <p:cNvSpPr/>
            <p:nvPr/>
          </p:nvSpPr>
          <p:spPr>
            <a:xfrm>
              <a:off x="7305231" y="3038797"/>
              <a:ext cx="222907" cy="123648"/>
            </a:xfrm>
            <a:custGeom>
              <a:avLst/>
              <a:gdLst/>
              <a:ahLst/>
              <a:cxnLst/>
              <a:rect l="0" t="0" r="0" b="0"/>
              <a:pathLst>
                <a:path w="208546" h="124497">
                  <a:moveTo>
                    <a:pt x="202171" y="62674"/>
                  </a:moveTo>
                  <a:cubicBezTo>
                    <a:pt x="195898" y="76580"/>
                    <a:pt x="178943" y="83298"/>
                    <a:pt x="164300" y="77659"/>
                  </a:cubicBezTo>
                  <a:lnTo>
                    <a:pt x="93002" y="50114"/>
                  </a:lnTo>
                  <a:lnTo>
                    <a:pt x="88494" y="48349"/>
                  </a:lnTo>
                  <a:lnTo>
                    <a:pt x="17196" y="20803"/>
                  </a:lnTo>
                  <a:cubicBezTo>
                    <a:pt x="7608" y="17120"/>
                    <a:pt x="1423" y="9042"/>
                    <a:pt x="0" y="0"/>
                  </a:cubicBezTo>
                  <a:lnTo>
                    <a:pt x="6401" y="41186"/>
                  </a:lnTo>
                  <a:cubicBezTo>
                    <a:pt x="7785" y="50216"/>
                    <a:pt x="14008" y="58318"/>
                    <a:pt x="23571" y="62014"/>
                  </a:cubicBezTo>
                  <a:lnTo>
                    <a:pt x="94882" y="89559"/>
                  </a:lnTo>
                  <a:lnTo>
                    <a:pt x="99390" y="91287"/>
                  </a:lnTo>
                  <a:lnTo>
                    <a:pt x="170701" y="118833"/>
                  </a:lnTo>
                  <a:cubicBezTo>
                    <a:pt x="185319" y="124497"/>
                    <a:pt x="202297" y="117753"/>
                    <a:pt x="208546" y="103847"/>
                  </a:cubicBezTo>
                </a:path>
              </a:pathLst>
            </a:custGeom>
            <a:solidFill>
              <a:srgbClr val="EA9C43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7" name="Freeform 12137"/>
            <p:cNvSpPr/>
            <p:nvPr/>
          </p:nvSpPr>
          <p:spPr>
            <a:xfrm>
              <a:off x="7305231" y="3038797"/>
              <a:ext cx="222907" cy="123648"/>
            </a:xfrm>
            <a:custGeom>
              <a:avLst/>
              <a:gdLst/>
              <a:ahLst/>
              <a:cxnLst/>
              <a:rect l="0" t="0" r="0" b="0"/>
              <a:pathLst>
                <a:path w="208546" h="124497">
                  <a:moveTo>
                    <a:pt x="202171" y="62674"/>
                  </a:moveTo>
                  <a:cubicBezTo>
                    <a:pt x="195898" y="76580"/>
                    <a:pt x="178943" y="83298"/>
                    <a:pt x="164300" y="77659"/>
                  </a:cubicBezTo>
                  <a:lnTo>
                    <a:pt x="93002" y="50114"/>
                  </a:lnTo>
                  <a:lnTo>
                    <a:pt x="88494" y="48349"/>
                  </a:lnTo>
                  <a:lnTo>
                    <a:pt x="17196" y="20803"/>
                  </a:lnTo>
                  <a:cubicBezTo>
                    <a:pt x="7608" y="17120"/>
                    <a:pt x="1423" y="9042"/>
                    <a:pt x="0" y="0"/>
                  </a:cubicBezTo>
                  <a:lnTo>
                    <a:pt x="6401" y="41186"/>
                  </a:lnTo>
                  <a:cubicBezTo>
                    <a:pt x="7785" y="50216"/>
                    <a:pt x="14008" y="58318"/>
                    <a:pt x="23571" y="62014"/>
                  </a:cubicBezTo>
                  <a:lnTo>
                    <a:pt x="94882" y="89559"/>
                  </a:lnTo>
                  <a:lnTo>
                    <a:pt x="99390" y="91287"/>
                  </a:lnTo>
                  <a:lnTo>
                    <a:pt x="170701" y="118833"/>
                  </a:lnTo>
                  <a:cubicBezTo>
                    <a:pt x="185319" y="124497"/>
                    <a:pt x="202297" y="117753"/>
                    <a:pt x="208546" y="103847"/>
                  </a:cubicBez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8" name="Freeform 12138"/>
            <p:cNvSpPr/>
            <p:nvPr/>
          </p:nvSpPr>
          <p:spPr>
            <a:xfrm>
              <a:off x="7427609" y="291733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4403" h="34378">
                  <a:moveTo>
                    <a:pt x="32105" y="21323"/>
                  </a:moveTo>
                  <a:cubicBezTo>
                    <a:pt x="29819" y="29552"/>
                    <a:pt x="21298" y="34378"/>
                    <a:pt x="13055" y="32092"/>
                  </a:cubicBezTo>
                  <a:cubicBezTo>
                    <a:pt x="4813" y="29819"/>
                    <a:pt x="0" y="21285"/>
                    <a:pt x="2273" y="13056"/>
                  </a:cubicBezTo>
                  <a:cubicBezTo>
                    <a:pt x="4572" y="4814"/>
                    <a:pt x="13094" y="0"/>
                    <a:pt x="21336" y="2273"/>
                  </a:cubicBezTo>
                  <a:cubicBezTo>
                    <a:pt x="29565" y="4559"/>
                    <a:pt x="34403" y="13094"/>
                    <a:pt x="32105" y="21323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9" name="Freeform 12139"/>
            <p:cNvSpPr/>
            <p:nvPr/>
          </p:nvSpPr>
          <p:spPr>
            <a:xfrm>
              <a:off x="7427609" y="291733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4403" h="34378">
                  <a:moveTo>
                    <a:pt x="32105" y="21323"/>
                  </a:moveTo>
                  <a:cubicBezTo>
                    <a:pt x="29819" y="29552"/>
                    <a:pt x="21298" y="34378"/>
                    <a:pt x="13055" y="32092"/>
                  </a:cubicBezTo>
                  <a:cubicBezTo>
                    <a:pt x="4813" y="29819"/>
                    <a:pt x="0" y="21285"/>
                    <a:pt x="2273" y="13056"/>
                  </a:cubicBezTo>
                  <a:cubicBezTo>
                    <a:pt x="4572" y="4814"/>
                    <a:pt x="13094" y="0"/>
                    <a:pt x="21336" y="2273"/>
                  </a:cubicBezTo>
                  <a:cubicBezTo>
                    <a:pt x="29565" y="4559"/>
                    <a:pt x="34403" y="13094"/>
                    <a:pt x="32105" y="21323"/>
                  </a:cubicBezTo>
                  <a:close/>
                  <a:moveTo>
                    <a:pt x="32105" y="21323"/>
                  </a:moveTo>
                </a:path>
              </a:pathLst>
            </a:custGeom>
            <a:noFill/>
            <a:ln w="2806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0" name="Freeform 12140"/>
            <p:cNvSpPr/>
            <p:nvPr/>
          </p:nvSpPr>
          <p:spPr>
            <a:xfrm>
              <a:off x="7437379" y="292343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4871" h="22186">
                  <a:moveTo>
                    <a:pt x="13665" y="21285"/>
                  </a:moveTo>
                  <a:lnTo>
                    <a:pt x="12942" y="21691"/>
                  </a:lnTo>
                  <a:cubicBezTo>
                    <a:pt x="12053" y="22186"/>
                    <a:pt x="10935" y="21869"/>
                    <a:pt x="10427" y="20993"/>
                  </a:cubicBezTo>
                  <a:lnTo>
                    <a:pt x="483" y="3404"/>
                  </a:lnTo>
                  <a:cubicBezTo>
                    <a:pt x="0" y="2540"/>
                    <a:pt x="318" y="1410"/>
                    <a:pt x="1169" y="889"/>
                  </a:cubicBezTo>
                  <a:lnTo>
                    <a:pt x="1905" y="483"/>
                  </a:lnTo>
                  <a:cubicBezTo>
                    <a:pt x="2782" y="0"/>
                    <a:pt x="3925" y="305"/>
                    <a:pt x="4420" y="1181"/>
                  </a:cubicBezTo>
                  <a:lnTo>
                    <a:pt x="14363" y="18771"/>
                  </a:lnTo>
                  <a:cubicBezTo>
                    <a:pt x="14871" y="19660"/>
                    <a:pt x="14554" y="20778"/>
                    <a:pt x="13665" y="21285"/>
                  </a:cubicBezTo>
                </a:path>
              </a:pathLst>
            </a:custGeom>
            <a:solidFill>
              <a:srgbClr val="373535">
                <a:alpha val="44999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1" name="Freeform 12141"/>
            <p:cNvSpPr/>
            <p:nvPr/>
          </p:nvSpPr>
          <p:spPr>
            <a:xfrm>
              <a:off x="7433716" y="29270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2173" h="14871">
                  <a:moveTo>
                    <a:pt x="21272" y="1206"/>
                  </a:moveTo>
                  <a:lnTo>
                    <a:pt x="21691" y="1929"/>
                  </a:lnTo>
                  <a:cubicBezTo>
                    <a:pt x="22173" y="2818"/>
                    <a:pt x="21868" y="3936"/>
                    <a:pt x="20993" y="4431"/>
                  </a:cubicBezTo>
                  <a:lnTo>
                    <a:pt x="3404" y="14388"/>
                  </a:lnTo>
                  <a:cubicBezTo>
                    <a:pt x="2527" y="14871"/>
                    <a:pt x="1397" y="14553"/>
                    <a:pt x="889" y="13690"/>
                  </a:cubicBezTo>
                  <a:lnTo>
                    <a:pt x="483" y="12966"/>
                  </a:lnTo>
                  <a:cubicBezTo>
                    <a:pt x="0" y="12077"/>
                    <a:pt x="305" y="10934"/>
                    <a:pt x="1181" y="10451"/>
                  </a:cubicBezTo>
                  <a:lnTo>
                    <a:pt x="18771" y="508"/>
                  </a:lnTo>
                  <a:cubicBezTo>
                    <a:pt x="19647" y="0"/>
                    <a:pt x="20777" y="305"/>
                    <a:pt x="21272" y="1206"/>
                  </a:cubicBezTo>
                </a:path>
              </a:pathLst>
            </a:custGeom>
            <a:solidFill>
              <a:srgbClr val="373535">
                <a:alpha val="44999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2" name="Freeform 12142"/>
            <p:cNvSpPr/>
            <p:nvPr/>
          </p:nvSpPr>
          <p:spPr>
            <a:xfrm>
              <a:off x="7507412" y="2851982"/>
              <a:ext cx="123053" cy="288682"/>
            </a:xfrm>
            <a:custGeom>
              <a:avLst/>
              <a:gdLst/>
              <a:ahLst/>
              <a:cxnLst/>
              <a:rect l="0" t="0" r="0" b="0"/>
              <a:pathLst>
                <a:path w="115125" h="290664">
                  <a:moveTo>
                    <a:pt x="6375" y="290664"/>
                  </a:moveTo>
                  <a:lnTo>
                    <a:pt x="10959" y="280530"/>
                  </a:lnTo>
                  <a:cubicBezTo>
                    <a:pt x="17843" y="265226"/>
                    <a:pt x="21576" y="248894"/>
                    <a:pt x="22097" y="232460"/>
                  </a:cubicBezTo>
                  <a:cubicBezTo>
                    <a:pt x="23659" y="180568"/>
                    <a:pt x="44348" y="152171"/>
                    <a:pt x="60896" y="137642"/>
                  </a:cubicBezTo>
                  <a:cubicBezTo>
                    <a:pt x="76123" y="124256"/>
                    <a:pt x="88594" y="108419"/>
                    <a:pt x="96735" y="90424"/>
                  </a:cubicBezTo>
                  <a:lnTo>
                    <a:pt x="112343" y="55816"/>
                  </a:lnTo>
                  <a:cubicBezTo>
                    <a:pt x="114515" y="51028"/>
                    <a:pt x="115125" y="45974"/>
                    <a:pt x="114375" y="41211"/>
                  </a:cubicBezTo>
                  <a:lnTo>
                    <a:pt x="108013" y="0"/>
                  </a:lnTo>
                  <a:cubicBezTo>
                    <a:pt x="108749" y="4775"/>
                    <a:pt x="108127" y="9817"/>
                    <a:pt x="105955" y="14643"/>
                  </a:cubicBezTo>
                  <a:lnTo>
                    <a:pt x="90334" y="49237"/>
                  </a:lnTo>
                  <a:cubicBezTo>
                    <a:pt x="82232" y="67233"/>
                    <a:pt x="69722" y="83058"/>
                    <a:pt x="54507" y="96443"/>
                  </a:cubicBezTo>
                  <a:cubicBezTo>
                    <a:pt x="37972" y="110960"/>
                    <a:pt x="17284" y="139369"/>
                    <a:pt x="15696" y="191262"/>
                  </a:cubicBezTo>
                  <a:cubicBezTo>
                    <a:pt x="15201" y="207721"/>
                    <a:pt x="11467" y="224053"/>
                    <a:pt x="4572" y="239344"/>
                  </a:cubicBezTo>
                  <a:lnTo>
                    <a:pt x="0" y="249491"/>
                  </a:lnTo>
                </a:path>
              </a:pathLst>
            </a:custGeom>
            <a:solidFill>
              <a:srgbClr val="EA9C43">
                <a:alpha val="44999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3" name="Freeform 12143"/>
            <p:cNvSpPr/>
            <p:nvPr/>
          </p:nvSpPr>
          <p:spPr>
            <a:xfrm>
              <a:off x="7507412" y="2851982"/>
              <a:ext cx="123053" cy="288682"/>
            </a:xfrm>
            <a:custGeom>
              <a:avLst/>
              <a:gdLst/>
              <a:ahLst/>
              <a:cxnLst/>
              <a:rect l="0" t="0" r="0" b="0"/>
              <a:pathLst>
                <a:path w="115125" h="290664">
                  <a:moveTo>
                    <a:pt x="6375" y="290664"/>
                  </a:moveTo>
                  <a:lnTo>
                    <a:pt x="10959" y="280530"/>
                  </a:lnTo>
                  <a:cubicBezTo>
                    <a:pt x="17843" y="265226"/>
                    <a:pt x="21576" y="248894"/>
                    <a:pt x="22097" y="232460"/>
                  </a:cubicBezTo>
                  <a:cubicBezTo>
                    <a:pt x="23659" y="180568"/>
                    <a:pt x="44348" y="152171"/>
                    <a:pt x="60896" y="137642"/>
                  </a:cubicBezTo>
                  <a:cubicBezTo>
                    <a:pt x="76123" y="124256"/>
                    <a:pt x="88594" y="108419"/>
                    <a:pt x="96735" y="90424"/>
                  </a:cubicBezTo>
                  <a:lnTo>
                    <a:pt x="112343" y="55816"/>
                  </a:lnTo>
                  <a:cubicBezTo>
                    <a:pt x="114515" y="51028"/>
                    <a:pt x="115125" y="45974"/>
                    <a:pt x="114375" y="41211"/>
                  </a:cubicBezTo>
                  <a:lnTo>
                    <a:pt x="108013" y="0"/>
                  </a:lnTo>
                  <a:cubicBezTo>
                    <a:pt x="108749" y="4775"/>
                    <a:pt x="108127" y="9817"/>
                    <a:pt x="105955" y="14643"/>
                  </a:cubicBezTo>
                  <a:lnTo>
                    <a:pt x="90334" y="49237"/>
                  </a:lnTo>
                  <a:cubicBezTo>
                    <a:pt x="82232" y="67233"/>
                    <a:pt x="69722" y="83058"/>
                    <a:pt x="54507" y="96443"/>
                  </a:cubicBezTo>
                  <a:cubicBezTo>
                    <a:pt x="37972" y="110960"/>
                    <a:pt x="17284" y="139369"/>
                    <a:pt x="15696" y="191262"/>
                  </a:cubicBezTo>
                  <a:cubicBezTo>
                    <a:pt x="15201" y="207721"/>
                    <a:pt x="11467" y="224053"/>
                    <a:pt x="4572" y="239344"/>
                  </a:cubicBezTo>
                  <a:lnTo>
                    <a:pt x="0" y="249491"/>
                  </a:ln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4" name="Rectangle 12145"/>
            <p:cNvSpPr/>
            <p:nvPr/>
          </p:nvSpPr>
          <p:spPr>
            <a:xfrm>
              <a:off x="1869412" y="1585454"/>
              <a:ext cx="98560" cy="22038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1430" b="1" kern="0" dirty="0">
                  <a:solidFill>
                    <a:srgbClr val="FFFFFF"/>
                  </a:solidFill>
                  <a:latin typeface="Calibri-Bold"/>
                </a:rPr>
                <a:t>2</a:t>
              </a:r>
            </a:p>
          </p:txBody>
        </p:sp>
        <p:sp>
          <p:nvSpPr>
            <p:cNvPr id="605" name="Rectangle 12146"/>
            <p:cNvSpPr/>
            <p:nvPr/>
          </p:nvSpPr>
          <p:spPr>
            <a:xfrm>
              <a:off x="2370775" y="1299475"/>
              <a:ext cx="1462084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Je m’entraîne seul </a:t>
              </a:r>
            </a:p>
          </p:txBody>
        </p:sp>
        <p:sp>
          <p:nvSpPr>
            <p:cNvPr id="606" name="Rectangle 12150"/>
            <p:cNvSpPr/>
            <p:nvPr/>
          </p:nvSpPr>
          <p:spPr>
            <a:xfrm>
              <a:off x="2256760" y="3681732"/>
              <a:ext cx="3348916" cy="2140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AC67AA"/>
                  </a:solidFill>
                  <a:effectLst/>
                  <a:uLnTx/>
                  <a:uFillTx/>
                </a:rPr>
                <a:t>1.</a:t>
              </a: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Lire et noter le volume d’eau versé.</a:t>
              </a:r>
            </a:p>
          </p:txBody>
        </p:sp>
        <p:sp>
          <p:nvSpPr>
            <p:cNvPr id="607" name="Rectangle 12152"/>
            <p:cNvSpPr/>
            <p:nvPr/>
          </p:nvSpPr>
          <p:spPr>
            <a:xfrm>
              <a:off x="2228044" y="4414830"/>
              <a:ext cx="3990221" cy="2140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u="none" strike="noStrike" kern="0" cap="none" spc="0" normalizeH="0" baseline="0" noProof="0" dirty="0">
                  <a:ln>
                    <a:noFill/>
                  </a:ln>
                  <a:solidFill>
                    <a:srgbClr val="AC67AA"/>
                  </a:solidFill>
                  <a:effectLst/>
                  <a:uLnTx/>
                  <a:uFillTx/>
                </a:rPr>
                <a:t>2.</a:t>
              </a:r>
              <a:r>
                <a:rPr kumimoji="0" lang="en-US" b="1" u="none" strike="noStrike" kern="0" cap="none" spc="0" normalizeH="0" baseline="0" noProof="0" dirty="0">
                  <a:ln>
                    <a:noFill/>
                  </a:ln>
                  <a:solidFill>
                    <a:srgbClr val="0FA9B9"/>
                  </a:solidFill>
                  <a:effectLst/>
                  <a:uLnTx/>
                  <a:uFillTx/>
                </a:rPr>
                <a:t> </a:t>
              </a:r>
              <a:r>
                <a:rPr kumimoji="0" lang="en-US" b="1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Lire et noter le volume d’eau et du taille crayon.</a:t>
              </a:r>
            </a:p>
          </p:txBody>
        </p:sp>
        <p:sp>
          <p:nvSpPr>
            <p:cNvPr id="608" name="Rectangle 12154"/>
            <p:cNvSpPr/>
            <p:nvPr/>
          </p:nvSpPr>
          <p:spPr>
            <a:xfrm>
              <a:off x="2206508" y="5044595"/>
              <a:ext cx="3789216" cy="2140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AC67AA"/>
                  </a:solidFill>
                  <a:effectLst/>
                  <a:uLnTx/>
                  <a:uFillTx/>
                </a:rPr>
                <a:t>3.</a:t>
              </a: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FA9B9"/>
                  </a:solidFill>
                  <a:effectLst/>
                  <a:uLnTx/>
                  <a:uFillTx/>
                </a:rPr>
                <a:t> </a:t>
              </a: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Calculer le volume du taille crayon.</a:t>
              </a:r>
            </a:p>
          </p:txBody>
        </p:sp>
        <p:sp>
          <p:nvSpPr>
            <p:cNvPr id="609" name="Rectangle 12156"/>
            <p:cNvSpPr/>
            <p:nvPr/>
          </p:nvSpPr>
          <p:spPr>
            <a:xfrm>
              <a:off x="2097280" y="1762418"/>
              <a:ext cx="3216930" cy="47562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figure ci-contre montre le niveau </a:t>
              </a: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d’eau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après</a:t>
              </a:r>
              <a:r>
                <a:rPr lang="en-US" sz="2000" kern="0" dirty="0">
                  <a:solidFill>
                    <a:srgbClr val="231F20"/>
                  </a:solidFill>
                </a:rPr>
                <a:t>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introduction de la taille crayon.</a:t>
              </a:r>
            </a:p>
          </p:txBody>
        </p:sp>
        <p:sp>
          <p:nvSpPr>
            <p:cNvPr id="610" name="Rectangle 12157"/>
            <p:cNvSpPr/>
            <p:nvPr/>
          </p:nvSpPr>
          <p:spPr>
            <a:xfrm>
              <a:off x="2119596" y="3213315"/>
              <a:ext cx="3861770" cy="23781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On veut mesurer le volume de la taille crayon.</a:t>
              </a:r>
            </a:p>
          </p:txBody>
        </p:sp>
        <p:sp>
          <p:nvSpPr>
            <p:cNvPr id="611" name="Rectangle 12159"/>
            <p:cNvSpPr/>
            <p:nvPr/>
          </p:nvSpPr>
          <p:spPr>
            <a:xfrm>
              <a:off x="2179140" y="3897105"/>
              <a:ext cx="6584796" cy="4893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F5821F"/>
                  </a:solidFill>
                  <a:effectLst/>
                  <a:uLnTx/>
                  <a:uFillTx/>
                </a:rPr>
                <a:t>•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Le volume correspondant à une division est :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.....................................................................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 </a:t>
              </a:r>
            </a:p>
            <a:p>
              <a:pPr marL="0" marR="0" lvl="0" indent="0" defTabSz="914400" eaLnBrk="1" fontAlgn="auto" latinLnBrk="0" hangingPunct="1">
                <a:lnSpc>
                  <a:spcPts val="19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5821F"/>
                  </a:solidFill>
                  <a:effectLst/>
                  <a:uLnTx/>
                  <a:uFillTx/>
                </a:rPr>
                <a:t>•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Le volume d’eau versé est </a:t>
              </a:r>
              <a:r>
                <a:rPr kumimoji="0" lang="en-US" sz="2400" b="0" i="0" u="none" strike="noStrike" kern="0" cap="none" spc="614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: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</a:t>
              </a:r>
              <a:r>
                <a:rPr kumimoji="0" lang="en-US" b="0" i="0" u="none" strike="noStrike" kern="0" cap="none" spc="0" normalizeH="0" baseline="-5700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=</a:t>
              </a:r>
              <a:r>
                <a:rPr kumimoji="0" lang="en-US" sz="2400" b="0" i="0" u="none" strike="noStrike" kern="0" cap="none" spc="216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.....................................................................................................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</a:t>
              </a:r>
            </a:p>
          </p:txBody>
        </p:sp>
        <p:sp>
          <p:nvSpPr>
            <p:cNvPr id="612" name="Rectangle 12161"/>
            <p:cNvSpPr/>
            <p:nvPr/>
          </p:nvSpPr>
          <p:spPr>
            <a:xfrm>
              <a:off x="2195340" y="4625559"/>
              <a:ext cx="6492425" cy="38050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5821F"/>
                  </a:solidFill>
                  <a:effectLst/>
                  <a:uLnTx/>
                  <a:uFillTx/>
                </a:rPr>
                <a:t>•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</a:t>
              </a:r>
              <a:r>
                <a:rPr kumimoji="0" lang="en-US" sz="2400" b="0" i="0" u="none" strike="noStrike" kern="0" cap="none" spc="0" normalizeH="0" baseline="-5700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= 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...............................................................................................................................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</a:t>
              </a:r>
            </a:p>
          </p:txBody>
        </p:sp>
        <p:sp>
          <p:nvSpPr>
            <p:cNvPr id="613" name="Rectangle 12163"/>
            <p:cNvSpPr/>
            <p:nvPr/>
          </p:nvSpPr>
          <p:spPr>
            <a:xfrm>
              <a:off x="2195339" y="5330498"/>
              <a:ext cx="6507925" cy="38050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5821F"/>
                  </a:solidFill>
                  <a:effectLst/>
                  <a:uLnTx/>
                  <a:uFillTx/>
                </a:rPr>
                <a:t>•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 = V</a:t>
              </a:r>
              <a:r>
                <a:rPr kumimoji="0" lang="en-US" sz="2400" b="0" i="0" u="none" strike="noStrike" kern="0" cap="none" spc="0" normalizeH="0" baseline="-5700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- V</a:t>
              </a:r>
              <a:r>
                <a:rPr kumimoji="0" lang="en-US" sz="2400" b="0" i="0" u="none" strike="noStrike" kern="0" cap="none" spc="0" normalizeH="0" baseline="-5700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0" cap="none" spc="614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=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................................................................................................................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</a:t>
              </a:r>
            </a:p>
          </p:txBody>
        </p:sp>
        <p:sp>
          <p:nvSpPr>
            <p:cNvPr id="614" name="Rectangle 12178"/>
            <p:cNvSpPr/>
            <p:nvPr/>
          </p:nvSpPr>
          <p:spPr>
            <a:xfrm>
              <a:off x="5990099" y="3219728"/>
              <a:ext cx="478612" cy="15388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Figure .1</a:t>
              </a:r>
            </a:p>
          </p:txBody>
        </p:sp>
        <p:sp>
          <p:nvSpPr>
            <p:cNvPr id="615" name="Rectangle 12179"/>
            <p:cNvSpPr/>
            <p:nvPr/>
          </p:nvSpPr>
          <p:spPr>
            <a:xfrm>
              <a:off x="7215014" y="3213886"/>
              <a:ext cx="478612" cy="15388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Figure .2</a:t>
              </a:r>
            </a:p>
          </p:txBody>
        </p:sp>
        <p:sp>
          <p:nvSpPr>
            <p:cNvPr id="616" name="Rectangle 12180"/>
            <p:cNvSpPr/>
            <p:nvPr/>
          </p:nvSpPr>
          <p:spPr>
            <a:xfrm>
              <a:off x="7930954" y="1878938"/>
              <a:ext cx="92385" cy="75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490" kern="0" dirty="0">
                  <a:solidFill>
                    <a:srgbClr val="231F20"/>
                  </a:solidFill>
                  <a:latin typeface="ArialMT-Light"/>
                </a:rPr>
                <a:t>  </a:t>
              </a:r>
            </a:p>
          </p:txBody>
        </p:sp>
        <p:sp>
          <p:nvSpPr>
            <p:cNvPr id="617" name="Rectangle 12182"/>
            <p:cNvSpPr/>
            <p:nvPr/>
          </p:nvSpPr>
          <p:spPr>
            <a:xfrm>
              <a:off x="8137341" y="2871607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618" name="Rectangle 12184"/>
            <p:cNvSpPr/>
            <p:nvPr/>
          </p:nvSpPr>
          <p:spPr>
            <a:xfrm>
              <a:off x="8137341" y="2646689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619" name="Rectangle 12185"/>
            <p:cNvSpPr/>
            <p:nvPr/>
          </p:nvSpPr>
          <p:spPr>
            <a:xfrm>
              <a:off x="8137341" y="2415034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620" name="Rectangle 12186"/>
            <p:cNvSpPr/>
            <p:nvPr/>
          </p:nvSpPr>
          <p:spPr>
            <a:xfrm>
              <a:off x="8137341" y="1956816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621" name="Rectangle 12187"/>
            <p:cNvSpPr/>
            <p:nvPr/>
          </p:nvSpPr>
          <p:spPr>
            <a:xfrm>
              <a:off x="8137341" y="2176642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622" name="Rectangle 12188"/>
            <p:cNvSpPr/>
            <p:nvPr/>
          </p:nvSpPr>
          <p:spPr>
            <a:xfrm>
              <a:off x="6058770" y="1878938"/>
              <a:ext cx="92385" cy="75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490" kern="0" dirty="0">
                  <a:solidFill>
                    <a:srgbClr val="231F20"/>
                  </a:solidFill>
                  <a:latin typeface="ArialMT-Light"/>
                </a:rPr>
                <a:t>mL</a:t>
              </a:r>
            </a:p>
          </p:txBody>
        </p:sp>
        <p:sp>
          <p:nvSpPr>
            <p:cNvPr id="623" name="Rectangle 12189"/>
            <p:cNvSpPr/>
            <p:nvPr/>
          </p:nvSpPr>
          <p:spPr>
            <a:xfrm>
              <a:off x="6265158" y="2871607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10</a:t>
              </a:r>
            </a:p>
          </p:txBody>
        </p:sp>
        <p:sp>
          <p:nvSpPr>
            <p:cNvPr id="624" name="Rectangle 12190"/>
            <p:cNvSpPr/>
            <p:nvPr/>
          </p:nvSpPr>
          <p:spPr>
            <a:xfrm>
              <a:off x="6265158" y="2646689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20</a:t>
              </a:r>
            </a:p>
          </p:txBody>
        </p:sp>
        <p:sp>
          <p:nvSpPr>
            <p:cNvPr id="625" name="Rectangle 12191"/>
            <p:cNvSpPr/>
            <p:nvPr/>
          </p:nvSpPr>
          <p:spPr>
            <a:xfrm>
              <a:off x="6265158" y="2415034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30</a:t>
              </a:r>
            </a:p>
          </p:txBody>
        </p:sp>
        <p:sp>
          <p:nvSpPr>
            <p:cNvPr id="626" name="Rectangle 12192"/>
            <p:cNvSpPr/>
            <p:nvPr/>
          </p:nvSpPr>
          <p:spPr>
            <a:xfrm>
              <a:off x="6265158" y="1956816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50</a:t>
              </a:r>
            </a:p>
          </p:txBody>
        </p:sp>
        <p:sp>
          <p:nvSpPr>
            <p:cNvPr id="627" name="Rectangle 12193"/>
            <p:cNvSpPr/>
            <p:nvPr/>
          </p:nvSpPr>
          <p:spPr>
            <a:xfrm>
              <a:off x="6265158" y="2176642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40</a:t>
              </a:r>
            </a:p>
          </p:txBody>
        </p:sp>
        <p:sp>
          <p:nvSpPr>
            <p:cNvPr id="628" name="Rectangle 12194"/>
            <p:cNvSpPr/>
            <p:nvPr/>
          </p:nvSpPr>
          <p:spPr>
            <a:xfrm>
              <a:off x="7286876" y="1878938"/>
              <a:ext cx="92385" cy="75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490" kern="0" dirty="0">
                  <a:solidFill>
                    <a:srgbClr val="231F20"/>
                  </a:solidFill>
                  <a:latin typeface="ArialMT-Light"/>
                </a:rPr>
                <a:t>mL</a:t>
              </a:r>
            </a:p>
          </p:txBody>
        </p:sp>
        <p:sp>
          <p:nvSpPr>
            <p:cNvPr id="629" name="Rectangle 12195"/>
            <p:cNvSpPr/>
            <p:nvPr/>
          </p:nvSpPr>
          <p:spPr>
            <a:xfrm>
              <a:off x="7493263" y="2871607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10</a:t>
              </a:r>
            </a:p>
          </p:txBody>
        </p:sp>
        <p:sp>
          <p:nvSpPr>
            <p:cNvPr id="630" name="Rectangle 12196"/>
            <p:cNvSpPr/>
            <p:nvPr/>
          </p:nvSpPr>
          <p:spPr>
            <a:xfrm>
              <a:off x="7493263" y="2646689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20</a:t>
              </a:r>
            </a:p>
          </p:txBody>
        </p:sp>
        <p:sp>
          <p:nvSpPr>
            <p:cNvPr id="631" name="Rectangle 12197"/>
            <p:cNvSpPr/>
            <p:nvPr/>
          </p:nvSpPr>
          <p:spPr>
            <a:xfrm>
              <a:off x="7493263" y="2415034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30</a:t>
              </a:r>
            </a:p>
          </p:txBody>
        </p:sp>
        <p:sp>
          <p:nvSpPr>
            <p:cNvPr id="632" name="Rectangle 12198"/>
            <p:cNvSpPr/>
            <p:nvPr/>
          </p:nvSpPr>
          <p:spPr>
            <a:xfrm>
              <a:off x="7493263" y="1956816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50</a:t>
              </a:r>
            </a:p>
          </p:txBody>
        </p:sp>
        <p:sp>
          <p:nvSpPr>
            <p:cNvPr id="633" name="Rectangle 12199"/>
            <p:cNvSpPr/>
            <p:nvPr/>
          </p:nvSpPr>
          <p:spPr>
            <a:xfrm>
              <a:off x="7493263" y="2176642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40</a:t>
              </a:r>
            </a:p>
          </p:txBody>
        </p:sp>
        <p:sp>
          <p:nvSpPr>
            <p:cNvPr id="634" name="Rectangle 12200"/>
            <p:cNvSpPr/>
            <p:nvPr/>
          </p:nvSpPr>
          <p:spPr>
            <a:xfrm>
              <a:off x="5414692" y="1878938"/>
              <a:ext cx="92385" cy="75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490" kern="0" dirty="0">
                  <a:solidFill>
                    <a:srgbClr val="231F20"/>
                  </a:solidFill>
                  <a:latin typeface="ArialMT-Light"/>
                </a:rPr>
                <a:t>  </a:t>
              </a:r>
            </a:p>
          </p:txBody>
        </p:sp>
        <p:sp>
          <p:nvSpPr>
            <p:cNvPr id="635" name="Rectangle 12201"/>
            <p:cNvSpPr/>
            <p:nvPr/>
          </p:nvSpPr>
          <p:spPr>
            <a:xfrm>
              <a:off x="5621080" y="2871607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636" name="Rectangle 12202"/>
            <p:cNvSpPr/>
            <p:nvPr/>
          </p:nvSpPr>
          <p:spPr>
            <a:xfrm>
              <a:off x="5621080" y="2646689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637" name="Rectangle 12203"/>
            <p:cNvSpPr/>
            <p:nvPr/>
          </p:nvSpPr>
          <p:spPr>
            <a:xfrm>
              <a:off x="5621080" y="2415034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638" name="Rectangle 12204"/>
            <p:cNvSpPr/>
            <p:nvPr/>
          </p:nvSpPr>
          <p:spPr>
            <a:xfrm>
              <a:off x="5621080" y="1956816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639" name="Rectangle 12205"/>
            <p:cNvSpPr/>
            <p:nvPr/>
          </p:nvSpPr>
          <p:spPr>
            <a:xfrm>
              <a:off x="5082117" y="2380498"/>
              <a:ext cx="910067" cy="15388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Taille</a:t>
              </a: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crayon</a:t>
              </a:r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Corrigeons ensemble l’exercice.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fait participer les élèves à la correction en leur demandant de présenter leurs réponses et de les justifier.</a:t>
            </a:r>
          </a:p>
        </p:txBody>
      </p:sp>
      <p:sp>
        <p:nvSpPr>
          <p:cNvPr id="3" name="Rectangle 2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>
            <a:fillRect/>
          </a:stretch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6" name="Picture 7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1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319578" y="650356"/>
            <a:ext cx="10224779" cy="33442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Faire passer un élève pour la correction. Associer le reste de la classe au feedback. Identifier les erreurs. Insister sur les étapes à respecter.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21841" y="252739"/>
            <a:ext cx="9685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vous! Montrez-moi comment vous avez résolu cet exercice.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15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8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2" name="Picture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49" name="ZoneTexte 48"/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50" name="ZoneTexte 8"/>
          <p:cNvSpPr txBox="1"/>
          <p:nvPr/>
        </p:nvSpPr>
        <p:spPr>
          <a:xfrm>
            <a:off x="7104476" y="3943078"/>
            <a:ext cx="3124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</a:rPr>
              <a:t>(30 </a:t>
            </a:r>
            <a:r>
              <a:rPr lang="fr-FR" sz="2000" b="1" dirty="0" err="1">
                <a:solidFill>
                  <a:srgbClr val="0070C0"/>
                </a:solidFill>
              </a:rPr>
              <a:t>mL</a:t>
            </a:r>
            <a:r>
              <a:rPr lang="fr-FR" sz="2000" b="1" dirty="0">
                <a:solidFill>
                  <a:srgbClr val="0070C0"/>
                </a:solidFill>
              </a:rPr>
              <a:t> – 20 </a:t>
            </a:r>
            <a:r>
              <a:rPr lang="fr-FR" sz="2000" b="1" dirty="0" err="1">
                <a:solidFill>
                  <a:srgbClr val="0070C0"/>
                </a:solidFill>
              </a:rPr>
              <a:t>mL</a:t>
            </a:r>
            <a:r>
              <a:rPr lang="fr-FR" sz="2000" b="1" dirty="0">
                <a:solidFill>
                  <a:srgbClr val="0070C0"/>
                </a:solidFill>
              </a:rPr>
              <a:t>)/5 = 2 </a:t>
            </a:r>
            <a:r>
              <a:rPr lang="fr-FR" sz="2000" b="1" dirty="0" err="1">
                <a:solidFill>
                  <a:srgbClr val="0070C0"/>
                </a:solidFill>
              </a:rPr>
              <a:t>mL</a:t>
            </a:r>
            <a:endParaRPr lang="fr-FR" sz="2000" b="1" dirty="0">
              <a:solidFill>
                <a:srgbClr val="0070C0"/>
              </a:solidFill>
            </a:endParaRPr>
          </a:p>
        </p:txBody>
      </p:sp>
      <p:sp>
        <p:nvSpPr>
          <p:cNvPr id="651" name="ZoneTexte 8"/>
          <p:cNvSpPr txBox="1"/>
          <p:nvPr/>
        </p:nvSpPr>
        <p:spPr>
          <a:xfrm>
            <a:off x="5626497" y="4236054"/>
            <a:ext cx="93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</a:rPr>
              <a:t>30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endParaRPr lang="fr-FR" sz="2400" b="1" dirty="0">
              <a:solidFill>
                <a:srgbClr val="0070C0"/>
              </a:solidFill>
            </a:endParaRPr>
          </a:p>
        </p:txBody>
      </p:sp>
      <p:sp>
        <p:nvSpPr>
          <p:cNvPr id="652" name="ZoneTexte 8"/>
          <p:cNvSpPr txBox="1"/>
          <p:nvPr/>
        </p:nvSpPr>
        <p:spPr>
          <a:xfrm>
            <a:off x="3511259" y="5745979"/>
            <a:ext cx="2885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</a:rPr>
              <a:t>34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r>
              <a:rPr lang="fr-FR" sz="2400" b="1" dirty="0">
                <a:solidFill>
                  <a:srgbClr val="0070C0"/>
                </a:solidFill>
              </a:rPr>
              <a:t> – 30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r>
              <a:rPr lang="fr-FR" sz="2400" b="1" dirty="0">
                <a:solidFill>
                  <a:srgbClr val="0070C0"/>
                </a:solidFill>
              </a:rPr>
              <a:t> = 4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53" name="ZoneTexte 8"/>
          <p:cNvSpPr txBox="1"/>
          <p:nvPr/>
        </p:nvSpPr>
        <p:spPr>
          <a:xfrm>
            <a:off x="2243029" y="4920423"/>
            <a:ext cx="3263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</a:rPr>
              <a:t>30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r>
              <a:rPr lang="fr-FR" sz="2400" b="1" dirty="0">
                <a:solidFill>
                  <a:srgbClr val="0070C0"/>
                </a:solidFill>
              </a:rPr>
              <a:t> + 2x2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r>
              <a:rPr lang="fr-FR" sz="2400" b="1" dirty="0">
                <a:solidFill>
                  <a:srgbClr val="0070C0"/>
                </a:solidFill>
              </a:rPr>
              <a:t> = 34 </a:t>
            </a:r>
            <a:r>
              <a:rPr lang="fr-FR" sz="2400" b="1" dirty="0" err="1">
                <a:solidFill>
                  <a:srgbClr val="0070C0"/>
                </a:solidFill>
              </a:rPr>
              <a:t>mL</a:t>
            </a:r>
            <a:r>
              <a:rPr lang="fr-FR" sz="2400" b="1" dirty="0">
                <a:solidFill>
                  <a:srgbClr val="0070C0"/>
                </a:solidFill>
              </a:rPr>
              <a:t>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8EDBD5-A712-E98E-CF27-746C4C5FEF3B}"/>
              </a:ext>
            </a:extLst>
          </p:cNvPr>
          <p:cNvGrpSpPr/>
          <p:nvPr/>
        </p:nvGrpSpPr>
        <p:grpSpPr>
          <a:xfrm>
            <a:off x="910524" y="423555"/>
            <a:ext cx="9742310" cy="5847231"/>
            <a:chOff x="1778921" y="1134602"/>
            <a:chExt cx="7189588" cy="4518053"/>
          </a:xfrm>
        </p:grpSpPr>
        <p:sp>
          <p:nvSpPr>
            <p:cNvPr id="3" name="Freeform 11479">
              <a:extLst>
                <a:ext uri="{FF2B5EF4-FFF2-40B4-BE49-F238E27FC236}">
                  <a16:creationId xmlns:a16="http://schemas.microsoft.com/office/drawing/2014/main" id="{3B5779CB-0AB2-B6E8-2665-D37735EAD4AC}"/>
                </a:ext>
              </a:extLst>
            </p:cNvPr>
            <p:cNvSpPr/>
            <p:nvPr/>
          </p:nvSpPr>
          <p:spPr>
            <a:xfrm>
              <a:off x="1901926" y="1414215"/>
              <a:ext cx="7066583" cy="4238440"/>
            </a:xfrm>
            <a:custGeom>
              <a:avLst/>
              <a:gdLst/>
              <a:ahLst/>
              <a:cxnLst/>
              <a:rect l="0" t="0" r="0" b="0"/>
              <a:pathLst>
                <a:path w="6611301" h="4267542">
                  <a:moveTo>
                    <a:pt x="157200" y="42036"/>
                  </a:moveTo>
                  <a:lnTo>
                    <a:pt x="78600" y="42036"/>
                  </a:lnTo>
                  <a:cubicBezTo>
                    <a:pt x="35192" y="42036"/>
                    <a:pt x="0" y="90384"/>
                    <a:pt x="0" y="150036"/>
                  </a:cubicBezTo>
                  <a:lnTo>
                    <a:pt x="0" y="4159541"/>
                  </a:lnTo>
                  <a:cubicBezTo>
                    <a:pt x="0" y="4219180"/>
                    <a:pt x="48349" y="4267542"/>
                    <a:pt x="108001" y="4267542"/>
                  </a:cubicBezTo>
                  <a:lnTo>
                    <a:pt x="6503301" y="4267542"/>
                  </a:lnTo>
                  <a:cubicBezTo>
                    <a:pt x="6562940" y="4267542"/>
                    <a:pt x="6611301" y="4219180"/>
                    <a:pt x="6611301" y="4159541"/>
                  </a:cubicBezTo>
                  <a:lnTo>
                    <a:pt x="6611301" y="107999"/>
                  </a:lnTo>
                  <a:cubicBezTo>
                    <a:pt x="6611301" y="48360"/>
                    <a:pt x="6562940" y="0"/>
                    <a:pt x="6503301" y="0"/>
                  </a:cubicBezTo>
                  <a:lnTo>
                    <a:pt x="5302046" y="0"/>
                  </a:lnTo>
                </a:path>
              </a:pathLst>
            </a:custGeom>
            <a:noFill/>
            <a:ln w="12700" cap="flat" cmpd="sng" algn="ctr">
              <a:solidFill>
                <a:srgbClr val="BA86BB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Freeform 11480">
              <a:extLst>
                <a:ext uri="{FF2B5EF4-FFF2-40B4-BE49-F238E27FC236}">
                  <a16:creationId xmlns:a16="http://schemas.microsoft.com/office/drawing/2014/main" id="{5951BBDC-1824-85C5-2F92-F7430105212B}"/>
                </a:ext>
              </a:extLst>
            </p:cNvPr>
            <p:cNvSpPr/>
            <p:nvPr/>
          </p:nvSpPr>
          <p:spPr>
            <a:xfrm>
              <a:off x="7178576" y="1388818"/>
              <a:ext cx="54298" cy="50454"/>
            </a:xfrm>
            <a:custGeom>
              <a:avLst/>
              <a:gdLst/>
              <a:ahLst/>
              <a:cxnLst/>
              <a:rect l="0" t="0" r="0" b="0"/>
              <a:pathLst>
                <a:path w="50800" h="50800">
                  <a:moveTo>
                    <a:pt x="25400" y="50800"/>
                  </a:moveTo>
                  <a:cubicBezTo>
                    <a:pt x="39433" y="50800"/>
                    <a:pt x="50800" y="39434"/>
                    <a:pt x="50800" y="25400"/>
                  </a:cubicBezTo>
                  <a:cubicBezTo>
                    <a:pt x="50800" y="11380"/>
                    <a:pt x="39433" y="0"/>
                    <a:pt x="25400" y="0"/>
                  </a:cubicBezTo>
                  <a:cubicBezTo>
                    <a:pt x="11367" y="0"/>
                    <a:pt x="0" y="11380"/>
                    <a:pt x="0" y="25400"/>
                  </a:cubicBezTo>
                  <a:cubicBezTo>
                    <a:pt x="0" y="39434"/>
                    <a:pt x="11367" y="50800"/>
                    <a:pt x="25400" y="50800"/>
                  </a:cubicBezTo>
                </a:path>
              </a:pathLst>
            </a:custGeom>
            <a:solidFill>
              <a:srgbClr val="BA86BB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11481">
              <a:extLst>
                <a:ext uri="{FF2B5EF4-FFF2-40B4-BE49-F238E27FC236}">
                  <a16:creationId xmlns:a16="http://schemas.microsoft.com/office/drawing/2014/main" id="{47F32FBF-BCD6-49D1-982C-E37494AD8540}"/>
                </a:ext>
              </a:extLst>
            </p:cNvPr>
            <p:cNvSpPr/>
            <p:nvPr/>
          </p:nvSpPr>
          <p:spPr>
            <a:xfrm>
              <a:off x="2040929" y="1652334"/>
              <a:ext cx="6703002" cy="1927641"/>
            </a:xfrm>
            <a:custGeom>
              <a:avLst/>
              <a:gdLst/>
              <a:ahLst/>
              <a:cxnLst/>
              <a:rect l="0" t="0" r="0" b="0"/>
              <a:pathLst>
                <a:path w="6271145" h="1940877">
                  <a:moveTo>
                    <a:pt x="0" y="0"/>
                  </a:moveTo>
                  <a:lnTo>
                    <a:pt x="0" y="1832876"/>
                  </a:lnTo>
                  <a:cubicBezTo>
                    <a:pt x="0" y="1892528"/>
                    <a:pt x="48348" y="1940877"/>
                    <a:pt x="108000" y="1940877"/>
                  </a:cubicBezTo>
                  <a:lnTo>
                    <a:pt x="6163144" y="1940877"/>
                  </a:lnTo>
                  <a:cubicBezTo>
                    <a:pt x="6222796" y="1940877"/>
                    <a:pt x="6271145" y="1892528"/>
                    <a:pt x="6271145" y="1832876"/>
                  </a:cubicBezTo>
                  <a:lnTo>
                    <a:pt x="6271145" y="108000"/>
                  </a:lnTo>
                  <a:cubicBezTo>
                    <a:pt x="6271145" y="48348"/>
                    <a:pt x="6222796" y="0"/>
                    <a:pt x="6163144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 11482">
              <a:extLst>
                <a:ext uri="{FF2B5EF4-FFF2-40B4-BE49-F238E27FC236}">
                  <a16:creationId xmlns:a16="http://schemas.microsoft.com/office/drawing/2014/main" id="{EE572E8E-6EB0-C682-F744-289D84BB8198}"/>
                </a:ext>
              </a:extLst>
            </p:cNvPr>
            <p:cNvSpPr/>
            <p:nvPr/>
          </p:nvSpPr>
          <p:spPr>
            <a:xfrm>
              <a:off x="2033750" y="1606544"/>
              <a:ext cx="6703002" cy="1927641"/>
            </a:xfrm>
            <a:custGeom>
              <a:avLst/>
              <a:gdLst/>
              <a:ahLst/>
              <a:cxnLst/>
              <a:rect l="0" t="0" r="0" b="0"/>
              <a:pathLst>
                <a:path w="6271145" h="1940877">
                  <a:moveTo>
                    <a:pt x="0" y="0"/>
                  </a:moveTo>
                  <a:lnTo>
                    <a:pt x="0" y="1832876"/>
                  </a:lnTo>
                  <a:cubicBezTo>
                    <a:pt x="0" y="1892528"/>
                    <a:pt x="48348" y="1940877"/>
                    <a:pt x="108000" y="1940877"/>
                  </a:cubicBezTo>
                  <a:lnTo>
                    <a:pt x="6163144" y="1940877"/>
                  </a:lnTo>
                  <a:cubicBezTo>
                    <a:pt x="6222796" y="1940877"/>
                    <a:pt x="6271145" y="1892528"/>
                    <a:pt x="6271145" y="1832876"/>
                  </a:cubicBezTo>
                  <a:lnTo>
                    <a:pt x="6271145" y="108000"/>
                  </a:lnTo>
                  <a:cubicBezTo>
                    <a:pt x="6271145" y="48348"/>
                    <a:pt x="6222796" y="0"/>
                    <a:pt x="6163144" y="0"/>
                  </a:cubicBezTo>
                  <a:lnTo>
                    <a:pt x="0" y="0"/>
                  </a:lnTo>
                  <a:close/>
                  <a:moveTo>
                    <a:pt x="0" y="0"/>
                  </a:moveTo>
                </a:path>
              </a:pathLst>
            </a:custGeom>
            <a:noFill/>
            <a:ln w="6350" cap="flat" cmpd="sng" algn="ctr">
              <a:solidFill>
                <a:srgbClr val="AE6EAD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11483">
              <a:extLst>
                <a:ext uri="{FF2B5EF4-FFF2-40B4-BE49-F238E27FC236}">
                  <a16:creationId xmlns:a16="http://schemas.microsoft.com/office/drawing/2014/main" id="{AE8497F2-C4CD-A4C0-3CE1-4BD47EC8B984}"/>
                </a:ext>
              </a:extLst>
            </p:cNvPr>
            <p:cNvSpPr/>
            <p:nvPr/>
          </p:nvSpPr>
          <p:spPr>
            <a:xfrm>
              <a:off x="1897130" y="1301945"/>
              <a:ext cx="2171279" cy="250287"/>
            </a:xfrm>
            <a:custGeom>
              <a:avLst/>
              <a:gdLst/>
              <a:ahLst/>
              <a:cxnLst/>
              <a:rect l="0" t="0" r="0" b="0"/>
              <a:pathLst>
                <a:path w="2031389" h="252006">
                  <a:moveTo>
                    <a:pt x="125996" y="0"/>
                  </a:moveTo>
                  <a:cubicBezTo>
                    <a:pt x="56413" y="0"/>
                    <a:pt x="0" y="56413"/>
                    <a:pt x="0" y="125996"/>
                  </a:cubicBezTo>
                  <a:cubicBezTo>
                    <a:pt x="0" y="195592"/>
                    <a:pt x="56413" y="252006"/>
                    <a:pt x="125996" y="252006"/>
                  </a:cubicBezTo>
                  <a:lnTo>
                    <a:pt x="1905393" y="252006"/>
                  </a:lnTo>
                  <a:cubicBezTo>
                    <a:pt x="1974976" y="252006"/>
                    <a:pt x="2031389" y="195592"/>
                    <a:pt x="2031389" y="125996"/>
                  </a:cubicBezTo>
                  <a:cubicBezTo>
                    <a:pt x="2031389" y="56413"/>
                    <a:pt x="1974976" y="0"/>
                    <a:pt x="1905393" y="0"/>
                  </a:cubicBezTo>
                  <a:close/>
                  <a:moveTo>
                    <a:pt x="125996" y="0"/>
                  </a:moveTo>
                </a:path>
              </a:pathLst>
            </a:custGeom>
            <a:solidFill>
              <a:srgbClr val="AE6EAD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11484">
              <a:extLst>
                <a:ext uri="{FF2B5EF4-FFF2-40B4-BE49-F238E27FC236}">
                  <a16:creationId xmlns:a16="http://schemas.microsoft.com/office/drawing/2014/main" id="{14BB3CE2-982D-F8AF-CDAC-84C8E422E95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81688" y="1171433"/>
              <a:ext cx="414839" cy="409683"/>
            </a:xfrm>
            <a:prstGeom prst="rect">
              <a:avLst/>
            </a:prstGeom>
            <a:noFill/>
          </p:spPr>
        </p:pic>
        <p:sp>
          <p:nvSpPr>
            <p:cNvPr id="10" name="Freeform 11485">
              <a:extLst>
                <a:ext uri="{FF2B5EF4-FFF2-40B4-BE49-F238E27FC236}">
                  <a16:creationId xmlns:a16="http://schemas.microsoft.com/office/drawing/2014/main" id="{EA571D4E-1E68-7045-6D47-E1813D31D489}"/>
                </a:ext>
              </a:extLst>
            </p:cNvPr>
            <p:cNvSpPr/>
            <p:nvPr/>
          </p:nvSpPr>
          <p:spPr>
            <a:xfrm>
              <a:off x="1844868" y="1134602"/>
              <a:ext cx="428330" cy="422624"/>
            </a:xfrm>
            <a:custGeom>
              <a:avLst/>
              <a:gdLst/>
              <a:ahLst/>
              <a:cxnLst/>
              <a:rect l="0" t="0" r="0" b="0"/>
              <a:pathLst>
                <a:path w="400734" h="425526">
                  <a:moveTo>
                    <a:pt x="200367" y="425526"/>
                  </a:moveTo>
                  <a:cubicBezTo>
                    <a:pt x="311022" y="425526"/>
                    <a:pt x="400734" y="330276"/>
                    <a:pt x="400734" y="212763"/>
                  </a:cubicBezTo>
                  <a:cubicBezTo>
                    <a:pt x="400734" y="95263"/>
                    <a:pt x="311022" y="0"/>
                    <a:pt x="200367" y="0"/>
                  </a:cubicBezTo>
                  <a:cubicBezTo>
                    <a:pt x="89712" y="0"/>
                    <a:pt x="0" y="95263"/>
                    <a:pt x="0" y="212763"/>
                  </a:cubicBezTo>
                  <a:cubicBezTo>
                    <a:pt x="0" y="330276"/>
                    <a:pt x="89712" y="425526"/>
                    <a:pt x="200367" y="425526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1486">
              <a:extLst>
                <a:ext uri="{FF2B5EF4-FFF2-40B4-BE49-F238E27FC236}">
                  <a16:creationId xmlns:a16="http://schemas.microsoft.com/office/drawing/2014/main" id="{9E312C90-9102-789A-4FF2-8ACB300D823E}"/>
                </a:ext>
              </a:extLst>
            </p:cNvPr>
            <p:cNvSpPr/>
            <p:nvPr/>
          </p:nvSpPr>
          <p:spPr>
            <a:xfrm>
              <a:off x="1844868" y="1134602"/>
              <a:ext cx="428330" cy="422624"/>
            </a:xfrm>
            <a:custGeom>
              <a:avLst/>
              <a:gdLst/>
              <a:ahLst/>
              <a:cxnLst/>
              <a:rect l="0" t="0" r="0" b="0"/>
              <a:pathLst>
                <a:path w="400734" h="425526">
                  <a:moveTo>
                    <a:pt x="200367" y="425526"/>
                  </a:moveTo>
                  <a:cubicBezTo>
                    <a:pt x="311022" y="425526"/>
                    <a:pt x="400734" y="330276"/>
                    <a:pt x="400734" y="212763"/>
                  </a:cubicBezTo>
                  <a:cubicBezTo>
                    <a:pt x="400734" y="95263"/>
                    <a:pt x="311022" y="0"/>
                    <a:pt x="200367" y="0"/>
                  </a:cubicBezTo>
                  <a:cubicBezTo>
                    <a:pt x="89712" y="0"/>
                    <a:pt x="0" y="95263"/>
                    <a:pt x="0" y="212763"/>
                  </a:cubicBezTo>
                  <a:cubicBezTo>
                    <a:pt x="0" y="330276"/>
                    <a:pt x="89712" y="425526"/>
                    <a:pt x="200367" y="425526"/>
                  </a:cubicBezTo>
                  <a:close/>
                  <a:moveTo>
                    <a:pt x="200367" y="425526"/>
                  </a:moveTo>
                </a:path>
              </a:pathLst>
            </a:custGeom>
            <a:noFill/>
            <a:ln w="10528" cap="flat" cmpd="sng" algn="ctr">
              <a:solidFill>
                <a:srgbClr val="AE6EAD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1488">
              <a:extLst>
                <a:ext uri="{FF2B5EF4-FFF2-40B4-BE49-F238E27FC236}">
                  <a16:creationId xmlns:a16="http://schemas.microsoft.com/office/drawing/2014/main" id="{B105552B-C045-AD59-09DD-B7C795B56E78}"/>
                </a:ext>
              </a:extLst>
            </p:cNvPr>
            <p:cNvSpPr/>
            <p:nvPr/>
          </p:nvSpPr>
          <p:spPr>
            <a:xfrm>
              <a:off x="1788818" y="1621166"/>
              <a:ext cx="252853" cy="204349"/>
            </a:xfrm>
            <a:custGeom>
              <a:avLst/>
              <a:gdLst/>
              <a:ahLst/>
              <a:cxnLst/>
              <a:rect l="0" t="0" r="0" b="0"/>
              <a:pathLst>
                <a:path w="236562" h="20575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133692" y="205752"/>
                  </a:lnTo>
                  <a:cubicBezTo>
                    <a:pt x="190500" y="205752"/>
                    <a:pt x="236562" y="159689"/>
                    <a:pt x="236562" y="102870"/>
                  </a:cubicBezTo>
                  <a:cubicBezTo>
                    <a:pt x="236562" y="46062"/>
                    <a:pt x="190500" y="0"/>
                    <a:pt x="133692" y="0"/>
                  </a:cubicBezTo>
                  <a:close/>
                  <a:moveTo>
                    <a:pt x="102870" y="0"/>
                  </a:moveTo>
                </a:path>
              </a:pathLst>
            </a:custGeom>
            <a:solidFill>
              <a:srgbClr val="D4B6D7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1489">
              <a:extLst>
                <a:ext uri="{FF2B5EF4-FFF2-40B4-BE49-F238E27FC236}">
                  <a16:creationId xmlns:a16="http://schemas.microsoft.com/office/drawing/2014/main" id="{6ED8EC05-144B-9FED-68C9-E0FF8EB8130A}"/>
                </a:ext>
              </a:extLst>
            </p:cNvPr>
            <p:cNvSpPr/>
            <p:nvPr/>
          </p:nvSpPr>
          <p:spPr>
            <a:xfrm>
              <a:off x="1778921" y="1599769"/>
              <a:ext cx="279323" cy="204349"/>
            </a:xfrm>
            <a:custGeom>
              <a:avLst/>
              <a:gdLst/>
              <a:ahLst/>
              <a:cxnLst/>
              <a:rect l="0" t="0" r="0" b="0"/>
              <a:pathLst>
                <a:path w="261327" h="205752">
                  <a:moveTo>
                    <a:pt x="102870" y="0"/>
                  </a:moveTo>
                  <a:cubicBezTo>
                    <a:pt x="46051" y="0"/>
                    <a:pt x="0" y="46062"/>
                    <a:pt x="0" y="102870"/>
                  </a:cubicBezTo>
                  <a:cubicBezTo>
                    <a:pt x="0" y="159689"/>
                    <a:pt x="46051" y="205752"/>
                    <a:pt x="102870" y="205752"/>
                  </a:cubicBezTo>
                  <a:lnTo>
                    <a:pt x="261327" y="205752"/>
                  </a:lnTo>
                  <a:lnTo>
                    <a:pt x="261327" y="0"/>
                  </a:lnTo>
                  <a:close/>
                  <a:moveTo>
                    <a:pt x="102870" y="0"/>
                  </a:moveTo>
                </a:path>
              </a:pathLst>
            </a:custGeom>
            <a:solidFill>
              <a:srgbClr val="AE6EAD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1491">
              <a:extLst>
                <a:ext uri="{FF2B5EF4-FFF2-40B4-BE49-F238E27FC236}">
                  <a16:creationId xmlns:a16="http://schemas.microsoft.com/office/drawing/2014/main" id="{B4AE3298-6C0F-5DD6-A0D5-000088086B7E}"/>
                </a:ext>
              </a:extLst>
            </p:cNvPr>
            <p:cNvSpPr/>
            <p:nvPr/>
          </p:nvSpPr>
          <p:spPr>
            <a:xfrm>
              <a:off x="2172493" y="3690101"/>
              <a:ext cx="6565872" cy="204349"/>
            </a:xfrm>
            <a:custGeom>
              <a:avLst/>
              <a:gdLst/>
              <a:ahLst/>
              <a:cxnLst/>
              <a:rect l="0" t="0" r="0" b="0"/>
              <a:pathLst>
                <a:path w="6142850" h="205752">
                  <a:moveTo>
                    <a:pt x="0" y="0"/>
                  </a:moveTo>
                  <a:lnTo>
                    <a:pt x="0" y="205752"/>
                  </a:lnTo>
                  <a:lnTo>
                    <a:pt x="6107048" y="205752"/>
                  </a:lnTo>
                  <a:cubicBezTo>
                    <a:pt x="6126822" y="205752"/>
                    <a:pt x="6142850" y="189725"/>
                    <a:pt x="6142850" y="169951"/>
                  </a:cubicBezTo>
                  <a:lnTo>
                    <a:pt x="6142850" y="35801"/>
                  </a:lnTo>
                  <a:cubicBezTo>
                    <a:pt x="6142850" y="16027"/>
                    <a:pt x="6126822" y="0"/>
                    <a:pt x="610704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EEE3F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11493">
              <a:extLst>
                <a:ext uri="{FF2B5EF4-FFF2-40B4-BE49-F238E27FC236}">
                  <a16:creationId xmlns:a16="http://schemas.microsoft.com/office/drawing/2014/main" id="{26F3B162-0355-50E3-867B-53FEC096E51E}"/>
                </a:ext>
              </a:extLst>
            </p:cNvPr>
            <p:cNvSpPr/>
            <p:nvPr/>
          </p:nvSpPr>
          <p:spPr>
            <a:xfrm>
              <a:off x="2172493" y="4441241"/>
              <a:ext cx="6565872" cy="204349"/>
            </a:xfrm>
            <a:custGeom>
              <a:avLst/>
              <a:gdLst/>
              <a:ahLst/>
              <a:cxnLst/>
              <a:rect l="0" t="0" r="0" b="0"/>
              <a:pathLst>
                <a:path w="6142850" h="205752">
                  <a:moveTo>
                    <a:pt x="0" y="0"/>
                  </a:moveTo>
                  <a:lnTo>
                    <a:pt x="0" y="205752"/>
                  </a:lnTo>
                  <a:lnTo>
                    <a:pt x="6107048" y="205752"/>
                  </a:lnTo>
                  <a:cubicBezTo>
                    <a:pt x="6126822" y="205752"/>
                    <a:pt x="6142850" y="189725"/>
                    <a:pt x="6142850" y="169951"/>
                  </a:cubicBezTo>
                  <a:lnTo>
                    <a:pt x="6142850" y="35801"/>
                  </a:lnTo>
                  <a:cubicBezTo>
                    <a:pt x="6142850" y="16027"/>
                    <a:pt x="6126822" y="0"/>
                    <a:pt x="610704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EEE3F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1495">
              <a:extLst>
                <a:ext uri="{FF2B5EF4-FFF2-40B4-BE49-F238E27FC236}">
                  <a16:creationId xmlns:a16="http://schemas.microsoft.com/office/drawing/2014/main" id="{85429F01-B841-D0D9-9A3D-EBE62ED54B9F}"/>
                </a:ext>
              </a:extLst>
            </p:cNvPr>
            <p:cNvSpPr/>
            <p:nvPr/>
          </p:nvSpPr>
          <p:spPr>
            <a:xfrm>
              <a:off x="2172493" y="5049101"/>
              <a:ext cx="6565872" cy="204349"/>
            </a:xfrm>
            <a:custGeom>
              <a:avLst/>
              <a:gdLst/>
              <a:ahLst/>
              <a:cxnLst/>
              <a:rect l="0" t="0" r="0" b="0"/>
              <a:pathLst>
                <a:path w="6142850" h="205752">
                  <a:moveTo>
                    <a:pt x="0" y="0"/>
                  </a:moveTo>
                  <a:lnTo>
                    <a:pt x="0" y="205752"/>
                  </a:lnTo>
                  <a:lnTo>
                    <a:pt x="6107048" y="205752"/>
                  </a:lnTo>
                  <a:cubicBezTo>
                    <a:pt x="6126822" y="205752"/>
                    <a:pt x="6142850" y="189725"/>
                    <a:pt x="6142850" y="169951"/>
                  </a:cubicBezTo>
                  <a:lnTo>
                    <a:pt x="6142850" y="35801"/>
                  </a:lnTo>
                  <a:cubicBezTo>
                    <a:pt x="6142850" y="16027"/>
                    <a:pt x="6126822" y="0"/>
                    <a:pt x="6107048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EEE3F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11507">
              <a:extLst>
                <a:ext uri="{FF2B5EF4-FFF2-40B4-BE49-F238E27FC236}">
                  <a16:creationId xmlns:a16="http://schemas.microsoft.com/office/drawing/2014/main" id="{264FC65F-5714-3E1E-78D1-B153DD35A38B}"/>
                </a:ext>
              </a:extLst>
            </p:cNvPr>
            <p:cNvSpPr/>
            <p:nvPr/>
          </p:nvSpPr>
          <p:spPr>
            <a:xfrm>
              <a:off x="6443404" y="1344708"/>
              <a:ext cx="163586" cy="152003"/>
            </a:xfrm>
            <a:custGeom>
              <a:avLst/>
              <a:gdLst/>
              <a:ahLst/>
              <a:cxnLst/>
              <a:rect l="0" t="0" r="0" b="0"/>
              <a:pathLst>
                <a:path w="153047" h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17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17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DC393B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4" name="Picture 11508">
              <a:extLst>
                <a:ext uri="{FF2B5EF4-FFF2-40B4-BE49-F238E27FC236}">
                  <a16:creationId xmlns:a16="http://schemas.microsoft.com/office/drawing/2014/main" id="{76FBC6C5-ACE4-C259-1A31-A75CCA9EBBD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441350" y="1340814"/>
              <a:ext cx="122744" cy="114050"/>
            </a:xfrm>
            <a:prstGeom prst="rect">
              <a:avLst/>
            </a:prstGeom>
            <a:noFill/>
          </p:spPr>
        </p:pic>
        <p:sp>
          <p:nvSpPr>
            <p:cNvPr id="655" name="Freeform 11509">
              <a:extLst>
                <a:ext uri="{FF2B5EF4-FFF2-40B4-BE49-F238E27FC236}">
                  <a16:creationId xmlns:a16="http://schemas.microsoft.com/office/drawing/2014/main" id="{5AD6D674-9057-0026-67E7-02352C974681}"/>
                </a:ext>
              </a:extLst>
            </p:cNvPr>
            <p:cNvSpPr/>
            <p:nvPr/>
          </p:nvSpPr>
          <p:spPr>
            <a:xfrm>
              <a:off x="6463652" y="1366791"/>
              <a:ext cx="48909" cy="45719"/>
            </a:xfrm>
            <a:custGeom>
              <a:avLst/>
              <a:gdLst/>
              <a:ahLst/>
              <a:cxnLst/>
              <a:rect l="0" t="0" r="0" b="0"/>
              <a:pathLst>
                <a:path w="45758" h="40525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ED786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6" name="Freeform 11510">
              <a:extLst>
                <a:ext uri="{FF2B5EF4-FFF2-40B4-BE49-F238E27FC236}">
                  <a16:creationId xmlns:a16="http://schemas.microsoft.com/office/drawing/2014/main" id="{BF742302-562B-4497-30D0-EC862C3CA277}"/>
                </a:ext>
              </a:extLst>
            </p:cNvPr>
            <p:cNvSpPr/>
            <p:nvPr/>
          </p:nvSpPr>
          <p:spPr>
            <a:xfrm>
              <a:off x="6458217" y="1359522"/>
              <a:ext cx="144799" cy="134546"/>
            </a:xfrm>
            <a:custGeom>
              <a:avLst/>
              <a:gdLst/>
              <a:ahLst/>
              <a:cxnLst/>
              <a:rect l="0" t="0" r="0" b="0"/>
              <a:pathLst>
                <a:path w="135470" h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391" y="117055"/>
                    <a:pt x="117068" y="84391"/>
                    <a:pt x="117068" y="44234"/>
                  </a:cubicBezTo>
                  <a:cubicBezTo>
                    <a:pt x="117068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D6373B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7" name="Picture 11511">
              <a:extLst>
                <a:ext uri="{FF2B5EF4-FFF2-40B4-BE49-F238E27FC236}">
                  <a16:creationId xmlns:a16="http://schemas.microsoft.com/office/drawing/2014/main" id="{319566BA-B519-8E8A-71B6-4531C4B472B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435622" y="1336915"/>
              <a:ext cx="185482" cy="172349"/>
            </a:xfrm>
            <a:prstGeom prst="rect">
              <a:avLst/>
            </a:prstGeom>
            <a:noFill/>
          </p:spPr>
        </p:pic>
        <p:sp>
          <p:nvSpPr>
            <p:cNvPr id="658" name="Freeform 11512">
              <a:extLst>
                <a:ext uri="{FF2B5EF4-FFF2-40B4-BE49-F238E27FC236}">
                  <a16:creationId xmlns:a16="http://schemas.microsoft.com/office/drawing/2014/main" id="{A961B7F7-609F-E4DF-7686-C82F55022D89}"/>
                </a:ext>
              </a:extLst>
            </p:cNvPr>
            <p:cNvSpPr/>
            <p:nvPr/>
          </p:nvSpPr>
          <p:spPr>
            <a:xfrm>
              <a:off x="6484708" y="1410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9" name="Freeform 11513">
              <a:extLst>
                <a:ext uri="{FF2B5EF4-FFF2-40B4-BE49-F238E27FC236}">
                  <a16:creationId xmlns:a16="http://schemas.microsoft.com/office/drawing/2014/main" id="{4EB2D905-4F0C-2270-1E83-245578550DBF}"/>
                </a:ext>
              </a:extLst>
            </p:cNvPr>
            <p:cNvSpPr/>
            <p:nvPr/>
          </p:nvSpPr>
          <p:spPr>
            <a:xfrm>
              <a:off x="6539619" y="1410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0" name="Freeform 11514">
              <a:extLst>
                <a:ext uri="{FF2B5EF4-FFF2-40B4-BE49-F238E27FC236}">
                  <a16:creationId xmlns:a16="http://schemas.microsoft.com/office/drawing/2014/main" id="{99422C33-55E2-CB6D-BCCD-C7BD6BD7FE95}"/>
                </a:ext>
              </a:extLst>
            </p:cNvPr>
            <p:cNvSpPr/>
            <p:nvPr/>
          </p:nvSpPr>
          <p:spPr>
            <a:xfrm>
              <a:off x="6884613" y="1344708"/>
              <a:ext cx="163586" cy="152003"/>
            </a:xfrm>
            <a:custGeom>
              <a:avLst/>
              <a:gdLst/>
              <a:ahLst/>
              <a:cxnLst/>
              <a:rect l="0" t="0" r="0" b="0"/>
              <a:pathLst>
                <a:path w="153047" h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30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30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1D984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61" name="Picture 11515">
              <a:extLst>
                <a:ext uri="{FF2B5EF4-FFF2-40B4-BE49-F238E27FC236}">
                  <a16:creationId xmlns:a16="http://schemas.microsoft.com/office/drawing/2014/main" id="{89D6B1F0-3220-D052-FC09-FE23445704C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882556" y="1340814"/>
              <a:ext cx="122749" cy="114050"/>
            </a:xfrm>
            <a:prstGeom prst="rect">
              <a:avLst/>
            </a:prstGeom>
            <a:noFill/>
          </p:spPr>
        </p:pic>
        <p:sp>
          <p:nvSpPr>
            <p:cNvPr id="662" name="Freeform 11516">
              <a:extLst>
                <a:ext uri="{FF2B5EF4-FFF2-40B4-BE49-F238E27FC236}">
                  <a16:creationId xmlns:a16="http://schemas.microsoft.com/office/drawing/2014/main" id="{53EF589C-96A4-1AF1-3BF3-EF11E32399CB}"/>
                </a:ext>
              </a:extLst>
            </p:cNvPr>
            <p:cNvSpPr/>
            <p:nvPr/>
          </p:nvSpPr>
          <p:spPr>
            <a:xfrm>
              <a:off x="6904861" y="1366791"/>
              <a:ext cx="48909" cy="45719"/>
            </a:xfrm>
            <a:custGeom>
              <a:avLst/>
              <a:gdLst/>
              <a:ahLst/>
              <a:cxnLst/>
              <a:rect l="0" t="0" r="0" b="0"/>
              <a:pathLst>
                <a:path w="45758" h="40525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7BB97A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3" name="Freeform 11517">
              <a:extLst>
                <a:ext uri="{FF2B5EF4-FFF2-40B4-BE49-F238E27FC236}">
                  <a16:creationId xmlns:a16="http://schemas.microsoft.com/office/drawing/2014/main" id="{03676ED6-70C1-A78A-BECA-88870871E4EB}"/>
                </a:ext>
              </a:extLst>
            </p:cNvPr>
            <p:cNvSpPr/>
            <p:nvPr/>
          </p:nvSpPr>
          <p:spPr>
            <a:xfrm>
              <a:off x="6899428" y="1359522"/>
              <a:ext cx="144799" cy="134546"/>
            </a:xfrm>
            <a:custGeom>
              <a:avLst/>
              <a:gdLst/>
              <a:ahLst/>
              <a:cxnLst/>
              <a:rect l="0" t="0" r="0" b="0"/>
              <a:pathLst>
                <a:path w="135470" h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391" y="117055"/>
                    <a:pt x="117055" y="84391"/>
                    <a:pt x="117055" y="44234"/>
                  </a:cubicBezTo>
                  <a:cubicBezTo>
                    <a:pt x="117055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0A9550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64" name="Picture 11518">
              <a:extLst>
                <a:ext uri="{FF2B5EF4-FFF2-40B4-BE49-F238E27FC236}">
                  <a16:creationId xmlns:a16="http://schemas.microsoft.com/office/drawing/2014/main" id="{40D393B1-CA7F-255C-8E7A-5BF74E4EBD6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876833" y="1336915"/>
              <a:ext cx="185482" cy="172349"/>
            </a:xfrm>
            <a:prstGeom prst="rect">
              <a:avLst/>
            </a:prstGeom>
            <a:noFill/>
          </p:spPr>
        </p:pic>
        <p:sp>
          <p:nvSpPr>
            <p:cNvPr id="665" name="Freeform 11519">
              <a:extLst>
                <a:ext uri="{FF2B5EF4-FFF2-40B4-BE49-F238E27FC236}">
                  <a16:creationId xmlns:a16="http://schemas.microsoft.com/office/drawing/2014/main" id="{868CECC5-68D1-CD20-93D0-B2E570EBEBDA}"/>
                </a:ext>
              </a:extLst>
            </p:cNvPr>
            <p:cNvSpPr/>
            <p:nvPr/>
          </p:nvSpPr>
          <p:spPr>
            <a:xfrm>
              <a:off x="6925917" y="1410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6" name="Freeform 11520">
              <a:extLst>
                <a:ext uri="{FF2B5EF4-FFF2-40B4-BE49-F238E27FC236}">
                  <a16:creationId xmlns:a16="http://schemas.microsoft.com/office/drawing/2014/main" id="{F70FD104-820C-9E17-E4D6-D054B092107E}"/>
                </a:ext>
              </a:extLst>
            </p:cNvPr>
            <p:cNvSpPr/>
            <p:nvPr/>
          </p:nvSpPr>
          <p:spPr>
            <a:xfrm>
              <a:off x="6980828" y="1410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80" y="0"/>
                    <a:pt x="0" y="5842"/>
                    <a:pt x="0" y="13055"/>
                  </a:cubicBezTo>
                  <a:cubicBezTo>
                    <a:pt x="0" y="20268"/>
                    <a:pt x="3480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7" name="Freeform 11521">
              <a:extLst>
                <a:ext uri="{FF2B5EF4-FFF2-40B4-BE49-F238E27FC236}">
                  <a16:creationId xmlns:a16="http://schemas.microsoft.com/office/drawing/2014/main" id="{CBC2F539-6A42-6029-03D9-DAA8125F871B}"/>
                </a:ext>
              </a:extLst>
            </p:cNvPr>
            <p:cNvSpPr/>
            <p:nvPr/>
          </p:nvSpPr>
          <p:spPr>
            <a:xfrm>
              <a:off x="6486191" y="1446897"/>
              <a:ext cx="60705" cy="45719"/>
            </a:xfrm>
            <a:custGeom>
              <a:avLst/>
              <a:gdLst/>
              <a:ahLst/>
              <a:cxnLst/>
              <a:rect l="0" t="0" r="0" b="0"/>
              <a:pathLst>
                <a:path w="56794" h="20369">
                  <a:moveTo>
                    <a:pt x="53886" y="20027"/>
                  </a:moveTo>
                  <a:cubicBezTo>
                    <a:pt x="53112" y="20027"/>
                    <a:pt x="52350" y="19685"/>
                    <a:pt x="51842" y="19024"/>
                  </a:cubicBezTo>
                  <a:lnTo>
                    <a:pt x="48984" y="15303"/>
                  </a:lnTo>
                  <a:cubicBezTo>
                    <a:pt x="44031" y="8852"/>
                    <a:pt x="36526" y="5156"/>
                    <a:pt x="28398" y="5156"/>
                  </a:cubicBezTo>
                  <a:cubicBezTo>
                    <a:pt x="20270" y="5156"/>
                    <a:pt x="12777" y="8852"/>
                    <a:pt x="7824" y="15303"/>
                  </a:cubicBezTo>
                  <a:lnTo>
                    <a:pt x="4966" y="19024"/>
                  </a:lnTo>
                  <a:cubicBezTo>
                    <a:pt x="4102" y="20141"/>
                    <a:pt x="2477" y="20369"/>
                    <a:pt x="1347" y="19494"/>
                  </a:cubicBezTo>
                  <a:cubicBezTo>
                    <a:pt x="216" y="18631"/>
                    <a:pt x="0" y="17005"/>
                    <a:pt x="877" y="15887"/>
                  </a:cubicBezTo>
                  <a:lnTo>
                    <a:pt x="3734" y="12153"/>
                  </a:lnTo>
                  <a:cubicBezTo>
                    <a:pt x="9665" y="4432"/>
                    <a:pt x="18657" y="0"/>
                    <a:pt x="28398" y="0"/>
                  </a:cubicBezTo>
                  <a:cubicBezTo>
                    <a:pt x="38138" y="0"/>
                    <a:pt x="47130" y="4432"/>
                    <a:pt x="53061" y="12153"/>
                  </a:cubicBezTo>
                  <a:lnTo>
                    <a:pt x="55930" y="15887"/>
                  </a:lnTo>
                  <a:cubicBezTo>
                    <a:pt x="56794" y="17005"/>
                    <a:pt x="56578" y="18631"/>
                    <a:pt x="55448" y="19494"/>
                  </a:cubicBezTo>
                  <a:cubicBezTo>
                    <a:pt x="54990" y="19850"/>
                    <a:pt x="54432" y="20027"/>
                    <a:pt x="53886" y="20027"/>
                  </a:cubicBezTo>
                </a:path>
              </a:pathLst>
            </a:custGeom>
            <a:solidFill>
              <a:srgbClr val="22222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8" name="Freeform 11522">
              <a:extLst>
                <a:ext uri="{FF2B5EF4-FFF2-40B4-BE49-F238E27FC236}">
                  <a16:creationId xmlns:a16="http://schemas.microsoft.com/office/drawing/2014/main" id="{93EB2B5B-4096-634A-6FA8-7D338AB2F2B0}"/>
                </a:ext>
              </a:extLst>
            </p:cNvPr>
            <p:cNvSpPr/>
            <p:nvPr/>
          </p:nvSpPr>
          <p:spPr>
            <a:xfrm>
              <a:off x="6935200" y="1450337"/>
              <a:ext cx="60705" cy="45719"/>
            </a:xfrm>
            <a:custGeom>
              <a:avLst/>
              <a:gdLst/>
              <a:ahLst/>
              <a:cxnLst/>
              <a:rect l="0" t="0" r="0" b="0"/>
              <a:pathLst>
                <a:path w="56794" h="20369">
                  <a:moveTo>
                    <a:pt x="2908" y="342"/>
                  </a:moveTo>
                  <a:cubicBezTo>
                    <a:pt x="3682" y="342"/>
                    <a:pt x="4444" y="684"/>
                    <a:pt x="4952" y="1345"/>
                  </a:cubicBezTo>
                  <a:lnTo>
                    <a:pt x="7810" y="5066"/>
                  </a:lnTo>
                  <a:cubicBezTo>
                    <a:pt x="12763" y="11517"/>
                    <a:pt x="20268" y="15213"/>
                    <a:pt x="28396" y="15213"/>
                  </a:cubicBezTo>
                  <a:cubicBezTo>
                    <a:pt x="36524" y="15213"/>
                    <a:pt x="44017" y="11517"/>
                    <a:pt x="48970" y="5066"/>
                  </a:cubicBezTo>
                  <a:lnTo>
                    <a:pt x="51828" y="1345"/>
                  </a:lnTo>
                  <a:cubicBezTo>
                    <a:pt x="52692" y="228"/>
                    <a:pt x="54317" y="0"/>
                    <a:pt x="55447" y="875"/>
                  </a:cubicBezTo>
                  <a:cubicBezTo>
                    <a:pt x="56578" y="1738"/>
                    <a:pt x="56794" y="3364"/>
                    <a:pt x="55917" y="4482"/>
                  </a:cubicBezTo>
                  <a:lnTo>
                    <a:pt x="53060" y="8216"/>
                  </a:lnTo>
                  <a:cubicBezTo>
                    <a:pt x="47129" y="15937"/>
                    <a:pt x="38137" y="20369"/>
                    <a:pt x="28396" y="20369"/>
                  </a:cubicBezTo>
                  <a:cubicBezTo>
                    <a:pt x="18656" y="20369"/>
                    <a:pt x="9664" y="15937"/>
                    <a:pt x="3733" y="8216"/>
                  </a:cubicBezTo>
                  <a:lnTo>
                    <a:pt x="864" y="4482"/>
                  </a:lnTo>
                  <a:cubicBezTo>
                    <a:pt x="0" y="3364"/>
                    <a:pt x="216" y="1738"/>
                    <a:pt x="1334" y="875"/>
                  </a:cubicBezTo>
                  <a:cubicBezTo>
                    <a:pt x="1804" y="519"/>
                    <a:pt x="2362" y="342"/>
                    <a:pt x="2908" y="342"/>
                  </a:cubicBezTo>
                </a:path>
              </a:pathLst>
            </a:custGeom>
            <a:solidFill>
              <a:srgbClr val="22222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9" name="Freeform 11523">
              <a:extLst>
                <a:ext uri="{FF2B5EF4-FFF2-40B4-BE49-F238E27FC236}">
                  <a16:creationId xmlns:a16="http://schemas.microsoft.com/office/drawing/2014/main" id="{0A196ADD-28D3-51F5-D1B1-B57C73868CF8}"/>
                </a:ext>
              </a:extLst>
            </p:cNvPr>
            <p:cNvSpPr/>
            <p:nvPr/>
          </p:nvSpPr>
          <p:spPr>
            <a:xfrm>
              <a:off x="6658857" y="1344708"/>
              <a:ext cx="163586" cy="152003"/>
            </a:xfrm>
            <a:custGeom>
              <a:avLst/>
              <a:gdLst/>
              <a:ahLst/>
              <a:cxnLst/>
              <a:rect l="0" t="0" r="0" b="0"/>
              <a:pathLst>
                <a:path w="153047" h="153047">
                  <a:moveTo>
                    <a:pt x="153047" y="76517"/>
                  </a:moveTo>
                  <a:cubicBezTo>
                    <a:pt x="153047" y="118782"/>
                    <a:pt x="118783" y="153047"/>
                    <a:pt x="76530" y="153047"/>
                  </a:cubicBezTo>
                  <a:cubicBezTo>
                    <a:pt x="34264" y="153047"/>
                    <a:pt x="0" y="118782"/>
                    <a:pt x="0" y="76517"/>
                  </a:cubicBezTo>
                  <a:cubicBezTo>
                    <a:pt x="0" y="34252"/>
                    <a:pt x="34264" y="0"/>
                    <a:pt x="76530" y="0"/>
                  </a:cubicBezTo>
                  <a:cubicBezTo>
                    <a:pt x="118783" y="0"/>
                    <a:pt x="153047" y="34252"/>
                    <a:pt x="153047" y="76517"/>
                  </a:cubicBezTo>
                </a:path>
              </a:pathLst>
            </a:custGeom>
            <a:solidFill>
              <a:srgbClr val="FBDD3D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70" name="Picture 11524">
              <a:extLst>
                <a:ext uri="{FF2B5EF4-FFF2-40B4-BE49-F238E27FC236}">
                  <a16:creationId xmlns:a16="http://schemas.microsoft.com/office/drawing/2014/main" id="{ABEC8F13-3373-2C88-C543-AB57ECD7FE2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56799" y="1340814"/>
              <a:ext cx="122749" cy="114050"/>
            </a:xfrm>
            <a:prstGeom prst="rect">
              <a:avLst/>
            </a:prstGeom>
            <a:noFill/>
          </p:spPr>
        </p:pic>
        <p:sp>
          <p:nvSpPr>
            <p:cNvPr id="671" name="Freeform 11525">
              <a:extLst>
                <a:ext uri="{FF2B5EF4-FFF2-40B4-BE49-F238E27FC236}">
                  <a16:creationId xmlns:a16="http://schemas.microsoft.com/office/drawing/2014/main" id="{4746855D-4B47-DC0E-0F28-B90233299B92}"/>
                </a:ext>
              </a:extLst>
            </p:cNvPr>
            <p:cNvSpPr/>
            <p:nvPr/>
          </p:nvSpPr>
          <p:spPr>
            <a:xfrm>
              <a:off x="6679103" y="1366791"/>
              <a:ext cx="48909" cy="45719"/>
            </a:xfrm>
            <a:custGeom>
              <a:avLst/>
              <a:gdLst/>
              <a:ahLst/>
              <a:cxnLst/>
              <a:rect l="0" t="0" r="0" b="0"/>
              <a:pathLst>
                <a:path w="45758" h="40525">
                  <a:moveTo>
                    <a:pt x="17691" y="40525"/>
                  </a:moveTo>
                  <a:cubicBezTo>
                    <a:pt x="13513" y="40525"/>
                    <a:pt x="9665" y="39154"/>
                    <a:pt x="6833" y="36309"/>
                  </a:cubicBezTo>
                  <a:cubicBezTo>
                    <a:pt x="0" y="29489"/>
                    <a:pt x="1651" y="16764"/>
                    <a:pt x="10516" y="7899"/>
                  </a:cubicBezTo>
                  <a:cubicBezTo>
                    <a:pt x="15698" y="2718"/>
                    <a:pt x="22199" y="0"/>
                    <a:pt x="28066" y="0"/>
                  </a:cubicBezTo>
                  <a:cubicBezTo>
                    <a:pt x="32245" y="0"/>
                    <a:pt x="36093" y="1371"/>
                    <a:pt x="38938" y="4204"/>
                  </a:cubicBezTo>
                  <a:cubicBezTo>
                    <a:pt x="45758" y="11036"/>
                    <a:pt x="44106" y="23761"/>
                    <a:pt x="35242" y="32626"/>
                  </a:cubicBezTo>
                  <a:cubicBezTo>
                    <a:pt x="30060" y="37808"/>
                    <a:pt x="23558" y="40525"/>
                    <a:pt x="17691" y="40525"/>
                  </a:cubicBezTo>
                </a:path>
              </a:pathLst>
            </a:custGeom>
            <a:solidFill>
              <a:srgbClr val="FDED85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2" name="Freeform 11526">
              <a:extLst>
                <a:ext uri="{FF2B5EF4-FFF2-40B4-BE49-F238E27FC236}">
                  <a16:creationId xmlns:a16="http://schemas.microsoft.com/office/drawing/2014/main" id="{C19139F6-1866-925F-21F4-C46E27F48A55}"/>
                </a:ext>
              </a:extLst>
            </p:cNvPr>
            <p:cNvSpPr/>
            <p:nvPr/>
          </p:nvSpPr>
          <p:spPr>
            <a:xfrm>
              <a:off x="6673669" y="1359522"/>
              <a:ext cx="144799" cy="134546"/>
            </a:xfrm>
            <a:custGeom>
              <a:avLst/>
              <a:gdLst/>
              <a:ahLst/>
              <a:cxnLst/>
              <a:rect l="0" t="0" r="0" b="0"/>
              <a:pathLst>
                <a:path w="135470" h="135470">
                  <a:moveTo>
                    <a:pt x="61709" y="135470"/>
                  </a:moveTo>
                  <a:cubicBezTo>
                    <a:pt x="36652" y="135470"/>
                    <a:pt x="13462" y="122529"/>
                    <a:pt x="0" y="102095"/>
                  </a:cubicBezTo>
                  <a:cubicBezTo>
                    <a:pt x="12586" y="111734"/>
                    <a:pt x="28042" y="117055"/>
                    <a:pt x="44247" y="117055"/>
                  </a:cubicBezTo>
                  <a:cubicBezTo>
                    <a:pt x="84403" y="117055"/>
                    <a:pt x="117068" y="84391"/>
                    <a:pt x="117068" y="44234"/>
                  </a:cubicBezTo>
                  <a:cubicBezTo>
                    <a:pt x="117068" y="28041"/>
                    <a:pt x="111734" y="12573"/>
                    <a:pt x="102095" y="0"/>
                  </a:cubicBezTo>
                  <a:cubicBezTo>
                    <a:pt x="122541" y="13462"/>
                    <a:pt x="135470" y="36639"/>
                    <a:pt x="135470" y="61709"/>
                  </a:cubicBezTo>
                  <a:cubicBezTo>
                    <a:pt x="135470" y="102374"/>
                    <a:pt x="102387" y="135470"/>
                    <a:pt x="61709" y="135470"/>
                  </a:cubicBezTo>
                </a:path>
              </a:pathLst>
            </a:custGeom>
            <a:solidFill>
              <a:srgbClr val="F9D637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73" name="Picture 11527">
              <a:extLst>
                <a:ext uri="{FF2B5EF4-FFF2-40B4-BE49-F238E27FC236}">
                  <a16:creationId xmlns:a16="http://schemas.microsoft.com/office/drawing/2014/main" id="{C9EF3FA4-5376-DB78-75E2-F78B58C5266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651075" y="1336915"/>
              <a:ext cx="185482" cy="172349"/>
            </a:xfrm>
            <a:prstGeom prst="rect">
              <a:avLst/>
            </a:prstGeom>
            <a:noFill/>
          </p:spPr>
        </p:pic>
        <p:sp>
          <p:nvSpPr>
            <p:cNvPr id="674" name="Freeform 11528">
              <a:extLst>
                <a:ext uri="{FF2B5EF4-FFF2-40B4-BE49-F238E27FC236}">
                  <a16:creationId xmlns:a16="http://schemas.microsoft.com/office/drawing/2014/main" id="{20312074-CDF2-14E1-AEBC-0687758B76D5}"/>
                </a:ext>
              </a:extLst>
            </p:cNvPr>
            <p:cNvSpPr/>
            <p:nvPr/>
          </p:nvSpPr>
          <p:spPr>
            <a:xfrm>
              <a:off x="6704578" y="140393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5" name="Freeform 11529">
              <a:extLst>
                <a:ext uri="{FF2B5EF4-FFF2-40B4-BE49-F238E27FC236}">
                  <a16:creationId xmlns:a16="http://schemas.microsoft.com/office/drawing/2014/main" id="{56223D81-F449-A4D3-CB80-474C9BDB3F8A}"/>
                </a:ext>
              </a:extLst>
            </p:cNvPr>
            <p:cNvSpPr/>
            <p:nvPr/>
          </p:nvSpPr>
          <p:spPr>
            <a:xfrm>
              <a:off x="6759489" y="140393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5532" h="26110">
                  <a:moveTo>
                    <a:pt x="15532" y="13055"/>
                  </a:moveTo>
                  <a:cubicBezTo>
                    <a:pt x="15532" y="5842"/>
                    <a:pt x="12053" y="0"/>
                    <a:pt x="7760" y="0"/>
                  </a:cubicBezTo>
                  <a:cubicBezTo>
                    <a:pt x="3468" y="0"/>
                    <a:pt x="0" y="5842"/>
                    <a:pt x="0" y="13055"/>
                  </a:cubicBezTo>
                  <a:cubicBezTo>
                    <a:pt x="0" y="20268"/>
                    <a:pt x="3468" y="26110"/>
                    <a:pt x="7760" y="26110"/>
                  </a:cubicBezTo>
                  <a:cubicBezTo>
                    <a:pt x="12053" y="26110"/>
                    <a:pt x="15532" y="20268"/>
                    <a:pt x="15532" y="13055"/>
                  </a:cubicBezTo>
                </a:path>
              </a:pathLst>
            </a:custGeom>
            <a:solidFill>
              <a:srgbClr val="2E3031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6" name="Freeform 11530">
              <a:extLst>
                <a:ext uri="{FF2B5EF4-FFF2-40B4-BE49-F238E27FC236}">
                  <a16:creationId xmlns:a16="http://schemas.microsoft.com/office/drawing/2014/main" id="{194FE8D0-07FC-FC5E-6B88-CA33C709F33D}"/>
                </a:ext>
              </a:extLst>
            </p:cNvPr>
            <p:cNvSpPr/>
            <p:nvPr/>
          </p:nvSpPr>
          <p:spPr>
            <a:xfrm>
              <a:off x="6708743" y="1448434"/>
              <a:ext cx="66379" cy="45719"/>
            </a:xfrm>
            <a:custGeom>
              <a:avLst/>
              <a:gdLst/>
              <a:ahLst/>
              <a:cxnLst/>
              <a:rect l="0" t="0" r="0" b="0"/>
              <a:pathLst>
                <a:path w="62102" h="4495">
                  <a:moveTo>
                    <a:pt x="59855" y="4495"/>
                  </a:moveTo>
                  <a:lnTo>
                    <a:pt x="2261" y="4495"/>
                  </a:lnTo>
                  <a:cubicBezTo>
                    <a:pt x="1016" y="4495"/>
                    <a:pt x="0" y="3480"/>
                    <a:pt x="0" y="2248"/>
                  </a:cubicBezTo>
                  <a:cubicBezTo>
                    <a:pt x="0" y="1003"/>
                    <a:pt x="1016" y="0"/>
                    <a:pt x="2261" y="0"/>
                  </a:cubicBezTo>
                  <a:lnTo>
                    <a:pt x="59855" y="0"/>
                  </a:lnTo>
                  <a:cubicBezTo>
                    <a:pt x="61099" y="0"/>
                    <a:pt x="62102" y="1003"/>
                    <a:pt x="62102" y="2248"/>
                  </a:cubicBezTo>
                  <a:cubicBezTo>
                    <a:pt x="62102" y="3480"/>
                    <a:pt x="61099" y="4495"/>
                    <a:pt x="59855" y="4495"/>
                  </a:cubicBezTo>
                </a:path>
              </a:pathLst>
            </a:custGeom>
            <a:solidFill>
              <a:srgbClr val="222224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7" name="Freeform 11531">
              <a:extLst>
                <a:ext uri="{FF2B5EF4-FFF2-40B4-BE49-F238E27FC236}">
                  <a16:creationId xmlns:a16="http://schemas.microsoft.com/office/drawing/2014/main" id="{72BDBA70-D27A-454B-0338-47E8A10CD9DF}"/>
                </a:ext>
              </a:extLst>
            </p:cNvPr>
            <p:cNvSpPr/>
            <p:nvPr/>
          </p:nvSpPr>
          <p:spPr>
            <a:xfrm>
              <a:off x="7002665" y="1434150"/>
              <a:ext cx="51256" cy="54110"/>
            </a:xfrm>
            <a:custGeom>
              <a:avLst/>
              <a:gdLst/>
              <a:ahLst/>
              <a:cxnLst/>
              <a:rect l="0" t="0" r="0" b="0"/>
              <a:pathLst>
                <a:path w="47954" h="54482">
                  <a:moveTo>
                    <a:pt x="42481" y="31737"/>
                  </a:moveTo>
                  <a:lnTo>
                    <a:pt x="42646" y="31039"/>
                  </a:lnTo>
                  <a:cubicBezTo>
                    <a:pt x="47053" y="30328"/>
                    <a:pt x="47954" y="23508"/>
                    <a:pt x="43230" y="23495"/>
                  </a:cubicBezTo>
                  <a:lnTo>
                    <a:pt x="24054" y="23495"/>
                  </a:lnTo>
                  <a:cubicBezTo>
                    <a:pt x="24663" y="21019"/>
                    <a:pt x="25705" y="14059"/>
                    <a:pt x="26048" y="11760"/>
                  </a:cubicBezTo>
                  <a:cubicBezTo>
                    <a:pt x="26137" y="11202"/>
                    <a:pt x="26137" y="10630"/>
                    <a:pt x="26060" y="10059"/>
                  </a:cubicBezTo>
                  <a:cubicBezTo>
                    <a:pt x="25603" y="6769"/>
                    <a:pt x="24003" y="3124"/>
                    <a:pt x="23228" y="1499"/>
                  </a:cubicBezTo>
                  <a:cubicBezTo>
                    <a:pt x="22936" y="889"/>
                    <a:pt x="22403" y="432"/>
                    <a:pt x="21768" y="267"/>
                  </a:cubicBezTo>
                  <a:cubicBezTo>
                    <a:pt x="20803" y="0"/>
                    <a:pt x="20015" y="13"/>
                    <a:pt x="19393" y="153"/>
                  </a:cubicBezTo>
                  <a:cubicBezTo>
                    <a:pt x="18313" y="381"/>
                    <a:pt x="17564" y="1372"/>
                    <a:pt x="17589" y="2477"/>
                  </a:cubicBezTo>
                  <a:cubicBezTo>
                    <a:pt x="17640" y="4661"/>
                    <a:pt x="17729" y="8966"/>
                    <a:pt x="17729" y="10211"/>
                  </a:cubicBezTo>
                  <a:cubicBezTo>
                    <a:pt x="17729" y="11913"/>
                    <a:pt x="9462" y="25438"/>
                    <a:pt x="7442" y="27191"/>
                  </a:cubicBezTo>
                  <a:cubicBezTo>
                    <a:pt x="6375" y="28105"/>
                    <a:pt x="1549" y="29375"/>
                    <a:pt x="0" y="30366"/>
                  </a:cubicBezTo>
                  <a:lnTo>
                    <a:pt x="0" y="52209"/>
                  </a:lnTo>
                  <a:lnTo>
                    <a:pt x="292" y="52209"/>
                  </a:lnTo>
                  <a:cubicBezTo>
                    <a:pt x="1727" y="52209"/>
                    <a:pt x="7366" y="54482"/>
                    <a:pt x="9322" y="54482"/>
                  </a:cubicBezTo>
                  <a:lnTo>
                    <a:pt x="37020" y="54469"/>
                  </a:lnTo>
                  <a:cubicBezTo>
                    <a:pt x="42582" y="54469"/>
                    <a:pt x="43471" y="48119"/>
                    <a:pt x="39802" y="47510"/>
                  </a:cubicBezTo>
                  <a:lnTo>
                    <a:pt x="39967" y="46799"/>
                  </a:lnTo>
                  <a:cubicBezTo>
                    <a:pt x="43484" y="46418"/>
                    <a:pt x="45630" y="40779"/>
                    <a:pt x="41135" y="39623"/>
                  </a:cubicBezTo>
                  <a:lnTo>
                    <a:pt x="41300" y="38925"/>
                  </a:lnTo>
                  <a:cubicBezTo>
                    <a:pt x="44665" y="38556"/>
                    <a:pt x="47167" y="33083"/>
                    <a:pt x="42481" y="31737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78" name="Picture 11532">
              <a:extLst>
                <a:ext uri="{FF2B5EF4-FFF2-40B4-BE49-F238E27FC236}">
                  <a16:creationId xmlns:a16="http://schemas.microsoft.com/office/drawing/2014/main" id="{E7AC514F-8244-B149-AEA5-27BCA3AF9F6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89279" y="1420823"/>
              <a:ext cx="78202" cy="80642"/>
            </a:xfrm>
            <a:prstGeom prst="rect">
              <a:avLst/>
            </a:prstGeom>
            <a:noFill/>
          </p:spPr>
        </p:pic>
        <p:sp>
          <p:nvSpPr>
            <p:cNvPr id="679" name="Freeform 11533">
              <a:extLst>
                <a:ext uri="{FF2B5EF4-FFF2-40B4-BE49-F238E27FC236}">
                  <a16:creationId xmlns:a16="http://schemas.microsoft.com/office/drawing/2014/main" id="{8AD8C686-A567-B336-1A35-9FDE545E2258}"/>
                </a:ext>
              </a:extLst>
            </p:cNvPr>
            <p:cNvSpPr/>
            <p:nvPr/>
          </p:nvSpPr>
          <p:spPr>
            <a:xfrm>
              <a:off x="6561692" y="1443486"/>
              <a:ext cx="51256" cy="54110"/>
            </a:xfrm>
            <a:custGeom>
              <a:avLst/>
              <a:gdLst/>
              <a:ahLst/>
              <a:cxnLst/>
              <a:rect l="0" t="0" r="0" b="0"/>
              <a:pathLst>
                <a:path w="47954" h="54482">
                  <a:moveTo>
                    <a:pt x="42481" y="22745"/>
                  </a:moveTo>
                  <a:lnTo>
                    <a:pt x="42646" y="23443"/>
                  </a:lnTo>
                  <a:cubicBezTo>
                    <a:pt x="47053" y="24154"/>
                    <a:pt x="47954" y="30974"/>
                    <a:pt x="43230" y="30987"/>
                  </a:cubicBezTo>
                  <a:lnTo>
                    <a:pt x="24054" y="30987"/>
                  </a:lnTo>
                  <a:cubicBezTo>
                    <a:pt x="24663" y="33463"/>
                    <a:pt x="25705" y="40423"/>
                    <a:pt x="26048" y="42722"/>
                  </a:cubicBezTo>
                  <a:cubicBezTo>
                    <a:pt x="26137" y="43280"/>
                    <a:pt x="26137" y="43852"/>
                    <a:pt x="26060" y="44423"/>
                  </a:cubicBezTo>
                  <a:cubicBezTo>
                    <a:pt x="25603" y="47713"/>
                    <a:pt x="24003" y="51358"/>
                    <a:pt x="23228" y="52983"/>
                  </a:cubicBezTo>
                  <a:cubicBezTo>
                    <a:pt x="22936" y="53593"/>
                    <a:pt x="22403" y="54050"/>
                    <a:pt x="21768" y="54215"/>
                  </a:cubicBezTo>
                  <a:cubicBezTo>
                    <a:pt x="20803" y="54482"/>
                    <a:pt x="20015" y="54469"/>
                    <a:pt x="19393" y="54329"/>
                  </a:cubicBezTo>
                  <a:cubicBezTo>
                    <a:pt x="18313" y="54101"/>
                    <a:pt x="17564" y="53110"/>
                    <a:pt x="17589" y="52005"/>
                  </a:cubicBezTo>
                  <a:cubicBezTo>
                    <a:pt x="17640" y="49821"/>
                    <a:pt x="17729" y="45516"/>
                    <a:pt x="17729" y="44271"/>
                  </a:cubicBezTo>
                  <a:cubicBezTo>
                    <a:pt x="17729" y="42569"/>
                    <a:pt x="9462" y="29044"/>
                    <a:pt x="7442" y="27291"/>
                  </a:cubicBezTo>
                  <a:cubicBezTo>
                    <a:pt x="6375" y="26377"/>
                    <a:pt x="1562" y="25107"/>
                    <a:pt x="0" y="24116"/>
                  </a:cubicBezTo>
                  <a:lnTo>
                    <a:pt x="0" y="2273"/>
                  </a:lnTo>
                  <a:lnTo>
                    <a:pt x="292" y="2273"/>
                  </a:lnTo>
                  <a:cubicBezTo>
                    <a:pt x="1727" y="2273"/>
                    <a:pt x="7366" y="0"/>
                    <a:pt x="9322" y="0"/>
                  </a:cubicBezTo>
                  <a:lnTo>
                    <a:pt x="37020" y="13"/>
                  </a:lnTo>
                  <a:cubicBezTo>
                    <a:pt x="42582" y="13"/>
                    <a:pt x="43471" y="6363"/>
                    <a:pt x="39802" y="6972"/>
                  </a:cubicBezTo>
                  <a:lnTo>
                    <a:pt x="39967" y="7683"/>
                  </a:lnTo>
                  <a:cubicBezTo>
                    <a:pt x="43484" y="8064"/>
                    <a:pt x="45630" y="13703"/>
                    <a:pt x="41135" y="14859"/>
                  </a:cubicBezTo>
                  <a:lnTo>
                    <a:pt x="41300" y="15557"/>
                  </a:lnTo>
                  <a:cubicBezTo>
                    <a:pt x="44665" y="15926"/>
                    <a:pt x="47167" y="21399"/>
                    <a:pt x="42481" y="22745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80" name="Picture 11534">
              <a:extLst>
                <a:ext uri="{FF2B5EF4-FFF2-40B4-BE49-F238E27FC236}">
                  <a16:creationId xmlns:a16="http://schemas.microsoft.com/office/drawing/2014/main" id="{12B07720-92C8-552E-614E-292D19FD663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48306" y="1430107"/>
              <a:ext cx="78200" cy="80643"/>
            </a:xfrm>
            <a:prstGeom prst="rect">
              <a:avLst/>
            </a:prstGeom>
            <a:noFill/>
          </p:spPr>
        </p:pic>
        <p:sp>
          <p:nvSpPr>
            <p:cNvPr id="681" name="Freeform 11535">
              <a:extLst>
                <a:ext uri="{FF2B5EF4-FFF2-40B4-BE49-F238E27FC236}">
                  <a16:creationId xmlns:a16="http://schemas.microsoft.com/office/drawing/2014/main" id="{1C1B62F8-BEC9-0FFA-F95A-3997F1159DFF}"/>
                </a:ext>
              </a:extLst>
            </p:cNvPr>
            <p:cNvSpPr/>
            <p:nvPr/>
          </p:nvSpPr>
          <p:spPr>
            <a:xfrm>
              <a:off x="6775708" y="1440675"/>
              <a:ext cx="58234" cy="47627"/>
            </a:xfrm>
            <a:custGeom>
              <a:avLst/>
              <a:gdLst/>
              <a:ahLst/>
              <a:cxnLst/>
              <a:rect l="0" t="0" r="0" b="0"/>
              <a:pathLst>
                <a:path w="54482" h="47954">
                  <a:moveTo>
                    <a:pt x="22745" y="5473"/>
                  </a:moveTo>
                  <a:lnTo>
                    <a:pt x="23443" y="5308"/>
                  </a:lnTo>
                  <a:cubicBezTo>
                    <a:pt x="24154" y="889"/>
                    <a:pt x="30974" y="0"/>
                    <a:pt x="30987" y="4724"/>
                  </a:cubicBezTo>
                  <a:lnTo>
                    <a:pt x="30987" y="23900"/>
                  </a:lnTo>
                  <a:cubicBezTo>
                    <a:pt x="33463" y="23291"/>
                    <a:pt x="40423" y="22249"/>
                    <a:pt x="42722" y="21906"/>
                  </a:cubicBezTo>
                  <a:cubicBezTo>
                    <a:pt x="43280" y="21817"/>
                    <a:pt x="43852" y="21817"/>
                    <a:pt x="44423" y="21894"/>
                  </a:cubicBezTo>
                  <a:cubicBezTo>
                    <a:pt x="47713" y="22351"/>
                    <a:pt x="51358" y="23951"/>
                    <a:pt x="52983" y="24726"/>
                  </a:cubicBezTo>
                  <a:cubicBezTo>
                    <a:pt x="53593" y="25018"/>
                    <a:pt x="54050" y="25551"/>
                    <a:pt x="54215" y="26186"/>
                  </a:cubicBezTo>
                  <a:cubicBezTo>
                    <a:pt x="54482" y="27151"/>
                    <a:pt x="54469" y="27939"/>
                    <a:pt x="54329" y="28561"/>
                  </a:cubicBezTo>
                  <a:cubicBezTo>
                    <a:pt x="54101" y="29641"/>
                    <a:pt x="53110" y="30390"/>
                    <a:pt x="51993" y="30365"/>
                  </a:cubicBezTo>
                  <a:cubicBezTo>
                    <a:pt x="49821" y="30314"/>
                    <a:pt x="45516" y="30225"/>
                    <a:pt x="44271" y="30225"/>
                  </a:cubicBezTo>
                  <a:cubicBezTo>
                    <a:pt x="42569" y="30225"/>
                    <a:pt x="29044" y="38492"/>
                    <a:pt x="27291" y="40499"/>
                  </a:cubicBezTo>
                  <a:cubicBezTo>
                    <a:pt x="26377" y="41579"/>
                    <a:pt x="25107" y="46392"/>
                    <a:pt x="24116" y="47954"/>
                  </a:cubicBezTo>
                  <a:lnTo>
                    <a:pt x="2273" y="47954"/>
                  </a:lnTo>
                  <a:lnTo>
                    <a:pt x="2273" y="47662"/>
                  </a:lnTo>
                  <a:cubicBezTo>
                    <a:pt x="2273" y="46227"/>
                    <a:pt x="0" y="40575"/>
                    <a:pt x="0" y="38632"/>
                  </a:cubicBezTo>
                  <a:lnTo>
                    <a:pt x="13" y="10934"/>
                  </a:lnTo>
                  <a:cubicBezTo>
                    <a:pt x="13" y="5372"/>
                    <a:pt x="6363" y="4483"/>
                    <a:pt x="6972" y="8152"/>
                  </a:cubicBezTo>
                  <a:lnTo>
                    <a:pt x="7683" y="7987"/>
                  </a:lnTo>
                  <a:cubicBezTo>
                    <a:pt x="8064" y="4470"/>
                    <a:pt x="13703" y="2324"/>
                    <a:pt x="14859" y="6819"/>
                  </a:cubicBezTo>
                  <a:lnTo>
                    <a:pt x="15557" y="6654"/>
                  </a:lnTo>
                  <a:cubicBezTo>
                    <a:pt x="15926" y="3289"/>
                    <a:pt x="21399" y="787"/>
                    <a:pt x="22745" y="5473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82" name="Picture 11536">
              <a:extLst>
                <a:ext uri="{FF2B5EF4-FFF2-40B4-BE49-F238E27FC236}">
                  <a16:creationId xmlns:a16="http://schemas.microsoft.com/office/drawing/2014/main" id="{07A95FA4-EC48-8BE7-7C73-E3C0FBD6EE9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762325" y="1428851"/>
              <a:ext cx="86793" cy="72665"/>
            </a:xfrm>
            <a:prstGeom prst="rect">
              <a:avLst/>
            </a:prstGeom>
            <a:noFill/>
          </p:spPr>
        </p:pic>
        <p:sp>
          <p:nvSpPr>
            <p:cNvPr id="683" name="Freeform 11595">
              <a:extLst>
                <a:ext uri="{FF2B5EF4-FFF2-40B4-BE49-F238E27FC236}">
                  <a16:creationId xmlns:a16="http://schemas.microsoft.com/office/drawing/2014/main" id="{4B3132C3-458D-144C-DC63-486D3A055E9C}"/>
                </a:ext>
              </a:extLst>
            </p:cNvPr>
            <p:cNvSpPr/>
            <p:nvPr/>
          </p:nvSpPr>
          <p:spPr>
            <a:xfrm>
              <a:off x="5673677" y="1310772"/>
              <a:ext cx="562191" cy="800117"/>
            </a:xfrm>
            <a:custGeom>
              <a:avLst/>
              <a:gdLst/>
              <a:ahLst/>
              <a:cxnLst/>
              <a:rect l="0" t="0" r="0" b="0"/>
              <a:pathLst>
                <a:path w="525970" h="805611">
                  <a:moveTo>
                    <a:pt x="0" y="805611"/>
                  </a:moveTo>
                  <a:cubicBezTo>
                    <a:pt x="0" y="805611"/>
                    <a:pt x="525970" y="0"/>
                    <a:pt x="525970" y="584174"/>
                  </a:cubicBezTo>
                </a:path>
              </a:pathLst>
            </a:custGeom>
            <a:noFill/>
            <a:ln w="7785" cap="flat" cmpd="sng" algn="ctr">
              <a:solidFill>
                <a:srgbClr val="3735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4" name="Freeform 11596">
              <a:extLst>
                <a:ext uri="{FF2B5EF4-FFF2-40B4-BE49-F238E27FC236}">
                  <a16:creationId xmlns:a16="http://schemas.microsoft.com/office/drawing/2014/main" id="{D9313C2B-0454-51DD-617B-53F1B5D186B0}"/>
                </a:ext>
              </a:extLst>
            </p:cNvPr>
            <p:cNvSpPr/>
            <p:nvPr/>
          </p:nvSpPr>
          <p:spPr>
            <a:xfrm>
              <a:off x="6169698" y="1874822"/>
              <a:ext cx="64016" cy="81747"/>
            </a:xfrm>
            <a:custGeom>
              <a:avLst/>
              <a:gdLst/>
              <a:ahLst/>
              <a:cxnLst/>
              <a:rect l="0" t="0" r="0" b="0"/>
              <a:pathLst>
                <a:path w="59892" h="82308">
                  <a:moveTo>
                    <a:pt x="29946" y="82308"/>
                  </a:moveTo>
                  <a:lnTo>
                    <a:pt x="59892" y="0"/>
                  </a:lnTo>
                  <a:lnTo>
                    <a:pt x="29946" y="20129"/>
                  </a:lnTo>
                  <a:lnTo>
                    <a:pt x="0" y="0"/>
                  </a:lnTo>
                  <a:close/>
                  <a:moveTo>
                    <a:pt x="29946" y="82308"/>
                  </a:moveTo>
                </a:path>
              </a:pathLst>
            </a:custGeom>
            <a:solidFill>
              <a:srgbClr val="373535">
                <a:alpha val="100000"/>
              </a:srgbClr>
            </a:solidFill>
            <a:ln w="7785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5" name="Freeform 11597">
              <a:extLst>
                <a:ext uri="{FF2B5EF4-FFF2-40B4-BE49-F238E27FC236}">
                  <a16:creationId xmlns:a16="http://schemas.microsoft.com/office/drawing/2014/main" id="{FBDD63EE-16E9-F4F4-B9E5-F3B03296F0F2}"/>
                </a:ext>
              </a:extLst>
            </p:cNvPr>
            <p:cNvSpPr/>
            <p:nvPr/>
          </p:nvSpPr>
          <p:spPr>
            <a:xfrm>
              <a:off x="5889867" y="3143022"/>
              <a:ext cx="703067" cy="70293"/>
            </a:xfrm>
            <a:custGeom>
              <a:avLst/>
              <a:gdLst/>
              <a:ahLst/>
              <a:cxnLst/>
              <a:rect l="0" t="0" r="0" b="0"/>
              <a:pathLst>
                <a:path w="657770" h="70776">
                  <a:moveTo>
                    <a:pt x="12" y="1282"/>
                  </a:moveTo>
                  <a:lnTo>
                    <a:pt x="12" y="17144"/>
                  </a:lnTo>
                  <a:cubicBezTo>
                    <a:pt x="12" y="46786"/>
                    <a:pt x="147890" y="70776"/>
                    <a:pt x="329310" y="70776"/>
                  </a:cubicBezTo>
                  <a:cubicBezTo>
                    <a:pt x="510717" y="70776"/>
                    <a:pt x="657770" y="46786"/>
                    <a:pt x="657770" y="17144"/>
                  </a:cubicBezTo>
                  <a:cubicBezTo>
                    <a:pt x="657770" y="16420"/>
                    <a:pt x="657656" y="15683"/>
                    <a:pt x="657478" y="14959"/>
                  </a:cubicBezTo>
                  <a:lnTo>
                    <a:pt x="657478" y="0"/>
                  </a:lnTo>
                  <a:lnTo>
                    <a:pt x="657770" y="0"/>
                  </a:lnTo>
                  <a:cubicBezTo>
                    <a:pt x="657770" y="28942"/>
                    <a:pt x="510526" y="46798"/>
                    <a:pt x="328878" y="46798"/>
                  </a:cubicBezTo>
                  <a:cubicBezTo>
                    <a:pt x="147243" y="46798"/>
                    <a:pt x="0" y="29742"/>
                    <a:pt x="0" y="775"/>
                  </a:cubicBezTo>
                  <a:close/>
                  <a:moveTo>
                    <a:pt x="12" y="1282"/>
                  </a:moveTo>
                </a:path>
              </a:pathLst>
            </a:custGeom>
            <a:solidFill>
              <a:srgbClr val="B4B6B8">
                <a:alpha val="100000"/>
              </a:srgbClr>
            </a:solidFill>
            <a:ln w="605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6" name="Freeform 11598">
              <a:extLst>
                <a:ext uri="{FF2B5EF4-FFF2-40B4-BE49-F238E27FC236}">
                  <a16:creationId xmlns:a16="http://schemas.microsoft.com/office/drawing/2014/main" id="{C35A68E6-D6C8-DC82-9FB6-2DC6D6576236}"/>
                </a:ext>
              </a:extLst>
            </p:cNvPr>
            <p:cNvSpPr/>
            <p:nvPr/>
          </p:nvSpPr>
          <p:spPr>
            <a:xfrm>
              <a:off x="5889857" y="3092994"/>
              <a:ext cx="703081" cy="104122"/>
            </a:xfrm>
            <a:custGeom>
              <a:avLst/>
              <a:gdLst/>
              <a:ahLst/>
              <a:cxnLst/>
              <a:rect l="0" t="0" r="0" b="0"/>
              <a:pathLst>
                <a:path w="657783" h="104837">
                  <a:moveTo>
                    <a:pt x="657783" y="52425"/>
                  </a:moveTo>
                  <a:cubicBezTo>
                    <a:pt x="657783" y="81368"/>
                    <a:pt x="510540" y="104837"/>
                    <a:pt x="328892" y="104837"/>
                  </a:cubicBezTo>
                  <a:cubicBezTo>
                    <a:pt x="147243" y="104837"/>
                    <a:pt x="0" y="81368"/>
                    <a:pt x="0" y="52425"/>
                  </a:cubicBezTo>
                  <a:cubicBezTo>
                    <a:pt x="0" y="23470"/>
                    <a:pt x="147243" y="0"/>
                    <a:pt x="328892" y="0"/>
                  </a:cubicBezTo>
                  <a:cubicBezTo>
                    <a:pt x="510540" y="0"/>
                    <a:pt x="657783" y="23470"/>
                    <a:pt x="657783" y="52425"/>
                  </a:cubicBezTo>
                </a:path>
              </a:pathLst>
            </a:custGeom>
            <a:solidFill>
              <a:srgbClr val="CCCECF">
                <a:alpha val="100000"/>
              </a:srgbClr>
            </a:solidFill>
            <a:ln w="605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7" name="Freeform 11599">
              <a:extLst>
                <a:ext uri="{FF2B5EF4-FFF2-40B4-BE49-F238E27FC236}">
                  <a16:creationId xmlns:a16="http://schemas.microsoft.com/office/drawing/2014/main" id="{4A0B7DB6-9853-FD79-F80C-E343BAA52C22}"/>
                </a:ext>
              </a:extLst>
            </p:cNvPr>
            <p:cNvSpPr/>
            <p:nvPr/>
          </p:nvSpPr>
          <p:spPr>
            <a:xfrm>
              <a:off x="5974682" y="1810866"/>
              <a:ext cx="470182" cy="1312461"/>
            </a:xfrm>
            <a:custGeom>
              <a:avLst/>
              <a:gdLst/>
              <a:ahLst/>
              <a:cxnLst/>
              <a:rect l="0" t="0" r="0" b="0"/>
              <a:pathLst>
                <a:path w="439889" h="1321473">
                  <a:moveTo>
                    <a:pt x="0" y="0"/>
                  </a:moveTo>
                  <a:lnTo>
                    <a:pt x="35102" y="59778"/>
                  </a:lnTo>
                  <a:lnTo>
                    <a:pt x="35102" y="438607"/>
                  </a:lnTo>
                  <a:lnTo>
                    <a:pt x="35102" y="439673"/>
                  </a:lnTo>
                  <a:lnTo>
                    <a:pt x="35102" y="1321473"/>
                  </a:lnTo>
                  <a:lnTo>
                    <a:pt x="439889" y="1321473"/>
                  </a:lnTo>
                  <a:lnTo>
                    <a:pt x="439889" y="439673"/>
                  </a:lnTo>
                  <a:lnTo>
                    <a:pt x="439889" y="0"/>
                  </a:lnTo>
                </a:path>
              </a:pathLst>
            </a:custGeom>
            <a:noFill/>
            <a:ln w="538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8" name="Freeform 11600">
              <a:extLst>
                <a:ext uri="{FF2B5EF4-FFF2-40B4-BE49-F238E27FC236}">
                  <a16:creationId xmlns:a16="http://schemas.microsoft.com/office/drawing/2014/main" id="{53D0D0CC-7550-FD8E-1016-29111C9399BB}"/>
                </a:ext>
              </a:extLst>
            </p:cNvPr>
            <p:cNvSpPr/>
            <p:nvPr/>
          </p:nvSpPr>
          <p:spPr>
            <a:xfrm>
              <a:off x="5974682" y="1779522"/>
              <a:ext cx="470182" cy="62259"/>
            </a:xfrm>
            <a:custGeom>
              <a:avLst/>
              <a:gdLst/>
              <a:ahLst/>
              <a:cxnLst/>
              <a:rect l="0" t="0" r="0" b="0"/>
              <a:pathLst>
                <a:path w="439889" h="62686">
                  <a:moveTo>
                    <a:pt x="0" y="31343"/>
                  </a:moveTo>
                  <a:cubicBezTo>
                    <a:pt x="0" y="31343"/>
                    <a:pt x="93116" y="0"/>
                    <a:pt x="246291" y="0"/>
                  </a:cubicBezTo>
                  <a:cubicBezTo>
                    <a:pt x="399453" y="0"/>
                    <a:pt x="439889" y="31343"/>
                    <a:pt x="439889" y="31343"/>
                  </a:cubicBezTo>
                  <a:cubicBezTo>
                    <a:pt x="439889" y="31343"/>
                    <a:pt x="383514" y="62686"/>
                    <a:pt x="248729" y="61480"/>
                  </a:cubicBezTo>
                  <a:cubicBezTo>
                    <a:pt x="113957" y="60273"/>
                    <a:pt x="0" y="31343"/>
                    <a:pt x="0" y="31343"/>
                  </a:cubicBezTo>
                  <a:close/>
                  <a:moveTo>
                    <a:pt x="0" y="31343"/>
                  </a:moveTo>
                </a:path>
              </a:pathLst>
            </a:custGeom>
            <a:noFill/>
            <a:ln w="538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9" name="Freeform 11601">
              <a:extLst>
                <a:ext uri="{FF2B5EF4-FFF2-40B4-BE49-F238E27FC236}">
                  <a16:creationId xmlns:a16="http://schemas.microsoft.com/office/drawing/2014/main" id="{7B6D1F3E-4B87-E2AB-E847-E1743EF21BD2}"/>
                </a:ext>
              </a:extLst>
            </p:cNvPr>
            <p:cNvSpPr/>
            <p:nvPr/>
          </p:nvSpPr>
          <p:spPr>
            <a:xfrm>
              <a:off x="6009790" y="3095811"/>
              <a:ext cx="432662" cy="72539"/>
            </a:xfrm>
            <a:custGeom>
              <a:avLst/>
              <a:gdLst/>
              <a:ahLst/>
              <a:cxnLst/>
              <a:rect l="0" t="0" r="0" b="0"/>
              <a:pathLst>
                <a:path w="404787" h="73037">
                  <a:moveTo>
                    <a:pt x="404787" y="36525"/>
                  </a:moveTo>
                  <a:cubicBezTo>
                    <a:pt x="404787" y="56679"/>
                    <a:pt x="314173" y="73037"/>
                    <a:pt x="202400" y="73037"/>
                  </a:cubicBezTo>
                  <a:cubicBezTo>
                    <a:pt x="90615" y="73037"/>
                    <a:pt x="0" y="56679"/>
                    <a:pt x="0" y="36525"/>
                  </a:cubicBezTo>
                  <a:cubicBezTo>
                    <a:pt x="0" y="16345"/>
                    <a:pt x="90615" y="0"/>
                    <a:pt x="202400" y="0"/>
                  </a:cubicBezTo>
                  <a:cubicBezTo>
                    <a:pt x="314173" y="0"/>
                    <a:pt x="404787" y="16345"/>
                    <a:pt x="404787" y="36525"/>
                  </a:cubicBezTo>
                </a:path>
              </a:pathLst>
            </a:custGeom>
            <a:solidFill>
              <a:srgbClr val="D4EDE9">
                <a:alpha val="100000"/>
              </a:srgbClr>
            </a:solidFill>
            <a:ln w="538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0" name="Freeform 11602">
              <a:extLst>
                <a:ext uri="{FF2B5EF4-FFF2-40B4-BE49-F238E27FC236}">
                  <a16:creationId xmlns:a16="http://schemas.microsoft.com/office/drawing/2014/main" id="{2B013D95-5749-1CD4-140A-CD13A0B4CABF}"/>
                </a:ext>
              </a:extLst>
            </p:cNvPr>
            <p:cNvSpPr/>
            <p:nvPr/>
          </p:nvSpPr>
          <p:spPr>
            <a:xfrm>
              <a:off x="6009790" y="3095811"/>
              <a:ext cx="432662" cy="72539"/>
            </a:xfrm>
            <a:custGeom>
              <a:avLst/>
              <a:gdLst/>
              <a:ahLst/>
              <a:cxnLst/>
              <a:rect l="0" t="0" r="0" b="0"/>
              <a:pathLst>
                <a:path w="404787" h="73037">
                  <a:moveTo>
                    <a:pt x="404787" y="36525"/>
                  </a:moveTo>
                  <a:cubicBezTo>
                    <a:pt x="404787" y="56679"/>
                    <a:pt x="314173" y="73037"/>
                    <a:pt x="202400" y="73037"/>
                  </a:cubicBezTo>
                  <a:cubicBezTo>
                    <a:pt x="90615" y="73037"/>
                    <a:pt x="0" y="56679"/>
                    <a:pt x="0" y="36525"/>
                  </a:cubicBezTo>
                  <a:cubicBezTo>
                    <a:pt x="0" y="16345"/>
                    <a:pt x="90615" y="0"/>
                    <a:pt x="202400" y="0"/>
                  </a:cubicBezTo>
                  <a:cubicBezTo>
                    <a:pt x="314173" y="0"/>
                    <a:pt x="404787" y="16345"/>
                    <a:pt x="404787" y="36525"/>
                  </a:cubicBezTo>
                  <a:close/>
                  <a:moveTo>
                    <a:pt x="404787" y="36525"/>
                  </a:moveTo>
                </a:path>
              </a:pathLst>
            </a:custGeom>
            <a:noFill/>
            <a:ln w="5384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91" name="Picture 11603">
              <a:extLst>
                <a:ext uri="{FF2B5EF4-FFF2-40B4-BE49-F238E27FC236}">
                  <a16:creationId xmlns:a16="http://schemas.microsoft.com/office/drawing/2014/main" id="{986A7DDB-6492-A007-2689-741E6346742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999576" y="2439693"/>
              <a:ext cx="453123" cy="745490"/>
            </a:xfrm>
            <a:prstGeom prst="rect">
              <a:avLst/>
            </a:prstGeom>
            <a:noFill/>
          </p:spPr>
        </p:pic>
        <p:sp>
          <p:nvSpPr>
            <p:cNvPr id="692" name="Freeform 11604">
              <a:extLst>
                <a:ext uri="{FF2B5EF4-FFF2-40B4-BE49-F238E27FC236}">
                  <a16:creationId xmlns:a16="http://schemas.microsoft.com/office/drawing/2014/main" id="{AF49D62B-E57D-5FF3-2A87-FF340C6CFFC0}"/>
                </a:ext>
              </a:extLst>
            </p:cNvPr>
            <p:cNvSpPr/>
            <p:nvPr/>
          </p:nvSpPr>
          <p:spPr>
            <a:xfrm>
              <a:off x="6011688" y="3099676"/>
              <a:ext cx="426607" cy="66674"/>
            </a:xfrm>
            <a:custGeom>
              <a:avLst/>
              <a:gdLst/>
              <a:ahLst/>
              <a:cxnLst/>
              <a:rect l="0" t="0" r="0" b="0"/>
              <a:pathLst>
                <a:path w="399122" h="67132">
                  <a:moveTo>
                    <a:pt x="93941" y="5245"/>
                  </a:moveTo>
                  <a:cubicBezTo>
                    <a:pt x="124738" y="1918"/>
                    <a:pt x="161301" y="0"/>
                    <a:pt x="200532" y="0"/>
                  </a:cubicBezTo>
                  <a:cubicBezTo>
                    <a:pt x="310209" y="0"/>
                    <a:pt x="399122" y="15036"/>
                    <a:pt x="399122" y="33578"/>
                  </a:cubicBezTo>
                  <a:cubicBezTo>
                    <a:pt x="399122" y="52120"/>
                    <a:pt x="310209" y="67132"/>
                    <a:pt x="200532" y="67132"/>
                  </a:cubicBezTo>
                  <a:cubicBezTo>
                    <a:pt x="157047" y="67132"/>
                    <a:pt x="116800" y="64782"/>
                    <a:pt x="84099" y="60769"/>
                  </a:cubicBezTo>
                  <a:cubicBezTo>
                    <a:pt x="84099" y="60769"/>
                    <a:pt x="3911" y="50012"/>
                    <a:pt x="1955" y="33578"/>
                  </a:cubicBezTo>
                  <a:cubicBezTo>
                    <a:pt x="0" y="17132"/>
                    <a:pt x="93941" y="5245"/>
                    <a:pt x="93941" y="5245"/>
                  </a:cubicBezTo>
                  <a:close/>
                  <a:moveTo>
                    <a:pt x="93941" y="5245"/>
                  </a:moveTo>
                </a:path>
              </a:pathLst>
            </a:custGeom>
            <a:noFill/>
            <a:ln w="444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93" name="Picture 11605">
              <a:extLst>
                <a:ext uri="{FF2B5EF4-FFF2-40B4-BE49-F238E27FC236}">
                  <a16:creationId xmlns:a16="http://schemas.microsoft.com/office/drawing/2014/main" id="{F1E0E90A-246C-7F59-C8CF-5EDBAAF830C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4786" y="313032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694" name="Picture 11606">
              <a:extLst>
                <a:ext uri="{FF2B5EF4-FFF2-40B4-BE49-F238E27FC236}">
                  <a16:creationId xmlns:a16="http://schemas.microsoft.com/office/drawing/2014/main" id="{2C1DF34A-CC8F-6FB5-BE30-DAAA7258E2E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54788" y="308029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695" name="Picture 11607">
              <a:extLst>
                <a:ext uri="{FF2B5EF4-FFF2-40B4-BE49-F238E27FC236}">
                  <a16:creationId xmlns:a16="http://schemas.microsoft.com/office/drawing/2014/main" id="{1F5B1987-6A91-05CF-8132-CBC1385F518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36909" y="17954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696" name="Picture 11608">
              <a:extLst>
                <a:ext uri="{FF2B5EF4-FFF2-40B4-BE49-F238E27FC236}">
                  <a16:creationId xmlns:a16="http://schemas.microsoft.com/office/drawing/2014/main" id="{08B94022-8DA5-ED8C-6A68-FFAC8F8FDA3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36909" y="176412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697" name="Picture 11609">
              <a:extLst>
                <a:ext uri="{FF2B5EF4-FFF2-40B4-BE49-F238E27FC236}">
                  <a16:creationId xmlns:a16="http://schemas.microsoft.com/office/drawing/2014/main" id="{6CDD686C-0EBC-71F5-90B1-F15014C9239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4714" y="308311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698" name="Picture 11610">
              <a:extLst>
                <a:ext uri="{FF2B5EF4-FFF2-40B4-BE49-F238E27FC236}">
                  <a16:creationId xmlns:a16="http://schemas.microsoft.com/office/drawing/2014/main" id="{DC5B8BEB-763D-6E03-1785-267DF11338E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2021" y="308041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699" name="Picture 11611">
              <a:extLst>
                <a:ext uri="{FF2B5EF4-FFF2-40B4-BE49-F238E27FC236}">
                  <a16:creationId xmlns:a16="http://schemas.microsoft.com/office/drawing/2014/main" id="{1D4D3CAA-6114-F3B2-8ABC-55BCD35B215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8581" y="232781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700" name="Picture 11612">
              <a:extLst>
                <a:ext uri="{FF2B5EF4-FFF2-40B4-BE49-F238E27FC236}">
                  <a16:creationId xmlns:a16="http://schemas.microsoft.com/office/drawing/2014/main" id="{8ABF21EB-13C7-C834-D8E2-B7B09CAD0DB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8548" y="308697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701" name="Picture 11613">
              <a:extLst>
                <a:ext uri="{FF2B5EF4-FFF2-40B4-BE49-F238E27FC236}">
                  <a16:creationId xmlns:a16="http://schemas.microsoft.com/office/drawing/2014/main" id="{511278DF-FFB8-D666-426A-29B7E9D0AA0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78326" y="3086752"/>
              <a:ext cx="45719" cy="45719"/>
            </a:xfrm>
            <a:prstGeom prst="rect">
              <a:avLst/>
            </a:prstGeom>
            <a:noFill/>
          </p:spPr>
        </p:pic>
        <p:sp>
          <p:nvSpPr>
            <p:cNvPr id="702" name="Freeform 11614">
              <a:extLst>
                <a:ext uri="{FF2B5EF4-FFF2-40B4-BE49-F238E27FC236}">
                  <a16:creationId xmlns:a16="http://schemas.microsoft.com/office/drawing/2014/main" id="{7AADCC1E-1E51-1A45-7B50-125077C4D839}"/>
                </a:ext>
              </a:extLst>
            </p:cNvPr>
            <p:cNvSpPr/>
            <p:nvPr/>
          </p:nvSpPr>
          <p:spPr>
            <a:xfrm>
              <a:off x="5580490" y="1951343"/>
              <a:ext cx="45719" cy="57465"/>
            </a:xfrm>
            <a:custGeom>
              <a:avLst/>
              <a:gdLst/>
              <a:ahLst/>
              <a:cxnLst/>
              <a:rect l="0" t="0" r="0" b="0"/>
              <a:pathLst>
                <a:path w="37122" h="57860">
                  <a:moveTo>
                    <a:pt x="37122" y="7226"/>
                  </a:moveTo>
                  <a:lnTo>
                    <a:pt x="36919" y="48907"/>
                  </a:lnTo>
                  <a:cubicBezTo>
                    <a:pt x="24524" y="41681"/>
                    <a:pt x="8001" y="45719"/>
                    <a:pt x="0" y="57860"/>
                  </a:cubicBezTo>
                  <a:lnTo>
                    <a:pt x="204" y="16179"/>
                  </a:lnTo>
                  <a:cubicBezTo>
                    <a:pt x="8205" y="4039"/>
                    <a:pt x="24715" y="0"/>
                    <a:pt x="37122" y="7226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3" name="Freeform 11615">
              <a:extLst>
                <a:ext uri="{FF2B5EF4-FFF2-40B4-BE49-F238E27FC236}">
                  <a16:creationId xmlns:a16="http://schemas.microsoft.com/office/drawing/2014/main" id="{59724C15-0430-1723-2F02-1FA9FBE132E1}"/>
                </a:ext>
              </a:extLst>
            </p:cNvPr>
            <p:cNvSpPr/>
            <p:nvPr/>
          </p:nvSpPr>
          <p:spPr>
            <a:xfrm>
              <a:off x="5617406" y="1958578"/>
              <a:ext cx="64628" cy="76235"/>
            </a:xfrm>
            <a:custGeom>
              <a:avLst/>
              <a:gdLst/>
              <a:ahLst/>
              <a:cxnLst/>
              <a:rect l="0" t="0" r="0" b="0"/>
              <a:pathLst>
                <a:path w="60464" h="76758">
                  <a:moveTo>
                    <a:pt x="60464" y="35077"/>
                  </a:moveTo>
                  <a:lnTo>
                    <a:pt x="60261" y="76758"/>
                  </a:lnTo>
                  <a:lnTo>
                    <a:pt x="0" y="41680"/>
                  </a:lnTo>
                  <a:lnTo>
                    <a:pt x="216" y="0"/>
                  </a:lnTo>
                  <a:close/>
                  <a:moveTo>
                    <a:pt x="60464" y="35077"/>
                  </a:move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4" name="Freeform 11616">
              <a:extLst>
                <a:ext uri="{FF2B5EF4-FFF2-40B4-BE49-F238E27FC236}">
                  <a16:creationId xmlns:a16="http://schemas.microsoft.com/office/drawing/2014/main" id="{6762C82E-3BC9-CCE2-93C6-F2F7D6F34605}"/>
                </a:ext>
              </a:extLst>
            </p:cNvPr>
            <p:cNvSpPr/>
            <p:nvPr/>
          </p:nvSpPr>
          <p:spPr>
            <a:xfrm>
              <a:off x="5677670" y="199364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975" h="43878">
                  <a:moveTo>
                    <a:pt x="3975" y="2197"/>
                  </a:moveTo>
                  <a:lnTo>
                    <a:pt x="3772" y="43878"/>
                  </a:lnTo>
                  <a:lnTo>
                    <a:pt x="0" y="41681"/>
                  </a:lnTo>
                  <a:lnTo>
                    <a:pt x="204" y="0"/>
                  </a:lnTo>
                  <a:close/>
                  <a:moveTo>
                    <a:pt x="3975" y="2197"/>
                  </a:move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5" name="Freeform 11617">
              <a:extLst>
                <a:ext uri="{FF2B5EF4-FFF2-40B4-BE49-F238E27FC236}">
                  <a16:creationId xmlns:a16="http://schemas.microsoft.com/office/drawing/2014/main" id="{89F99C74-6D6A-A899-1E23-3F9BFAA3711B}"/>
                </a:ext>
              </a:extLst>
            </p:cNvPr>
            <p:cNvSpPr/>
            <p:nvPr/>
          </p:nvSpPr>
          <p:spPr>
            <a:xfrm>
              <a:off x="5560632" y="1967524"/>
              <a:ext cx="45719" cy="71341"/>
            </a:xfrm>
            <a:custGeom>
              <a:avLst/>
              <a:gdLst/>
              <a:ahLst/>
              <a:cxnLst/>
              <a:rect l="0" t="0" r="0" b="0"/>
              <a:pathLst>
                <a:path w="20066" h="71831">
                  <a:moveTo>
                    <a:pt x="20066" y="0"/>
                  </a:moveTo>
                  <a:lnTo>
                    <a:pt x="19863" y="41681"/>
                  </a:lnTo>
                  <a:lnTo>
                    <a:pt x="0" y="71831"/>
                  </a:lnTo>
                  <a:lnTo>
                    <a:pt x="216" y="30149"/>
                  </a:lnTo>
                  <a:close/>
                  <a:moveTo>
                    <a:pt x="20066" y="0"/>
                  </a:move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6" name="Freeform 11618">
              <a:extLst>
                <a:ext uri="{FF2B5EF4-FFF2-40B4-BE49-F238E27FC236}">
                  <a16:creationId xmlns:a16="http://schemas.microsoft.com/office/drawing/2014/main" id="{F30DE73D-5C3E-D2BB-F044-5699BA40E73C}"/>
                </a:ext>
              </a:extLst>
            </p:cNvPr>
            <p:cNvSpPr/>
            <p:nvPr/>
          </p:nvSpPr>
          <p:spPr>
            <a:xfrm>
              <a:off x="5649400" y="1995842"/>
              <a:ext cx="45719" cy="48978"/>
            </a:xfrm>
            <a:custGeom>
              <a:avLst/>
              <a:gdLst/>
              <a:ahLst/>
              <a:cxnLst/>
              <a:rect l="0" t="0" r="0" b="0"/>
              <a:pathLst>
                <a:path w="9588" h="49314">
                  <a:moveTo>
                    <a:pt x="9385" y="49314"/>
                  </a:moveTo>
                  <a:cubicBezTo>
                    <a:pt x="6769" y="46393"/>
                    <a:pt x="3645" y="43803"/>
                    <a:pt x="0" y="41694"/>
                  </a:cubicBezTo>
                  <a:lnTo>
                    <a:pt x="203" y="0"/>
                  </a:lnTo>
                  <a:cubicBezTo>
                    <a:pt x="3836" y="2121"/>
                    <a:pt x="6973" y="4725"/>
                    <a:pt x="9588" y="7633"/>
                  </a:cubicBezTo>
                  <a:cubicBezTo>
                    <a:pt x="9524" y="21527"/>
                    <a:pt x="9448" y="35421"/>
                    <a:pt x="9385" y="49314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7" name="Freeform 11619">
              <a:extLst>
                <a:ext uri="{FF2B5EF4-FFF2-40B4-BE49-F238E27FC236}">
                  <a16:creationId xmlns:a16="http://schemas.microsoft.com/office/drawing/2014/main" id="{FF67A171-9C72-3B69-69DF-8F43A135DD70}"/>
                </a:ext>
              </a:extLst>
            </p:cNvPr>
            <p:cNvSpPr/>
            <p:nvPr/>
          </p:nvSpPr>
          <p:spPr>
            <a:xfrm>
              <a:off x="5658785" y="200346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44" h="41960">
                  <a:moveTo>
                    <a:pt x="152" y="10033"/>
                  </a:moveTo>
                  <a:cubicBezTo>
                    <a:pt x="164" y="6693"/>
                    <a:pt x="190" y="3353"/>
                    <a:pt x="202" y="0"/>
                  </a:cubicBezTo>
                  <a:cubicBezTo>
                    <a:pt x="278" y="89"/>
                    <a:pt x="367" y="191"/>
                    <a:pt x="444" y="280"/>
                  </a:cubicBezTo>
                  <a:cubicBezTo>
                    <a:pt x="444" y="1740"/>
                    <a:pt x="431" y="3683"/>
                    <a:pt x="418" y="5144"/>
                  </a:cubicBezTo>
                  <a:cubicBezTo>
                    <a:pt x="418" y="6693"/>
                    <a:pt x="405" y="8763"/>
                    <a:pt x="393" y="10312"/>
                  </a:cubicBezTo>
                  <a:cubicBezTo>
                    <a:pt x="393" y="11912"/>
                    <a:pt x="380" y="14058"/>
                    <a:pt x="367" y="15659"/>
                  </a:cubicBezTo>
                  <a:cubicBezTo>
                    <a:pt x="355" y="17297"/>
                    <a:pt x="355" y="19481"/>
                    <a:pt x="342" y="21120"/>
                  </a:cubicBezTo>
                  <a:cubicBezTo>
                    <a:pt x="329" y="22758"/>
                    <a:pt x="329" y="24930"/>
                    <a:pt x="329" y="26568"/>
                  </a:cubicBezTo>
                  <a:cubicBezTo>
                    <a:pt x="317" y="28181"/>
                    <a:pt x="304" y="30327"/>
                    <a:pt x="304" y="31927"/>
                  </a:cubicBezTo>
                  <a:cubicBezTo>
                    <a:pt x="291" y="33477"/>
                    <a:pt x="278" y="35547"/>
                    <a:pt x="278" y="37096"/>
                  </a:cubicBezTo>
                  <a:cubicBezTo>
                    <a:pt x="266" y="38544"/>
                    <a:pt x="253" y="40500"/>
                    <a:pt x="253" y="41960"/>
                  </a:cubicBezTo>
                  <a:cubicBezTo>
                    <a:pt x="164" y="41871"/>
                    <a:pt x="89" y="41770"/>
                    <a:pt x="0" y="41681"/>
                  </a:cubicBezTo>
                  <a:close/>
                  <a:moveTo>
                    <a:pt x="152" y="10033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8" name="Freeform 11620">
              <a:extLst>
                <a:ext uri="{FF2B5EF4-FFF2-40B4-BE49-F238E27FC236}">
                  <a16:creationId xmlns:a16="http://schemas.microsoft.com/office/drawing/2014/main" id="{4BC92E3F-3924-8484-44D5-A038FE21B67C}"/>
                </a:ext>
              </a:extLst>
            </p:cNvPr>
            <p:cNvSpPr/>
            <p:nvPr/>
          </p:nvSpPr>
          <p:spPr>
            <a:xfrm>
              <a:off x="5596239" y="1985211"/>
              <a:ext cx="57040" cy="62827"/>
            </a:xfrm>
            <a:custGeom>
              <a:avLst/>
              <a:gdLst/>
              <a:ahLst/>
              <a:cxnLst/>
              <a:rect l="0" t="0" r="0" b="0"/>
              <a:pathLst>
                <a:path w="53365" h="63258">
                  <a:moveTo>
                    <a:pt x="53162" y="52311"/>
                  </a:moveTo>
                  <a:cubicBezTo>
                    <a:pt x="34887" y="41669"/>
                    <a:pt x="10948" y="46622"/>
                    <a:pt x="0" y="63258"/>
                  </a:cubicBezTo>
                  <a:lnTo>
                    <a:pt x="203" y="21590"/>
                  </a:lnTo>
                  <a:cubicBezTo>
                    <a:pt x="11164" y="4953"/>
                    <a:pt x="35103" y="0"/>
                    <a:pt x="53365" y="10630"/>
                  </a:cubicBezTo>
                  <a:close/>
                  <a:moveTo>
                    <a:pt x="53162" y="52311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9" name="Freeform 11621">
              <a:extLst>
                <a:ext uri="{FF2B5EF4-FFF2-40B4-BE49-F238E27FC236}">
                  <a16:creationId xmlns:a16="http://schemas.microsoft.com/office/drawing/2014/main" id="{193CEA1A-929B-B1BC-6829-5AB45DB6454D}"/>
                </a:ext>
              </a:extLst>
            </p:cNvPr>
            <p:cNvSpPr/>
            <p:nvPr/>
          </p:nvSpPr>
          <p:spPr>
            <a:xfrm>
              <a:off x="5658713" y="2003508"/>
              <a:ext cx="45719" cy="46454"/>
            </a:xfrm>
            <a:custGeom>
              <a:avLst/>
              <a:gdLst/>
              <a:ahLst/>
              <a:cxnLst/>
              <a:rect l="0" t="0" r="0" b="0"/>
              <a:pathLst>
                <a:path w="4140" h="46773">
                  <a:moveTo>
                    <a:pt x="4140" y="5092"/>
                  </a:moveTo>
                  <a:lnTo>
                    <a:pt x="3937" y="46773"/>
                  </a:lnTo>
                  <a:cubicBezTo>
                    <a:pt x="2807" y="44982"/>
                    <a:pt x="1448" y="43293"/>
                    <a:pt x="0" y="41680"/>
                  </a:cubicBezTo>
                  <a:lnTo>
                    <a:pt x="216" y="0"/>
                  </a:lnTo>
                  <a:cubicBezTo>
                    <a:pt x="1664" y="1613"/>
                    <a:pt x="3010" y="3302"/>
                    <a:pt x="4140" y="5092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0" name="Freeform 11622">
              <a:extLst>
                <a:ext uri="{FF2B5EF4-FFF2-40B4-BE49-F238E27FC236}">
                  <a16:creationId xmlns:a16="http://schemas.microsoft.com/office/drawing/2014/main" id="{373E07D9-DB15-FAB5-4776-A2C8CF323E63}"/>
                </a:ext>
              </a:extLst>
            </p:cNvPr>
            <p:cNvSpPr/>
            <p:nvPr/>
          </p:nvSpPr>
          <p:spPr>
            <a:xfrm>
              <a:off x="5659034" y="2003758"/>
              <a:ext cx="45719" cy="46203"/>
            </a:xfrm>
            <a:custGeom>
              <a:avLst/>
              <a:gdLst/>
              <a:ahLst/>
              <a:cxnLst/>
              <a:rect l="0" t="0" r="0" b="0"/>
              <a:pathLst>
                <a:path w="3822" h="46520">
                  <a:moveTo>
                    <a:pt x="3619" y="46520"/>
                  </a:moveTo>
                  <a:cubicBezTo>
                    <a:pt x="2553" y="44831"/>
                    <a:pt x="1346" y="43219"/>
                    <a:pt x="0" y="41669"/>
                  </a:cubicBezTo>
                  <a:cubicBezTo>
                    <a:pt x="63" y="27775"/>
                    <a:pt x="140" y="13882"/>
                    <a:pt x="203" y="0"/>
                  </a:cubicBezTo>
                  <a:cubicBezTo>
                    <a:pt x="1549" y="1537"/>
                    <a:pt x="2756" y="3150"/>
                    <a:pt x="3822" y="4839"/>
                  </a:cubicBezTo>
                  <a:cubicBezTo>
                    <a:pt x="3822" y="5017"/>
                    <a:pt x="3822" y="5245"/>
                    <a:pt x="3809" y="5436"/>
                  </a:cubicBezTo>
                  <a:lnTo>
                    <a:pt x="3809" y="6020"/>
                  </a:lnTo>
                  <a:lnTo>
                    <a:pt x="3809" y="6630"/>
                  </a:lnTo>
                  <a:lnTo>
                    <a:pt x="3809" y="7227"/>
                  </a:lnTo>
                  <a:cubicBezTo>
                    <a:pt x="3796" y="7417"/>
                    <a:pt x="3796" y="7659"/>
                    <a:pt x="3796" y="7849"/>
                  </a:cubicBezTo>
                  <a:lnTo>
                    <a:pt x="3796" y="8459"/>
                  </a:lnTo>
                  <a:lnTo>
                    <a:pt x="3796" y="9081"/>
                  </a:lnTo>
                  <a:lnTo>
                    <a:pt x="3796" y="9703"/>
                  </a:lnTo>
                  <a:cubicBezTo>
                    <a:pt x="3796" y="11062"/>
                    <a:pt x="3784" y="12865"/>
                    <a:pt x="3771" y="14212"/>
                  </a:cubicBezTo>
                  <a:cubicBezTo>
                    <a:pt x="3771" y="15609"/>
                    <a:pt x="3758" y="17476"/>
                    <a:pt x="3745" y="18873"/>
                  </a:cubicBezTo>
                  <a:cubicBezTo>
                    <a:pt x="3745" y="20308"/>
                    <a:pt x="3733" y="22213"/>
                    <a:pt x="3733" y="23635"/>
                  </a:cubicBezTo>
                  <a:cubicBezTo>
                    <a:pt x="3720" y="25057"/>
                    <a:pt x="3720" y="26975"/>
                    <a:pt x="3707" y="28410"/>
                  </a:cubicBezTo>
                  <a:cubicBezTo>
                    <a:pt x="3695" y="29833"/>
                    <a:pt x="3682" y="31738"/>
                    <a:pt x="3682" y="33160"/>
                  </a:cubicBezTo>
                  <a:cubicBezTo>
                    <a:pt x="3669" y="34557"/>
                    <a:pt x="3657" y="36411"/>
                    <a:pt x="3657" y="37808"/>
                  </a:cubicBezTo>
                  <a:cubicBezTo>
                    <a:pt x="3657" y="39142"/>
                    <a:pt x="3644" y="40933"/>
                    <a:pt x="3631" y="42279"/>
                  </a:cubicBezTo>
                  <a:cubicBezTo>
                    <a:pt x="3631" y="43549"/>
                    <a:pt x="3619" y="45250"/>
                    <a:pt x="3619" y="46520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1" name="Freeform 11623">
              <a:extLst>
                <a:ext uri="{FF2B5EF4-FFF2-40B4-BE49-F238E27FC236}">
                  <a16:creationId xmlns:a16="http://schemas.microsoft.com/office/drawing/2014/main" id="{3C4D9B7A-D119-5E6C-AB5F-ED4EE81AE646}"/>
                </a:ext>
              </a:extLst>
            </p:cNvPr>
            <p:cNvSpPr/>
            <p:nvPr/>
          </p:nvSpPr>
          <p:spPr>
            <a:xfrm>
              <a:off x="5577030" y="209697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30" h="44196">
                  <a:moveTo>
                    <a:pt x="927" y="44196"/>
                  </a:moveTo>
                  <a:cubicBezTo>
                    <a:pt x="712" y="43320"/>
                    <a:pt x="394" y="42495"/>
                    <a:pt x="0" y="41669"/>
                  </a:cubicBezTo>
                  <a:cubicBezTo>
                    <a:pt x="77" y="27775"/>
                    <a:pt x="140" y="13882"/>
                    <a:pt x="204" y="0"/>
                  </a:cubicBezTo>
                  <a:cubicBezTo>
                    <a:pt x="597" y="801"/>
                    <a:pt x="915" y="1652"/>
                    <a:pt x="1130" y="2515"/>
                  </a:cubicBezTo>
                  <a:cubicBezTo>
                    <a:pt x="1117" y="3976"/>
                    <a:pt x="1104" y="5931"/>
                    <a:pt x="1104" y="7379"/>
                  </a:cubicBezTo>
                  <a:cubicBezTo>
                    <a:pt x="1104" y="8929"/>
                    <a:pt x="1092" y="11011"/>
                    <a:pt x="1079" y="12548"/>
                  </a:cubicBezTo>
                  <a:cubicBezTo>
                    <a:pt x="1079" y="14161"/>
                    <a:pt x="1066" y="16295"/>
                    <a:pt x="1053" y="17895"/>
                  </a:cubicBezTo>
                  <a:cubicBezTo>
                    <a:pt x="1053" y="19533"/>
                    <a:pt x="1041" y="21718"/>
                    <a:pt x="1028" y="23356"/>
                  </a:cubicBezTo>
                  <a:cubicBezTo>
                    <a:pt x="1028" y="24994"/>
                    <a:pt x="1003" y="27178"/>
                    <a:pt x="990" y="28817"/>
                  </a:cubicBezTo>
                  <a:cubicBezTo>
                    <a:pt x="990" y="30417"/>
                    <a:pt x="977" y="32563"/>
                    <a:pt x="965" y="34163"/>
                  </a:cubicBezTo>
                  <a:cubicBezTo>
                    <a:pt x="965" y="35713"/>
                    <a:pt x="952" y="37783"/>
                    <a:pt x="939" y="39332"/>
                  </a:cubicBezTo>
                  <a:cubicBezTo>
                    <a:pt x="939" y="40780"/>
                    <a:pt x="939" y="42749"/>
                    <a:pt x="927" y="44196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2" name="Freeform 11624">
              <a:extLst>
                <a:ext uri="{FF2B5EF4-FFF2-40B4-BE49-F238E27FC236}">
                  <a16:creationId xmlns:a16="http://schemas.microsoft.com/office/drawing/2014/main" id="{B0F2D38C-6AEA-0614-DDF9-D30EF30B793F}"/>
                </a:ext>
              </a:extLst>
            </p:cNvPr>
            <p:cNvSpPr/>
            <p:nvPr/>
          </p:nvSpPr>
          <p:spPr>
            <a:xfrm>
              <a:off x="5577962" y="209949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5" h="41757">
                  <a:moveTo>
                    <a:pt x="12" y="41757"/>
                  </a:moveTo>
                  <a:cubicBezTo>
                    <a:pt x="12" y="41732"/>
                    <a:pt x="0" y="41707"/>
                    <a:pt x="0" y="41681"/>
                  </a:cubicBezTo>
                  <a:cubicBezTo>
                    <a:pt x="62" y="27800"/>
                    <a:pt x="138" y="13894"/>
                    <a:pt x="189" y="0"/>
                  </a:cubicBezTo>
                  <a:cubicBezTo>
                    <a:pt x="202" y="25"/>
                    <a:pt x="202" y="51"/>
                    <a:pt x="215" y="76"/>
                  </a:cubicBezTo>
                  <a:cubicBezTo>
                    <a:pt x="151" y="13970"/>
                    <a:pt x="75" y="27864"/>
                    <a:pt x="12" y="41757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3" name="Freeform 11625">
              <a:extLst>
                <a:ext uri="{FF2B5EF4-FFF2-40B4-BE49-F238E27FC236}">
                  <a16:creationId xmlns:a16="http://schemas.microsoft.com/office/drawing/2014/main" id="{EEAC9C9E-4198-8B05-11C8-A8992396391B}"/>
                </a:ext>
              </a:extLst>
            </p:cNvPr>
            <p:cNvSpPr/>
            <p:nvPr/>
          </p:nvSpPr>
          <p:spPr>
            <a:xfrm>
              <a:off x="5575320" y="20991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4" h="44373">
                  <a:moveTo>
                    <a:pt x="571" y="44373"/>
                  </a:moveTo>
                  <a:cubicBezTo>
                    <a:pt x="495" y="43459"/>
                    <a:pt x="305" y="42557"/>
                    <a:pt x="0" y="41681"/>
                  </a:cubicBezTo>
                  <a:cubicBezTo>
                    <a:pt x="64" y="27787"/>
                    <a:pt x="127" y="13893"/>
                    <a:pt x="203" y="0"/>
                  </a:cubicBezTo>
                  <a:cubicBezTo>
                    <a:pt x="508" y="863"/>
                    <a:pt x="697" y="1778"/>
                    <a:pt x="774" y="2692"/>
                  </a:cubicBezTo>
                  <a:cubicBezTo>
                    <a:pt x="774" y="3581"/>
                    <a:pt x="761" y="4737"/>
                    <a:pt x="761" y="5626"/>
                  </a:cubicBezTo>
                  <a:cubicBezTo>
                    <a:pt x="748" y="6553"/>
                    <a:pt x="748" y="7785"/>
                    <a:pt x="748" y="8725"/>
                  </a:cubicBezTo>
                  <a:cubicBezTo>
                    <a:pt x="748" y="9690"/>
                    <a:pt x="736" y="10972"/>
                    <a:pt x="723" y="11938"/>
                  </a:cubicBezTo>
                  <a:cubicBezTo>
                    <a:pt x="723" y="12928"/>
                    <a:pt x="723" y="14236"/>
                    <a:pt x="723" y="15214"/>
                  </a:cubicBezTo>
                  <a:cubicBezTo>
                    <a:pt x="710" y="16192"/>
                    <a:pt x="697" y="17513"/>
                    <a:pt x="697" y="18491"/>
                  </a:cubicBezTo>
                  <a:cubicBezTo>
                    <a:pt x="697" y="19456"/>
                    <a:pt x="685" y="20751"/>
                    <a:pt x="685" y="21704"/>
                  </a:cubicBezTo>
                  <a:cubicBezTo>
                    <a:pt x="672" y="22644"/>
                    <a:pt x="672" y="23888"/>
                    <a:pt x="672" y="24803"/>
                  </a:cubicBezTo>
                  <a:cubicBezTo>
                    <a:pt x="672" y="25692"/>
                    <a:pt x="659" y="26860"/>
                    <a:pt x="647" y="27737"/>
                  </a:cubicBezTo>
                  <a:cubicBezTo>
                    <a:pt x="647" y="28321"/>
                    <a:pt x="647" y="29095"/>
                    <a:pt x="634" y="29680"/>
                  </a:cubicBezTo>
                  <a:cubicBezTo>
                    <a:pt x="634" y="30302"/>
                    <a:pt x="634" y="31127"/>
                    <a:pt x="634" y="31737"/>
                  </a:cubicBezTo>
                  <a:cubicBezTo>
                    <a:pt x="634" y="32385"/>
                    <a:pt x="621" y="33236"/>
                    <a:pt x="621" y="33871"/>
                  </a:cubicBezTo>
                  <a:cubicBezTo>
                    <a:pt x="621" y="34531"/>
                    <a:pt x="609" y="35407"/>
                    <a:pt x="609" y="36055"/>
                  </a:cubicBezTo>
                  <a:cubicBezTo>
                    <a:pt x="609" y="36703"/>
                    <a:pt x="609" y="37579"/>
                    <a:pt x="596" y="38239"/>
                  </a:cubicBezTo>
                  <a:cubicBezTo>
                    <a:pt x="596" y="38874"/>
                    <a:pt x="596" y="39738"/>
                    <a:pt x="583" y="40373"/>
                  </a:cubicBezTo>
                  <a:cubicBezTo>
                    <a:pt x="583" y="40983"/>
                    <a:pt x="583" y="41808"/>
                    <a:pt x="583" y="42430"/>
                  </a:cubicBezTo>
                  <a:cubicBezTo>
                    <a:pt x="583" y="43015"/>
                    <a:pt x="571" y="43802"/>
                    <a:pt x="571" y="44373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4" name="Freeform 11626">
              <a:extLst>
                <a:ext uri="{FF2B5EF4-FFF2-40B4-BE49-F238E27FC236}">
                  <a16:creationId xmlns:a16="http://schemas.microsoft.com/office/drawing/2014/main" id="{93E20FB7-F448-CAA6-EBDF-FA00486BA23C}"/>
                </a:ext>
              </a:extLst>
            </p:cNvPr>
            <p:cNvSpPr/>
            <p:nvPr/>
          </p:nvSpPr>
          <p:spPr>
            <a:xfrm>
              <a:off x="5574118" y="2104276"/>
              <a:ext cx="45719" cy="45810"/>
            </a:xfrm>
            <a:custGeom>
              <a:avLst/>
              <a:gdLst/>
              <a:ahLst/>
              <a:cxnLst/>
              <a:rect l="0" t="0" r="0" b="0"/>
              <a:pathLst>
                <a:path w="1904" h="46125">
                  <a:moveTo>
                    <a:pt x="1701" y="41681"/>
                  </a:moveTo>
                  <a:cubicBezTo>
                    <a:pt x="1486" y="43217"/>
                    <a:pt x="927" y="44728"/>
                    <a:pt x="0" y="46125"/>
                  </a:cubicBezTo>
                  <a:cubicBezTo>
                    <a:pt x="76" y="32233"/>
                    <a:pt x="139" y="18339"/>
                    <a:pt x="203" y="4445"/>
                  </a:cubicBezTo>
                  <a:cubicBezTo>
                    <a:pt x="1130" y="3035"/>
                    <a:pt x="1689" y="1524"/>
                    <a:pt x="1904" y="0"/>
                  </a:cubicBezTo>
                  <a:cubicBezTo>
                    <a:pt x="1891" y="1461"/>
                    <a:pt x="1878" y="3404"/>
                    <a:pt x="1878" y="4864"/>
                  </a:cubicBezTo>
                  <a:cubicBezTo>
                    <a:pt x="1878" y="6414"/>
                    <a:pt x="1866" y="8484"/>
                    <a:pt x="1853" y="10020"/>
                  </a:cubicBezTo>
                  <a:cubicBezTo>
                    <a:pt x="1853" y="11633"/>
                    <a:pt x="1840" y="13780"/>
                    <a:pt x="1827" y="15380"/>
                  </a:cubicBezTo>
                  <a:cubicBezTo>
                    <a:pt x="1827" y="17018"/>
                    <a:pt x="1815" y="19203"/>
                    <a:pt x="1802" y="20828"/>
                  </a:cubicBezTo>
                  <a:cubicBezTo>
                    <a:pt x="1802" y="22466"/>
                    <a:pt x="1789" y="24651"/>
                    <a:pt x="1777" y="26289"/>
                  </a:cubicBezTo>
                  <a:cubicBezTo>
                    <a:pt x="1764" y="27102"/>
                    <a:pt x="1764" y="28181"/>
                    <a:pt x="1764" y="28994"/>
                  </a:cubicBezTo>
                  <a:cubicBezTo>
                    <a:pt x="1751" y="30569"/>
                    <a:pt x="1739" y="32677"/>
                    <a:pt x="1739" y="34252"/>
                  </a:cubicBezTo>
                  <a:cubicBezTo>
                    <a:pt x="1726" y="35763"/>
                    <a:pt x="1713" y="37783"/>
                    <a:pt x="1713" y="39294"/>
                  </a:cubicBezTo>
                  <a:cubicBezTo>
                    <a:pt x="1713" y="40005"/>
                    <a:pt x="1751" y="40958"/>
                    <a:pt x="1701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15" name="Picture 11627">
              <a:extLst>
                <a:ext uri="{FF2B5EF4-FFF2-40B4-BE49-F238E27FC236}">
                  <a16:creationId xmlns:a16="http://schemas.microsoft.com/office/drawing/2014/main" id="{B19671A3-D942-0F43-25E4-65224F61A53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55076" y="2089110"/>
              <a:ext cx="45719" cy="71997"/>
            </a:xfrm>
            <a:prstGeom prst="rect">
              <a:avLst/>
            </a:prstGeom>
            <a:noFill/>
          </p:spPr>
        </p:pic>
        <p:sp>
          <p:nvSpPr>
            <p:cNvPr id="716" name="Freeform 11628">
              <a:extLst>
                <a:ext uri="{FF2B5EF4-FFF2-40B4-BE49-F238E27FC236}">
                  <a16:creationId xmlns:a16="http://schemas.microsoft.com/office/drawing/2014/main" id="{D40C396C-7EC8-7FA6-B8F2-6BD9FF3BF1F3}"/>
                </a:ext>
              </a:extLst>
            </p:cNvPr>
            <p:cNvSpPr/>
            <p:nvPr/>
          </p:nvSpPr>
          <p:spPr>
            <a:xfrm>
              <a:off x="5575897" y="210189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2570">
                  <a:moveTo>
                    <a:pt x="38" y="42570"/>
                  </a:moveTo>
                  <a:cubicBezTo>
                    <a:pt x="38" y="42278"/>
                    <a:pt x="26" y="41986"/>
                    <a:pt x="0" y="41681"/>
                  </a:cubicBezTo>
                  <a:cubicBezTo>
                    <a:pt x="76" y="27800"/>
                    <a:pt x="139" y="13907"/>
                    <a:pt x="215" y="0"/>
                  </a:cubicBezTo>
                  <a:cubicBezTo>
                    <a:pt x="228" y="305"/>
                    <a:pt x="241" y="597"/>
                    <a:pt x="241" y="889"/>
                  </a:cubicBezTo>
                  <a:cubicBezTo>
                    <a:pt x="177" y="13399"/>
                    <a:pt x="101" y="30074"/>
                    <a:pt x="38" y="42570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7" name="Freeform 11629">
              <a:extLst>
                <a:ext uri="{FF2B5EF4-FFF2-40B4-BE49-F238E27FC236}">
                  <a16:creationId xmlns:a16="http://schemas.microsoft.com/office/drawing/2014/main" id="{85937DD3-A2B9-5923-6FDF-2ECC1431F52E}"/>
                </a:ext>
              </a:extLst>
            </p:cNvPr>
            <p:cNvSpPr/>
            <p:nvPr/>
          </p:nvSpPr>
          <p:spPr>
            <a:xfrm>
              <a:off x="5575821" y="210278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17" h="43179">
                  <a:moveTo>
                    <a:pt x="114" y="41681"/>
                  </a:moveTo>
                  <a:cubicBezTo>
                    <a:pt x="114" y="42188"/>
                    <a:pt x="76" y="42671"/>
                    <a:pt x="0" y="43179"/>
                  </a:cubicBezTo>
                  <a:cubicBezTo>
                    <a:pt x="76" y="29274"/>
                    <a:pt x="126" y="15380"/>
                    <a:pt x="202" y="1486"/>
                  </a:cubicBezTo>
                  <a:cubicBezTo>
                    <a:pt x="279" y="991"/>
                    <a:pt x="317" y="495"/>
                    <a:pt x="317" y="0"/>
                  </a:cubicBezTo>
                  <a:cubicBezTo>
                    <a:pt x="253" y="12510"/>
                    <a:pt x="177" y="29185"/>
                    <a:pt x="114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8" name="Freeform 11630">
              <a:extLst>
                <a:ext uri="{FF2B5EF4-FFF2-40B4-BE49-F238E27FC236}">
                  <a16:creationId xmlns:a16="http://schemas.microsoft.com/office/drawing/2014/main" id="{CCCD4A21-4DF2-83DA-5B63-E1C17CCC2DDE}"/>
                </a:ext>
              </a:extLst>
            </p:cNvPr>
            <p:cNvSpPr/>
            <p:nvPr/>
          </p:nvSpPr>
          <p:spPr>
            <a:xfrm>
              <a:off x="5576130" y="20953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04" h="43268">
                  <a:moveTo>
                    <a:pt x="177" y="5156"/>
                  </a:moveTo>
                  <a:cubicBezTo>
                    <a:pt x="189" y="3442"/>
                    <a:pt x="189" y="1715"/>
                    <a:pt x="189" y="0"/>
                  </a:cubicBezTo>
                  <a:cubicBezTo>
                    <a:pt x="545" y="521"/>
                    <a:pt x="850" y="1042"/>
                    <a:pt x="1104" y="1600"/>
                  </a:cubicBezTo>
                  <a:cubicBezTo>
                    <a:pt x="1040" y="15493"/>
                    <a:pt x="964" y="29374"/>
                    <a:pt x="900" y="43268"/>
                  </a:cubicBezTo>
                  <a:cubicBezTo>
                    <a:pt x="634" y="42722"/>
                    <a:pt x="342" y="42189"/>
                    <a:pt x="0" y="41681"/>
                  </a:cubicBezTo>
                  <a:cubicBezTo>
                    <a:pt x="51" y="29501"/>
                    <a:pt x="114" y="17335"/>
                    <a:pt x="177" y="5156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9" name="Freeform 11631">
              <a:extLst>
                <a:ext uri="{FF2B5EF4-FFF2-40B4-BE49-F238E27FC236}">
                  <a16:creationId xmlns:a16="http://schemas.microsoft.com/office/drawing/2014/main" id="{D668A993-55A7-C7FD-6715-FCC8DCF507C0}"/>
                </a:ext>
              </a:extLst>
            </p:cNvPr>
            <p:cNvSpPr/>
            <p:nvPr/>
          </p:nvSpPr>
          <p:spPr>
            <a:xfrm>
              <a:off x="5576199" y="2102762"/>
              <a:ext cx="45719" cy="48447"/>
            </a:xfrm>
            <a:custGeom>
              <a:avLst/>
              <a:gdLst/>
              <a:ahLst/>
              <a:cxnLst/>
              <a:rect l="0" t="0" r="0" b="0"/>
              <a:pathLst>
                <a:path w="2362" h="48780">
                  <a:moveTo>
                    <a:pt x="2159" y="41681"/>
                  </a:moveTo>
                  <a:cubicBezTo>
                    <a:pt x="2147" y="44106"/>
                    <a:pt x="1448" y="46570"/>
                    <a:pt x="0" y="48780"/>
                  </a:cubicBezTo>
                  <a:cubicBezTo>
                    <a:pt x="64" y="34900"/>
                    <a:pt x="140" y="20993"/>
                    <a:pt x="204" y="7112"/>
                  </a:cubicBezTo>
                  <a:cubicBezTo>
                    <a:pt x="1652" y="4890"/>
                    <a:pt x="2349" y="2439"/>
                    <a:pt x="2362" y="0"/>
                  </a:cubicBezTo>
                  <a:cubicBezTo>
                    <a:pt x="2298" y="12510"/>
                    <a:pt x="2222" y="29172"/>
                    <a:pt x="2159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0" name="Freeform 11632">
              <a:extLst>
                <a:ext uri="{FF2B5EF4-FFF2-40B4-BE49-F238E27FC236}">
                  <a16:creationId xmlns:a16="http://schemas.microsoft.com/office/drawing/2014/main" id="{EBD9A0F9-E652-98E9-5D99-146AFD88AEBD}"/>
                </a:ext>
              </a:extLst>
            </p:cNvPr>
            <p:cNvSpPr/>
            <p:nvPr/>
          </p:nvSpPr>
          <p:spPr>
            <a:xfrm>
              <a:off x="5451343" y="1997680"/>
              <a:ext cx="117040" cy="206178"/>
            </a:xfrm>
            <a:custGeom>
              <a:avLst/>
              <a:gdLst/>
              <a:ahLst/>
              <a:cxnLst/>
              <a:rect l="0" t="0" r="0" b="0"/>
              <a:pathLst>
                <a:path w="109499" h="207594">
                  <a:moveTo>
                    <a:pt x="109499" y="0"/>
                  </a:moveTo>
                  <a:lnTo>
                    <a:pt x="109296" y="41681"/>
                  </a:lnTo>
                  <a:cubicBezTo>
                    <a:pt x="98946" y="57403"/>
                    <a:pt x="92685" y="75044"/>
                    <a:pt x="89891" y="93179"/>
                  </a:cubicBezTo>
                  <a:cubicBezTo>
                    <a:pt x="86830" y="112903"/>
                    <a:pt x="74676" y="143255"/>
                    <a:pt x="33261" y="173101"/>
                  </a:cubicBezTo>
                  <a:cubicBezTo>
                    <a:pt x="20079" y="182613"/>
                    <a:pt x="8763" y="194284"/>
                    <a:pt x="0" y="207594"/>
                  </a:cubicBezTo>
                  <a:lnTo>
                    <a:pt x="203" y="165912"/>
                  </a:lnTo>
                  <a:cubicBezTo>
                    <a:pt x="8966" y="152615"/>
                    <a:pt x="20282" y="140931"/>
                    <a:pt x="33477" y="131419"/>
                  </a:cubicBezTo>
                  <a:cubicBezTo>
                    <a:pt x="74879" y="101587"/>
                    <a:pt x="87033" y="71221"/>
                    <a:pt x="90094" y="51498"/>
                  </a:cubicBezTo>
                  <a:cubicBezTo>
                    <a:pt x="92901" y="33350"/>
                    <a:pt x="99136" y="15722"/>
                    <a:pt x="109499" y="0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1" name="Freeform 11633">
              <a:extLst>
                <a:ext uri="{FF2B5EF4-FFF2-40B4-BE49-F238E27FC236}">
                  <a16:creationId xmlns:a16="http://schemas.microsoft.com/office/drawing/2014/main" id="{D937F6F4-A43B-2C7D-9387-F6598BE52C0B}"/>
                </a:ext>
              </a:extLst>
            </p:cNvPr>
            <p:cNvSpPr/>
            <p:nvPr/>
          </p:nvSpPr>
          <p:spPr>
            <a:xfrm>
              <a:off x="5471356" y="2006793"/>
              <a:ext cx="133696" cy="229664"/>
            </a:xfrm>
            <a:custGeom>
              <a:avLst/>
              <a:gdLst/>
              <a:ahLst/>
              <a:cxnLst/>
              <a:rect l="0" t="0" r="0" b="0"/>
              <a:pathLst>
                <a:path w="125082" h="231241">
                  <a:moveTo>
                    <a:pt x="125082" y="0"/>
                  </a:moveTo>
                  <a:lnTo>
                    <a:pt x="124879" y="41681"/>
                  </a:lnTo>
                  <a:lnTo>
                    <a:pt x="0" y="231241"/>
                  </a:lnTo>
                  <a:lnTo>
                    <a:pt x="216" y="189572"/>
                  </a:lnTo>
                  <a:close/>
                  <a:moveTo>
                    <a:pt x="125082" y="0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2" name="Freeform 11634">
              <a:extLst>
                <a:ext uri="{FF2B5EF4-FFF2-40B4-BE49-F238E27FC236}">
                  <a16:creationId xmlns:a16="http://schemas.microsoft.com/office/drawing/2014/main" id="{FBC74343-4CF4-E760-B83C-D55372E51E15}"/>
                </a:ext>
              </a:extLst>
            </p:cNvPr>
            <p:cNvSpPr/>
            <p:nvPr/>
          </p:nvSpPr>
          <p:spPr>
            <a:xfrm>
              <a:off x="5567040" y="208927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597" h="43383">
                  <a:moveTo>
                    <a:pt x="4394" y="43383"/>
                  </a:moveTo>
                  <a:cubicBezTo>
                    <a:pt x="2998" y="42571"/>
                    <a:pt x="1512" y="41999"/>
                    <a:pt x="0" y="41682"/>
                  </a:cubicBezTo>
                  <a:cubicBezTo>
                    <a:pt x="64" y="27788"/>
                    <a:pt x="127" y="13894"/>
                    <a:pt x="203" y="0"/>
                  </a:cubicBezTo>
                  <a:cubicBezTo>
                    <a:pt x="1715" y="318"/>
                    <a:pt x="3201" y="889"/>
                    <a:pt x="4597" y="1702"/>
                  </a:cubicBezTo>
                  <a:cubicBezTo>
                    <a:pt x="4584" y="3163"/>
                    <a:pt x="4571" y="5106"/>
                    <a:pt x="4571" y="6566"/>
                  </a:cubicBezTo>
                  <a:cubicBezTo>
                    <a:pt x="4571" y="8116"/>
                    <a:pt x="4559" y="10186"/>
                    <a:pt x="4546" y="11735"/>
                  </a:cubicBezTo>
                  <a:cubicBezTo>
                    <a:pt x="4546" y="13335"/>
                    <a:pt x="4533" y="15482"/>
                    <a:pt x="4520" y="17082"/>
                  </a:cubicBezTo>
                  <a:cubicBezTo>
                    <a:pt x="4520" y="18720"/>
                    <a:pt x="4508" y="20905"/>
                    <a:pt x="4495" y="22530"/>
                  </a:cubicBezTo>
                  <a:cubicBezTo>
                    <a:pt x="4495" y="24168"/>
                    <a:pt x="4470" y="26353"/>
                    <a:pt x="4457" y="27991"/>
                  </a:cubicBezTo>
                  <a:cubicBezTo>
                    <a:pt x="4457" y="29604"/>
                    <a:pt x="4444" y="31750"/>
                    <a:pt x="4432" y="33350"/>
                  </a:cubicBezTo>
                  <a:cubicBezTo>
                    <a:pt x="4432" y="34900"/>
                    <a:pt x="4419" y="36970"/>
                    <a:pt x="4406" y="38507"/>
                  </a:cubicBezTo>
                  <a:cubicBezTo>
                    <a:pt x="4406" y="39967"/>
                    <a:pt x="4406" y="41923"/>
                    <a:pt x="4394" y="43383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3" name="Freeform 11635">
              <a:extLst>
                <a:ext uri="{FF2B5EF4-FFF2-40B4-BE49-F238E27FC236}">
                  <a16:creationId xmlns:a16="http://schemas.microsoft.com/office/drawing/2014/main" id="{EDAA2CD7-4484-1437-7382-CC2A9E3BBC89}"/>
                </a:ext>
              </a:extLst>
            </p:cNvPr>
            <p:cNvSpPr/>
            <p:nvPr/>
          </p:nvSpPr>
          <p:spPr>
            <a:xfrm>
              <a:off x="5571437" y="209097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317" h="45275">
                  <a:moveTo>
                    <a:pt x="4114" y="45275"/>
                  </a:moveTo>
                  <a:cubicBezTo>
                    <a:pt x="3035" y="43879"/>
                    <a:pt x="1651" y="42647"/>
                    <a:pt x="0" y="41694"/>
                  </a:cubicBezTo>
                  <a:cubicBezTo>
                    <a:pt x="63" y="27800"/>
                    <a:pt x="127" y="13906"/>
                    <a:pt x="203" y="0"/>
                  </a:cubicBezTo>
                  <a:cubicBezTo>
                    <a:pt x="1854" y="965"/>
                    <a:pt x="3238" y="2197"/>
                    <a:pt x="4317" y="3594"/>
                  </a:cubicBezTo>
                  <a:cubicBezTo>
                    <a:pt x="4253" y="17488"/>
                    <a:pt x="4177" y="31382"/>
                    <a:pt x="4114" y="45275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4" name="Freeform 11636">
              <a:extLst>
                <a:ext uri="{FF2B5EF4-FFF2-40B4-BE49-F238E27FC236}">
                  <a16:creationId xmlns:a16="http://schemas.microsoft.com/office/drawing/2014/main" id="{43A9B404-6C4B-0AB7-9B1D-B7F864B710BA}"/>
                </a:ext>
              </a:extLst>
            </p:cNvPr>
            <p:cNvSpPr/>
            <p:nvPr/>
          </p:nvSpPr>
          <p:spPr>
            <a:xfrm>
              <a:off x="5564267" y="208893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92" h="41732">
                  <a:moveTo>
                    <a:pt x="889" y="41732"/>
                  </a:moveTo>
                  <a:cubicBezTo>
                    <a:pt x="597" y="41707"/>
                    <a:pt x="293" y="41694"/>
                    <a:pt x="0" y="41682"/>
                  </a:cubicBezTo>
                  <a:cubicBezTo>
                    <a:pt x="77" y="27788"/>
                    <a:pt x="140" y="13894"/>
                    <a:pt x="204" y="0"/>
                  </a:cubicBezTo>
                  <a:cubicBezTo>
                    <a:pt x="509" y="13"/>
                    <a:pt x="788" y="26"/>
                    <a:pt x="1092" y="51"/>
                  </a:cubicBezTo>
                  <a:cubicBezTo>
                    <a:pt x="1079" y="1105"/>
                    <a:pt x="1079" y="2477"/>
                    <a:pt x="1066" y="3531"/>
                  </a:cubicBezTo>
                  <a:cubicBezTo>
                    <a:pt x="1066" y="4636"/>
                    <a:pt x="1066" y="6109"/>
                    <a:pt x="1054" y="7214"/>
                  </a:cubicBezTo>
                  <a:cubicBezTo>
                    <a:pt x="1054" y="8357"/>
                    <a:pt x="1041" y="9881"/>
                    <a:pt x="1041" y="11037"/>
                  </a:cubicBezTo>
                  <a:cubicBezTo>
                    <a:pt x="1041" y="12192"/>
                    <a:pt x="1028" y="13754"/>
                    <a:pt x="1015" y="14923"/>
                  </a:cubicBezTo>
                  <a:cubicBezTo>
                    <a:pt x="1015" y="16091"/>
                    <a:pt x="1015" y="17641"/>
                    <a:pt x="1003" y="18809"/>
                  </a:cubicBezTo>
                  <a:cubicBezTo>
                    <a:pt x="990" y="19965"/>
                    <a:pt x="990" y="21489"/>
                    <a:pt x="990" y="22632"/>
                  </a:cubicBezTo>
                  <a:cubicBezTo>
                    <a:pt x="977" y="23737"/>
                    <a:pt x="965" y="25210"/>
                    <a:pt x="965" y="26315"/>
                  </a:cubicBezTo>
                  <a:cubicBezTo>
                    <a:pt x="952" y="27356"/>
                    <a:pt x="952" y="28740"/>
                    <a:pt x="952" y="29795"/>
                  </a:cubicBezTo>
                  <a:cubicBezTo>
                    <a:pt x="939" y="30214"/>
                    <a:pt x="939" y="30760"/>
                    <a:pt x="939" y="31179"/>
                  </a:cubicBezTo>
                  <a:cubicBezTo>
                    <a:pt x="939" y="31623"/>
                    <a:pt x="927" y="32220"/>
                    <a:pt x="927" y="32665"/>
                  </a:cubicBezTo>
                  <a:cubicBezTo>
                    <a:pt x="927" y="33122"/>
                    <a:pt x="927" y="33744"/>
                    <a:pt x="927" y="34189"/>
                  </a:cubicBezTo>
                  <a:cubicBezTo>
                    <a:pt x="927" y="34659"/>
                    <a:pt x="914" y="35294"/>
                    <a:pt x="914" y="35764"/>
                  </a:cubicBezTo>
                  <a:cubicBezTo>
                    <a:pt x="914" y="36233"/>
                    <a:pt x="914" y="36856"/>
                    <a:pt x="901" y="37326"/>
                  </a:cubicBezTo>
                  <a:cubicBezTo>
                    <a:pt x="901" y="37783"/>
                    <a:pt x="901" y="38392"/>
                    <a:pt x="901" y="38862"/>
                  </a:cubicBezTo>
                  <a:lnTo>
                    <a:pt x="901" y="40336"/>
                  </a:lnTo>
                  <a:cubicBezTo>
                    <a:pt x="889" y="40755"/>
                    <a:pt x="889" y="41313"/>
                    <a:pt x="889" y="41732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5" name="Freeform 11637">
              <a:extLst>
                <a:ext uri="{FF2B5EF4-FFF2-40B4-BE49-F238E27FC236}">
                  <a16:creationId xmlns:a16="http://schemas.microsoft.com/office/drawing/2014/main" id="{90D301E7-6097-841C-4B3D-DF9F1393B48B}"/>
                </a:ext>
              </a:extLst>
            </p:cNvPr>
            <p:cNvSpPr/>
            <p:nvPr/>
          </p:nvSpPr>
          <p:spPr>
            <a:xfrm>
              <a:off x="5565156" y="208898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082" h="41973">
                  <a:moveTo>
                    <a:pt x="0" y="41681"/>
                  </a:moveTo>
                  <a:cubicBezTo>
                    <a:pt x="63" y="27788"/>
                    <a:pt x="139" y="13894"/>
                    <a:pt x="203" y="0"/>
                  </a:cubicBezTo>
                  <a:cubicBezTo>
                    <a:pt x="825" y="51"/>
                    <a:pt x="1447" y="153"/>
                    <a:pt x="2082" y="292"/>
                  </a:cubicBezTo>
                  <a:cubicBezTo>
                    <a:pt x="2070" y="1753"/>
                    <a:pt x="2057" y="3696"/>
                    <a:pt x="2057" y="5156"/>
                  </a:cubicBezTo>
                  <a:cubicBezTo>
                    <a:pt x="2044" y="6706"/>
                    <a:pt x="2031" y="8763"/>
                    <a:pt x="2031" y="10312"/>
                  </a:cubicBezTo>
                  <a:cubicBezTo>
                    <a:pt x="2019" y="11925"/>
                    <a:pt x="2006" y="14072"/>
                    <a:pt x="2006" y="15672"/>
                  </a:cubicBezTo>
                  <a:cubicBezTo>
                    <a:pt x="1993" y="17310"/>
                    <a:pt x="1993" y="19495"/>
                    <a:pt x="1981" y="21133"/>
                  </a:cubicBezTo>
                  <a:cubicBezTo>
                    <a:pt x="1955" y="28080"/>
                    <a:pt x="1917" y="35027"/>
                    <a:pt x="1879" y="41973"/>
                  </a:cubicBezTo>
                  <a:cubicBezTo>
                    <a:pt x="1257" y="41833"/>
                    <a:pt x="622" y="41744"/>
                    <a:pt x="0" y="416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6" name="Freeform 11638">
              <a:extLst>
                <a:ext uri="{FF2B5EF4-FFF2-40B4-BE49-F238E27FC236}">
                  <a16:creationId xmlns:a16="http://schemas.microsoft.com/office/drawing/2014/main" id="{95A14ACE-ED96-0A80-DB84-6074584FB51C}"/>
                </a:ext>
              </a:extLst>
            </p:cNvPr>
            <p:cNvSpPr/>
            <p:nvPr/>
          </p:nvSpPr>
          <p:spPr>
            <a:xfrm>
              <a:off x="5563688" y="2094572"/>
              <a:ext cx="45719" cy="47261"/>
            </a:xfrm>
            <a:custGeom>
              <a:avLst/>
              <a:gdLst/>
              <a:ahLst/>
              <a:cxnLst/>
              <a:rect l="0" t="0" r="0" b="0"/>
              <a:pathLst>
                <a:path w="1689" h="47586">
                  <a:moveTo>
                    <a:pt x="1689" y="5905"/>
                  </a:moveTo>
                  <a:lnTo>
                    <a:pt x="1486" y="47586"/>
                  </a:lnTo>
                  <a:lnTo>
                    <a:pt x="0" y="41680"/>
                  </a:lnTo>
                  <a:lnTo>
                    <a:pt x="204" y="0"/>
                  </a:lnTo>
                  <a:close/>
                  <a:moveTo>
                    <a:pt x="1689" y="5905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7" name="Freeform 11639">
              <a:extLst>
                <a:ext uri="{FF2B5EF4-FFF2-40B4-BE49-F238E27FC236}">
                  <a16:creationId xmlns:a16="http://schemas.microsoft.com/office/drawing/2014/main" id="{248C3F31-14C2-1E86-DFD1-8060E7E612F7}"/>
                </a:ext>
              </a:extLst>
            </p:cNvPr>
            <p:cNvSpPr/>
            <p:nvPr/>
          </p:nvSpPr>
          <p:spPr>
            <a:xfrm>
              <a:off x="5560525" y="208888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949" h="42049">
                  <a:moveTo>
                    <a:pt x="3746" y="41719"/>
                  </a:moveTo>
                  <a:cubicBezTo>
                    <a:pt x="2476" y="41681"/>
                    <a:pt x="1219" y="41782"/>
                    <a:pt x="0" y="42049"/>
                  </a:cubicBezTo>
                  <a:cubicBezTo>
                    <a:pt x="64" y="28156"/>
                    <a:pt x="127" y="14262"/>
                    <a:pt x="190" y="368"/>
                  </a:cubicBezTo>
                  <a:cubicBezTo>
                    <a:pt x="1422" y="114"/>
                    <a:pt x="2680" y="0"/>
                    <a:pt x="3949" y="38"/>
                  </a:cubicBezTo>
                  <a:cubicBezTo>
                    <a:pt x="3936" y="1499"/>
                    <a:pt x="3923" y="3454"/>
                    <a:pt x="3923" y="4902"/>
                  </a:cubicBezTo>
                  <a:cubicBezTo>
                    <a:pt x="3923" y="6452"/>
                    <a:pt x="3911" y="8522"/>
                    <a:pt x="3898" y="10071"/>
                  </a:cubicBezTo>
                  <a:cubicBezTo>
                    <a:pt x="3898" y="11684"/>
                    <a:pt x="3885" y="13818"/>
                    <a:pt x="3872" y="15418"/>
                  </a:cubicBezTo>
                  <a:cubicBezTo>
                    <a:pt x="3872" y="17056"/>
                    <a:pt x="3860" y="19241"/>
                    <a:pt x="3847" y="20879"/>
                  </a:cubicBezTo>
                  <a:cubicBezTo>
                    <a:pt x="3847" y="22517"/>
                    <a:pt x="3822" y="24701"/>
                    <a:pt x="3809" y="26340"/>
                  </a:cubicBezTo>
                  <a:cubicBezTo>
                    <a:pt x="3809" y="27940"/>
                    <a:pt x="3796" y="30086"/>
                    <a:pt x="3784" y="31686"/>
                  </a:cubicBezTo>
                  <a:cubicBezTo>
                    <a:pt x="3784" y="33236"/>
                    <a:pt x="3771" y="35306"/>
                    <a:pt x="3758" y="36855"/>
                  </a:cubicBezTo>
                  <a:cubicBezTo>
                    <a:pt x="3758" y="38316"/>
                    <a:pt x="3758" y="40272"/>
                    <a:pt x="3746" y="41719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8" name="Freeform 11640">
              <a:extLst>
                <a:ext uri="{FF2B5EF4-FFF2-40B4-BE49-F238E27FC236}">
                  <a16:creationId xmlns:a16="http://schemas.microsoft.com/office/drawing/2014/main" id="{D889DB57-21FF-DFA8-0391-0E8552EE05D2}"/>
                </a:ext>
              </a:extLst>
            </p:cNvPr>
            <p:cNvSpPr/>
            <p:nvPr/>
          </p:nvSpPr>
          <p:spPr>
            <a:xfrm>
              <a:off x="5562914" y="2091109"/>
              <a:ext cx="45719" cy="48511"/>
            </a:xfrm>
            <a:custGeom>
              <a:avLst/>
              <a:gdLst/>
              <a:ahLst/>
              <a:cxnLst/>
              <a:rect l="0" t="0" r="0" b="0"/>
              <a:pathLst>
                <a:path w="12268" h="48844">
                  <a:moveTo>
                    <a:pt x="0" y="41821"/>
                  </a:moveTo>
                  <a:cubicBezTo>
                    <a:pt x="63" y="27928"/>
                    <a:pt x="139" y="14034"/>
                    <a:pt x="203" y="140"/>
                  </a:cubicBezTo>
                  <a:cubicBezTo>
                    <a:pt x="2654" y="0"/>
                    <a:pt x="5181" y="534"/>
                    <a:pt x="7429" y="1842"/>
                  </a:cubicBezTo>
                  <a:cubicBezTo>
                    <a:pt x="9664" y="3150"/>
                    <a:pt x="11302" y="5030"/>
                    <a:pt x="12268" y="7163"/>
                  </a:cubicBezTo>
                  <a:cubicBezTo>
                    <a:pt x="12255" y="8382"/>
                    <a:pt x="12242" y="10008"/>
                    <a:pt x="12242" y="11227"/>
                  </a:cubicBezTo>
                  <a:cubicBezTo>
                    <a:pt x="12242" y="12523"/>
                    <a:pt x="12230" y="14250"/>
                    <a:pt x="12217" y="15533"/>
                  </a:cubicBezTo>
                  <a:cubicBezTo>
                    <a:pt x="12217" y="16879"/>
                    <a:pt x="12204" y="18657"/>
                    <a:pt x="12191" y="20003"/>
                  </a:cubicBezTo>
                  <a:cubicBezTo>
                    <a:pt x="12191" y="21362"/>
                    <a:pt x="12191" y="23191"/>
                    <a:pt x="12179" y="24549"/>
                  </a:cubicBezTo>
                  <a:cubicBezTo>
                    <a:pt x="12166" y="25921"/>
                    <a:pt x="12153" y="27737"/>
                    <a:pt x="12153" y="29109"/>
                  </a:cubicBezTo>
                  <a:cubicBezTo>
                    <a:pt x="12153" y="30442"/>
                    <a:pt x="12141" y="32233"/>
                    <a:pt x="12128" y="33579"/>
                  </a:cubicBezTo>
                  <a:cubicBezTo>
                    <a:pt x="12128" y="34862"/>
                    <a:pt x="12115" y="36589"/>
                    <a:pt x="12115" y="37884"/>
                  </a:cubicBezTo>
                  <a:cubicBezTo>
                    <a:pt x="12103" y="39104"/>
                    <a:pt x="12103" y="40729"/>
                    <a:pt x="12090" y="41947"/>
                  </a:cubicBezTo>
                  <a:lnTo>
                    <a:pt x="12090" y="42748"/>
                  </a:lnTo>
                  <a:cubicBezTo>
                    <a:pt x="12090" y="43002"/>
                    <a:pt x="12090" y="43357"/>
                    <a:pt x="12077" y="43611"/>
                  </a:cubicBezTo>
                  <a:lnTo>
                    <a:pt x="12077" y="44487"/>
                  </a:lnTo>
                  <a:cubicBezTo>
                    <a:pt x="12077" y="44767"/>
                    <a:pt x="12077" y="45122"/>
                    <a:pt x="12077" y="45389"/>
                  </a:cubicBezTo>
                  <a:lnTo>
                    <a:pt x="12077" y="46291"/>
                  </a:lnTo>
                  <a:cubicBezTo>
                    <a:pt x="12077" y="46570"/>
                    <a:pt x="12064" y="46913"/>
                    <a:pt x="12064" y="47180"/>
                  </a:cubicBezTo>
                  <a:lnTo>
                    <a:pt x="12064" y="48031"/>
                  </a:lnTo>
                  <a:cubicBezTo>
                    <a:pt x="12064" y="48285"/>
                    <a:pt x="12064" y="48602"/>
                    <a:pt x="12052" y="48844"/>
                  </a:cubicBezTo>
                  <a:cubicBezTo>
                    <a:pt x="11112" y="46710"/>
                    <a:pt x="9461" y="44830"/>
                    <a:pt x="7226" y="43522"/>
                  </a:cubicBezTo>
                  <a:cubicBezTo>
                    <a:pt x="4978" y="42214"/>
                    <a:pt x="2451" y="41669"/>
                    <a:pt x="0" y="4182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9" name="Freeform 11641">
              <a:extLst>
                <a:ext uri="{FF2B5EF4-FFF2-40B4-BE49-F238E27FC236}">
                  <a16:creationId xmlns:a16="http://schemas.microsoft.com/office/drawing/2014/main" id="{59E80C8D-ADD4-398A-F373-A94D22C7F85C}"/>
                </a:ext>
              </a:extLst>
            </p:cNvPr>
            <p:cNvSpPr/>
            <p:nvPr/>
          </p:nvSpPr>
          <p:spPr>
            <a:xfrm>
              <a:off x="5565169" y="209910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89" h="43053">
                  <a:moveTo>
                    <a:pt x="6489" y="0"/>
                  </a:moveTo>
                  <a:lnTo>
                    <a:pt x="6286" y="41681"/>
                  </a:lnTo>
                  <a:lnTo>
                    <a:pt x="0" y="43053"/>
                  </a:lnTo>
                  <a:lnTo>
                    <a:pt x="203" y="1371"/>
                  </a:lnTo>
                  <a:close/>
                  <a:moveTo>
                    <a:pt x="6489" y="0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0" name="Freeform 11642">
              <a:extLst>
                <a:ext uri="{FF2B5EF4-FFF2-40B4-BE49-F238E27FC236}">
                  <a16:creationId xmlns:a16="http://schemas.microsoft.com/office/drawing/2014/main" id="{FB070801-2D37-A12F-674B-CC995156844C}"/>
                </a:ext>
              </a:extLst>
            </p:cNvPr>
            <p:cNvSpPr/>
            <p:nvPr/>
          </p:nvSpPr>
          <p:spPr>
            <a:xfrm>
              <a:off x="5566078" y="210268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76" h="43053">
                  <a:moveTo>
                    <a:pt x="6476" y="0"/>
                  </a:moveTo>
                  <a:lnTo>
                    <a:pt x="6273" y="41681"/>
                  </a:lnTo>
                  <a:lnTo>
                    <a:pt x="0" y="43053"/>
                  </a:lnTo>
                  <a:lnTo>
                    <a:pt x="203" y="1371"/>
                  </a:lnTo>
                  <a:close/>
                  <a:moveTo>
                    <a:pt x="6476" y="0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1" name="Freeform 11643">
              <a:extLst>
                <a:ext uri="{FF2B5EF4-FFF2-40B4-BE49-F238E27FC236}">
                  <a16:creationId xmlns:a16="http://schemas.microsoft.com/office/drawing/2014/main" id="{711AD76A-8ED9-FF09-5AED-2691B5ED2A83}"/>
                </a:ext>
              </a:extLst>
            </p:cNvPr>
            <p:cNvSpPr/>
            <p:nvPr/>
          </p:nvSpPr>
          <p:spPr>
            <a:xfrm>
              <a:off x="5571461" y="20989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603" h="43598">
                  <a:moveTo>
                    <a:pt x="2603" y="1917"/>
                  </a:moveTo>
                  <a:lnTo>
                    <a:pt x="2400" y="43598"/>
                  </a:lnTo>
                  <a:cubicBezTo>
                    <a:pt x="2400" y="43458"/>
                    <a:pt x="2388" y="43318"/>
                    <a:pt x="2350" y="43192"/>
                  </a:cubicBezTo>
                  <a:cubicBezTo>
                    <a:pt x="2223" y="42658"/>
                    <a:pt x="1892" y="42252"/>
                    <a:pt x="1473" y="42010"/>
                  </a:cubicBezTo>
                  <a:cubicBezTo>
                    <a:pt x="1041" y="41769"/>
                    <a:pt x="521" y="41680"/>
                    <a:pt x="0" y="41807"/>
                  </a:cubicBezTo>
                  <a:lnTo>
                    <a:pt x="203" y="127"/>
                  </a:lnTo>
                  <a:cubicBezTo>
                    <a:pt x="724" y="0"/>
                    <a:pt x="1245" y="89"/>
                    <a:pt x="1676" y="330"/>
                  </a:cubicBezTo>
                  <a:cubicBezTo>
                    <a:pt x="2096" y="584"/>
                    <a:pt x="2426" y="990"/>
                    <a:pt x="2553" y="1498"/>
                  </a:cubicBezTo>
                  <a:cubicBezTo>
                    <a:pt x="2591" y="1638"/>
                    <a:pt x="2603" y="1778"/>
                    <a:pt x="2603" y="1917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2" name="Freeform 11644">
              <a:extLst>
                <a:ext uri="{FF2B5EF4-FFF2-40B4-BE49-F238E27FC236}">
                  <a16:creationId xmlns:a16="http://schemas.microsoft.com/office/drawing/2014/main" id="{7967D6F1-9F31-5DC8-5815-EB9B0A1D3BF3}"/>
                </a:ext>
              </a:extLst>
            </p:cNvPr>
            <p:cNvSpPr/>
            <p:nvPr/>
          </p:nvSpPr>
          <p:spPr>
            <a:xfrm>
              <a:off x="5572363" y="210088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1" h="43484">
                  <a:moveTo>
                    <a:pt x="1701" y="0"/>
                  </a:moveTo>
                  <a:lnTo>
                    <a:pt x="1498" y="41681"/>
                  </a:lnTo>
                  <a:cubicBezTo>
                    <a:pt x="1498" y="42494"/>
                    <a:pt x="889" y="43243"/>
                    <a:pt x="0" y="43484"/>
                  </a:cubicBezTo>
                  <a:lnTo>
                    <a:pt x="190" y="1790"/>
                  </a:lnTo>
                  <a:cubicBezTo>
                    <a:pt x="1092" y="1562"/>
                    <a:pt x="1701" y="812"/>
                    <a:pt x="1701" y="0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3" name="Freeform 11645">
              <a:extLst>
                <a:ext uri="{FF2B5EF4-FFF2-40B4-BE49-F238E27FC236}">
                  <a16:creationId xmlns:a16="http://schemas.microsoft.com/office/drawing/2014/main" id="{8E4782BC-604A-FA61-E273-267846553629}"/>
                </a:ext>
              </a:extLst>
            </p:cNvPr>
            <p:cNvSpPr/>
            <p:nvPr/>
          </p:nvSpPr>
          <p:spPr>
            <a:xfrm>
              <a:off x="5568321" y="2108714"/>
              <a:ext cx="45719" cy="45962"/>
            </a:xfrm>
            <a:custGeom>
              <a:avLst/>
              <a:gdLst/>
              <a:ahLst/>
              <a:cxnLst/>
              <a:rect l="0" t="0" r="0" b="0"/>
              <a:pathLst>
                <a:path w="5994" h="46278">
                  <a:moveTo>
                    <a:pt x="0" y="46278"/>
                  </a:moveTo>
                  <a:cubicBezTo>
                    <a:pt x="63" y="32372"/>
                    <a:pt x="139" y="18491"/>
                    <a:pt x="203" y="4597"/>
                  </a:cubicBezTo>
                  <a:cubicBezTo>
                    <a:pt x="2527" y="3708"/>
                    <a:pt x="4584" y="2159"/>
                    <a:pt x="5994" y="0"/>
                  </a:cubicBezTo>
                  <a:cubicBezTo>
                    <a:pt x="5994" y="1460"/>
                    <a:pt x="5981" y="3403"/>
                    <a:pt x="5981" y="4877"/>
                  </a:cubicBezTo>
                  <a:cubicBezTo>
                    <a:pt x="5968" y="6413"/>
                    <a:pt x="5968" y="8483"/>
                    <a:pt x="5956" y="10020"/>
                  </a:cubicBezTo>
                  <a:cubicBezTo>
                    <a:pt x="5943" y="11633"/>
                    <a:pt x="5930" y="13779"/>
                    <a:pt x="5930" y="15392"/>
                  </a:cubicBezTo>
                  <a:cubicBezTo>
                    <a:pt x="5918" y="17018"/>
                    <a:pt x="5905" y="19202"/>
                    <a:pt x="5905" y="20840"/>
                  </a:cubicBezTo>
                  <a:cubicBezTo>
                    <a:pt x="5892" y="22479"/>
                    <a:pt x="5880" y="24663"/>
                    <a:pt x="5880" y="26289"/>
                  </a:cubicBezTo>
                  <a:cubicBezTo>
                    <a:pt x="5867" y="27902"/>
                    <a:pt x="5854" y="30048"/>
                    <a:pt x="5854" y="31648"/>
                  </a:cubicBezTo>
                  <a:cubicBezTo>
                    <a:pt x="5842" y="33198"/>
                    <a:pt x="5829" y="35255"/>
                    <a:pt x="5829" y="36804"/>
                  </a:cubicBezTo>
                  <a:cubicBezTo>
                    <a:pt x="5816" y="38265"/>
                    <a:pt x="5803" y="40221"/>
                    <a:pt x="5791" y="41681"/>
                  </a:cubicBezTo>
                  <a:cubicBezTo>
                    <a:pt x="4381" y="43840"/>
                    <a:pt x="2324" y="45389"/>
                    <a:pt x="0" y="46278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4" name="Freeform 11646">
              <a:extLst>
                <a:ext uri="{FF2B5EF4-FFF2-40B4-BE49-F238E27FC236}">
                  <a16:creationId xmlns:a16="http://schemas.microsoft.com/office/drawing/2014/main" id="{202ABE63-FF46-250B-1C85-68FD7933EBF5}"/>
                </a:ext>
              </a:extLst>
            </p:cNvPr>
            <p:cNvSpPr/>
            <p:nvPr/>
          </p:nvSpPr>
          <p:spPr>
            <a:xfrm>
              <a:off x="5566081" y="2104059"/>
              <a:ext cx="45719" cy="47249"/>
            </a:xfrm>
            <a:custGeom>
              <a:avLst/>
              <a:gdLst/>
              <a:ahLst/>
              <a:cxnLst/>
              <a:rect l="0" t="0" r="0" b="0"/>
              <a:pathLst>
                <a:path w="1689" h="47573">
                  <a:moveTo>
                    <a:pt x="1689" y="5892"/>
                  </a:moveTo>
                  <a:lnTo>
                    <a:pt x="1486" y="47573"/>
                  </a:lnTo>
                  <a:lnTo>
                    <a:pt x="0" y="41680"/>
                  </a:lnTo>
                  <a:lnTo>
                    <a:pt x="204" y="0"/>
                  </a:lnTo>
                  <a:close/>
                  <a:moveTo>
                    <a:pt x="1689" y="5892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5" name="Freeform 11647">
              <a:extLst>
                <a:ext uri="{FF2B5EF4-FFF2-40B4-BE49-F238E27FC236}">
                  <a16:creationId xmlns:a16="http://schemas.microsoft.com/office/drawing/2014/main" id="{624934E6-979E-C8C0-EB58-24AE6960A2F9}"/>
                </a:ext>
              </a:extLst>
            </p:cNvPr>
            <p:cNvSpPr/>
            <p:nvPr/>
          </p:nvSpPr>
          <p:spPr>
            <a:xfrm>
              <a:off x="5567566" y="210995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53" h="42087">
                  <a:moveTo>
                    <a:pt x="253" y="406"/>
                  </a:moveTo>
                  <a:lnTo>
                    <a:pt x="50" y="42087"/>
                  </a:lnTo>
                  <a:cubicBezTo>
                    <a:pt x="50" y="41947"/>
                    <a:pt x="38" y="41807"/>
                    <a:pt x="0" y="41681"/>
                  </a:cubicBezTo>
                  <a:lnTo>
                    <a:pt x="203" y="0"/>
                  </a:lnTo>
                  <a:cubicBezTo>
                    <a:pt x="241" y="140"/>
                    <a:pt x="253" y="267"/>
                    <a:pt x="253" y="406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6" name="Freeform 11648">
              <a:extLst>
                <a:ext uri="{FF2B5EF4-FFF2-40B4-BE49-F238E27FC236}">
                  <a16:creationId xmlns:a16="http://schemas.microsoft.com/office/drawing/2014/main" id="{D71F0D86-B8C9-3117-0FFE-F2DF2E277F3C}"/>
                </a:ext>
              </a:extLst>
            </p:cNvPr>
            <p:cNvSpPr/>
            <p:nvPr/>
          </p:nvSpPr>
          <p:spPr>
            <a:xfrm>
              <a:off x="5566118" y="211035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1" h="43484">
                  <a:moveTo>
                    <a:pt x="1701" y="0"/>
                  </a:moveTo>
                  <a:lnTo>
                    <a:pt x="1498" y="41681"/>
                  </a:lnTo>
                  <a:cubicBezTo>
                    <a:pt x="1498" y="42506"/>
                    <a:pt x="876" y="43294"/>
                    <a:pt x="0" y="43484"/>
                  </a:cubicBezTo>
                  <a:lnTo>
                    <a:pt x="190" y="1803"/>
                  </a:lnTo>
                  <a:cubicBezTo>
                    <a:pt x="1079" y="1612"/>
                    <a:pt x="1701" y="825"/>
                    <a:pt x="1701" y="0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7" name="Freeform 11649">
              <a:extLst>
                <a:ext uri="{FF2B5EF4-FFF2-40B4-BE49-F238E27FC236}">
                  <a16:creationId xmlns:a16="http://schemas.microsoft.com/office/drawing/2014/main" id="{8675B0B1-1EBD-74DB-E716-B0D2495EC353}"/>
                </a:ext>
              </a:extLst>
            </p:cNvPr>
            <p:cNvSpPr/>
            <p:nvPr/>
          </p:nvSpPr>
          <p:spPr>
            <a:xfrm>
              <a:off x="5566911" y="211331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612" h="42125">
                  <a:moveTo>
                    <a:pt x="1409" y="41681"/>
                  </a:moveTo>
                  <a:cubicBezTo>
                    <a:pt x="952" y="41858"/>
                    <a:pt x="482" y="41998"/>
                    <a:pt x="0" y="42125"/>
                  </a:cubicBezTo>
                  <a:cubicBezTo>
                    <a:pt x="63" y="28220"/>
                    <a:pt x="139" y="14326"/>
                    <a:pt x="203" y="445"/>
                  </a:cubicBezTo>
                  <a:cubicBezTo>
                    <a:pt x="686" y="330"/>
                    <a:pt x="1143" y="165"/>
                    <a:pt x="1612" y="0"/>
                  </a:cubicBezTo>
                  <a:cubicBezTo>
                    <a:pt x="1548" y="13894"/>
                    <a:pt x="1472" y="27775"/>
                    <a:pt x="1409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8" name="Freeform 11650">
              <a:extLst>
                <a:ext uri="{FF2B5EF4-FFF2-40B4-BE49-F238E27FC236}">
                  <a16:creationId xmlns:a16="http://schemas.microsoft.com/office/drawing/2014/main" id="{EF8BBBF1-F84D-F82B-C7C1-D8B5675D6BFD}"/>
                </a:ext>
              </a:extLst>
            </p:cNvPr>
            <p:cNvSpPr/>
            <p:nvPr/>
          </p:nvSpPr>
          <p:spPr>
            <a:xfrm>
              <a:off x="5575557" y="20945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4" h="42481">
                  <a:moveTo>
                    <a:pt x="571" y="42481"/>
                  </a:moveTo>
                  <a:cubicBezTo>
                    <a:pt x="394" y="42215"/>
                    <a:pt x="203" y="41935"/>
                    <a:pt x="0" y="41669"/>
                  </a:cubicBezTo>
                  <a:cubicBezTo>
                    <a:pt x="64" y="27775"/>
                    <a:pt x="127" y="13881"/>
                    <a:pt x="203" y="0"/>
                  </a:cubicBezTo>
                  <a:cubicBezTo>
                    <a:pt x="394" y="254"/>
                    <a:pt x="583" y="521"/>
                    <a:pt x="774" y="800"/>
                  </a:cubicBezTo>
                  <a:cubicBezTo>
                    <a:pt x="710" y="14694"/>
                    <a:pt x="634" y="28588"/>
                    <a:pt x="571" y="424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9" name="Freeform 11651">
              <a:extLst>
                <a:ext uri="{FF2B5EF4-FFF2-40B4-BE49-F238E27FC236}">
                  <a16:creationId xmlns:a16="http://schemas.microsoft.com/office/drawing/2014/main" id="{07C48934-D96B-7E0B-75E4-EBDADBCA40D2}"/>
                </a:ext>
              </a:extLst>
            </p:cNvPr>
            <p:cNvSpPr/>
            <p:nvPr/>
          </p:nvSpPr>
          <p:spPr>
            <a:xfrm>
              <a:off x="5574947" y="209826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558" h="42531">
                  <a:moveTo>
                    <a:pt x="25" y="41681"/>
                  </a:moveTo>
                  <a:cubicBezTo>
                    <a:pt x="0" y="41555"/>
                    <a:pt x="25" y="41402"/>
                    <a:pt x="25" y="41275"/>
                  </a:cubicBezTo>
                  <a:cubicBezTo>
                    <a:pt x="37" y="40272"/>
                    <a:pt x="37" y="39256"/>
                    <a:pt x="37" y="38240"/>
                  </a:cubicBezTo>
                  <a:cubicBezTo>
                    <a:pt x="37" y="37084"/>
                    <a:pt x="50" y="35941"/>
                    <a:pt x="63" y="34785"/>
                  </a:cubicBezTo>
                  <a:cubicBezTo>
                    <a:pt x="113" y="23190"/>
                    <a:pt x="177" y="11595"/>
                    <a:pt x="228" y="0"/>
                  </a:cubicBezTo>
                  <a:cubicBezTo>
                    <a:pt x="355" y="280"/>
                    <a:pt x="469" y="559"/>
                    <a:pt x="558" y="851"/>
                  </a:cubicBezTo>
                  <a:cubicBezTo>
                    <a:pt x="558" y="2312"/>
                    <a:pt x="558" y="4255"/>
                    <a:pt x="545" y="5728"/>
                  </a:cubicBezTo>
                  <a:cubicBezTo>
                    <a:pt x="532" y="7264"/>
                    <a:pt x="532" y="9335"/>
                    <a:pt x="520" y="10871"/>
                  </a:cubicBezTo>
                  <a:cubicBezTo>
                    <a:pt x="507" y="12484"/>
                    <a:pt x="507" y="14630"/>
                    <a:pt x="494" y="16243"/>
                  </a:cubicBezTo>
                  <a:cubicBezTo>
                    <a:pt x="482" y="17869"/>
                    <a:pt x="469" y="20053"/>
                    <a:pt x="469" y="21692"/>
                  </a:cubicBezTo>
                  <a:cubicBezTo>
                    <a:pt x="456" y="23330"/>
                    <a:pt x="444" y="25514"/>
                    <a:pt x="431" y="27140"/>
                  </a:cubicBezTo>
                  <a:cubicBezTo>
                    <a:pt x="431" y="28753"/>
                    <a:pt x="418" y="30899"/>
                    <a:pt x="405" y="32499"/>
                  </a:cubicBezTo>
                  <a:cubicBezTo>
                    <a:pt x="393" y="34061"/>
                    <a:pt x="393" y="36106"/>
                    <a:pt x="393" y="37656"/>
                  </a:cubicBezTo>
                  <a:cubicBezTo>
                    <a:pt x="380" y="39116"/>
                    <a:pt x="367" y="41072"/>
                    <a:pt x="367" y="42531"/>
                  </a:cubicBezTo>
                  <a:cubicBezTo>
                    <a:pt x="253" y="42239"/>
                    <a:pt x="151" y="41960"/>
                    <a:pt x="25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0" name="Freeform 11652">
              <a:extLst>
                <a:ext uri="{FF2B5EF4-FFF2-40B4-BE49-F238E27FC236}">
                  <a16:creationId xmlns:a16="http://schemas.microsoft.com/office/drawing/2014/main" id="{71EA1FC6-2653-15C3-1148-CA036E8110BB}"/>
                </a:ext>
              </a:extLst>
            </p:cNvPr>
            <p:cNvSpPr/>
            <p:nvPr/>
          </p:nvSpPr>
          <p:spPr>
            <a:xfrm>
              <a:off x="5570775" y="2109873"/>
              <a:ext cx="45719" cy="46227"/>
            </a:xfrm>
            <a:custGeom>
              <a:avLst/>
              <a:gdLst/>
              <a:ahLst/>
              <a:cxnLst/>
              <a:rect l="0" t="0" r="0" b="0"/>
              <a:pathLst>
                <a:path w="5625" h="46544">
                  <a:moveTo>
                    <a:pt x="5397" y="41719"/>
                  </a:moveTo>
                  <a:cubicBezTo>
                    <a:pt x="4026" y="43814"/>
                    <a:pt x="2146" y="45440"/>
                    <a:pt x="0" y="46544"/>
                  </a:cubicBezTo>
                  <a:cubicBezTo>
                    <a:pt x="76" y="32652"/>
                    <a:pt x="140" y="18758"/>
                    <a:pt x="203" y="4864"/>
                  </a:cubicBezTo>
                  <a:cubicBezTo>
                    <a:pt x="2350" y="3746"/>
                    <a:pt x="4216" y="2134"/>
                    <a:pt x="5600" y="38"/>
                  </a:cubicBezTo>
                  <a:lnTo>
                    <a:pt x="5625" y="0"/>
                  </a:lnTo>
                  <a:cubicBezTo>
                    <a:pt x="5562" y="13894"/>
                    <a:pt x="5498" y="27788"/>
                    <a:pt x="5422" y="41681"/>
                  </a:cubicBezTo>
                  <a:cubicBezTo>
                    <a:pt x="5409" y="41694"/>
                    <a:pt x="5409" y="41707"/>
                    <a:pt x="5397" y="41719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1" name="Freeform 11653">
              <a:extLst>
                <a:ext uri="{FF2B5EF4-FFF2-40B4-BE49-F238E27FC236}">
                  <a16:creationId xmlns:a16="http://schemas.microsoft.com/office/drawing/2014/main" id="{D280A815-6746-736A-4A79-8DD4BC9674DD}"/>
                </a:ext>
              </a:extLst>
            </p:cNvPr>
            <p:cNvSpPr/>
            <p:nvPr/>
          </p:nvSpPr>
          <p:spPr>
            <a:xfrm>
              <a:off x="5570690" y="211473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91" h="41719">
                  <a:moveTo>
                    <a:pt x="88" y="41681"/>
                  </a:moveTo>
                  <a:cubicBezTo>
                    <a:pt x="63" y="41693"/>
                    <a:pt x="25" y="41719"/>
                    <a:pt x="0" y="41719"/>
                  </a:cubicBezTo>
                  <a:cubicBezTo>
                    <a:pt x="76" y="27838"/>
                    <a:pt x="126" y="13945"/>
                    <a:pt x="202" y="51"/>
                  </a:cubicBezTo>
                  <a:cubicBezTo>
                    <a:pt x="240" y="26"/>
                    <a:pt x="265" y="13"/>
                    <a:pt x="291" y="0"/>
                  </a:cubicBezTo>
                  <a:cubicBezTo>
                    <a:pt x="278" y="1461"/>
                    <a:pt x="265" y="3404"/>
                    <a:pt x="265" y="4864"/>
                  </a:cubicBezTo>
                  <a:cubicBezTo>
                    <a:pt x="265" y="6414"/>
                    <a:pt x="253" y="8484"/>
                    <a:pt x="240" y="10033"/>
                  </a:cubicBezTo>
                  <a:cubicBezTo>
                    <a:pt x="240" y="11633"/>
                    <a:pt x="227" y="13780"/>
                    <a:pt x="214" y="15380"/>
                  </a:cubicBezTo>
                  <a:cubicBezTo>
                    <a:pt x="214" y="17018"/>
                    <a:pt x="202" y="19203"/>
                    <a:pt x="189" y="20828"/>
                  </a:cubicBezTo>
                  <a:cubicBezTo>
                    <a:pt x="189" y="22479"/>
                    <a:pt x="164" y="24663"/>
                    <a:pt x="164" y="26289"/>
                  </a:cubicBezTo>
                  <a:cubicBezTo>
                    <a:pt x="151" y="27902"/>
                    <a:pt x="138" y="30048"/>
                    <a:pt x="126" y="31648"/>
                  </a:cubicBezTo>
                  <a:cubicBezTo>
                    <a:pt x="126" y="33198"/>
                    <a:pt x="113" y="35268"/>
                    <a:pt x="113" y="36805"/>
                  </a:cubicBezTo>
                  <a:cubicBezTo>
                    <a:pt x="100" y="38265"/>
                    <a:pt x="100" y="40221"/>
                    <a:pt x="88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2" name="Freeform 11654">
              <a:extLst>
                <a:ext uri="{FF2B5EF4-FFF2-40B4-BE49-F238E27FC236}">
                  <a16:creationId xmlns:a16="http://schemas.microsoft.com/office/drawing/2014/main" id="{FEC64EBD-D7BB-F445-5120-B93DD85EB1F3}"/>
                </a:ext>
              </a:extLst>
            </p:cNvPr>
            <p:cNvSpPr/>
            <p:nvPr/>
          </p:nvSpPr>
          <p:spPr>
            <a:xfrm>
              <a:off x="5569940" y="21147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52" h="42036">
                  <a:moveTo>
                    <a:pt x="749" y="41681"/>
                  </a:moveTo>
                  <a:cubicBezTo>
                    <a:pt x="508" y="41807"/>
                    <a:pt x="254" y="41922"/>
                    <a:pt x="0" y="42036"/>
                  </a:cubicBezTo>
                  <a:cubicBezTo>
                    <a:pt x="64" y="28143"/>
                    <a:pt x="127" y="14249"/>
                    <a:pt x="203" y="356"/>
                  </a:cubicBezTo>
                  <a:cubicBezTo>
                    <a:pt x="457" y="241"/>
                    <a:pt x="711" y="140"/>
                    <a:pt x="952" y="0"/>
                  </a:cubicBezTo>
                  <a:cubicBezTo>
                    <a:pt x="888" y="13894"/>
                    <a:pt x="812" y="27788"/>
                    <a:pt x="749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3" name="Freeform 11655">
              <a:extLst>
                <a:ext uri="{FF2B5EF4-FFF2-40B4-BE49-F238E27FC236}">
                  <a16:creationId xmlns:a16="http://schemas.microsoft.com/office/drawing/2014/main" id="{1E4A4B7D-5844-5190-5327-DB8F1CC72BFB}"/>
                </a:ext>
              </a:extLst>
            </p:cNvPr>
            <p:cNvSpPr/>
            <p:nvPr/>
          </p:nvSpPr>
          <p:spPr>
            <a:xfrm>
              <a:off x="5567111" y="211512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035" h="42621">
                  <a:moveTo>
                    <a:pt x="0" y="42621"/>
                  </a:moveTo>
                  <a:cubicBezTo>
                    <a:pt x="63" y="28715"/>
                    <a:pt x="126" y="14834"/>
                    <a:pt x="203" y="940"/>
                  </a:cubicBezTo>
                  <a:cubicBezTo>
                    <a:pt x="1181" y="724"/>
                    <a:pt x="2120" y="407"/>
                    <a:pt x="3035" y="0"/>
                  </a:cubicBezTo>
                  <a:cubicBezTo>
                    <a:pt x="3022" y="1461"/>
                    <a:pt x="3009" y="3417"/>
                    <a:pt x="2997" y="4877"/>
                  </a:cubicBezTo>
                  <a:cubicBezTo>
                    <a:pt x="2997" y="6427"/>
                    <a:pt x="2984" y="8497"/>
                    <a:pt x="2971" y="10046"/>
                  </a:cubicBezTo>
                  <a:cubicBezTo>
                    <a:pt x="2971" y="11646"/>
                    <a:pt x="2959" y="13780"/>
                    <a:pt x="2946" y="15393"/>
                  </a:cubicBezTo>
                  <a:cubicBezTo>
                    <a:pt x="2946" y="17031"/>
                    <a:pt x="2933" y="19215"/>
                    <a:pt x="2921" y="20854"/>
                  </a:cubicBezTo>
                  <a:cubicBezTo>
                    <a:pt x="2921" y="22492"/>
                    <a:pt x="2908" y="24664"/>
                    <a:pt x="2895" y="26302"/>
                  </a:cubicBezTo>
                  <a:cubicBezTo>
                    <a:pt x="2895" y="27915"/>
                    <a:pt x="2882" y="30061"/>
                    <a:pt x="2882" y="31661"/>
                  </a:cubicBezTo>
                  <a:cubicBezTo>
                    <a:pt x="2870" y="33211"/>
                    <a:pt x="2857" y="35281"/>
                    <a:pt x="2857" y="36830"/>
                  </a:cubicBezTo>
                  <a:cubicBezTo>
                    <a:pt x="2844" y="38291"/>
                    <a:pt x="2832" y="40234"/>
                    <a:pt x="2832" y="41694"/>
                  </a:cubicBezTo>
                  <a:cubicBezTo>
                    <a:pt x="1917" y="42088"/>
                    <a:pt x="965" y="42406"/>
                    <a:pt x="0" y="4262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4" name="Freeform 11656">
              <a:extLst>
                <a:ext uri="{FF2B5EF4-FFF2-40B4-BE49-F238E27FC236}">
                  <a16:creationId xmlns:a16="http://schemas.microsoft.com/office/drawing/2014/main" id="{0DC002BB-796A-7F6E-06AD-F2A555A1CD4E}"/>
                </a:ext>
              </a:extLst>
            </p:cNvPr>
            <p:cNvSpPr/>
            <p:nvPr/>
          </p:nvSpPr>
          <p:spPr>
            <a:xfrm>
              <a:off x="5567055" y="211606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53" h="41694">
                  <a:moveTo>
                    <a:pt x="0" y="41694"/>
                  </a:moveTo>
                  <a:cubicBezTo>
                    <a:pt x="63" y="27801"/>
                    <a:pt x="126" y="13907"/>
                    <a:pt x="203" y="13"/>
                  </a:cubicBezTo>
                  <a:cubicBezTo>
                    <a:pt x="215" y="13"/>
                    <a:pt x="241" y="13"/>
                    <a:pt x="253" y="0"/>
                  </a:cubicBezTo>
                  <a:cubicBezTo>
                    <a:pt x="253" y="737"/>
                    <a:pt x="241" y="1715"/>
                    <a:pt x="241" y="2452"/>
                  </a:cubicBezTo>
                  <a:cubicBezTo>
                    <a:pt x="241" y="3226"/>
                    <a:pt x="241" y="4255"/>
                    <a:pt x="228" y="5042"/>
                  </a:cubicBezTo>
                  <a:cubicBezTo>
                    <a:pt x="228" y="5842"/>
                    <a:pt x="215" y="6909"/>
                    <a:pt x="215" y="7722"/>
                  </a:cubicBezTo>
                  <a:cubicBezTo>
                    <a:pt x="203" y="8535"/>
                    <a:pt x="203" y="9640"/>
                    <a:pt x="203" y="10452"/>
                  </a:cubicBezTo>
                  <a:cubicBezTo>
                    <a:pt x="203" y="11265"/>
                    <a:pt x="190" y="12370"/>
                    <a:pt x="190" y="13196"/>
                  </a:cubicBezTo>
                  <a:cubicBezTo>
                    <a:pt x="177" y="13996"/>
                    <a:pt x="177" y="15063"/>
                    <a:pt x="177" y="15875"/>
                  </a:cubicBezTo>
                  <a:cubicBezTo>
                    <a:pt x="177" y="16650"/>
                    <a:pt x="177" y="17692"/>
                    <a:pt x="165" y="18466"/>
                  </a:cubicBezTo>
                  <a:cubicBezTo>
                    <a:pt x="165" y="19203"/>
                    <a:pt x="152" y="20168"/>
                    <a:pt x="152" y="20905"/>
                  </a:cubicBezTo>
                  <a:cubicBezTo>
                    <a:pt x="152" y="21628"/>
                    <a:pt x="152" y="22606"/>
                    <a:pt x="139" y="23330"/>
                  </a:cubicBezTo>
                  <a:cubicBezTo>
                    <a:pt x="139" y="24105"/>
                    <a:pt x="126" y="25134"/>
                    <a:pt x="126" y="25908"/>
                  </a:cubicBezTo>
                  <a:cubicBezTo>
                    <a:pt x="126" y="26709"/>
                    <a:pt x="126" y="27775"/>
                    <a:pt x="126" y="28575"/>
                  </a:cubicBezTo>
                  <a:cubicBezTo>
                    <a:pt x="114" y="29401"/>
                    <a:pt x="101" y="30480"/>
                    <a:pt x="101" y="31306"/>
                  </a:cubicBezTo>
                  <a:cubicBezTo>
                    <a:pt x="101" y="32106"/>
                    <a:pt x="101" y="33198"/>
                    <a:pt x="88" y="34011"/>
                  </a:cubicBezTo>
                  <a:cubicBezTo>
                    <a:pt x="88" y="34824"/>
                    <a:pt x="76" y="35878"/>
                    <a:pt x="76" y="36691"/>
                  </a:cubicBezTo>
                  <a:cubicBezTo>
                    <a:pt x="63" y="37465"/>
                    <a:pt x="63" y="38494"/>
                    <a:pt x="63" y="39256"/>
                  </a:cubicBezTo>
                  <a:cubicBezTo>
                    <a:pt x="63" y="39993"/>
                    <a:pt x="50" y="40958"/>
                    <a:pt x="50" y="41682"/>
                  </a:cubicBezTo>
                  <a:cubicBezTo>
                    <a:pt x="38" y="41682"/>
                    <a:pt x="12" y="41694"/>
                    <a:pt x="0" y="41694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5" name="Freeform 11657">
              <a:extLst>
                <a:ext uri="{FF2B5EF4-FFF2-40B4-BE49-F238E27FC236}">
                  <a16:creationId xmlns:a16="http://schemas.microsoft.com/office/drawing/2014/main" id="{8D149F06-C73C-AA0C-FF10-F14A40366BDF}"/>
                </a:ext>
              </a:extLst>
            </p:cNvPr>
            <p:cNvSpPr/>
            <p:nvPr/>
          </p:nvSpPr>
          <p:spPr>
            <a:xfrm>
              <a:off x="5567017" y="211607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1693">
                  <a:moveTo>
                    <a:pt x="38" y="41681"/>
                  </a:moveTo>
                  <a:cubicBezTo>
                    <a:pt x="26" y="41693"/>
                    <a:pt x="13" y="41693"/>
                    <a:pt x="0" y="41693"/>
                  </a:cubicBezTo>
                  <a:cubicBezTo>
                    <a:pt x="63" y="27800"/>
                    <a:pt x="139" y="13907"/>
                    <a:pt x="203" y="13"/>
                  </a:cubicBezTo>
                  <a:cubicBezTo>
                    <a:pt x="215" y="13"/>
                    <a:pt x="215" y="0"/>
                    <a:pt x="241" y="0"/>
                  </a:cubicBezTo>
                  <a:cubicBezTo>
                    <a:pt x="164" y="13894"/>
                    <a:pt x="101" y="27788"/>
                    <a:pt x="38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6" name="Freeform 11658">
              <a:extLst>
                <a:ext uri="{FF2B5EF4-FFF2-40B4-BE49-F238E27FC236}">
                  <a16:creationId xmlns:a16="http://schemas.microsoft.com/office/drawing/2014/main" id="{C8F4453F-68E6-48F6-316F-7F8008192AD9}"/>
                </a:ext>
              </a:extLst>
            </p:cNvPr>
            <p:cNvSpPr/>
            <p:nvPr/>
          </p:nvSpPr>
          <p:spPr>
            <a:xfrm>
              <a:off x="5560340" y="20892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80" h="41706">
                  <a:moveTo>
                    <a:pt x="152" y="10058"/>
                  </a:moveTo>
                  <a:cubicBezTo>
                    <a:pt x="164" y="6718"/>
                    <a:pt x="190" y="3378"/>
                    <a:pt x="202" y="25"/>
                  </a:cubicBezTo>
                  <a:lnTo>
                    <a:pt x="380" y="0"/>
                  </a:lnTo>
                  <a:cubicBezTo>
                    <a:pt x="367" y="1448"/>
                    <a:pt x="355" y="3404"/>
                    <a:pt x="355" y="4864"/>
                  </a:cubicBezTo>
                  <a:cubicBezTo>
                    <a:pt x="355" y="6414"/>
                    <a:pt x="329" y="8471"/>
                    <a:pt x="329" y="10020"/>
                  </a:cubicBezTo>
                  <a:cubicBezTo>
                    <a:pt x="329" y="11620"/>
                    <a:pt x="317" y="13779"/>
                    <a:pt x="304" y="15379"/>
                  </a:cubicBezTo>
                  <a:cubicBezTo>
                    <a:pt x="304" y="17017"/>
                    <a:pt x="291" y="19202"/>
                    <a:pt x="278" y="20840"/>
                  </a:cubicBezTo>
                  <a:cubicBezTo>
                    <a:pt x="278" y="22465"/>
                    <a:pt x="266" y="24650"/>
                    <a:pt x="253" y="26288"/>
                  </a:cubicBezTo>
                  <a:cubicBezTo>
                    <a:pt x="253" y="27888"/>
                    <a:pt x="240" y="30035"/>
                    <a:pt x="228" y="31635"/>
                  </a:cubicBezTo>
                  <a:cubicBezTo>
                    <a:pt x="215" y="33197"/>
                    <a:pt x="215" y="35254"/>
                    <a:pt x="202" y="36804"/>
                  </a:cubicBezTo>
                  <a:cubicBezTo>
                    <a:pt x="190" y="38264"/>
                    <a:pt x="190" y="40207"/>
                    <a:pt x="177" y="41668"/>
                  </a:cubicBezTo>
                  <a:lnTo>
                    <a:pt x="0" y="41706"/>
                  </a:lnTo>
                  <a:cubicBezTo>
                    <a:pt x="51" y="31152"/>
                    <a:pt x="102" y="20611"/>
                    <a:pt x="152" y="10058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7" name="Freeform 11659">
              <a:extLst>
                <a:ext uri="{FF2B5EF4-FFF2-40B4-BE49-F238E27FC236}">
                  <a16:creationId xmlns:a16="http://schemas.microsoft.com/office/drawing/2014/main" id="{0A8A024D-6E86-6401-ED5C-C16D62D4DB97}"/>
                </a:ext>
              </a:extLst>
            </p:cNvPr>
            <p:cNvSpPr/>
            <p:nvPr/>
          </p:nvSpPr>
          <p:spPr>
            <a:xfrm>
              <a:off x="5559142" y="209124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974" h="42493">
                  <a:moveTo>
                    <a:pt x="3771" y="41681"/>
                  </a:moveTo>
                  <a:cubicBezTo>
                    <a:pt x="2476" y="41757"/>
                    <a:pt x="1193" y="42023"/>
                    <a:pt x="0" y="42493"/>
                  </a:cubicBezTo>
                  <a:lnTo>
                    <a:pt x="190" y="800"/>
                  </a:lnTo>
                  <a:cubicBezTo>
                    <a:pt x="1409" y="356"/>
                    <a:pt x="2679" y="76"/>
                    <a:pt x="3974" y="0"/>
                  </a:cubicBezTo>
                  <a:cubicBezTo>
                    <a:pt x="3974" y="889"/>
                    <a:pt x="3961" y="2070"/>
                    <a:pt x="3948" y="2959"/>
                  </a:cubicBezTo>
                  <a:cubicBezTo>
                    <a:pt x="3948" y="3899"/>
                    <a:pt x="3948" y="5156"/>
                    <a:pt x="3948" y="6096"/>
                  </a:cubicBezTo>
                  <a:cubicBezTo>
                    <a:pt x="3948" y="7074"/>
                    <a:pt x="3936" y="8369"/>
                    <a:pt x="3923" y="9347"/>
                  </a:cubicBezTo>
                  <a:cubicBezTo>
                    <a:pt x="3923" y="10338"/>
                    <a:pt x="3923" y="11671"/>
                    <a:pt x="3910" y="12662"/>
                  </a:cubicBezTo>
                  <a:cubicBezTo>
                    <a:pt x="3910" y="13653"/>
                    <a:pt x="3897" y="14973"/>
                    <a:pt x="3897" y="15964"/>
                  </a:cubicBezTo>
                  <a:cubicBezTo>
                    <a:pt x="3897" y="16955"/>
                    <a:pt x="3885" y="18250"/>
                    <a:pt x="3885" y="19228"/>
                  </a:cubicBezTo>
                  <a:cubicBezTo>
                    <a:pt x="3872" y="20168"/>
                    <a:pt x="3872" y="21412"/>
                    <a:pt x="3872" y="22352"/>
                  </a:cubicBezTo>
                  <a:cubicBezTo>
                    <a:pt x="3859" y="23241"/>
                    <a:pt x="3859" y="24435"/>
                    <a:pt x="3847" y="25311"/>
                  </a:cubicBezTo>
                  <a:cubicBezTo>
                    <a:pt x="3847" y="25895"/>
                    <a:pt x="3834" y="26657"/>
                    <a:pt x="3834" y="27229"/>
                  </a:cubicBezTo>
                  <a:cubicBezTo>
                    <a:pt x="3834" y="27838"/>
                    <a:pt x="3834" y="28639"/>
                    <a:pt x="3834" y="29248"/>
                  </a:cubicBezTo>
                  <a:cubicBezTo>
                    <a:pt x="3834" y="29883"/>
                    <a:pt x="3821" y="30734"/>
                    <a:pt x="3821" y="31356"/>
                  </a:cubicBezTo>
                  <a:cubicBezTo>
                    <a:pt x="3809" y="32004"/>
                    <a:pt x="3809" y="32855"/>
                    <a:pt x="3809" y="33503"/>
                  </a:cubicBezTo>
                  <a:cubicBezTo>
                    <a:pt x="3809" y="34138"/>
                    <a:pt x="3809" y="35001"/>
                    <a:pt x="3796" y="35636"/>
                  </a:cubicBezTo>
                  <a:cubicBezTo>
                    <a:pt x="3796" y="36271"/>
                    <a:pt x="3783" y="37109"/>
                    <a:pt x="3783" y="37744"/>
                  </a:cubicBezTo>
                  <a:cubicBezTo>
                    <a:pt x="3783" y="38354"/>
                    <a:pt x="3783" y="39154"/>
                    <a:pt x="3783" y="39764"/>
                  </a:cubicBezTo>
                  <a:cubicBezTo>
                    <a:pt x="3783" y="40335"/>
                    <a:pt x="3771" y="41110"/>
                    <a:pt x="3771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8" name="Freeform 11660">
              <a:extLst>
                <a:ext uri="{FF2B5EF4-FFF2-40B4-BE49-F238E27FC236}">
                  <a16:creationId xmlns:a16="http://schemas.microsoft.com/office/drawing/2014/main" id="{102404AF-646C-D383-8EB8-7B619E241BEE}"/>
                </a:ext>
              </a:extLst>
            </p:cNvPr>
            <p:cNvSpPr/>
            <p:nvPr/>
          </p:nvSpPr>
          <p:spPr>
            <a:xfrm>
              <a:off x="5559880" y="2095418"/>
              <a:ext cx="45719" cy="47249"/>
            </a:xfrm>
            <a:custGeom>
              <a:avLst/>
              <a:gdLst/>
              <a:ahLst/>
              <a:cxnLst/>
              <a:rect l="0" t="0" r="0" b="0"/>
              <a:pathLst>
                <a:path w="1689" h="47573">
                  <a:moveTo>
                    <a:pt x="1689" y="5892"/>
                  </a:moveTo>
                  <a:lnTo>
                    <a:pt x="1486" y="47573"/>
                  </a:lnTo>
                  <a:lnTo>
                    <a:pt x="0" y="41680"/>
                  </a:lnTo>
                  <a:lnTo>
                    <a:pt x="204" y="0"/>
                  </a:lnTo>
                  <a:close/>
                  <a:moveTo>
                    <a:pt x="1689" y="5892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9" name="Freeform 11661">
              <a:extLst>
                <a:ext uri="{FF2B5EF4-FFF2-40B4-BE49-F238E27FC236}">
                  <a16:creationId xmlns:a16="http://schemas.microsoft.com/office/drawing/2014/main" id="{8748BAB7-2819-F1D8-4A92-895140AE5725}"/>
                </a:ext>
              </a:extLst>
            </p:cNvPr>
            <p:cNvSpPr/>
            <p:nvPr/>
          </p:nvSpPr>
          <p:spPr>
            <a:xfrm>
              <a:off x="5556750" y="208929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796" h="42975">
                  <a:moveTo>
                    <a:pt x="2590" y="2755"/>
                  </a:moveTo>
                  <a:cubicBezTo>
                    <a:pt x="2970" y="2603"/>
                    <a:pt x="3377" y="2489"/>
                    <a:pt x="3783" y="2375"/>
                  </a:cubicBezTo>
                  <a:lnTo>
                    <a:pt x="3783" y="1485"/>
                  </a:lnTo>
                  <a:lnTo>
                    <a:pt x="3783" y="1193"/>
                  </a:lnTo>
                  <a:cubicBezTo>
                    <a:pt x="3783" y="1016"/>
                    <a:pt x="3796" y="774"/>
                    <a:pt x="3796" y="596"/>
                  </a:cubicBezTo>
                  <a:lnTo>
                    <a:pt x="3796" y="304"/>
                  </a:lnTo>
                  <a:lnTo>
                    <a:pt x="3796" y="0"/>
                  </a:lnTo>
                  <a:cubicBezTo>
                    <a:pt x="2552" y="279"/>
                    <a:pt x="1333" y="724"/>
                    <a:pt x="216" y="1295"/>
                  </a:cubicBezTo>
                  <a:cubicBezTo>
                    <a:pt x="139" y="15188"/>
                    <a:pt x="76" y="29082"/>
                    <a:pt x="0" y="42975"/>
                  </a:cubicBezTo>
                  <a:cubicBezTo>
                    <a:pt x="774" y="42582"/>
                    <a:pt x="1575" y="42264"/>
                    <a:pt x="2400" y="41997"/>
                  </a:cubicBezTo>
                  <a:cubicBezTo>
                    <a:pt x="2464" y="28916"/>
                    <a:pt x="2527" y="15835"/>
                    <a:pt x="2590" y="2755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0" name="Freeform 11662">
              <a:extLst>
                <a:ext uri="{FF2B5EF4-FFF2-40B4-BE49-F238E27FC236}">
                  <a16:creationId xmlns:a16="http://schemas.microsoft.com/office/drawing/2014/main" id="{8BF11C83-0675-8333-8238-4FEA608ACEC8}"/>
                </a:ext>
              </a:extLst>
            </p:cNvPr>
            <p:cNvSpPr/>
            <p:nvPr/>
          </p:nvSpPr>
          <p:spPr>
            <a:xfrm>
              <a:off x="5555881" y="209057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78" h="42164">
                  <a:moveTo>
                    <a:pt x="101" y="22098"/>
                  </a:moveTo>
                  <a:cubicBezTo>
                    <a:pt x="139" y="14885"/>
                    <a:pt x="164" y="7697"/>
                    <a:pt x="202" y="483"/>
                  </a:cubicBezTo>
                  <a:cubicBezTo>
                    <a:pt x="494" y="318"/>
                    <a:pt x="774" y="153"/>
                    <a:pt x="1078" y="0"/>
                  </a:cubicBezTo>
                  <a:cubicBezTo>
                    <a:pt x="1002" y="13894"/>
                    <a:pt x="939" y="27787"/>
                    <a:pt x="875" y="41681"/>
                  </a:cubicBezTo>
                  <a:cubicBezTo>
                    <a:pt x="583" y="41833"/>
                    <a:pt x="278" y="41998"/>
                    <a:pt x="0" y="42164"/>
                  </a:cubicBezTo>
                  <a:cubicBezTo>
                    <a:pt x="38" y="35471"/>
                    <a:pt x="63" y="28790"/>
                    <a:pt x="101" y="22098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51" name="Picture 11663">
              <a:extLst>
                <a:ext uri="{FF2B5EF4-FFF2-40B4-BE49-F238E27FC236}">
                  <a16:creationId xmlns:a16="http://schemas.microsoft.com/office/drawing/2014/main" id="{C947D3E4-A74E-211B-66C3-1FF8D9160E8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46430" y="2079351"/>
              <a:ext cx="45719" cy="66624"/>
            </a:xfrm>
            <a:prstGeom prst="rect">
              <a:avLst/>
            </a:prstGeom>
            <a:noFill/>
          </p:spPr>
        </p:pic>
        <p:sp>
          <p:nvSpPr>
            <p:cNvPr id="752" name="Freeform 11664">
              <a:extLst>
                <a:ext uri="{FF2B5EF4-FFF2-40B4-BE49-F238E27FC236}">
                  <a16:creationId xmlns:a16="http://schemas.microsoft.com/office/drawing/2014/main" id="{7D7E9306-B178-F3E2-07EC-89A876BB9BE1}"/>
                </a:ext>
              </a:extLst>
            </p:cNvPr>
            <p:cNvSpPr/>
            <p:nvPr/>
          </p:nvSpPr>
          <p:spPr>
            <a:xfrm>
              <a:off x="5555637" y="209204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695" h="43700">
                  <a:moveTo>
                    <a:pt x="3492" y="41681"/>
                  </a:moveTo>
                  <a:cubicBezTo>
                    <a:pt x="2235" y="42163"/>
                    <a:pt x="1041" y="42836"/>
                    <a:pt x="0" y="43700"/>
                  </a:cubicBezTo>
                  <a:cubicBezTo>
                    <a:pt x="63" y="29807"/>
                    <a:pt x="127" y="15913"/>
                    <a:pt x="203" y="2019"/>
                  </a:cubicBezTo>
                  <a:cubicBezTo>
                    <a:pt x="1245" y="1156"/>
                    <a:pt x="2426" y="483"/>
                    <a:pt x="3695" y="0"/>
                  </a:cubicBezTo>
                  <a:cubicBezTo>
                    <a:pt x="3631" y="13894"/>
                    <a:pt x="3555" y="27788"/>
                    <a:pt x="3492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3" name="Freeform 11665">
              <a:extLst>
                <a:ext uri="{FF2B5EF4-FFF2-40B4-BE49-F238E27FC236}">
                  <a16:creationId xmlns:a16="http://schemas.microsoft.com/office/drawing/2014/main" id="{5B5F7392-9BC7-2F94-5C78-F835A4D8E461}"/>
                </a:ext>
              </a:extLst>
            </p:cNvPr>
            <p:cNvSpPr/>
            <p:nvPr/>
          </p:nvSpPr>
          <p:spPr>
            <a:xfrm>
              <a:off x="5552063" y="209106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25" h="44982">
                  <a:moveTo>
                    <a:pt x="3822" y="41681"/>
                  </a:moveTo>
                  <a:cubicBezTo>
                    <a:pt x="2375" y="42544"/>
                    <a:pt x="1067" y="43649"/>
                    <a:pt x="0" y="44982"/>
                  </a:cubicBezTo>
                  <a:lnTo>
                    <a:pt x="203" y="3315"/>
                  </a:lnTo>
                  <a:cubicBezTo>
                    <a:pt x="1282" y="1969"/>
                    <a:pt x="2578" y="864"/>
                    <a:pt x="4025" y="0"/>
                  </a:cubicBezTo>
                  <a:cubicBezTo>
                    <a:pt x="4025" y="699"/>
                    <a:pt x="4012" y="1626"/>
                    <a:pt x="4012" y="2324"/>
                  </a:cubicBezTo>
                  <a:cubicBezTo>
                    <a:pt x="4012" y="2693"/>
                    <a:pt x="3999" y="3175"/>
                    <a:pt x="3999" y="3543"/>
                  </a:cubicBezTo>
                  <a:cubicBezTo>
                    <a:pt x="3999" y="4293"/>
                    <a:pt x="3999" y="5296"/>
                    <a:pt x="3999" y="6045"/>
                  </a:cubicBezTo>
                  <a:cubicBezTo>
                    <a:pt x="3999" y="6426"/>
                    <a:pt x="3999" y="6947"/>
                    <a:pt x="3987" y="7328"/>
                  </a:cubicBezTo>
                  <a:cubicBezTo>
                    <a:pt x="3987" y="8103"/>
                    <a:pt x="3974" y="9157"/>
                    <a:pt x="3974" y="9931"/>
                  </a:cubicBezTo>
                  <a:cubicBezTo>
                    <a:pt x="3974" y="10312"/>
                    <a:pt x="3974" y="10846"/>
                    <a:pt x="3974" y="11227"/>
                  </a:cubicBezTo>
                  <a:cubicBezTo>
                    <a:pt x="3974" y="12014"/>
                    <a:pt x="3961" y="13056"/>
                    <a:pt x="3961" y="13843"/>
                  </a:cubicBezTo>
                  <a:cubicBezTo>
                    <a:pt x="3948" y="14224"/>
                    <a:pt x="3948" y="14745"/>
                    <a:pt x="3948" y="15139"/>
                  </a:cubicBezTo>
                  <a:cubicBezTo>
                    <a:pt x="3948" y="15888"/>
                    <a:pt x="3948" y="16891"/>
                    <a:pt x="3936" y="17653"/>
                  </a:cubicBezTo>
                  <a:lnTo>
                    <a:pt x="3936" y="18872"/>
                  </a:lnTo>
                  <a:cubicBezTo>
                    <a:pt x="3936" y="19253"/>
                    <a:pt x="3923" y="19787"/>
                    <a:pt x="3923" y="20168"/>
                  </a:cubicBezTo>
                  <a:lnTo>
                    <a:pt x="3923" y="20269"/>
                  </a:lnTo>
                  <a:lnTo>
                    <a:pt x="3923" y="20460"/>
                  </a:lnTo>
                  <a:lnTo>
                    <a:pt x="3923" y="20561"/>
                  </a:lnTo>
                  <a:lnTo>
                    <a:pt x="3923" y="20752"/>
                  </a:lnTo>
                  <a:lnTo>
                    <a:pt x="3923" y="20854"/>
                  </a:lnTo>
                  <a:lnTo>
                    <a:pt x="3923" y="21044"/>
                  </a:lnTo>
                  <a:cubicBezTo>
                    <a:pt x="3923" y="21069"/>
                    <a:pt x="3923" y="21107"/>
                    <a:pt x="3923" y="21133"/>
                  </a:cubicBezTo>
                  <a:lnTo>
                    <a:pt x="3923" y="21336"/>
                  </a:lnTo>
                  <a:lnTo>
                    <a:pt x="3923" y="21425"/>
                  </a:lnTo>
                  <a:lnTo>
                    <a:pt x="3923" y="21615"/>
                  </a:lnTo>
                  <a:lnTo>
                    <a:pt x="3923" y="22771"/>
                  </a:lnTo>
                  <a:cubicBezTo>
                    <a:pt x="3910" y="23495"/>
                    <a:pt x="3910" y="24460"/>
                    <a:pt x="3898" y="25184"/>
                  </a:cubicBezTo>
                  <a:cubicBezTo>
                    <a:pt x="3898" y="25565"/>
                    <a:pt x="3898" y="26060"/>
                    <a:pt x="3885" y="26454"/>
                  </a:cubicBezTo>
                  <a:cubicBezTo>
                    <a:pt x="3885" y="27216"/>
                    <a:pt x="3885" y="28245"/>
                    <a:pt x="3885" y="29020"/>
                  </a:cubicBezTo>
                  <a:cubicBezTo>
                    <a:pt x="3885" y="29413"/>
                    <a:pt x="3872" y="29934"/>
                    <a:pt x="3872" y="30328"/>
                  </a:cubicBezTo>
                  <a:cubicBezTo>
                    <a:pt x="3872" y="31128"/>
                    <a:pt x="3860" y="32182"/>
                    <a:pt x="3860" y="32969"/>
                  </a:cubicBezTo>
                  <a:cubicBezTo>
                    <a:pt x="3860" y="33363"/>
                    <a:pt x="3860" y="33884"/>
                    <a:pt x="3860" y="34277"/>
                  </a:cubicBezTo>
                  <a:cubicBezTo>
                    <a:pt x="3860" y="35052"/>
                    <a:pt x="3847" y="36081"/>
                    <a:pt x="3847" y="36856"/>
                  </a:cubicBezTo>
                  <a:cubicBezTo>
                    <a:pt x="3834" y="37237"/>
                    <a:pt x="3834" y="37732"/>
                    <a:pt x="3834" y="38113"/>
                  </a:cubicBezTo>
                  <a:cubicBezTo>
                    <a:pt x="3834" y="38837"/>
                    <a:pt x="3834" y="39802"/>
                    <a:pt x="3822" y="40538"/>
                  </a:cubicBezTo>
                  <a:lnTo>
                    <a:pt x="3822" y="41681"/>
                  </a:ln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4" name="Freeform 11666">
              <a:extLst>
                <a:ext uri="{FF2B5EF4-FFF2-40B4-BE49-F238E27FC236}">
                  <a16:creationId xmlns:a16="http://schemas.microsoft.com/office/drawing/2014/main" id="{6BF8DF1B-52BD-35E6-1CBC-E552FBB78105}"/>
                </a:ext>
              </a:extLst>
            </p:cNvPr>
            <p:cNvSpPr/>
            <p:nvPr/>
          </p:nvSpPr>
          <p:spPr>
            <a:xfrm>
              <a:off x="5559834" y="209309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51" h="43611">
                  <a:moveTo>
                    <a:pt x="0" y="43611"/>
                  </a:moveTo>
                  <a:lnTo>
                    <a:pt x="203" y="1930"/>
                  </a:lnTo>
                  <a:cubicBezTo>
                    <a:pt x="203" y="1079"/>
                    <a:pt x="812" y="317"/>
                    <a:pt x="1701" y="127"/>
                  </a:cubicBezTo>
                  <a:cubicBezTo>
                    <a:pt x="2247" y="0"/>
                    <a:pt x="2781" y="89"/>
                    <a:pt x="3200" y="343"/>
                  </a:cubicBezTo>
                  <a:cubicBezTo>
                    <a:pt x="3632" y="597"/>
                    <a:pt x="3937" y="990"/>
                    <a:pt x="4051" y="1486"/>
                  </a:cubicBezTo>
                  <a:lnTo>
                    <a:pt x="3848" y="43167"/>
                  </a:lnTo>
                  <a:cubicBezTo>
                    <a:pt x="3746" y="42672"/>
                    <a:pt x="3429" y="42265"/>
                    <a:pt x="2997" y="42024"/>
                  </a:cubicBezTo>
                  <a:cubicBezTo>
                    <a:pt x="2578" y="41770"/>
                    <a:pt x="2044" y="41681"/>
                    <a:pt x="1498" y="41795"/>
                  </a:cubicBezTo>
                  <a:cubicBezTo>
                    <a:pt x="609" y="41986"/>
                    <a:pt x="0" y="42761"/>
                    <a:pt x="0" y="4361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5" name="Freeform 11667">
              <a:extLst>
                <a:ext uri="{FF2B5EF4-FFF2-40B4-BE49-F238E27FC236}">
                  <a16:creationId xmlns:a16="http://schemas.microsoft.com/office/drawing/2014/main" id="{B68BD107-6FBA-E6DB-0990-CFE5FE8FEEC3}"/>
                </a:ext>
              </a:extLst>
            </p:cNvPr>
            <p:cNvSpPr/>
            <p:nvPr/>
          </p:nvSpPr>
          <p:spPr>
            <a:xfrm>
              <a:off x="5559834" y="209502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2087">
                  <a:moveTo>
                    <a:pt x="0" y="41681"/>
                  </a:moveTo>
                  <a:lnTo>
                    <a:pt x="203" y="0"/>
                  </a:lnTo>
                  <a:cubicBezTo>
                    <a:pt x="203" y="140"/>
                    <a:pt x="215" y="267"/>
                    <a:pt x="241" y="406"/>
                  </a:cubicBezTo>
                  <a:lnTo>
                    <a:pt x="38" y="42087"/>
                  </a:lnTo>
                  <a:cubicBezTo>
                    <a:pt x="12" y="41947"/>
                    <a:pt x="0" y="41820"/>
                    <a:pt x="0" y="41681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6" name="Freeform 11668">
              <a:extLst>
                <a:ext uri="{FF2B5EF4-FFF2-40B4-BE49-F238E27FC236}">
                  <a16:creationId xmlns:a16="http://schemas.microsoft.com/office/drawing/2014/main" id="{7CCE09C1-3A9C-F9E6-03FA-58D1EBA982C1}"/>
                </a:ext>
              </a:extLst>
            </p:cNvPr>
            <p:cNvSpPr/>
            <p:nvPr/>
          </p:nvSpPr>
          <p:spPr>
            <a:xfrm>
              <a:off x="5561364" y="210047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13" h="42519">
                  <a:moveTo>
                    <a:pt x="4013" y="0"/>
                  </a:moveTo>
                  <a:lnTo>
                    <a:pt x="3810" y="41681"/>
                  </a:lnTo>
                  <a:lnTo>
                    <a:pt x="0" y="42519"/>
                  </a:lnTo>
                  <a:lnTo>
                    <a:pt x="216" y="838"/>
                  </a:lnTo>
                  <a:close/>
                  <a:moveTo>
                    <a:pt x="4013" y="0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7" name="Freeform 11669">
              <a:extLst>
                <a:ext uri="{FF2B5EF4-FFF2-40B4-BE49-F238E27FC236}">
                  <a16:creationId xmlns:a16="http://schemas.microsoft.com/office/drawing/2014/main" id="{324ECC84-C2C9-04F7-4DAB-C5B618A5FB96}"/>
                </a:ext>
              </a:extLst>
            </p:cNvPr>
            <p:cNvSpPr/>
            <p:nvPr/>
          </p:nvSpPr>
          <p:spPr>
            <a:xfrm>
              <a:off x="5551520" y="2094063"/>
              <a:ext cx="45719" cy="49873"/>
            </a:xfrm>
            <a:custGeom>
              <a:avLst/>
              <a:gdLst/>
              <a:ahLst/>
              <a:cxnLst/>
              <a:rect l="0" t="0" r="0" b="0"/>
              <a:pathLst>
                <a:path w="4317" h="50215">
                  <a:moveTo>
                    <a:pt x="1828" y="44234"/>
                  </a:moveTo>
                  <a:cubicBezTo>
                    <a:pt x="597" y="46100"/>
                    <a:pt x="12" y="48171"/>
                    <a:pt x="0" y="50215"/>
                  </a:cubicBezTo>
                  <a:lnTo>
                    <a:pt x="203" y="8522"/>
                  </a:lnTo>
                  <a:cubicBezTo>
                    <a:pt x="203" y="6490"/>
                    <a:pt x="800" y="4433"/>
                    <a:pt x="2031" y="2553"/>
                  </a:cubicBezTo>
                  <a:cubicBezTo>
                    <a:pt x="2666" y="1588"/>
                    <a:pt x="3440" y="724"/>
                    <a:pt x="4317" y="0"/>
                  </a:cubicBezTo>
                  <a:cubicBezTo>
                    <a:pt x="4304" y="1474"/>
                    <a:pt x="4304" y="3417"/>
                    <a:pt x="4304" y="4877"/>
                  </a:cubicBezTo>
                  <a:cubicBezTo>
                    <a:pt x="4291" y="6427"/>
                    <a:pt x="4279" y="8497"/>
                    <a:pt x="4279" y="10033"/>
                  </a:cubicBezTo>
                  <a:cubicBezTo>
                    <a:pt x="4266" y="11646"/>
                    <a:pt x="4253" y="13780"/>
                    <a:pt x="4253" y="15393"/>
                  </a:cubicBezTo>
                  <a:cubicBezTo>
                    <a:pt x="4240" y="17031"/>
                    <a:pt x="4215" y="19203"/>
                    <a:pt x="4215" y="20841"/>
                  </a:cubicBezTo>
                  <a:cubicBezTo>
                    <a:pt x="4202" y="22479"/>
                    <a:pt x="4190" y="24664"/>
                    <a:pt x="4190" y="26302"/>
                  </a:cubicBezTo>
                  <a:cubicBezTo>
                    <a:pt x="4190" y="27915"/>
                    <a:pt x="4177" y="30049"/>
                    <a:pt x="4164" y="31661"/>
                  </a:cubicBezTo>
                  <a:cubicBezTo>
                    <a:pt x="4164" y="33211"/>
                    <a:pt x="4152" y="35268"/>
                    <a:pt x="4139" y="36818"/>
                  </a:cubicBezTo>
                  <a:cubicBezTo>
                    <a:pt x="4139" y="38278"/>
                    <a:pt x="4126" y="40234"/>
                    <a:pt x="4114" y="41694"/>
                  </a:cubicBezTo>
                  <a:cubicBezTo>
                    <a:pt x="3250" y="42406"/>
                    <a:pt x="2475" y="43269"/>
                    <a:pt x="1828" y="44234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8" name="Freeform 11670">
              <a:extLst>
                <a:ext uri="{FF2B5EF4-FFF2-40B4-BE49-F238E27FC236}">
                  <a16:creationId xmlns:a16="http://schemas.microsoft.com/office/drawing/2014/main" id="{B5F211A6-A828-A36D-E1F3-2C67FF7182ED}"/>
                </a:ext>
              </a:extLst>
            </p:cNvPr>
            <p:cNvSpPr/>
            <p:nvPr/>
          </p:nvSpPr>
          <p:spPr>
            <a:xfrm>
              <a:off x="5555091" y="210131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76" h="43053">
                  <a:moveTo>
                    <a:pt x="6476" y="0"/>
                  </a:moveTo>
                  <a:lnTo>
                    <a:pt x="6273" y="41681"/>
                  </a:lnTo>
                  <a:lnTo>
                    <a:pt x="0" y="43053"/>
                  </a:lnTo>
                  <a:lnTo>
                    <a:pt x="203" y="1371"/>
                  </a:lnTo>
                  <a:close/>
                  <a:moveTo>
                    <a:pt x="6476" y="0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9" name="Freeform 11671">
              <a:extLst>
                <a:ext uri="{FF2B5EF4-FFF2-40B4-BE49-F238E27FC236}">
                  <a16:creationId xmlns:a16="http://schemas.microsoft.com/office/drawing/2014/main" id="{C3A0A518-1E86-40C7-800F-BCC9C7E0B1BD}"/>
                </a:ext>
              </a:extLst>
            </p:cNvPr>
            <p:cNvSpPr/>
            <p:nvPr/>
          </p:nvSpPr>
          <p:spPr>
            <a:xfrm>
              <a:off x="5553587" y="210268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701" h="43484">
                  <a:moveTo>
                    <a:pt x="0" y="43484"/>
                  </a:moveTo>
                  <a:lnTo>
                    <a:pt x="203" y="1803"/>
                  </a:lnTo>
                  <a:cubicBezTo>
                    <a:pt x="203" y="965"/>
                    <a:pt x="825" y="190"/>
                    <a:pt x="1701" y="0"/>
                  </a:cubicBezTo>
                  <a:lnTo>
                    <a:pt x="1511" y="41681"/>
                  </a:lnTo>
                  <a:cubicBezTo>
                    <a:pt x="622" y="41872"/>
                    <a:pt x="0" y="42646"/>
                    <a:pt x="0" y="43484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0" name="Freeform 11672">
              <a:extLst>
                <a:ext uri="{FF2B5EF4-FFF2-40B4-BE49-F238E27FC236}">
                  <a16:creationId xmlns:a16="http://schemas.microsoft.com/office/drawing/2014/main" id="{B33903F1-F4D8-0B9B-B101-22899BA50854}"/>
                </a:ext>
              </a:extLst>
            </p:cNvPr>
            <p:cNvSpPr/>
            <p:nvPr/>
          </p:nvSpPr>
          <p:spPr>
            <a:xfrm>
              <a:off x="5562269" y="210406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13" h="42519">
                  <a:moveTo>
                    <a:pt x="4013" y="0"/>
                  </a:moveTo>
                  <a:lnTo>
                    <a:pt x="3810" y="41681"/>
                  </a:lnTo>
                  <a:lnTo>
                    <a:pt x="0" y="42519"/>
                  </a:lnTo>
                  <a:lnTo>
                    <a:pt x="203" y="838"/>
                  </a:lnTo>
                  <a:close/>
                  <a:moveTo>
                    <a:pt x="4013" y="0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1" name="Freeform 11673">
              <a:extLst>
                <a:ext uri="{FF2B5EF4-FFF2-40B4-BE49-F238E27FC236}">
                  <a16:creationId xmlns:a16="http://schemas.microsoft.com/office/drawing/2014/main" id="{E190E259-FE28-ADCB-9C02-4B070BC2BDB2}"/>
                </a:ext>
              </a:extLst>
            </p:cNvPr>
            <p:cNvSpPr/>
            <p:nvPr/>
          </p:nvSpPr>
          <p:spPr>
            <a:xfrm>
              <a:off x="5553587" y="210448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53" h="42087">
                  <a:moveTo>
                    <a:pt x="0" y="41681"/>
                  </a:moveTo>
                  <a:lnTo>
                    <a:pt x="203" y="0"/>
                  </a:lnTo>
                  <a:cubicBezTo>
                    <a:pt x="203" y="140"/>
                    <a:pt x="215" y="280"/>
                    <a:pt x="253" y="406"/>
                  </a:cubicBezTo>
                  <a:lnTo>
                    <a:pt x="38" y="42087"/>
                  </a:lnTo>
                  <a:cubicBezTo>
                    <a:pt x="12" y="41947"/>
                    <a:pt x="0" y="41820"/>
                    <a:pt x="0" y="41681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2" name="Freeform 11674">
              <a:extLst>
                <a:ext uri="{FF2B5EF4-FFF2-40B4-BE49-F238E27FC236}">
                  <a16:creationId xmlns:a16="http://schemas.microsoft.com/office/drawing/2014/main" id="{03E953ED-2E75-1E08-2791-C5AA125F2DB4}"/>
                </a:ext>
              </a:extLst>
            </p:cNvPr>
            <p:cNvSpPr/>
            <p:nvPr/>
          </p:nvSpPr>
          <p:spPr>
            <a:xfrm>
              <a:off x="5555980" y="21048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89" h="43053">
                  <a:moveTo>
                    <a:pt x="6489" y="0"/>
                  </a:moveTo>
                  <a:lnTo>
                    <a:pt x="6286" y="41681"/>
                  </a:lnTo>
                  <a:lnTo>
                    <a:pt x="0" y="43053"/>
                  </a:lnTo>
                  <a:lnTo>
                    <a:pt x="216" y="1371"/>
                  </a:lnTo>
                  <a:close/>
                  <a:moveTo>
                    <a:pt x="6489" y="0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3" name="Freeform 11675">
              <a:extLst>
                <a:ext uri="{FF2B5EF4-FFF2-40B4-BE49-F238E27FC236}">
                  <a16:creationId xmlns:a16="http://schemas.microsoft.com/office/drawing/2014/main" id="{056A5D2D-5581-ECBA-879C-2BD4F5F0BDF2}"/>
                </a:ext>
              </a:extLst>
            </p:cNvPr>
            <p:cNvSpPr/>
            <p:nvPr/>
          </p:nvSpPr>
          <p:spPr>
            <a:xfrm>
              <a:off x="5553626" y="210489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565" h="43166">
                  <a:moveTo>
                    <a:pt x="2565" y="1371"/>
                  </a:moveTo>
                  <a:lnTo>
                    <a:pt x="2362" y="43052"/>
                  </a:lnTo>
                  <a:cubicBezTo>
                    <a:pt x="1842" y="43166"/>
                    <a:pt x="1334" y="43065"/>
                    <a:pt x="902" y="42823"/>
                  </a:cubicBezTo>
                  <a:cubicBezTo>
                    <a:pt x="483" y="42569"/>
                    <a:pt x="140" y="42163"/>
                    <a:pt x="0" y="41680"/>
                  </a:cubicBezTo>
                  <a:lnTo>
                    <a:pt x="203" y="0"/>
                  </a:lnTo>
                  <a:cubicBezTo>
                    <a:pt x="356" y="495"/>
                    <a:pt x="686" y="889"/>
                    <a:pt x="1118" y="1143"/>
                  </a:cubicBezTo>
                  <a:cubicBezTo>
                    <a:pt x="1524" y="1383"/>
                    <a:pt x="2058" y="1485"/>
                    <a:pt x="2565" y="1371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4" name="Freeform 11676">
              <a:extLst>
                <a:ext uri="{FF2B5EF4-FFF2-40B4-BE49-F238E27FC236}">
                  <a16:creationId xmlns:a16="http://schemas.microsoft.com/office/drawing/2014/main" id="{913F55B3-D226-2432-F3AD-DCD89468AC73}"/>
                </a:ext>
              </a:extLst>
            </p:cNvPr>
            <p:cNvSpPr/>
            <p:nvPr/>
          </p:nvSpPr>
          <p:spPr>
            <a:xfrm>
              <a:off x="5562273" y="2104883"/>
              <a:ext cx="45719" cy="47261"/>
            </a:xfrm>
            <a:custGeom>
              <a:avLst/>
              <a:gdLst/>
              <a:ahLst/>
              <a:cxnLst/>
              <a:rect l="0" t="0" r="0" b="0"/>
              <a:pathLst>
                <a:path w="1689" h="47586">
                  <a:moveTo>
                    <a:pt x="1689" y="5905"/>
                  </a:moveTo>
                  <a:lnTo>
                    <a:pt x="1486" y="47586"/>
                  </a:lnTo>
                  <a:lnTo>
                    <a:pt x="0" y="41680"/>
                  </a:lnTo>
                  <a:lnTo>
                    <a:pt x="204" y="0"/>
                  </a:lnTo>
                  <a:close/>
                  <a:moveTo>
                    <a:pt x="1689" y="5905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5" name="Freeform 11677">
              <a:extLst>
                <a:ext uri="{FF2B5EF4-FFF2-40B4-BE49-F238E27FC236}">
                  <a16:creationId xmlns:a16="http://schemas.microsoft.com/office/drawing/2014/main" id="{3DB4D279-9AF4-2D9E-729E-1996AE1CCF6C}"/>
                </a:ext>
              </a:extLst>
            </p:cNvPr>
            <p:cNvSpPr/>
            <p:nvPr/>
          </p:nvSpPr>
          <p:spPr>
            <a:xfrm>
              <a:off x="5564391" y="211411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29" h="41693">
                  <a:moveTo>
                    <a:pt x="126" y="41681"/>
                  </a:moveTo>
                  <a:cubicBezTo>
                    <a:pt x="88" y="41693"/>
                    <a:pt x="38" y="41693"/>
                    <a:pt x="0" y="41693"/>
                  </a:cubicBezTo>
                  <a:cubicBezTo>
                    <a:pt x="12" y="38354"/>
                    <a:pt x="25" y="35001"/>
                    <a:pt x="50" y="31661"/>
                  </a:cubicBezTo>
                  <a:cubicBezTo>
                    <a:pt x="63" y="28054"/>
                    <a:pt x="88" y="24460"/>
                    <a:pt x="101" y="20854"/>
                  </a:cubicBezTo>
                  <a:cubicBezTo>
                    <a:pt x="138" y="13907"/>
                    <a:pt x="164" y="6960"/>
                    <a:pt x="202" y="13"/>
                  </a:cubicBezTo>
                  <a:cubicBezTo>
                    <a:pt x="252" y="13"/>
                    <a:pt x="291" y="0"/>
                    <a:pt x="329" y="0"/>
                  </a:cubicBezTo>
                  <a:cubicBezTo>
                    <a:pt x="329" y="584"/>
                    <a:pt x="316" y="1346"/>
                    <a:pt x="316" y="1905"/>
                  </a:cubicBezTo>
                  <a:cubicBezTo>
                    <a:pt x="316" y="2515"/>
                    <a:pt x="303" y="3328"/>
                    <a:pt x="303" y="3937"/>
                  </a:cubicBezTo>
                  <a:cubicBezTo>
                    <a:pt x="303" y="4559"/>
                    <a:pt x="303" y="5410"/>
                    <a:pt x="303" y="6033"/>
                  </a:cubicBezTo>
                  <a:cubicBezTo>
                    <a:pt x="303" y="6680"/>
                    <a:pt x="291" y="7531"/>
                    <a:pt x="291" y="8166"/>
                  </a:cubicBezTo>
                  <a:cubicBezTo>
                    <a:pt x="291" y="8814"/>
                    <a:pt x="278" y="9665"/>
                    <a:pt x="278" y="10312"/>
                  </a:cubicBezTo>
                  <a:cubicBezTo>
                    <a:pt x="278" y="10935"/>
                    <a:pt x="278" y="11786"/>
                    <a:pt x="265" y="12408"/>
                  </a:cubicBezTo>
                  <a:cubicBezTo>
                    <a:pt x="265" y="13018"/>
                    <a:pt x="265" y="13830"/>
                    <a:pt x="252" y="14440"/>
                  </a:cubicBezTo>
                  <a:cubicBezTo>
                    <a:pt x="252" y="15012"/>
                    <a:pt x="252" y="15774"/>
                    <a:pt x="252" y="16345"/>
                  </a:cubicBezTo>
                  <a:cubicBezTo>
                    <a:pt x="252" y="17234"/>
                    <a:pt x="240" y="18415"/>
                    <a:pt x="240" y="19304"/>
                  </a:cubicBezTo>
                  <a:cubicBezTo>
                    <a:pt x="227" y="20244"/>
                    <a:pt x="227" y="21501"/>
                    <a:pt x="227" y="22441"/>
                  </a:cubicBezTo>
                  <a:cubicBezTo>
                    <a:pt x="214" y="23406"/>
                    <a:pt x="202" y="24727"/>
                    <a:pt x="202" y="25692"/>
                  </a:cubicBezTo>
                  <a:cubicBezTo>
                    <a:pt x="189" y="26696"/>
                    <a:pt x="189" y="28029"/>
                    <a:pt x="189" y="29020"/>
                  </a:cubicBezTo>
                  <a:cubicBezTo>
                    <a:pt x="176" y="30010"/>
                    <a:pt x="176" y="31344"/>
                    <a:pt x="164" y="32334"/>
                  </a:cubicBezTo>
                  <a:cubicBezTo>
                    <a:pt x="164" y="33312"/>
                    <a:pt x="164" y="34608"/>
                    <a:pt x="151" y="35586"/>
                  </a:cubicBezTo>
                  <a:cubicBezTo>
                    <a:pt x="151" y="36525"/>
                    <a:pt x="138" y="37783"/>
                    <a:pt x="138" y="38722"/>
                  </a:cubicBezTo>
                  <a:cubicBezTo>
                    <a:pt x="138" y="39624"/>
                    <a:pt x="126" y="40792"/>
                    <a:pt x="126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6" name="Freeform 11678">
              <a:extLst>
                <a:ext uri="{FF2B5EF4-FFF2-40B4-BE49-F238E27FC236}">
                  <a16:creationId xmlns:a16="http://schemas.microsoft.com/office/drawing/2014/main" id="{D1177204-6184-09F8-E1FC-E8D776649111}"/>
                </a:ext>
              </a:extLst>
            </p:cNvPr>
            <p:cNvSpPr/>
            <p:nvPr/>
          </p:nvSpPr>
          <p:spPr>
            <a:xfrm>
              <a:off x="5563751" y="211079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565" h="43153">
                  <a:moveTo>
                    <a:pt x="2565" y="1371"/>
                  </a:moveTo>
                  <a:lnTo>
                    <a:pt x="2362" y="43052"/>
                  </a:lnTo>
                  <a:cubicBezTo>
                    <a:pt x="1829" y="43153"/>
                    <a:pt x="1295" y="43052"/>
                    <a:pt x="876" y="42811"/>
                  </a:cubicBezTo>
                  <a:cubicBezTo>
                    <a:pt x="445" y="42557"/>
                    <a:pt x="127" y="42163"/>
                    <a:pt x="0" y="41668"/>
                  </a:cubicBezTo>
                  <a:lnTo>
                    <a:pt x="203" y="0"/>
                  </a:lnTo>
                  <a:cubicBezTo>
                    <a:pt x="330" y="482"/>
                    <a:pt x="648" y="876"/>
                    <a:pt x="1080" y="1130"/>
                  </a:cubicBezTo>
                  <a:cubicBezTo>
                    <a:pt x="1499" y="1371"/>
                    <a:pt x="2019" y="1472"/>
                    <a:pt x="2565" y="1371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7" name="Freeform 11679">
              <a:extLst>
                <a:ext uri="{FF2B5EF4-FFF2-40B4-BE49-F238E27FC236}">
                  <a16:creationId xmlns:a16="http://schemas.microsoft.com/office/drawing/2014/main" id="{295235AB-7008-81E0-0FA9-DD8966BC0227}"/>
                </a:ext>
              </a:extLst>
            </p:cNvPr>
            <p:cNvSpPr/>
            <p:nvPr/>
          </p:nvSpPr>
          <p:spPr>
            <a:xfrm>
              <a:off x="5553407" y="210878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101" h="45326">
                  <a:moveTo>
                    <a:pt x="3898" y="45326"/>
                  </a:moveTo>
                  <a:cubicBezTo>
                    <a:pt x="2273" y="44374"/>
                    <a:pt x="952" y="43117"/>
                    <a:pt x="0" y="41694"/>
                  </a:cubicBezTo>
                  <a:cubicBezTo>
                    <a:pt x="63" y="27788"/>
                    <a:pt x="127" y="13907"/>
                    <a:pt x="203" y="0"/>
                  </a:cubicBezTo>
                  <a:cubicBezTo>
                    <a:pt x="1168" y="1435"/>
                    <a:pt x="2476" y="2705"/>
                    <a:pt x="4101" y="3645"/>
                  </a:cubicBezTo>
                  <a:cubicBezTo>
                    <a:pt x="4088" y="5106"/>
                    <a:pt x="4075" y="7049"/>
                    <a:pt x="4075" y="8509"/>
                  </a:cubicBezTo>
                  <a:cubicBezTo>
                    <a:pt x="4075" y="10059"/>
                    <a:pt x="4063" y="12129"/>
                    <a:pt x="4050" y="13665"/>
                  </a:cubicBezTo>
                  <a:cubicBezTo>
                    <a:pt x="4050" y="15278"/>
                    <a:pt x="4037" y="17425"/>
                    <a:pt x="4024" y="19025"/>
                  </a:cubicBezTo>
                  <a:cubicBezTo>
                    <a:pt x="4024" y="20663"/>
                    <a:pt x="4012" y="22848"/>
                    <a:pt x="3999" y="24473"/>
                  </a:cubicBezTo>
                  <a:cubicBezTo>
                    <a:pt x="3999" y="26111"/>
                    <a:pt x="3986" y="28296"/>
                    <a:pt x="3974" y="29934"/>
                  </a:cubicBezTo>
                  <a:cubicBezTo>
                    <a:pt x="3961" y="31547"/>
                    <a:pt x="3961" y="33693"/>
                    <a:pt x="3948" y="35293"/>
                  </a:cubicBezTo>
                  <a:cubicBezTo>
                    <a:pt x="3936" y="36843"/>
                    <a:pt x="3936" y="38913"/>
                    <a:pt x="3923" y="40450"/>
                  </a:cubicBezTo>
                  <a:cubicBezTo>
                    <a:pt x="3910" y="41910"/>
                    <a:pt x="3910" y="43866"/>
                    <a:pt x="3898" y="45326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8" name="Freeform 11680">
              <a:extLst>
                <a:ext uri="{FF2B5EF4-FFF2-40B4-BE49-F238E27FC236}">
                  <a16:creationId xmlns:a16="http://schemas.microsoft.com/office/drawing/2014/main" id="{32A6B857-05F6-3FDF-9EE6-5CDE1BA39623}"/>
                </a:ext>
              </a:extLst>
            </p:cNvPr>
            <p:cNvSpPr/>
            <p:nvPr/>
          </p:nvSpPr>
          <p:spPr>
            <a:xfrm>
              <a:off x="5564518" y="211375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603" h="42049">
                  <a:moveTo>
                    <a:pt x="0" y="42049"/>
                  </a:moveTo>
                  <a:cubicBezTo>
                    <a:pt x="63" y="28156"/>
                    <a:pt x="139" y="14262"/>
                    <a:pt x="203" y="368"/>
                  </a:cubicBezTo>
                  <a:cubicBezTo>
                    <a:pt x="1003" y="330"/>
                    <a:pt x="1816" y="203"/>
                    <a:pt x="2603" y="0"/>
                  </a:cubicBezTo>
                  <a:cubicBezTo>
                    <a:pt x="2590" y="1460"/>
                    <a:pt x="2578" y="3403"/>
                    <a:pt x="2578" y="4877"/>
                  </a:cubicBezTo>
                  <a:cubicBezTo>
                    <a:pt x="2565" y="6426"/>
                    <a:pt x="2552" y="8483"/>
                    <a:pt x="2552" y="10033"/>
                  </a:cubicBezTo>
                  <a:cubicBezTo>
                    <a:pt x="2540" y="11633"/>
                    <a:pt x="2527" y="13779"/>
                    <a:pt x="2527" y="15392"/>
                  </a:cubicBezTo>
                  <a:cubicBezTo>
                    <a:pt x="2514" y="17018"/>
                    <a:pt x="2501" y="19215"/>
                    <a:pt x="2501" y="20841"/>
                  </a:cubicBezTo>
                  <a:cubicBezTo>
                    <a:pt x="2463" y="27787"/>
                    <a:pt x="2425" y="34734"/>
                    <a:pt x="2387" y="41681"/>
                  </a:cubicBezTo>
                  <a:cubicBezTo>
                    <a:pt x="1612" y="41872"/>
                    <a:pt x="812" y="42011"/>
                    <a:pt x="0" y="42049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9" name="Freeform 11681">
              <a:extLst>
                <a:ext uri="{FF2B5EF4-FFF2-40B4-BE49-F238E27FC236}">
                  <a16:creationId xmlns:a16="http://schemas.microsoft.com/office/drawing/2014/main" id="{22B187E7-0A04-76E1-9DD3-5379A8244EDD}"/>
                </a:ext>
              </a:extLst>
            </p:cNvPr>
            <p:cNvSpPr/>
            <p:nvPr/>
          </p:nvSpPr>
          <p:spPr>
            <a:xfrm>
              <a:off x="5557304" y="211243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289" h="43509">
                  <a:moveTo>
                    <a:pt x="7086" y="43383"/>
                  </a:moveTo>
                  <a:cubicBezTo>
                    <a:pt x="4674" y="43509"/>
                    <a:pt x="2197" y="42952"/>
                    <a:pt x="0" y="41682"/>
                  </a:cubicBezTo>
                  <a:cubicBezTo>
                    <a:pt x="76" y="27788"/>
                    <a:pt x="140" y="13894"/>
                    <a:pt x="203" y="0"/>
                  </a:cubicBezTo>
                  <a:cubicBezTo>
                    <a:pt x="2400" y="1283"/>
                    <a:pt x="4889" y="1829"/>
                    <a:pt x="7289" y="1702"/>
                  </a:cubicBezTo>
                  <a:cubicBezTo>
                    <a:pt x="7276" y="3163"/>
                    <a:pt x="7263" y="5118"/>
                    <a:pt x="7263" y="6566"/>
                  </a:cubicBezTo>
                  <a:cubicBezTo>
                    <a:pt x="7263" y="8116"/>
                    <a:pt x="7251" y="10186"/>
                    <a:pt x="7238" y="11735"/>
                  </a:cubicBezTo>
                  <a:cubicBezTo>
                    <a:pt x="7238" y="13348"/>
                    <a:pt x="7225" y="15482"/>
                    <a:pt x="7212" y="17082"/>
                  </a:cubicBezTo>
                  <a:cubicBezTo>
                    <a:pt x="7212" y="18720"/>
                    <a:pt x="7200" y="20905"/>
                    <a:pt x="7187" y="22543"/>
                  </a:cubicBezTo>
                  <a:close/>
                  <a:moveTo>
                    <a:pt x="7086" y="43383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0" name="Freeform 11682">
              <a:extLst>
                <a:ext uri="{FF2B5EF4-FFF2-40B4-BE49-F238E27FC236}">
                  <a16:creationId xmlns:a16="http://schemas.microsoft.com/office/drawing/2014/main" id="{33A6EDAE-89EC-E96E-7484-D24203CC6D5C}"/>
                </a:ext>
              </a:extLst>
            </p:cNvPr>
            <p:cNvSpPr/>
            <p:nvPr/>
          </p:nvSpPr>
          <p:spPr>
            <a:xfrm>
              <a:off x="5552192" y="2111165"/>
              <a:ext cx="45719" cy="47073"/>
            </a:xfrm>
            <a:custGeom>
              <a:avLst/>
              <a:gdLst/>
              <a:ahLst/>
              <a:cxnLst/>
              <a:rect l="0" t="0" r="0" b="0"/>
              <a:pathLst>
                <a:path w="15023" h="47396">
                  <a:moveTo>
                    <a:pt x="3822" y="44907"/>
                  </a:moveTo>
                  <a:cubicBezTo>
                    <a:pt x="2311" y="44018"/>
                    <a:pt x="1029" y="42926"/>
                    <a:pt x="0" y="41682"/>
                  </a:cubicBezTo>
                  <a:cubicBezTo>
                    <a:pt x="63" y="27788"/>
                    <a:pt x="127" y="13894"/>
                    <a:pt x="203" y="0"/>
                  </a:cubicBezTo>
                  <a:cubicBezTo>
                    <a:pt x="1232" y="1245"/>
                    <a:pt x="2514" y="2337"/>
                    <a:pt x="4025" y="3226"/>
                  </a:cubicBezTo>
                  <a:cubicBezTo>
                    <a:pt x="7441" y="5220"/>
                    <a:pt x="11391" y="5715"/>
                    <a:pt x="15023" y="4915"/>
                  </a:cubicBezTo>
                  <a:cubicBezTo>
                    <a:pt x="15010" y="6376"/>
                    <a:pt x="15010" y="8331"/>
                    <a:pt x="14997" y="9792"/>
                  </a:cubicBezTo>
                  <a:cubicBezTo>
                    <a:pt x="14985" y="11341"/>
                    <a:pt x="14985" y="13411"/>
                    <a:pt x="14972" y="14961"/>
                  </a:cubicBezTo>
                  <a:cubicBezTo>
                    <a:pt x="14959" y="16561"/>
                    <a:pt x="14959" y="18695"/>
                    <a:pt x="14947" y="20308"/>
                  </a:cubicBezTo>
                  <a:cubicBezTo>
                    <a:pt x="14934" y="21946"/>
                    <a:pt x="14934" y="24118"/>
                    <a:pt x="14921" y="25769"/>
                  </a:cubicBezTo>
                  <a:cubicBezTo>
                    <a:pt x="14909" y="27394"/>
                    <a:pt x="14896" y="29579"/>
                    <a:pt x="14896" y="31217"/>
                  </a:cubicBezTo>
                  <a:cubicBezTo>
                    <a:pt x="14883" y="32817"/>
                    <a:pt x="14871" y="34963"/>
                    <a:pt x="14871" y="36576"/>
                  </a:cubicBezTo>
                  <a:cubicBezTo>
                    <a:pt x="14871" y="38126"/>
                    <a:pt x="14845" y="40196"/>
                    <a:pt x="14845" y="41745"/>
                  </a:cubicBezTo>
                  <a:cubicBezTo>
                    <a:pt x="14845" y="43206"/>
                    <a:pt x="14832" y="45135"/>
                    <a:pt x="14820" y="46596"/>
                  </a:cubicBezTo>
                  <a:cubicBezTo>
                    <a:pt x="11187" y="47396"/>
                    <a:pt x="7238" y="46900"/>
                    <a:pt x="3822" y="44907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71" name="Picture 11683">
              <a:extLst>
                <a:ext uri="{FF2B5EF4-FFF2-40B4-BE49-F238E27FC236}">
                  <a16:creationId xmlns:a16="http://schemas.microsoft.com/office/drawing/2014/main" id="{01637C31-5E5C-97EB-E92F-8BBD9361C9A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649955" y="1995898"/>
              <a:ext cx="45719" cy="66624"/>
            </a:xfrm>
            <a:prstGeom prst="rect">
              <a:avLst/>
            </a:prstGeom>
            <a:noFill/>
          </p:spPr>
        </p:pic>
        <p:sp>
          <p:nvSpPr>
            <p:cNvPr id="772" name="Freeform 11684">
              <a:extLst>
                <a:ext uri="{FF2B5EF4-FFF2-40B4-BE49-F238E27FC236}">
                  <a16:creationId xmlns:a16="http://schemas.microsoft.com/office/drawing/2014/main" id="{13842234-0184-BBE1-7573-2F1373E4E099}"/>
                </a:ext>
              </a:extLst>
            </p:cNvPr>
            <p:cNvSpPr/>
            <p:nvPr/>
          </p:nvSpPr>
          <p:spPr>
            <a:xfrm>
              <a:off x="5662651" y="2008598"/>
              <a:ext cx="45719" cy="60101"/>
            </a:xfrm>
            <a:custGeom>
              <a:avLst/>
              <a:gdLst/>
              <a:ahLst/>
              <a:cxnLst/>
              <a:rect l="0" t="0" r="0" b="0"/>
              <a:pathLst>
                <a:path w="5714" h="60514">
                  <a:moveTo>
                    <a:pt x="330" y="42214"/>
                  </a:moveTo>
                  <a:cubicBezTo>
                    <a:pt x="229" y="42037"/>
                    <a:pt x="115" y="41859"/>
                    <a:pt x="0" y="41681"/>
                  </a:cubicBezTo>
                  <a:cubicBezTo>
                    <a:pt x="64" y="27787"/>
                    <a:pt x="140" y="13893"/>
                    <a:pt x="204" y="0"/>
                  </a:cubicBezTo>
                  <a:cubicBezTo>
                    <a:pt x="318" y="178"/>
                    <a:pt x="431" y="355"/>
                    <a:pt x="533" y="533"/>
                  </a:cubicBezTo>
                  <a:cubicBezTo>
                    <a:pt x="647" y="711"/>
                    <a:pt x="749" y="889"/>
                    <a:pt x="850" y="1066"/>
                  </a:cubicBezTo>
                  <a:cubicBezTo>
                    <a:pt x="4051" y="6553"/>
                    <a:pt x="5714" y="12687"/>
                    <a:pt x="5689" y="18846"/>
                  </a:cubicBezTo>
                  <a:lnTo>
                    <a:pt x="5486" y="60514"/>
                  </a:lnTo>
                  <a:cubicBezTo>
                    <a:pt x="5511" y="54367"/>
                    <a:pt x="3847" y="48233"/>
                    <a:pt x="647" y="42747"/>
                  </a:cubicBezTo>
                  <a:cubicBezTo>
                    <a:pt x="533" y="42569"/>
                    <a:pt x="431" y="42391"/>
                    <a:pt x="330" y="42214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3" name="Freeform 11685">
              <a:extLst>
                <a:ext uri="{FF2B5EF4-FFF2-40B4-BE49-F238E27FC236}">
                  <a16:creationId xmlns:a16="http://schemas.microsoft.com/office/drawing/2014/main" id="{8CFF7FCE-BE93-6AF2-F6B8-14411752000F}"/>
                </a:ext>
              </a:extLst>
            </p:cNvPr>
            <p:cNvSpPr/>
            <p:nvPr/>
          </p:nvSpPr>
          <p:spPr>
            <a:xfrm>
              <a:off x="5681437" y="1995852"/>
              <a:ext cx="64668" cy="76259"/>
            </a:xfrm>
            <a:custGeom>
              <a:avLst/>
              <a:gdLst/>
              <a:ahLst/>
              <a:cxnLst/>
              <a:rect l="0" t="0" r="0" b="0"/>
              <a:pathLst>
                <a:path w="60502" h="76783">
                  <a:moveTo>
                    <a:pt x="60502" y="35102"/>
                  </a:moveTo>
                  <a:lnTo>
                    <a:pt x="60299" y="76783"/>
                  </a:lnTo>
                  <a:lnTo>
                    <a:pt x="0" y="41680"/>
                  </a:lnTo>
                  <a:lnTo>
                    <a:pt x="203" y="0"/>
                  </a:lnTo>
                  <a:close/>
                  <a:moveTo>
                    <a:pt x="60502" y="35102"/>
                  </a:move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4" name="Freeform 11686">
              <a:extLst>
                <a:ext uri="{FF2B5EF4-FFF2-40B4-BE49-F238E27FC236}">
                  <a16:creationId xmlns:a16="http://schemas.microsoft.com/office/drawing/2014/main" id="{54DD7643-9D7E-1DE3-DBE7-02D5621C2878}"/>
                </a:ext>
              </a:extLst>
            </p:cNvPr>
            <p:cNvSpPr/>
            <p:nvPr/>
          </p:nvSpPr>
          <p:spPr>
            <a:xfrm>
              <a:off x="5662651" y="2027437"/>
              <a:ext cx="45719" cy="59308"/>
            </a:xfrm>
            <a:custGeom>
              <a:avLst/>
              <a:gdLst/>
              <a:ahLst/>
              <a:cxnLst/>
              <a:rect l="0" t="0" r="0" b="0"/>
              <a:pathLst>
                <a:path w="5689" h="59715">
                  <a:moveTo>
                    <a:pt x="5689" y="0"/>
                  </a:moveTo>
                  <a:lnTo>
                    <a:pt x="5486" y="41681"/>
                  </a:lnTo>
                  <a:cubicBezTo>
                    <a:pt x="5461" y="47891"/>
                    <a:pt x="3696" y="54114"/>
                    <a:pt x="0" y="59715"/>
                  </a:cubicBezTo>
                  <a:lnTo>
                    <a:pt x="216" y="18021"/>
                  </a:lnTo>
                  <a:cubicBezTo>
                    <a:pt x="3899" y="12433"/>
                    <a:pt x="5664" y="6210"/>
                    <a:pt x="5689" y="0"/>
                  </a:cubicBezTo>
                </a:path>
              </a:pathLst>
            </a:custGeom>
            <a:solidFill>
              <a:srgbClr val="D58B3C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5" name="Freeform 11687">
              <a:extLst>
                <a:ext uri="{FF2B5EF4-FFF2-40B4-BE49-F238E27FC236}">
                  <a16:creationId xmlns:a16="http://schemas.microsoft.com/office/drawing/2014/main" id="{23B51D8A-7781-95EB-1A96-81F9827DB668}"/>
                </a:ext>
              </a:extLst>
            </p:cNvPr>
            <p:cNvSpPr/>
            <p:nvPr/>
          </p:nvSpPr>
          <p:spPr>
            <a:xfrm>
              <a:off x="5741745" y="2030963"/>
              <a:ext cx="45719" cy="61288"/>
            </a:xfrm>
            <a:custGeom>
              <a:avLst/>
              <a:gdLst/>
              <a:ahLst/>
              <a:cxnLst/>
              <a:rect l="0" t="0" r="0" b="0"/>
              <a:pathLst>
                <a:path w="12369" h="61709">
                  <a:moveTo>
                    <a:pt x="12166" y="61709"/>
                  </a:moveTo>
                  <a:cubicBezTo>
                    <a:pt x="11836" y="53696"/>
                    <a:pt x="7569" y="46088"/>
                    <a:pt x="0" y="41682"/>
                  </a:cubicBezTo>
                  <a:lnTo>
                    <a:pt x="203" y="0"/>
                  </a:lnTo>
                  <a:cubicBezTo>
                    <a:pt x="7772" y="4407"/>
                    <a:pt x="12040" y="12014"/>
                    <a:pt x="12369" y="20028"/>
                  </a:cubicBezTo>
                  <a:cubicBezTo>
                    <a:pt x="12356" y="21489"/>
                    <a:pt x="12343" y="23444"/>
                    <a:pt x="12343" y="24892"/>
                  </a:cubicBezTo>
                  <a:cubicBezTo>
                    <a:pt x="12343" y="26442"/>
                    <a:pt x="12331" y="28512"/>
                    <a:pt x="12318" y="30061"/>
                  </a:cubicBezTo>
                  <a:cubicBezTo>
                    <a:pt x="12318" y="31674"/>
                    <a:pt x="12305" y="33808"/>
                    <a:pt x="12292" y="35408"/>
                  </a:cubicBezTo>
                  <a:cubicBezTo>
                    <a:pt x="12292" y="37046"/>
                    <a:pt x="12280" y="39231"/>
                    <a:pt x="12267" y="40869"/>
                  </a:cubicBezTo>
                  <a:cubicBezTo>
                    <a:pt x="12267" y="42507"/>
                    <a:pt x="12242" y="44691"/>
                    <a:pt x="12229" y="46330"/>
                  </a:cubicBezTo>
                  <a:cubicBezTo>
                    <a:pt x="12229" y="47930"/>
                    <a:pt x="12216" y="50076"/>
                    <a:pt x="12204" y="51676"/>
                  </a:cubicBezTo>
                  <a:cubicBezTo>
                    <a:pt x="12204" y="53226"/>
                    <a:pt x="12191" y="55296"/>
                    <a:pt x="12178" y="56845"/>
                  </a:cubicBezTo>
                  <a:cubicBezTo>
                    <a:pt x="12178" y="58306"/>
                    <a:pt x="12178" y="60262"/>
                    <a:pt x="12166" y="61709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6" name="Freeform 11688">
              <a:extLst>
                <a:ext uri="{FF2B5EF4-FFF2-40B4-BE49-F238E27FC236}">
                  <a16:creationId xmlns:a16="http://schemas.microsoft.com/office/drawing/2014/main" id="{6B6A686E-C6F4-3FF6-9A67-AF3CB315692C}"/>
                </a:ext>
              </a:extLst>
            </p:cNvPr>
            <p:cNvSpPr/>
            <p:nvPr/>
          </p:nvSpPr>
          <p:spPr>
            <a:xfrm>
              <a:off x="5749653" y="2052120"/>
              <a:ext cx="45719" cy="55195"/>
            </a:xfrm>
            <a:custGeom>
              <a:avLst/>
              <a:gdLst/>
              <a:ahLst/>
              <a:cxnLst/>
              <a:rect l="0" t="0" r="0" b="0"/>
              <a:pathLst>
                <a:path w="4482" h="55574">
                  <a:moveTo>
                    <a:pt x="4279" y="41681"/>
                  </a:moveTo>
                  <a:cubicBezTo>
                    <a:pt x="4254" y="46392"/>
                    <a:pt x="2870" y="51218"/>
                    <a:pt x="0" y="55574"/>
                  </a:cubicBezTo>
                  <a:lnTo>
                    <a:pt x="203" y="13894"/>
                  </a:lnTo>
                  <a:cubicBezTo>
                    <a:pt x="3073" y="9538"/>
                    <a:pt x="4456" y="4724"/>
                    <a:pt x="4482" y="0"/>
                  </a:cubicBezTo>
                  <a:cubicBezTo>
                    <a:pt x="4418" y="12510"/>
                    <a:pt x="4342" y="29172"/>
                    <a:pt x="4279" y="41681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7" name="Freeform 11689">
              <a:extLst>
                <a:ext uri="{FF2B5EF4-FFF2-40B4-BE49-F238E27FC236}">
                  <a16:creationId xmlns:a16="http://schemas.microsoft.com/office/drawing/2014/main" id="{A62A5412-E4CB-8400-4A3B-4111A62F302D}"/>
                </a:ext>
              </a:extLst>
            </p:cNvPr>
            <p:cNvSpPr/>
            <p:nvPr/>
          </p:nvSpPr>
          <p:spPr>
            <a:xfrm>
              <a:off x="5753912" y="205099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5" h="42100">
                  <a:moveTo>
                    <a:pt x="12" y="42100"/>
                  </a:moveTo>
                  <a:cubicBezTo>
                    <a:pt x="12" y="41948"/>
                    <a:pt x="0" y="41808"/>
                    <a:pt x="0" y="41669"/>
                  </a:cubicBezTo>
                  <a:cubicBezTo>
                    <a:pt x="62" y="27788"/>
                    <a:pt x="138" y="13894"/>
                    <a:pt x="202" y="0"/>
                  </a:cubicBezTo>
                  <a:cubicBezTo>
                    <a:pt x="202" y="140"/>
                    <a:pt x="215" y="279"/>
                    <a:pt x="215" y="419"/>
                  </a:cubicBezTo>
                  <a:cubicBezTo>
                    <a:pt x="202" y="1880"/>
                    <a:pt x="189" y="3823"/>
                    <a:pt x="189" y="5283"/>
                  </a:cubicBezTo>
                  <a:cubicBezTo>
                    <a:pt x="189" y="6833"/>
                    <a:pt x="177" y="8903"/>
                    <a:pt x="164" y="10452"/>
                  </a:cubicBezTo>
                  <a:cubicBezTo>
                    <a:pt x="164" y="12052"/>
                    <a:pt x="151" y="14199"/>
                    <a:pt x="138" y="15799"/>
                  </a:cubicBezTo>
                  <a:cubicBezTo>
                    <a:pt x="138" y="17437"/>
                    <a:pt x="126" y="19622"/>
                    <a:pt x="113" y="21247"/>
                  </a:cubicBezTo>
                  <a:cubicBezTo>
                    <a:pt x="113" y="22885"/>
                    <a:pt x="100" y="25070"/>
                    <a:pt x="88" y="26708"/>
                  </a:cubicBezTo>
                  <a:cubicBezTo>
                    <a:pt x="75" y="28321"/>
                    <a:pt x="75" y="30467"/>
                    <a:pt x="62" y="32067"/>
                  </a:cubicBezTo>
                  <a:cubicBezTo>
                    <a:pt x="50" y="33617"/>
                    <a:pt x="50" y="35687"/>
                    <a:pt x="37" y="37224"/>
                  </a:cubicBezTo>
                  <a:cubicBezTo>
                    <a:pt x="24" y="38684"/>
                    <a:pt x="24" y="40640"/>
                    <a:pt x="12" y="42100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8" name="Freeform 11690">
              <a:extLst>
                <a:ext uri="{FF2B5EF4-FFF2-40B4-BE49-F238E27FC236}">
                  <a16:creationId xmlns:a16="http://schemas.microsoft.com/office/drawing/2014/main" id="{EB8E82CF-F27C-100B-B5E1-8D5A94794DD4}"/>
                </a:ext>
              </a:extLst>
            </p:cNvPr>
            <p:cNvSpPr/>
            <p:nvPr/>
          </p:nvSpPr>
          <p:spPr>
            <a:xfrm>
              <a:off x="5753921" y="205141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5" h="42392">
                  <a:moveTo>
                    <a:pt x="12" y="42392"/>
                  </a:moveTo>
                  <a:cubicBezTo>
                    <a:pt x="12" y="42151"/>
                    <a:pt x="12" y="41910"/>
                    <a:pt x="0" y="41681"/>
                  </a:cubicBezTo>
                  <a:lnTo>
                    <a:pt x="202" y="0"/>
                  </a:lnTo>
                  <a:cubicBezTo>
                    <a:pt x="215" y="241"/>
                    <a:pt x="215" y="483"/>
                    <a:pt x="215" y="711"/>
                  </a:cubicBezTo>
                  <a:cubicBezTo>
                    <a:pt x="151" y="13221"/>
                    <a:pt x="75" y="29883"/>
                    <a:pt x="12" y="42392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9" name="Freeform 11691">
              <a:extLst>
                <a:ext uri="{FF2B5EF4-FFF2-40B4-BE49-F238E27FC236}">
                  <a16:creationId xmlns:a16="http://schemas.microsoft.com/office/drawing/2014/main" id="{191CFEBF-6C58-9240-EDA5-5969D45B7E6A}"/>
                </a:ext>
              </a:extLst>
            </p:cNvPr>
            <p:cNvSpPr/>
            <p:nvPr/>
          </p:nvSpPr>
          <p:spPr>
            <a:xfrm>
              <a:off x="5694378" y="2022026"/>
              <a:ext cx="56402" cy="71795"/>
            </a:xfrm>
            <a:custGeom>
              <a:avLst/>
              <a:gdLst/>
              <a:ahLst/>
              <a:cxnLst/>
              <a:rect l="0" t="0" r="0" b="0"/>
              <a:pathLst>
                <a:path w="52768" h="72288">
                  <a:moveTo>
                    <a:pt x="52768" y="30607"/>
                  </a:moveTo>
                  <a:lnTo>
                    <a:pt x="52565" y="72288"/>
                  </a:lnTo>
                  <a:lnTo>
                    <a:pt x="0" y="41681"/>
                  </a:lnTo>
                  <a:lnTo>
                    <a:pt x="203" y="0"/>
                  </a:lnTo>
                  <a:close/>
                  <a:moveTo>
                    <a:pt x="52768" y="30607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0" name="Freeform 11692">
              <a:extLst>
                <a:ext uri="{FF2B5EF4-FFF2-40B4-BE49-F238E27FC236}">
                  <a16:creationId xmlns:a16="http://schemas.microsoft.com/office/drawing/2014/main" id="{985B9EE1-4DA7-E8ED-D8E9-31A8A63A87CC}"/>
                </a:ext>
              </a:extLst>
            </p:cNvPr>
            <p:cNvSpPr/>
            <p:nvPr/>
          </p:nvSpPr>
          <p:spPr>
            <a:xfrm>
              <a:off x="5696625" y="2029062"/>
              <a:ext cx="45814" cy="66068"/>
            </a:xfrm>
            <a:custGeom>
              <a:avLst/>
              <a:gdLst/>
              <a:ahLst/>
              <a:cxnLst/>
              <a:rect l="0" t="0" r="0" b="0"/>
              <a:pathLst>
                <a:path w="42862" h="66522">
                  <a:moveTo>
                    <a:pt x="42862" y="24841"/>
                  </a:moveTo>
                  <a:lnTo>
                    <a:pt x="42659" y="66522"/>
                  </a:lnTo>
                  <a:lnTo>
                    <a:pt x="0" y="41681"/>
                  </a:lnTo>
                  <a:lnTo>
                    <a:pt x="203" y="0"/>
                  </a:lnTo>
                  <a:close/>
                  <a:moveTo>
                    <a:pt x="42862" y="24841"/>
                  </a:moveTo>
                </a:path>
              </a:pathLst>
            </a:custGeom>
            <a:solidFill>
              <a:srgbClr val="E49B45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1" name="Freeform 11693">
              <a:extLst>
                <a:ext uri="{FF2B5EF4-FFF2-40B4-BE49-F238E27FC236}">
                  <a16:creationId xmlns:a16="http://schemas.microsoft.com/office/drawing/2014/main" id="{479FFE01-A8DE-0857-DBD8-A23983AD734B}"/>
                </a:ext>
              </a:extLst>
            </p:cNvPr>
            <p:cNvSpPr/>
            <p:nvPr/>
          </p:nvSpPr>
          <p:spPr>
            <a:xfrm>
              <a:off x="5537781" y="2045466"/>
              <a:ext cx="133696" cy="229677"/>
            </a:xfrm>
            <a:custGeom>
              <a:avLst/>
              <a:gdLst/>
              <a:ahLst/>
              <a:cxnLst/>
              <a:rect l="0" t="0" r="0" b="0"/>
              <a:pathLst>
                <a:path w="125082" h="231254">
                  <a:moveTo>
                    <a:pt x="125082" y="0"/>
                  </a:moveTo>
                  <a:lnTo>
                    <a:pt x="124879" y="41681"/>
                  </a:lnTo>
                  <a:lnTo>
                    <a:pt x="0" y="231254"/>
                  </a:lnTo>
                  <a:lnTo>
                    <a:pt x="216" y="189572"/>
                  </a:lnTo>
                  <a:close/>
                  <a:moveTo>
                    <a:pt x="125082" y="0"/>
                  </a:moveTo>
                </a:path>
              </a:pathLst>
            </a:custGeom>
            <a:solidFill>
              <a:srgbClr val="D58B3C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2" name="Freeform 11694">
              <a:extLst>
                <a:ext uri="{FF2B5EF4-FFF2-40B4-BE49-F238E27FC236}">
                  <a16:creationId xmlns:a16="http://schemas.microsoft.com/office/drawing/2014/main" id="{2234EAF1-82FF-84DC-4638-BC91296C1039}"/>
                </a:ext>
              </a:extLst>
            </p:cNvPr>
            <p:cNvSpPr/>
            <p:nvPr/>
          </p:nvSpPr>
          <p:spPr>
            <a:xfrm>
              <a:off x="5621963" y="2022030"/>
              <a:ext cx="77619" cy="150578"/>
            </a:xfrm>
            <a:custGeom>
              <a:avLst/>
              <a:gdLst/>
              <a:ahLst/>
              <a:cxnLst/>
              <a:rect l="0" t="0" r="0" b="0"/>
              <a:pathLst>
                <a:path w="72618" h="151612">
                  <a:moveTo>
                    <a:pt x="72618" y="0"/>
                  </a:moveTo>
                  <a:lnTo>
                    <a:pt x="72415" y="41681"/>
                  </a:lnTo>
                  <a:lnTo>
                    <a:pt x="0" y="151612"/>
                  </a:lnTo>
                  <a:lnTo>
                    <a:pt x="203" y="109931"/>
                  </a:lnTo>
                  <a:close/>
                  <a:moveTo>
                    <a:pt x="72618" y="0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3" name="Freeform 11695">
              <a:extLst>
                <a:ext uri="{FF2B5EF4-FFF2-40B4-BE49-F238E27FC236}">
                  <a16:creationId xmlns:a16="http://schemas.microsoft.com/office/drawing/2014/main" id="{194F78C1-F469-07DA-BEB7-F7B1E1A1893B}"/>
                </a:ext>
              </a:extLst>
            </p:cNvPr>
            <p:cNvSpPr/>
            <p:nvPr/>
          </p:nvSpPr>
          <p:spPr>
            <a:xfrm>
              <a:off x="5640586" y="2029064"/>
              <a:ext cx="60108" cy="125907"/>
            </a:xfrm>
            <a:custGeom>
              <a:avLst/>
              <a:gdLst/>
              <a:ahLst/>
              <a:cxnLst/>
              <a:rect l="0" t="0" r="0" b="0"/>
              <a:pathLst>
                <a:path w="56235" h="126771">
                  <a:moveTo>
                    <a:pt x="56235" y="0"/>
                  </a:moveTo>
                  <a:lnTo>
                    <a:pt x="56032" y="41681"/>
                  </a:lnTo>
                  <a:lnTo>
                    <a:pt x="0" y="126771"/>
                  </a:lnTo>
                  <a:lnTo>
                    <a:pt x="190" y="85077"/>
                  </a:lnTo>
                  <a:close/>
                  <a:moveTo>
                    <a:pt x="56235" y="0"/>
                  </a:moveTo>
                </a:path>
              </a:pathLst>
            </a:custGeom>
            <a:solidFill>
              <a:srgbClr val="E49B45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4" name="Freeform 11696">
              <a:extLst>
                <a:ext uri="{FF2B5EF4-FFF2-40B4-BE49-F238E27FC236}">
                  <a16:creationId xmlns:a16="http://schemas.microsoft.com/office/drawing/2014/main" id="{AAA24FCE-816D-DCA2-E603-1E8F655EA8BB}"/>
                </a:ext>
              </a:extLst>
            </p:cNvPr>
            <p:cNvSpPr/>
            <p:nvPr/>
          </p:nvSpPr>
          <p:spPr>
            <a:xfrm>
              <a:off x="5640580" y="2053904"/>
              <a:ext cx="105718" cy="101222"/>
            </a:xfrm>
            <a:custGeom>
              <a:avLst/>
              <a:gdLst/>
              <a:ahLst/>
              <a:cxnLst/>
              <a:rect l="0" t="0" r="0" b="0"/>
              <a:pathLst>
                <a:path w="98907" h="101917">
                  <a:moveTo>
                    <a:pt x="98907" y="0"/>
                  </a:moveTo>
                  <a:lnTo>
                    <a:pt x="98704" y="41681"/>
                  </a:lnTo>
                  <a:lnTo>
                    <a:pt x="0" y="101917"/>
                  </a:lnTo>
                  <a:lnTo>
                    <a:pt x="203" y="60236"/>
                  </a:lnTo>
                  <a:close/>
                  <a:moveTo>
                    <a:pt x="98907" y="0"/>
                  </a:moveTo>
                </a:path>
              </a:pathLst>
            </a:custGeom>
            <a:solidFill>
              <a:srgbClr val="FAA645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5" name="Freeform 11697">
              <a:extLst>
                <a:ext uri="{FF2B5EF4-FFF2-40B4-BE49-F238E27FC236}">
                  <a16:creationId xmlns:a16="http://schemas.microsoft.com/office/drawing/2014/main" id="{A2F382BF-8486-BC87-2377-E5EA09B8B266}"/>
                </a:ext>
              </a:extLst>
            </p:cNvPr>
            <p:cNvSpPr/>
            <p:nvPr/>
          </p:nvSpPr>
          <p:spPr>
            <a:xfrm>
              <a:off x="5621975" y="2052633"/>
              <a:ext cx="133791" cy="120193"/>
            </a:xfrm>
            <a:custGeom>
              <a:avLst/>
              <a:gdLst/>
              <a:ahLst/>
              <a:cxnLst/>
              <a:rect l="0" t="0" r="0" b="0"/>
              <a:pathLst>
                <a:path w="125171" h="121018">
                  <a:moveTo>
                    <a:pt x="125171" y="0"/>
                  </a:moveTo>
                  <a:lnTo>
                    <a:pt x="124968" y="41681"/>
                  </a:lnTo>
                  <a:lnTo>
                    <a:pt x="0" y="121018"/>
                  </a:lnTo>
                  <a:lnTo>
                    <a:pt x="203" y="79324"/>
                  </a:lnTo>
                  <a:close/>
                  <a:moveTo>
                    <a:pt x="125171" y="0"/>
                  </a:moveTo>
                </a:path>
              </a:pathLst>
            </a:custGeom>
            <a:solidFill>
              <a:srgbClr val="E49B45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6" name="Freeform 11698">
              <a:extLst>
                <a:ext uri="{FF2B5EF4-FFF2-40B4-BE49-F238E27FC236}">
                  <a16:creationId xmlns:a16="http://schemas.microsoft.com/office/drawing/2014/main" id="{DF53BEE5-809D-7745-4456-0ECA4E2B2A74}"/>
                </a:ext>
              </a:extLst>
            </p:cNvPr>
            <p:cNvSpPr/>
            <p:nvPr/>
          </p:nvSpPr>
          <p:spPr>
            <a:xfrm>
              <a:off x="5729795" y="2066012"/>
              <a:ext cx="45719" cy="71341"/>
            </a:xfrm>
            <a:custGeom>
              <a:avLst/>
              <a:gdLst/>
              <a:ahLst/>
              <a:cxnLst/>
              <a:rect l="0" t="0" r="0" b="0"/>
              <a:pathLst>
                <a:path w="20066" h="71831">
                  <a:moveTo>
                    <a:pt x="20066" y="0"/>
                  </a:moveTo>
                  <a:lnTo>
                    <a:pt x="19863" y="41681"/>
                  </a:lnTo>
                  <a:lnTo>
                    <a:pt x="0" y="71831"/>
                  </a:lnTo>
                  <a:lnTo>
                    <a:pt x="204" y="30149"/>
                  </a:lnTo>
                  <a:close/>
                  <a:moveTo>
                    <a:pt x="20066" y="0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7" name="Freeform 11699">
              <a:extLst>
                <a:ext uri="{FF2B5EF4-FFF2-40B4-BE49-F238E27FC236}">
                  <a16:creationId xmlns:a16="http://schemas.microsoft.com/office/drawing/2014/main" id="{9F193F35-7332-762B-D194-53E6F08E10A2}"/>
                </a:ext>
              </a:extLst>
            </p:cNvPr>
            <p:cNvSpPr/>
            <p:nvPr/>
          </p:nvSpPr>
          <p:spPr>
            <a:xfrm>
              <a:off x="5551299" y="20943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43" h="42735">
                  <a:moveTo>
                    <a:pt x="761" y="41681"/>
                  </a:moveTo>
                  <a:cubicBezTo>
                    <a:pt x="495" y="42011"/>
                    <a:pt x="228" y="42366"/>
                    <a:pt x="0" y="42735"/>
                  </a:cubicBezTo>
                  <a:cubicBezTo>
                    <a:pt x="50" y="28842"/>
                    <a:pt x="126" y="14948"/>
                    <a:pt x="190" y="1054"/>
                  </a:cubicBezTo>
                  <a:cubicBezTo>
                    <a:pt x="444" y="686"/>
                    <a:pt x="698" y="330"/>
                    <a:pt x="964" y="0"/>
                  </a:cubicBezTo>
                  <a:cubicBezTo>
                    <a:pt x="951" y="1461"/>
                    <a:pt x="938" y="3404"/>
                    <a:pt x="938" y="4864"/>
                  </a:cubicBezTo>
                  <a:cubicBezTo>
                    <a:pt x="938" y="6414"/>
                    <a:pt x="926" y="8484"/>
                    <a:pt x="913" y="10033"/>
                  </a:cubicBezTo>
                  <a:cubicBezTo>
                    <a:pt x="913" y="11633"/>
                    <a:pt x="900" y="13780"/>
                    <a:pt x="887" y="15380"/>
                  </a:cubicBezTo>
                  <a:cubicBezTo>
                    <a:pt x="887" y="17018"/>
                    <a:pt x="875" y="19203"/>
                    <a:pt x="862" y="20841"/>
                  </a:cubicBezTo>
                  <a:cubicBezTo>
                    <a:pt x="862" y="21666"/>
                    <a:pt x="862" y="22758"/>
                    <a:pt x="849" y="23571"/>
                  </a:cubicBezTo>
                  <a:cubicBezTo>
                    <a:pt x="849" y="24397"/>
                    <a:pt x="837" y="25476"/>
                    <a:pt x="824" y="26289"/>
                  </a:cubicBezTo>
                  <a:cubicBezTo>
                    <a:pt x="824" y="27902"/>
                    <a:pt x="811" y="30048"/>
                    <a:pt x="799" y="31648"/>
                  </a:cubicBezTo>
                  <a:cubicBezTo>
                    <a:pt x="799" y="33198"/>
                    <a:pt x="786" y="35268"/>
                    <a:pt x="773" y="36817"/>
                  </a:cubicBezTo>
                  <a:cubicBezTo>
                    <a:pt x="773" y="38265"/>
                    <a:pt x="1243" y="40310"/>
                    <a:pt x="761" y="416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8" name="Freeform 11700">
              <a:extLst>
                <a:ext uri="{FF2B5EF4-FFF2-40B4-BE49-F238E27FC236}">
                  <a16:creationId xmlns:a16="http://schemas.microsoft.com/office/drawing/2014/main" id="{6AA157E4-DBEE-881D-31F6-D6AA2B5DE638}"/>
                </a:ext>
              </a:extLst>
            </p:cNvPr>
            <p:cNvSpPr/>
            <p:nvPr/>
          </p:nvSpPr>
          <p:spPr>
            <a:xfrm>
              <a:off x="5550215" y="209542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82" h="43649">
                  <a:moveTo>
                    <a:pt x="1079" y="41681"/>
                  </a:moveTo>
                  <a:cubicBezTo>
                    <a:pt x="660" y="42316"/>
                    <a:pt x="305" y="42963"/>
                    <a:pt x="0" y="43649"/>
                  </a:cubicBezTo>
                  <a:cubicBezTo>
                    <a:pt x="38" y="36690"/>
                    <a:pt x="64" y="29744"/>
                    <a:pt x="102" y="22797"/>
                  </a:cubicBezTo>
                  <a:cubicBezTo>
                    <a:pt x="140" y="15850"/>
                    <a:pt x="178" y="8903"/>
                    <a:pt x="203" y="1956"/>
                  </a:cubicBezTo>
                  <a:cubicBezTo>
                    <a:pt x="508" y="1295"/>
                    <a:pt x="864" y="635"/>
                    <a:pt x="1282" y="0"/>
                  </a:cubicBezTo>
                  <a:cubicBezTo>
                    <a:pt x="1244" y="6947"/>
                    <a:pt x="1205" y="13894"/>
                    <a:pt x="1180" y="20828"/>
                  </a:cubicBezTo>
                  <a:cubicBezTo>
                    <a:pt x="1180" y="21666"/>
                    <a:pt x="1167" y="22746"/>
                    <a:pt x="1167" y="23571"/>
                  </a:cubicBezTo>
                  <a:cubicBezTo>
                    <a:pt x="1155" y="25197"/>
                    <a:pt x="1142" y="27356"/>
                    <a:pt x="1142" y="28994"/>
                  </a:cubicBezTo>
                  <a:cubicBezTo>
                    <a:pt x="1129" y="30569"/>
                    <a:pt x="1117" y="32677"/>
                    <a:pt x="1117" y="34252"/>
                  </a:cubicBezTo>
                  <a:cubicBezTo>
                    <a:pt x="1104" y="35776"/>
                    <a:pt x="1091" y="37783"/>
                    <a:pt x="1091" y="39294"/>
                  </a:cubicBezTo>
                  <a:cubicBezTo>
                    <a:pt x="1091" y="40005"/>
                    <a:pt x="1282" y="40996"/>
                    <a:pt x="1079" y="416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9" name="Freeform 11701">
              <a:extLst>
                <a:ext uri="{FF2B5EF4-FFF2-40B4-BE49-F238E27FC236}">
                  <a16:creationId xmlns:a16="http://schemas.microsoft.com/office/drawing/2014/main" id="{0BC4AF91-67C7-4CDC-AE1C-0A0E5D8EA5BA}"/>
                </a:ext>
              </a:extLst>
            </p:cNvPr>
            <p:cNvSpPr/>
            <p:nvPr/>
          </p:nvSpPr>
          <p:spPr>
            <a:xfrm>
              <a:off x="5549174" y="209738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57" h="45542">
                  <a:moveTo>
                    <a:pt x="0" y="45542"/>
                  </a:moveTo>
                  <a:cubicBezTo>
                    <a:pt x="63" y="31649"/>
                    <a:pt x="126" y="17755"/>
                    <a:pt x="203" y="3861"/>
                  </a:cubicBezTo>
                  <a:cubicBezTo>
                    <a:pt x="342" y="2553"/>
                    <a:pt x="698" y="1258"/>
                    <a:pt x="1257" y="0"/>
                  </a:cubicBezTo>
                  <a:cubicBezTo>
                    <a:pt x="1181" y="13894"/>
                    <a:pt x="1117" y="27788"/>
                    <a:pt x="1041" y="41682"/>
                  </a:cubicBezTo>
                  <a:cubicBezTo>
                    <a:pt x="482" y="42926"/>
                    <a:pt x="152" y="44234"/>
                    <a:pt x="0" y="45542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0" name="Freeform 11702">
              <a:extLst>
                <a:ext uri="{FF2B5EF4-FFF2-40B4-BE49-F238E27FC236}">
                  <a16:creationId xmlns:a16="http://schemas.microsoft.com/office/drawing/2014/main" id="{CCF5AF96-153A-149C-1183-C93619FA289F}"/>
                </a:ext>
              </a:extLst>
            </p:cNvPr>
            <p:cNvSpPr/>
            <p:nvPr/>
          </p:nvSpPr>
          <p:spPr>
            <a:xfrm>
              <a:off x="5549136" y="210124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2074">
                  <a:moveTo>
                    <a:pt x="38" y="41681"/>
                  </a:moveTo>
                  <a:cubicBezTo>
                    <a:pt x="26" y="41807"/>
                    <a:pt x="13" y="41947"/>
                    <a:pt x="0" y="42074"/>
                  </a:cubicBezTo>
                  <a:cubicBezTo>
                    <a:pt x="63" y="28181"/>
                    <a:pt x="139" y="14288"/>
                    <a:pt x="203" y="394"/>
                  </a:cubicBezTo>
                  <a:lnTo>
                    <a:pt x="241" y="0"/>
                  </a:lnTo>
                  <a:cubicBezTo>
                    <a:pt x="228" y="1054"/>
                    <a:pt x="215" y="2439"/>
                    <a:pt x="215" y="3480"/>
                  </a:cubicBezTo>
                  <a:cubicBezTo>
                    <a:pt x="215" y="4597"/>
                    <a:pt x="215" y="6083"/>
                    <a:pt x="203" y="7188"/>
                  </a:cubicBezTo>
                  <a:cubicBezTo>
                    <a:pt x="203" y="8344"/>
                    <a:pt x="190" y="9881"/>
                    <a:pt x="190" y="11036"/>
                  </a:cubicBezTo>
                  <a:cubicBezTo>
                    <a:pt x="177" y="12205"/>
                    <a:pt x="164" y="13767"/>
                    <a:pt x="164" y="14935"/>
                  </a:cubicBezTo>
                  <a:cubicBezTo>
                    <a:pt x="164" y="16116"/>
                    <a:pt x="152" y="17679"/>
                    <a:pt x="152" y="18847"/>
                  </a:cubicBezTo>
                  <a:cubicBezTo>
                    <a:pt x="139" y="20003"/>
                    <a:pt x="139" y="21552"/>
                    <a:pt x="126" y="22695"/>
                  </a:cubicBezTo>
                  <a:cubicBezTo>
                    <a:pt x="126" y="23800"/>
                    <a:pt x="114" y="25286"/>
                    <a:pt x="101" y="26391"/>
                  </a:cubicBezTo>
                  <a:cubicBezTo>
                    <a:pt x="101" y="27445"/>
                    <a:pt x="101" y="28842"/>
                    <a:pt x="88" y="29883"/>
                  </a:cubicBezTo>
                  <a:cubicBezTo>
                    <a:pt x="88" y="30290"/>
                    <a:pt x="88" y="30848"/>
                    <a:pt x="76" y="31268"/>
                  </a:cubicBezTo>
                  <a:lnTo>
                    <a:pt x="76" y="32728"/>
                  </a:lnTo>
                  <a:cubicBezTo>
                    <a:pt x="76" y="33172"/>
                    <a:pt x="76" y="33782"/>
                    <a:pt x="76" y="34252"/>
                  </a:cubicBezTo>
                  <a:cubicBezTo>
                    <a:pt x="76" y="34696"/>
                    <a:pt x="63" y="35331"/>
                    <a:pt x="63" y="35776"/>
                  </a:cubicBezTo>
                  <a:cubicBezTo>
                    <a:pt x="63" y="36246"/>
                    <a:pt x="50" y="36856"/>
                    <a:pt x="50" y="37325"/>
                  </a:cubicBezTo>
                  <a:lnTo>
                    <a:pt x="50" y="38087"/>
                  </a:lnTo>
                  <a:cubicBezTo>
                    <a:pt x="50" y="39294"/>
                    <a:pt x="101" y="40475"/>
                    <a:pt x="38" y="416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1" name="Freeform 11703">
              <a:extLst>
                <a:ext uri="{FF2B5EF4-FFF2-40B4-BE49-F238E27FC236}">
                  <a16:creationId xmlns:a16="http://schemas.microsoft.com/office/drawing/2014/main" id="{A1FD798C-9A99-5649-A517-DD8CC92760D1}"/>
                </a:ext>
              </a:extLst>
            </p:cNvPr>
            <p:cNvSpPr/>
            <p:nvPr/>
          </p:nvSpPr>
          <p:spPr>
            <a:xfrm>
              <a:off x="5549097" y="210163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2658">
                  <a:moveTo>
                    <a:pt x="38" y="41681"/>
                  </a:moveTo>
                  <a:cubicBezTo>
                    <a:pt x="13" y="41998"/>
                    <a:pt x="0" y="42328"/>
                    <a:pt x="0" y="42658"/>
                  </a:cubicBezTo>
                  <a:lnTo>
                    <a:pt x="203" y="978"/>
                  </a:lnTo>
                  <a:cubicBezTo>
                    <a:pt x="203" y="660"/>
                    <a:pt x="215" y="330"/>
                    <a:pt x="241" y="0"/>
                  </a:cubicBezTo>
                  <a:cubicBezTo>
                    <a:pt x="228" y="1461"/>
                    <a:pt x="215" y="3416"/>
                    <a:pt x="215" y="4864"/>
                  </a:cubicBezTo>
                  <a:cubicBezTo>
                    <a:pt x="215" y="6414"/>
                    <a:pt x="203" y="8484"/>
                    <a:pt x="190" y="10033"/>
                  </a:cubicBezTo>
                  <a:cubicBezTo>
                    <a:pt x="190" y="11646"/>
                    <a:pt x="177" y="13780"/>
                    <a:pt x="164" y="15380"/>
                  </a:cubicBezTo>
                  <a:cubicBezTo>
                    <a:pt x="164" y="17018"/>
                    <a:pt x="139" y="19203"/>
                    <a:pt x="139" y="20841"/>
                  </a:cubicBezTo>
                  <a:cubicBezTo>
                    <a:pt x="139" y="21666"/>
                    <a:pt x="126" y="22758"/>
                    <a:pt x="126" y="23571"/>
                  </a:cubicBezTo>
                  <a:cubicBezTo>
                    <a:pt x="114" y="25210"/>
                    <a:pt x="101" y="27369"/>
                    <a:pt x="101" y="28994"/>
                  </a:cubicBezTo>
                  <a:cubicBezTo>
                    <a:pt x="88" y="30569"/>
                    <a:pt x="76" y="32690"/>
                    <a:pt x="76" y="34265"/>
                  </a:cubicBezTo>
                  <a:cubicBezTo>
                    <a:pt x="63" y="35027"/>
                    <a:pt x="63" y="36055"/>
                    <a:pt x="50" y="36817"/>
                  </a:cubicBezTo>
                  <a:cubicBezTo>
                    <a:pt x="50" y="38265"/>
                    <a:pt x="101" y="40234"/>
                    <a:pt x="38" y="41681"/>
                  </a:cubicBezTo>
                </a:path>
              </a:pathLst>
            </a:custGeom>
            <a:solidFill>
              <a:srgbClr val="B1B4BE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2" name="Freeform 11704">
              <a:extLst>
                <a:ext uri="{FF2B5EF4-FFF2-40B4-BE49-F238E27FC236}">
                  <a16:creationId xmlns:a16="http://schemas.microsoft.com/office/drawing/2014/main" id="{7B11429D-82E0-DF20-F651-1CD43E3DB161}"/>
                </a:ext>
              </a:extLst>
            </p:cNvPr>
            <p:cNvSpPr/>
            <p:nvPr/>
          </p:nvSpPr>
          <p:spPr>
            <a:xfrm>
              <a:off x="5551517" y="210260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41" h="42621">
                  <a:moveTo>
                    <a:pt x="38" y="42621"/>
                  </a:moveTo>
                  <a:cubicBezTo>
                    <a:pt x="13" y="42304"/>
                    <a:pt x="0" y="41999"/>
                    <a:pt x="0" y="41669"/>
                  </a:cubicBezTo>
                  <a:lnTo>
                    <a:pt x="203" y="0"/>
                  </a:lnTo>
                  <a:cubicBezTo>
                    <a:pt x="203" y="305"/>
                    <a:pt x="215" y="635"/>
                    <a:pt x="241" y="940"/>
                  </a:cubicBezTo>
                  <a:cubicBezTo>
                    <a:pt x="215" y="6490"/>
                    <a:pt x="190" y="12040"/>
                    <a:pt x="164" y="17590"/>
                  </a:cubicBezTo>
                  <a:cubicBezTo>
                    <a:pt x="164" y="18466"/>
                    <a:pt x="152" y="19635"/>
                    <a:pt x="152" y="20511"/>
                  </a:cubicBezTo>
                  <a:cubicBezTo>
                    <a:pt x="139" y="21438"/>
                    <a:pt x="139" y="22682"/>
                    <a:pt x="139" y="23610"/>
                  </a:cubicBezTo>
                  <a:cubicBezTo>
                    <a:pt x="126" y="24575"/>
                    <a:pt x="126" y="25870"/>
                    <a:pt x="114" y="26835"/>
                  </a:cubicBezTo>
                  <a:cubicBezTo>
                    <a:pt x="101" y="27801"/>
                    <a:pt x="101" y="29121"/>
                    <a:pt x="101" y="30099"/>
                  </a:cubicBezTo>
                  <a:cubicBezTo>
                    <a:pt x="101" y="31090"/>
                    <a:pt x="88" y="32398"/>
                    <a:pt x="76" y="33376"/>
                  </a:cubicBezTo>
                  <a:cubicBezTo>
                    <a:pt x="76" y="34354"/>
                    <a:pt x="76" y="35636"/>
                    <a:pt x="63" y="36602"/>
                  </a:cubicBezTo>
                  <a:cubicBezTo>
                    <a:pt x="63" y="37529"/>
                    <a:pt x="50" y="38773"/>
                    <a:pt x="50" y="39700"/>
                  </a:cubicBezTo>
                  <a:cubicBezTo>
                    <a:pt x="50" y="40590"/>
                    <a:pt x="38" y="41745"/>
                    <a:pt x="38" y="4262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3" name="Freeform 11705">
              <a:extLst>
                <a:ext uri="{FF2B5EF4-FFF2-40B4-BE49-F238E27FC236}">
                  <a16:creationId xmlns:a16="http://schemas.microsoft.com/office/drawing/2014/main" id="{58937438-05AA-05FA-6556-B9E562C7DD68}"/>
                </a:ext>
              </a:extLst>
            </p:cNvPr>
            <p:cNvSpPr/>
            <p:nvPr/>
          </p:nvSpPr>
          <p:spPr>
            <a:xfrm>
              <a:off x="5549091" y="21026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583" h="44869">
                  <a:moveTo>
                    <a:pt x="380" y="44869"/>
                  </a:moveTo>
                  <a:cubicBezTo>
                    <a:pt x="127" y="43828"/>
                    <a:pt x="0" y="42761"/>
                    <a:pt x="12" y="41694"/>
                  </a:cubicBezTo>
                  <a:lnTo>
                    <a:pt x="203" y="0"/>
                  </a:lnTo>
                  <a:cubicBezTo>
                    <a:pt x="203" y="1080"/>
                    <a:pt x="330" y="2147"/>
                    <a:pt x="583" y="3188"/>
                  </a:cubicBezTo>
                  <a:lnTo>
                    <a:pt x="380" y="44527"/>
                  </a:lnTo>
                  <a:lnTo>
                    <a:pt x="380" y="44577"/>
                  </a:lnTo>
                  <a:lnTo>
                    <a:pt x="380" y="44616"/>
                  </a:lnTo>
                  <a:lnTo>
                    <a:pt x="380" y="44666"/>
                  </a:lnTo>
                  <a:lnTo>
                    <a:pt x="380" y="44692"/>
                  </a:lnTo>
                  <a:lnTo>
                    <a:pt x="380" y="44743"/>
                  </a:lnTo>
                  <a:lnTo>
                    <a:pt x="380" y="44781"/>
                  </a:lnTo>
                  <a:lnTo>
                    <a:pt x="380" y="44831"/>
                  </a:lnTo>
                  <a:close/>
                  <a:moveTo>
                    <a:pt x="380" y="44869"/>
                  </a:move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4" name="Freeform 11706">
              <a:extLst>
                <a:ext uri="{FF2B5EF4-FFF2-40B4-BE49-F238E27FC236}">
                  <a16:creationId xmlns:a16="http://schemas.microsoft.com/office/drawing/2014/main" id="{4A328A46-7D10-16FB-B892-815EBDCFBC81}"/>
                </a:ext>
              </a:extLst>
            </p:cNvPr>
            <p:cNvSpPr/>
            <p:nvPr/>
          </p:nvSpPr>
          <p:spPr>
            <a:xfrm>
              <a:off x="5549460" y="210579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5" h="41681">
                  <a:moveTo>
                    <a:pt x="12" y="41681"/>
                  </a:moveTo>
                  <a:cubicBezTo>
                    <a:pt x="0" y="41567"/>
                    <a:pt x="12" y="41466"/>
                    <a:pt x="12" y="41339"/>
                  </a:cubicBezTo>
                  <a:lnTo>
                    <a:pt x="215" y="0"/>
                  </a:lnTo>
                  <a:cubicBezTo>
                    <a:pt x="151" y="13894"/>
                    <a:pt x="75" y="27788"/>
                    <a:pt x="12" y="41681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5" name="Freeform 11707">
              <a:extLst>
                <a:ext uri="{FF2B5EF4-FFF2-40B4-BE49-F238E27FC236}">
                  <a16:creationId xmlns:a16="http://schemas.microsoft.com/office/drawing/2014/main" id="{5EAB535F-4ACD-E88E-C674-B078C259C15C}"/>
                </a:ext>
              </a:extLst>
            </p:cNvPr>
            <p:cNvSpPr/>
            <p:nvPr/>
          </p:nvSpPr>
          <p:spPr>
            <a:xfrm>
              <a:off x="5549472" y="210579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5" h="41732">
                  <a:moveTo>
                    <a:pt x="12" y="41732"/>
                  </a:moveTo>
                  <a:lnTo>
                    <a:pt x="0" y="41682"/>
                  </a:lnTo>
                  <a:cubicBezTo>
                    <a:pt x="62" y="27788"/>
                    <a:pt x="138" y="13894"/>
                    <a:pt x="202" y="0"/>
                  </a:cubicBezTo>
                  <a:lnTo>
                    <a:pt x="215" y="51"/>
                  </a:lnTo>
                  <a:cubicBezTo>
                    <a:pt x="215" y="788"/>
                    <a:pt x="202" y="1766"/>
                    <a:pt x="202" y="2490"/>
                  </a:cubicBezTo>
                  <a:cubicBezTo>
                    <a:pt x="189" y="3264"/>
                    <a:pt x="189" y="4306"/>
                    <a:pt x="189" y="5080"/>
                  </a:cubicBezTo>
                  <a:cubicBezTo>
                    <a:pt x="189" y="5880"/>
                    <a:pt x="189" y="6960"/>
                    <a:pt x="177" y="7773"/>
                  </a:cubicBezTo>
                  <a:cubicBezTo>
                    <a:pt x="177" y="8573"/>
                    <a:pt x="164" y="9678"/>
                    <a:pt x="164" y="10490"/>
                  </a:cubicBezTo>
                  <a:cubicBezTo>
                    <a:pt x="164" y="11316"/>
                    <a:pt x="164" y="12408"/>
                    <a:pt x="151" y="13221"/>
                  </a:cubicBezTo>
                  <a:cubicBezTo>
                    <a:pt x="151" y="14034"/>
                    <a:pt x="138" y="15101"/>
                    <a:pt x="138" y="15913"/>
                  </a:cubicBezTo>
                  <a:cubicBezTo>
                    <a:pt x="138" y="16688"/>
                    <a:pt x="138" y="17730"/>
                    <a:pt x="126" y="18504"/>
                  </a:cubicBezTo>
                  <a:cubicBezTo>
                    <a:pt x="126" y="19228"/>
                    <a:pt x="113" y="20206"/>
                    <a:pt x="113" y="20943"/>
                  </a:cubicBezTo>
                  <a:cubicBezTo>
                    <a:pt x="113" y="21654"/>
                    <a:pt x="113" y="22632"/>
                    <a:pt x="100" y="23368"/>
                  </a:cubicBezTo>
                  <a:cubicBezTo>
                    <a:pt x="100" y="24143"/>
                    <a:pt x="88" y="25172"/>
                    <a:pt x="88" y="25946"/>
                  </a:cubicBezTo>
                  <a:cubicBezTo>
                    <a:pt x="75" y="26747"/>
                    <a:pt x="75" y="27801"/>
                    <a:pt x="75" y="28613"/>
                  </a:cubicBezTo>
                  <a:cubicBezTo>
                    <a:pt x="75" y="29439"/>
                    <a:pt x="62" y="30518"/>
                    <a:pt x="62" y="31344"/>
                  </a:cubicBezTo>
                  <a:cubicBezTo>
                    <a:pt x="50" y="32144"/>
                    <a:pt x="50" y="33236"/>
                    <a:pt x="50" y="34062"/>
                  </a:cubicBezTo>
                  <a:cubicBezTo>
                    <a:pt x="50" y="34862"/>
                    <a:pt x="37" y="35929"/>
                    <a:pt x="37" y="36729"/>
                  </a:cubicBezTo>
                  <a:cubicBezTo>
                    <a:pt x="24" y="37503"/>
                    <a:pt x="24" y="38532"/>
                    <a:pt x="24" y="39307"/>
                  </a:cubicBezTo>
                  <a:cubicBezTo>
                    <a:pt x="24" y="40031"/>
                    <a:pt x="12" y="40996"/>
                    <a:pt x="12" y="41732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96" name="Picture 11708">
              <a:extLst>
                <a:ext uri="{FF2B5EF4-FFF2-40B4-BE49-F238E27FC236}">
                  <a16:creationId xmlns:a16="http://schemas.microsoft.com/office/drawing/2014/main" id="{1B1B5C9F-8018-F869-0E0E-6C3A0DC575A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36767" y="2093147"/>
              <a:ext cx="45719" cy="66636"/>
            </a:xfrm>
            <a:prstGeom prst="rect">
              <a:avLst/>
            </a:prstGeom>
            <a:noFill/>
          </p:spPr>
        </p:pic>
        <p:sp>
          <p:nvSpPr>
            <p:cNvPr id="797" name="Freeform 11709">
              <a:extLst>
                <a:ext uri="{FF2B5EF4-FFF2-40B4-BE49-F238E27FC236}">
                  <a16:creationId xmlns:a16="http://schemas.microsoft.com/office/drawing/2014/main" id="{7B2056BA-3A15-0A23-01E1-63DEEEF381BC}"/>
                </a:ext>
              </a:extLst>
            </p:cNvPr>
            <p:cNvSpPr/>
            <p:nvPr/>
          </p:nvSpPr>
          <p:spPr>
            <a:xfrm>
              <a:off x="5551542" y="210354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29" h="45249">
                  <a:moveTo>
                    <a:pt x="12" y="41681"/>
                  </a:moveTo>
                  <a:cubicBezTo>
                    <a:pt x="0" y="41250"/>
                    <a:pt x="24" y="40678"/>
                    <a:pt x="24" y="40246"/>
                  </a:cubicBezTo>
                  <a:cubicBezTo>
                    <a:pt x="37" y="37097"/>
                    <a:pt x="50" y="33947"/>
                    <a:pt x="62" y="30810"/>
                  </a:cubicBezTo>
                  <a:cubicBezTo>
                    <a:pt x="62" y="30315"/>
                    <a:pt x="75" y="29655"/>
                    <a:pt x="75" y="29159"/>
                  </a:cubicBezTo>
                  <a:cubicBezTo>
                    <a:pt x="75" y="27000"/>
                    <a:pt x="100" y="24829"/>
                    <a:pt x="113" y="22670"/>
                  </a:cubicBezTo>
                  <a:cubicBezTo>
                    <a:pt x="113" y="20663"/>
                    <a:pt x="126" y="18644"/>
                    <a:pt x="138" y="16650"/>
                  </a:cubicBezTo>
                  <a:cubicBezTo>
                    <a:pt x="164" y="11100"/>
                    <a:pt x="189" y="5550"/>
                    <a:pt x="215" y="0"/>
                  </a:cubicBezTo>
                  <a:cubicBezTo>
                    <a:pt x="316" y="1232"/>
                    <a:pt x="634" y="2439"/>
                    <a:pt x="1129" y="3569"/>
                  </a:cubicBezTo>
                  <a:cubicBezTo>
                    <a:pt x="1078" y="17463"/>
                    <a:pt x="1002" y="31344"/>
                    <a:pt x="939" y="45249"/>
                  </a:cubicBezTo>
                  <a:cubicBezTo>
                    <a:pt x="431" y="44106"/>
                    <a:pt x="113" y="42912"/>
                    <a:pt x="12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8" name="Freeform 11710">
              <a:extLst>
                <a:ext uri="{FF2B5EF4-FFF2-40B4-BE49-F238E27FC236}">
                  <a16:creationId xmlns:a16="http://schemas.microsoft.com/office/drawing/2014/main" id="{F68B9C8B-F410-C0D0-FBB1-12DAAF3F9BA8}"/>
                </a:ext>
              </a:extLst>
            </p:cNvPr>
            <p:cNvSpPr/>
            <p:nvPr/>
          </p:nvSpPr>
          <p:spPr>
            <a:xfrm>
              <a:off x="5552426" y="210711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91" h="41769">
                  <a:moveTo>
                    <a:pt x="50" y="41681"/>
                  </a:moveTo>
                  <a:cubicBezTo>
                    <a:pt x="0" y="41453"/>
                    <a:pt x="50" y="41148"/>
                    <a:pt x="50" y="40894"/>
                  </a:cubicBezTo>
                  <a:lnTo>
                    <a:pt x="62" y="38341"/>
                  </a:lnTo>
                  <a:cubicBezTo>
                    <a:pt x="62" y="37237"/>
                    <a:pt x="75" y="36132"/>
                    <a:pt x="75" y="35027"/>
                  </a:cubicBezTo>
                  <a:cubicBezTo>
                    <a:pt x="138" y="23355"/>
                    <a:pt x="202" y="11671"/>
                    <a:pt x="253" y="0"/>
                  </a:cubicBezTo>
                  <a:cubicBezTo>
                    <a:pt x="265" y="26"/>
                    <a:pt x="278" y="51"/>
                    <a:pt x="291" y="89"/>
                  </a:cubicBezTo>
                  <a:cubicBezTo>
                    <a:pt x="227" y="13983"/>
                    <a:pt x="151" y="27877"/>
                    <a:pt x="88" y="41769"/>
                  </a:cubicBezTo>
                  <a:cubicBezTo>
                    <a:pt x="75" y="41744"/>
                    <a:pt x="62" y="41706"/>
                    <a:pt x="50" y="41681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9" name="Freeform 11711">
              <a:extLst>
                <a:ext uri="{FF2B5EF4-FFF2-40B4-BE49-F238E27FC236}">
                  <a16:creationId xmlns:a16="http://schemas.microsoft.com/office/drawing/2014/main" id="{29DBD749-200A-437D-749A-25419867F147}"/>
                </a:ext>
              </a:extLst>
            </p:cNvPr>
            <p:cNvSpPr/>
            <p:nvPr/>
          </p:nvSpPr>
          <p:spPr>
            <a:xfrm>
              <a:off x="5552514" y="210721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92" h="43256">
                  <a:moveTo>
                    <a:pt x="889" y="43256"/>
                  </a:moveTo>
                  <a:cubicBezTo>
                    <a:pt x="547" y="42749"/>
                    <a:pt x="254" y="42215"/>
                    <a:pt x="0" y="41669"/>
                  </a:cubicBezTo>
                  <a:cubicBezTo>
                    <a:pt x="13" y="38329"/>
                    <a:pt x="39" y="34989"/>
                    <a:pt x="51" y="31649"/>
                  </a:cubicBezTo>
                  <a:cubicBezTo>
                    <a:pt x="64" y="30036"/>
                    <a:pt x="77" y="27889"/>
                    <a:pt x="77" y="26289"/>
                  </a:cubicBezTo>
                  <a:cubicBezTo>
                    <a:pt x="89" y="24651"/>
                    <a:pt x="102" y="22467"/>
                    <a:pt x="102" y="20828"/>
                  </a:cubicBezTo>
                  <a:cubicBezTo>
                    <a:pt x="115" y="19203"/>
                    <a:pt x="128" y="17006"/>
                    <a:pt x="128" y="15380"/>
                  </a:cubicBezTo>
                  <a:cubicBezTo>
                    <a:pt x="140" y="13767"/>
                    <a:pt x="153" y="11621"/>
                    <a:pt x="153" y="10021"/>
                  </a:cubicBezTo>
                  <a:cubicBezTo>
                    <a:pt x="166" y="8471"/>
                    <a:pt x="178" y="6414"/>
                    <a:pt x="178" y="4864"/>
                  </a:cubicBezTo>
                  <a:cubicBezTo>
                    <a:pt x="178" y="3404"/>
                    <a:pt x="204" y="1448"/>
                    <a:pt x="204" y="0"/>
                  </a:cubicBezTo>
                  <a:cubicBezTo>
                    <a:pt x="458" y="534"/>
                    <a:pt x="750" y="1067"/>
                    <a:pt x="1092" y="1575"/>
                  </a:cubicBezTo>
                  <a:cubicBezTo>
                    <a:pt x="1079" y="3036"/>
                    <a:pt x="1066" y="4979"/>
                    <a:pt x="1066" y="6439"/>
                  </a:cubicBezTo>
                  <a:cubicBezTo>
                    <a:pt x="1066" y="7989"/>
                    <a:pt x="1054" y="10059"/>
                    <a:pt x="1041" y="11608"/>
                  </a:cubicBezTo>
                  <a:cubicBezTo>
                    <a:pt x="1041" y="13208"/>
                    <a:pt x="1028" y="15355"/>
                    <a:pt x="1015" y="16955"/>
                  </a:cubicBezTo>
                  <a:cubicBezTo>
                    <a:pt x="1015" y="18593"/>
                    <a:pt x="1003" y="20778"/>
                    <a:pt x="990" y="22416"/>
                  </a:cubicBezTo>
                  <a:cubicBezTo>
                    <a:pt x="990" y="24041"/>
                    <a:pt x="977" y="26226"/>
                    <a:pt x="965" y="27864"/>
                  </a:cubicBezTo>
                  <a:cubicBezTo>
                    <a:pt x="952" y="29477"/>
                    <a:pt x="939" y="31623"/>
                    <a:pt x="939" y="33223"/>
                  </a:cubicBezTo>
                  <a:cubicBezTo>
                    <a:pt x="927" y="34773"/>
                    <a:pt x="914" y="36843"/>
                    <a:pt x="914" y="38380"/>
                  </a:cubicBezTo>
                  <a:cubicBezTo>
                    <a:pt x="901" y="39840"/>
                    <a:pt x="901" y="41796"/>
                    <a:pt x="889" y="43256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0" name="Freeform 11712">
              <a:extLst>
                <a:ext uri="{FF2B5EF4-FFF2-40B4-BE49-F238E27FC236}">
                  <a16:creationId xmlns:a16="http://schemas.microsoft.com/office/drawing/2014/main" id="{8D408368-46DD-CAEB-9DCE-D5104C4A6DBD}"/>
                </a:ext>
              </a:extLst>
            </p:cNvPr>
            <p:cNvSpPr/>
            <p:nvPr/>
          </p:nvSpPr>
          <p:spPr>
            <a:xfrm>
              <a:off x="5549495" y="2105873"/>
              <a:ext cx="45719" cy="46657"/>
            </a:xfrm>
            <a:custGeom>
              <a:avLst/>
              <a:gdLst/>
              <a:ahLst/>
              <a:cxnLst/>
              <a:rect l="0" t="0" r="0" b="0"/>
              <a:pathLst>
                <a:path w="2895" h="46977">
                  <a:moveTo>
                    <a:pt x="2692" y="46977"/>
                  </a:moveTo>
                  <a:cubicBezTo>
                    <a:pt x="1384" y="45390"/>
                    <a:pt x="470" y="43587"/>
                    <a:pt x="0" y="41682"/>
                  </a:cubicBezTo>
                  <a:cubicBezTo>
                    <a:pt x="13" y="38329"/>
                    <a:pt x="26" y="34989"/>
                    <a:pt x="51" y="31636"/>
                  </a:cubicBezTo>
                  <a:cubicBezTo>
                    <a:pt x="64" y="28042"/>
                    <a:pt x="76" y="24435"/>
                    <a:pt x="102" y="20841"/>
                  </a:cubicBezTo>
                  <a:cubicBezTo>
                    <a:pt x="102" y="19203"/>
                    <a:pt x="114" y="17018"/>
                    <a:pt x="127" y="15380"/>
                  </a:cubicBezTo>
                  <a:cubicBezTo>
                    <a:pt x="127" y="13780"/>
                    <a:pt x="140" y="11633"/>
                    <a:pt x="152" y="10020"/>
                  </a:cubicBezTo>
                  <a:cubicBezTo>
                    <a:pt x="152" y="8471"/>
                    <a:pt x="165" y="6401"/>
                    <a:pt x="165" y="4864"/>
                  </a:cubicBezTo>
                  <a:cubicBezTo>
                    <a:pt x="178" y="3404"/>
                    <a:pt x="191" y="1461"/>
                    <a:pt x="191" y="0"/>
                  </a:cubicBezTo>
                  <a:cubicBezTo>
                    <a:pt x="686" y="1905"/>
                    <a:pt x="1588" y="3721"/>
                    <a:pt x="2895" y="5296"/>
                  </a:cubicBezTo>
                  <a:cubicBezTo>
                    <a:pt x="2831" y="19190"/>
                    <a:pt x="2755" y="33071"/>
                    <a:pt x="2692" y="46977"/>
                  </a:cubicBezTo>
                </a:path>
              </a:pathLst>
            </a:custGeom>
            <a:solidFill>
              <a:srgbClr val="777B7D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1" name="Freeform 11713">
              <a:extLst>
                <a:ext uri="{FF2B5EF4-FFF2-40B4-BE49-F238E27FC236}">
                  <a16:creationId xmlns:a16="http://schemas.microsoft.com/office/drawing/2014/main" id="{3AB818D9-1708-6C88-DE2C-5A6859D15F11}"/>
                </a:ext>
              </a:extLst>
            </p:cNvPr>
            <p:cNvSpPr/>
            <p:nvPr/>
          </p:nvSpPr>
          <p:spPr>
            <a:xfrm>
              <a:off x="5640782" y="2029062"/>
              <a:ext cx="105501" cy="84497"/>
            </a:xfrm>
            <a:custGeom>
              <a:avLst/>
              <a:gdLst/>
              <a:ahLst/>
              <a:cxnLst/>
              <a:rect l="0" t="0" r="0" b="0"/>
              <a:pathLst>
                <a:path w="98704" h="85077">
                  <a:moveTo>
                    <a:pt x="98704" y="24841"/>
                  </a:moveTo>
                  <a:lnTo>
                    <a:pt x="0" y="85077"/>
                  </a:lnTo>
                  <a:lnTo>
                    <a:pt x="56045" y="0"/>
                  </a:lnTo>
                  <a:close/>
                  <a:moveTo>
                    <a:pt x="98704" y="24841"/>
                  </a:moveTo>
                </a:path>
              </a:pathLst>
            </a:custGeom>
            <a:solidFill>
              <a:srgbClr val="FAA645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2" name="Freeform 11714">
              <a:extLst>
                <a:ext uri="{FF2B5EF4-FFF2-40B4-BE49-F238E27FC236}">
                  <a16:creationId xmlns:a16="http://schemas.microsoft.com/office/drawing/2014/main" id="{329F80F4-3F0F-9126-4D04-7B890CC03BEC}"/>
                </a:ext>
              </a:extLst>
            </p:cNvPr>
            <p:cNvSpPr/>
            <p:nvPr/>
          </p:nvSpPr>
          <p:spPr>
            <a:xfrm>
              <a:off x="5640782" y="2029062"/>
              <a:ext cx="105501" cy="84497"/>
            </a:xfrm>
            <a:custGeom>
              <a:avLst/>
              <a:gdLst/>
              <a:ahLst/>
              <a:cxnLst/>
              <a:rect l="0" t="0" r="0" b="0"/>
              <a:pathLst>
                <a:path w="98704" h="85077">
                  <a:moveTo>
                    <a:pt x="98704" y="24841"/>
                  </a:moveTo>
                  <a:lnTo>
                    <a:pt x="0" y="85077"/>
                  </a:lnTo>
                  <a:lnTo>
                    <a:pt x="56045" y="0"/>
                  </a:lnTo>
                  <a:lnTo>
                    <a:pt x="98704" y="24841"/>
                  </a:lnTo>
                  <a:close/>
                  <a:moveTo>
                    <a:pt x="98704" y="24841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3" name="Freeform 11715">
              <a:extLst>
                <a:ext uri="{FF2B5EF4-FFF2-40B4-BE49-F238E27FC236}">
                  <a16:creationId xmlns:a16="http://schemas.microsoft.com/office/drawing/2014/main" id="{92446CCC-25F1-E0CD-48C2-4936395BBB01}"/>
                </a:ext>
              </a:extLst>
            </p:cNvPr>
            <p:cNvSpPr/>
            <p:nvPr/>
          </p:nvSpPr>
          <p:spPr>
            <a:xfrm>
              <a:off x="5445504" y="2163588"/>
              <a:ext cx="45719" cy="50226"/>
            </a:xfrm>
            <a:custGeom>
              <a:avLst/>
              <a:gdLst/>
              <a:ahLst/>
              <a:cxnLst/>
              <a:rect l="0" t="0" r="0" b="0"/>
              <a:pathLst>
                <a:path w="6045" h="50571">
                  <a:moveTo>
                    <a:pt x="6045" y="0"/>
                  </a:moveTo>
                  <a:lnTo>
                    <a:pt x="5842" y="41681"/>
                  </a:lnTo>
                  <a:lnTo>
                    <a:pt x="0" y="50571"/>
                  </a:lnTo>
                  <a:lnTo>
                    <a:pt x="191" y="8889"/>
                  </a:lnTo>
                  <a:close/>
                  <a:moveTo>
                    <a:pt x="6045" y="0"/>
                  </a:moveTo>
                </a:path>
              </a:pathLst>
            </a:custGeom>
            <a:solidFill>
              <a:srgbClr val="FAAC4A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4" name="Freeform 11716">
              <a:extLst>
                <a:ext uri="{FF2B5EF4-FFF2-40B4-BE49-F238E27FC236}">
                  <a16:creationId xmlns:a16="http://schemas.microsoft.com/office/drawing/2014/main" id="{2D715C95-DC34-FA47-E48D-3BE94AC3D527}"/>
                </a:ext>
              </a:extLst>
            </p:cNvPr>
            <p:cNvSpPr/>
            <p:nvPr/>
          </p:nvSpPr>
          <p:spPr>
            <a:xfrm>
              <a:off x="5441212" y="2172473"/>
              <a:ext cx="45719" cy="55208"/>
            </a:xfrm>
            <a:custGeom>
              <a:avLst/>
              <a:gdLst/>
              <a:ahLst/>
              <a:cxnLst/>
              <a:rect l="0" t="0" r="0" b="0"/>
              <a:pathLst>
                <a:path w="4495" h="55587">
                  <a:moveTo>
                    <a:pt x="0" y="55587"/>
                  </a:moveTo>
                  <a:lnTo>
                    <a:pt x="203" y="13906"/>
                  </a:lnTo>
                  <a:cubicBezTo>
                    <a:pt x="228" y="9182"/>
                    <a:pt x="1625" y="4356"/>
                    <a:pt x="4495" y="0"/>
                  </a:cubicBezTo>
                  <a:lnTo>
                    <a:pt x="4292" y="41681"/>
                  </a:lnTo>
                  <a:cubicBezTo>
                    <a:pt x="1409" y="46037"/>
                    <a:pt x="25" y="50863"/>
                    <a:pt x="0" y="55587"/>
                  </a:cubicBezTo>
                </a:path>
              </a:pathLst>
            </a:custGeom>
            <a:solidFill>
              <a:srgbClr val="FAAC4A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5" name="Freeform 11717">
              <a:extLst>
                <a:ext uri="{FF2B5EF4-FFF2-40B4-BE49-F238E27FC236}">
                  <a16:creationId xmlns:a16="http://schemas.microsoft.com/office/drawing/2014/main" id="{780011D6-6110-1F6F-F9D4-5774F847D4A5}"/>
                </a:ext>
              </a:extLst>
            </p:cNvPr>
            <p:cNvSpPr/>
            <p:nvPr/>
          </p:nvSpPr>
          <p:spPr>
            <a:xfrm>
              <a:off x="5441174" y="2186379"/>
              <a:ext cx="45719" cy="62410"/>
            </a:xfrm>
            <a:custGeom>
              <a:avLst/>
              <a:gdLst/>
              <a:ahLst/>
              <a:cxnLst/>
              <a:rect l="0" t="0" r="0" b="0"/>
              <a:pathLst>
                <a:path w="12445" h="62839">
                  <a:moveTo>
                    <a:pt x="38" y="41681"/>
                  </a:moveTo>
                  <a:lnTo>
                    <a:pt x="241" y="0"/>
                  </a:lnTo>
                  <a:cubicBezTo>
                    <a:pt x="203" y="8420"/>
                    <a:pt x="4508" y="16523"/>
                    <a:pt x="12445" y="21158"/>
                  </a:cubicBezTo>
                  <a:lnTo>
                    <a:pt x="12242" y="62839"/>
                  </a:lnTo>
                  <a:cubicBezTo>
                    <a:pt x="4292" y="58203"/>
                    <a:pt x="0" y="50101"/>
                    <a:pt x="38" y="41681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6" name="Freeform 11718">
              <a:extLst>
                <a:ext uri="{FF2B5EF4-FFF2-40B4-BE49-F238E27FC236}">
                  <a16:creationId xmlns:a16="http://schemas.microsoft.com/office/drawing/2014/main" id="{5FA26DE2-B2BA-825B-9990-5146A24C7F1C}"/>
                </a:ext>
              </a:extLst>
            </p:cNvPr>
            <p:cNvSpPr/>
            <p:nvPr/>
          </p:nvSpPr>
          <p:spPr>
            <a:xfrm>
              <a:off x="5471361" y="2196365"/>
              <a:ext cx="46818" cy="66611"/>
            </a:xfrm>
            <a:custGeom>
              <a:avLst/>
              <a:gdLst/>
              <a:ahLst/>
              <a:cxnLst/>
              <a:rect l="0" t="0" r="0" b="0"/>
              <a:pathLst>
                <a:path w="43802" h="67068">
                  <a:moveTo>
                    <a:pt x="43802" y="25387"/>
                  </a:moveTo>
                  <a:lnTo>
                    <a:pt x="43599" y="67068"/>
                  </a:lnTo>
                  <a:lnTo>
                    <a:pt x="0" y="41681"/>
                  </a:lnTo>
                  <a:lnTo>
                    <a:pt x="216" y="0"/>
                  </a:lnTo>
                  <a:close/>
                  <a:moveTo>
                    <a:pt x="43802" y="25387"/>
                  </a:moveTo>
                </a:path>
              </a:pathLst>
            </a:custGeom>
            <a:solidFill>
              <a:srgbClr val="B1B4BE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7" name="Freeform 11719">
              <a:extLst>
                <a:ext uri="{FF2B5EF4-FFF2-40B4-BE49-F238E27FC236}">
                  <a16:creationId xmlns:a16="http://schemas.microsoft.com/office/drawing/2014/main" id="{10AF6D63-F731-2CCB-75C1-75EFB6333BA4}"/>
                </a:ext>
              </a:extLst>
            </p:cNvPr>
            <p:cNvSpPr/>
            <p:nvPr/>
          </p:nvSpPr>
          <p:spPr>
            <a:xfrm>
              <a:off x="5514963" y="222175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38" h="45313">
                  <a:moveTo>
                    <a:pt x="6438" y="3632"/>
                  </a:moveTo>
                  <a:lnTo>
                    <a:pt x="6235" y="45313"/>
                  </a:lnTo>
                  <a:lnTo>
                    <a:pt x="0" y="41681"/>
                  </a:lnTo>
                  <a:lnTo>
                    <a:pt x="203" y="0"/>
                  </a:lnTo>
                  <a:close/>
                  <a:moveTo>
                    <a:pt x="6438" y="3632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8" name="Freeform 11720">
              <a:extLst>
                <a:ext uri="{FF2B5EF4-FFF2-40B4-BE49-F238E27FC236}">
                  <a16:creationId xmlns:a16="http://schemas.microsoft.com/office/drawing/2014/main" id="{488EDDEB-9418-F3E1-B431-F1494EA5A73C}"/>
                </a:ext>
              </a:extLst>
            </p:cNvPr>
            <p:cNvSpPr/>
            <p:nvPr/>
          </p:nvSpPr>
          <p:spPr>
            <a:xfrm>
              <a:off x="5521203" y="2225382"/>
              <a:ext cx="45719" cy="50982"/>
            </a:xfrm>
            <a:custGeom>
              <a:avLst/>
              <a:gdLst/>
              <a:ahLst/>
              <a:cxnLst/>
              <a:rect l="0" t="0" r="0" b="0"/>
              <a:pathLst>
                <a:path w="16789" h="51332">
                  <a:moveTo>
                    <a:pt x="16789" y="9651"/>
                  </a:moveTo>
                  <a:lnTo>
                    <a:pt x="16586" y="51332"/>
                  </a:lnTo>
                  <a:lnTo>
                    <a:pt x="0" y="41680"/>
                  </a:lnTo>
                  <a:lnTo>
                    <a:pt x="203" y="0"/>
                  </a:lnTo>
                  <a:close/>
                  <a:moveTo>
                    <a:pt x="16789" y="9651"/>
                  </a:moveTo>
                </a:path>
              </a:pathLst>
            </a:custGeom>
            <a:solidFill>
              <a:srgbClr val="D58B3C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9" name="Freeform 11721">
              <a:extLst>
                <a:ext uri="{FF2B5EF4-FFF2-40B4-BE49-F238E27FC236}">
                  <a16:creationId xmlns:a16="http://schemas.microsoft.com/office/drawing/2014/main" id="{329031C3-B230-286A-2298-C8BA35DD13BB}"/>
                </a:ext>
              </a:extLst>
            </p:cNvPr>
            <p:cNvSpPr/>
            <p:nvPr/>
          </p:nvSpPr>
          <p:spPr>
            <a:xfrm>
              <a:off x="5453414" y="2207531"/>
              <a:ext cx="64628" cy="76235"/>
            </a:xfrm>
            <a:custGeom>
              <a:avLst/>
              <a:gdLst/>
              <a:ahLst/>
              <a:cxnLst/>
              <a:rect l="0" t="0" r="0" b="0"/>
              <a:pathLst>
                <a:path w="60464" h="76758">
                  <a:moveTo>
                    <a:pt x="60464" y="35077"/>
                  </a:moveTo>
                  <a:lnTo>
                    <a:pt x="60261" y="76758"/>
                  </a:lnTo>
                  <a:lnTo>
                    <a:pt x="0" y="41680"/>
                  </a:lnTo>
                  <a:lnTo>
                    <a:pt x="203" y="0"/>
                  </a:lnTo>
                  <a:close/>
                  <a:moveTo>
                    <a:pt x="60464" y="35077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0" name="Freeform 11722">
              <a:extLst>
                <a:ext uri="{FF2B5EF4-FFF2-40B4-BE49-F238E27FC236}">
                  <a16:creationId xmlns:a16="http://schemas.microsoft.com/office/drawing/2014/main" id="{1EF455E4-7436-CDC8-817D-11C1DC32E64A}"/>
                </a:ext>
              </a:extLst>
            </p:cNvPr>
            <p:cNvSpPr/>
            <p:nvPr/>
          </p:nvSpPr>
          <p:spPr>
            <a:xfrm>
              <a:off x="5513679" y="224261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975" h="43878">
                  <a:moveTo>
                    <a:pt x="3975" y="2197"/>
                  </a:moveTo>
                  <a:lnTo>
                    <a:pt x="3772" y="43878"/>
                  </a:lnTo>
                  <a:lnTo>
                    <a:pt x="0" y="41668"/>
                  </a:lnTo>
                  <a:lnTo>
                    <a:pt x="204" y="0"/>
                  </a:lnTo>
                  <a:close/>
                  <a:moveTo>
                    <a:pt x="3975" y="2197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1" name="Freeform 11723">
              <a:extLst>
                <a:ext uri="{FF2B5EF4-FFF2-40B4-BE49-F238E27FC236}">
                  <a16:creationId xmlns:a16="http://schemas.microsoft.com/office/drawing/2014/main" id="{7BA1D08B-2598-DF02-23E3-13A33C8935B0}"/>
                </a:ext>
              </a:extLst>
            </p:cNvPr>
            <p:cNvSpPr/>
            <p:nvPr/>
          </p:nvSpPr>
          <p:spPr>
            <a:xfrm>
              <a:off x="5620501" y="2096164"/>
              <a:ext cx="117040" cy="206178"/>
            </a:xfrm>
            <a:custGeom>
              <a:avLst/>
              <a:gdLst/>
              <a:ahLst/>
              <a:cxnLst/>
              <a:rect l="0" t="0" r="0" b="0"/>
              <a:pathLst>
                <a:path w="109499" h="207594">
                  <a:moveTo>
                    <a:pt x="109499" y="0"/>
                  </a:moveTo>
                  <a:lnTo>
                    <a:pt x="109296" y="41681"/>
                  </a:lnTo>
                  <a:cubicBezTo>
                    <a:pt x="98946" y="57403"/>
                    <a:pt x="84925" y="70510"/>
                    <a:pt x="68898" y="80949"/>
                  </a:cubicBezTo>
                  <a:cubicBezTo>
                    <a:pt x="51486" y="92316"/>
                    <a:pt x="27991" y="116078"/>
                    <a:pt x="18034" y="164236"/>
                  </a:cubicBezTo>
                  <a:cubicBezTo>
                    <a:pt x="14808" y="179539"/>
                    <a:pt x="8763" y="194284"/>
                    <a:pt x="0" y="207594"/>
                  </a:cubicBezTo>
                  <a:lnTo>
                    <a:pt x="216" y="165912"/>
                  </a:lnTo>
                  <a:cubicBezTo>
                    <a:pt x="8966" y="152615"/>
                    <a:pt x="15024" y="137858"/>
                    <a:pt x="18237" y="122554"/>
                  </a:cubicBezTo>
                  <a:cubicBezTo>
                    <a:pt x="28194" y="74396"/>
                    <a:pt x="51689" y="50647"/>
                    <a:pt x="69101" y="39268"/>
                  </a:cubicBezTo>
                  <a:cubicBezTo>
                    <a:pt x="85128" y="28841"/>
                    <a:pt x="99136" y="15722"/>
                    <a:pt x="109499" y="0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2" name="Freeform 11724">
              <a:extLst>
                <a:ext uri="{FF2B5EF4-FFF2-40B4-BE49-F238E27FC236}">
                  <a16:creationId xmlns:a16="http://schemas.microsoft.com/office/drawing/2014/main" id="{CE0CBB0C-AF84-FD63-BAE6-7D255A80570B}"/>
                </a:ext>
              </a:extLst>
            </p:cNvPr>
            <p:cNvSpPr/>
            <p:nvPr/>
          </p:nvSpPr>
          <p:spPr>
            <a:xfrm>
              <a:off x="5614667" y="2262076"/>
              <a:ext cx="45719" cy="50226"/>
            </a:xfrm>
            <a:custGeom>
              <a:avLst/>
              <a:gdLst/>
              <a:ahLst/>
              <a:cxnLst/>
              <a:rect l="0" t="0" r="0" b="0"/>
              <a:pathLst>
                <a:path w="6045" h="50571">
                  <a:moveTo>
                    <a:pt x="6045" y="0"/>
                  </a:moveTo>
                  <a:lnTo>
                    <a:pt x="5842" y="41681"/>
                  </a:lnTo>
                  <a:lnTo>
                    <a:pt x="0" y="50571"/>
                  </a:lnTo>
                  <a:lnTo>
                    <a:pt x="191" y="8889"/>
                  </a:lnTo>
                  <a:close/>
                  <a:moveTo>
                    <a:pt x="6045" y="0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3" name="Freeform 11725">
              <a:extLst>
                <a:ext uri="{FF2B5EF4-FFF2-40B4-BE49-F238E27FC236}">
                  <a16:creationId xmlns:a16="http://schemas.microsoft.com/office/drawing/2014/main" id="{B9A3E8E3-9320-1343-F26F-C70EE87CB27D}"/>
                </a:ext>
              </a:extLst>
            </p:cNvPr>
            <p:cNvSpPr/>
            <p:nvPr/>
          </p:nvSpPr>
          <p:spPr>
            <a:xfrm>
              <a:off x="5517446" y="2244807"/>
              <a:ext cx="64668" cy="76259"/>
            </a:xfrm>
            <a:custGeom>
              <a:avLst/>
              <a:gdLst/>
              <a:ahLst/>
              <a:cxnLst/>
              <a:rect l="0" t="0" r="0" b="0"/>
              <a:pathLst>
                <a:path w="60502" h="76783">
                  <a:moveTo>
                    <a:pt x="60502" y="35102"/>
                  </a:moveTo>
                  <a:lnTo>
                    <a:pt x="60299" y="76783"/>
                  </a:lnTo>
                  <a:lnTo>
                    <a:pt x="0" y="41680"/>
                  </a:lnTo>
                  <a:lnTo>
                    <a:pt x="203" y="0"/>
                  </a:lnTo>
                  <a:close/>
                  <a:moveTo>
                    <a:pt x="60502" y="35102"/>
                  </a:move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4" name="Freeform 11726">
              <a:extLst>
                <a:ext uri="{FF2B5EF4-FFF2-40B4-BE49-F238E27FC236}">
                  <a16:creationId xmlns:a16="http://schemas.microsoft.com/office/drawing/2014/main" id="{CAE9F55A-4362-E365-ACC1-19712CB2E738}"/>
                </a:ext>
              </a:extLst>
            </p:cNvPr>
            <p:cNvSpPr/>
            <p:nvPr/>
          </p:nvSpPr>
          <p:spPr>
            <a:xfrm>
              <a:off x="5577735" y="2270959"/>
              <a:ext cx="45719" cy="57454"/>
            </a:xfrm>
            <a:custGeom>
              <a:avLst/>
              <a:gdLst/>
              <a:ahLst/>
              <a:cxnLst/>
              <a:rect l="0" t="0" r="0" b="0"/>
              <a:pathLst>
                <a:path w="37122" h="57848">
                  <a:moveTo>
                    <a:pt x="37122" y="0"/>
                  </a:moveTo>
                  <a:lnTo>
                    <a:pt x="36919" y="41681"/>
                  </a:lnTo>
                  <a:cubicBezTo>
                    <a:pt x="28918" y="53835"/>
                    <a:pt x="12370" y="57848"/>
                    <a:pt x="0" y="50634"/>
                  </a:cubicBezTo>
                  <a:lnTo>
                    <a:pt x="216" y="8953"/>
                  </a:lnTo>
                  <a:cubicBezTo>
                    <a:pt x="12573" y="16141"/>
                    <a:pt x="29122" y="12141"/>
                    <a:pt x="37122" y="0"/>
                  </a:cubicBezTo>
                </a:path>
              </a:pathLst>
            </a:custGeom>
            <a:solidFill>
              <a:srgbClr val="FDBB5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15" name="Picture 11727">
              <a:extLst>
                <a:ext uri="{FF2B5EF4-FFF2-40B4-BE49-F238E27FC236}">
                  <a16:creationId xmlns:a16="http://schemas.microsoft.com/office/drawing/2014/main" id="{27459663-961D-4A26-0A9F-AEB9C70E903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417920" y="1935718"/>
              <a:ext cx="386063" cy="371651"/>
            </a:xfrm>
            <a:prstGeom prst="rect">
              <a:avLst/>
            </a:prstGeom>
            <a:noFill/>
          </p:spPr>
        </p:pic>
        <p:sp>
          <p:nvSpPr>
            <p:cNvPr id="816" name="Freeform 11728">
              <a:extLst>
                <a:ext uri="{FF2B5EF4-FFF2-40B4-BE49-F238E27FC236}">
                  <a16:creationId xmlns:a16="http://schemas.microsoft.com/office/drawing/2014/main" id="{A7080CCA-65DB-7C1D-3089-F3D434648D8E}"/>
                </a:ext>
              </a:extLst>
            </p:cNvPr>
            <p:cNvSpPr/>
            <p:nvPr/>
          </p:nvSpPr>
          <p:spPr>
            <a:xfrm>
              <a:off x="5426550" y="1944608"/>
              <a:ext cx="367611" cy="354007"/>
            </a:xfrm>
            <a:custGeom>
              <a:avLst/>
              <a:gdLst/>
              <a:ahLst/>
              <a:cxnLst/>
              <a:rect l="0" t="0" r="0" b="0"/>
              <a:pathLst>
                <a:path w="343927" h="356438">
                  <a:moveTo>
                    <a:pt x="212178" y="274104"/>
                  </a:moveTo>
                  <a:cubicBezTo>
                    <a:pt x="222134" y="225959"/>
                    <a:pt x="245642" y="202197"/>
                    <a:pt x="263054" y="190831"/>
                  </a:cubicBezTo>
                  <a:cubicBezTo>
                    <a:pt x="279081" y="180391"/>
                    <a:pt x="293089" y="167285"/>
                    <a:pt x="303440" y="151550"/>
                  </a:cubicBezTo>
                  <a:lnTo>
                    <a:pt x="323315" y="121412"/>
                  </a:lnTo>
                  <a:cubicBezTo>
                    <a:pt x="331304" y="109271"/>
                    <a:pt x="327760" y="93549"/>
                    <a:pt x="315390" y="86348"/>
                  </a:cubicBezTo>
                  <a:lnTo>
                    <a:pt x="255091" y="51245"/>
                  </a:lnTo>
                  <a:lnTo>
                    <a:pt x="251319" y="49048"/>
                  </a:lnTo>
                  <a:lnTo>
                    <a:pt x="191058" y="13958"/>
                  </a:lnTo>
                  <a:cubicBezTo>
                    <a:pt x="178663" y="6744"/>
                    <a:pt x="162140" y="10770"/>
                    <a:pt x="154139" y="22911"/>
                  </a:cubicBezTo>
                  <a:lnTo>
                    <a:pt x="134289" y="53074"/>
                  </a:lnTo>
                  <a:cubicBezTo>
                    <a:pt x="123926" y="68784"/>
                    <a:pt x="117690" y="86424"/>
                    <a:pt x="114897" y="104559"/>
                  </a:cubicBezTo>
                  <a:cubicBezTo>
                    <a:pt x="111823" y="124283"/>
                    <a:pt x="99682" y="154648"/>
                    <a:pt x="58267" y="184493"/>
                  </a:cubicBezTo>
                  <a:cubicBezTo>
                    <a:pt x="45072" y="194006"/>
                    <a:pt x="33756" y="205677"/>
                    <a:pt x="25006" y="218974"/>
                  </a:cubicBezTo>
                  <a:lnTo>
                    <a:pt x="19151" y="227864"/>
                  </a:lnTo>
                  <a:cubicBezTo>
                    <a:pt x="11150" y="240005"/>
                    <a:pt x="14668" y="255689"/>
                    <a:pt x="27063" y="262916"/>
                  </a:cubicBezTo>
                  <a:lnTo>
                    <a:pt x="87325" y="297992"/>
                  </a:lnTo>
                  <a:lnTo>
                    <a:pt x="91109" y="300202"/>
                  </a:lnTo>
                  <a:lnTo>
                    <a:pt x="151409" y="335292"/>
                  </a:lnTo>
                  <a:cubicBezTo>
                    <a:pt x="163766" y="342493"/>
                    <a:pt x="180314" y="338480"/>
                    <a:pt x="188315" y="326351"/>
                  </a:cubicBezTo>
                  <a:lnTo>
                    <a:pt x="194157" y="317461"/>
                  </a:lnTo>
                  <a:cubicBezTo>
                    <a:pt x="202920" y="304164"/>
                    <a:pt x="208965" y="289420"/>
                    <a:pt x="212178" y="274104"/>
                  </a:cubicBezTo>
                  <a:moveTo>
                    <a:pt x="314654" y="156274"/>
                  </a:moveTo>
                  <a:cubicBezTo>
                    <a:pt x="303783" y="172771"/>
                    <a:pt x="288949" y="186436"/>
                    <a:pt x="271817" y="197231"/>
                  </a:cubicBezTo>
                  <a:cubicBezTo>
                    <a:pt x="253173" y="208966"/>
                    <a:pt x="228268" y="233744"/>
                    <a:pt x="218515" y="284746"/>
                  </a:cubicBezTo>
                  <a:cubicBezTo>
                    <a:pt x="215416" y="300900"/>
                    <a:pt x="209156" y="316433"/>
                    <a:pt x="199936" y="330453"/>
                  </a:cubicBezTo>
                  <a:lnTo>
                    <a:pt x="193802" y="339750"/>
                  </a:lnTo>
                  <a:cubicBezTo>
                    <a:pt x="185407" y="352488"/>
                    <a:pt x="167602" y="356438"/>
                    <a:pt x="154051" y="348551"/>
                  </a:cubicBezTo>
                  <a:lnTo>
                    <a:pt x="87998" y="310095"/>
                  </a:lnTo>
                  <a:lnTo>
                    <a:pt x="83807" y="307657"/>
                  </a:lnTo>
                  <a:lnTo>
                    <a:pt x="17754" y="269202"/>
                  </a:lnTo>
                  <a:cubicBezTo>
                    <a:pt x="4203" y="261303"/>
                    <a:pt x="0" y="244539"/>
                    <a:pt x="8394" y="231801"/>
                  </a:cubicBezTo>
                  <a:lnTo>
                    <a:pt x="14516" y="222492"/>
                  </a:lnTo>
                  <a:cubicBezTo>
                    <a:pt x="23749" y="208484"/>
                    <a:pt x="35788" y="196317"/>
                    <a:pt x="49796" y="186513"/>
                  </a:cubicBezTo>
                  <a:cubicBezTo>
                    <a:pt x="94005" y="155575"/>
                    <a:pt x="106502" y="123571"/>
                    <a:pt x="109372" y="102654"/>
                  </a:cubicBezTo>
                  <a:cubicBezTo>
                    <a:pt x="112026" y="83427"/>
                    <a:pt x="118376" y="64821"/>
                    <a:pt x="129235" y="48337"/>
                  </a:cubicBezTo>
                  <a:lnTo>
                    <a:pt x="150126" y="16625"/>
                  </a:lnTo>
                  <a:cubicBezTo>
                    <a:pt x="158508" y="3899"/>
                    <a:pt x="176339" y="0"/>
                    <a:pt x="189890" y="7887"/>
                  </a:cubicBezTo>
                  <a:lnTo>
                    <a:pt x="255942" y="46343"/>
                  </a:lnTo>
                  <a:lnTo>
                    <a:pt x="260120" y="48781"/>
                  </a:lnTo>
                  <a:lnTo>
                    <a:pt x="326173" y="87237"/>
                  </a:lnTo>
                  <a:cubicBezTo>
                    <a:pt x="339736" y="95123"/>
                    <a:pt x="343927" y="111837"/>
                    <a:pt x="335533" y="124587"/>
                  </a:cubicBezTo>
                  <a:lnTo>
                    <a:pt x="314654" y="156274"/>
                  </a:lnTo>
                  <a:close/>
                  <a:moveTo>
                    <a:pt x="330008" y="274104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7" name="Freeform 11729">
              <a:extLst>
                <a:ext uri="{FF2B5EF4-FFF2-40B4-BE49-F238E27FC236}">
                  <a16:creationId xmlns:a16="http://schemas.microsoft.com/office/drawing/2014/main" id="{40DB5E5B-55B8-0CB7-F8E3-9141A1CE6A75}"/>
                </a:ext>
              </a:extLst>
            </p:cNvPr>
            <p:cNvSpPr/>
            <p:nvPr/>
          </p:nvSpPr>
          <p:spPr>
            <a:xfrm>
              <a:off x="5562474" y="210405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5536" h="8203">
                  <a:moveTo>
                    <a:pt x="5295" y="5892"/>
                  </a:moveTo>
                  <a:cubicBezTo>
                    <a:pt x="5536" y="6857"/>
                    <a:pt x="4864" y="7873"/>
                    <a:pt x="3848" y="8101"/>
                  </a:cubicBezTo>
                  <a:cubicBezTo>
                    <a:pt x="3302" y="8203"/>
                    <a:pt x="2781" y="8101"/>
                    <a:pt x="2349" y="7860"/>
                  </a:cubicBezTo>
                  <a:cubicBezTo>
                    <a:pt x="1930" y="7606"/>
                    <a:pt x="1600" y="7212"/>
                    <a:pt x="1498" y="6730"/>
                  </a:cubicBezTo>
                  <a:lnTo>
                    <a:pt x="0" y="825"/>
                  </a:lnTo>
                  <a:lnTo>
                    <a:pt x="3810" y="0"/>
                  </a:lnTo>
                  <a:close/>
                  <a:moveTo>
                    <a:pt x="5295" y="5892"/>
                  </a:moveTo>
                </a:path>
              </a:pathLst>
            </a:custGeom>
            <a:solidFill>
              <a:srgbClr val="818586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18" name="Picture 11730">
              <a:extLst>
                <a:ext uri="{FF2B5EF4-FFF2-40B4-BE49-F238E27FC236}">
                  <a16:creationId xmlns:a16="http://schemas.microsoft.com/office/drawing/2014/main" id="{058AA838-35D9-2B4C-9F6E-29146E8A807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428717" y="1942283"/>
              <a:ext cx="361397" cy="351495"/>
            </a:xfrm>
            <a:prstGeom prst="rect">
              <a:avLst/>
            </a:prstGeom>
            <a:noFill/>
          </p:spPr>
        </p:pic>
        <p:sp>
          <p:nvSpPr>
            <p:cNvPr id="819" name="Freeform 11731">
              <a:extLst>
                <a:ext uri="{FF2B5EF4-FFF2-40B4-BE49-F238E27FC236}">
                  <a16:creationId xmlns:a16="http://schemas.microsoft.com/office/drawing/2014/main" id="{F4B95AFE-4B85-BE4C-D6E0-7BAE2FCEB7CE}"/>
                </a:ext>
              </a:extLst>
            </p:cNvPr>
            <p:cNvSpPr/>
            <p:nvPr/>
          </p:nvSpPr>
          <p:spPr>
            <a:xfrm>
              <a:off x="5559862" y="209309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5510" h="8215">
                  <a:moveTo>
                    <a:pt x="4025" y="1485"/>
                  </a:moveTo>
                  <a:lnTo>
                    <a:pt x="5510" y="7390"/>
                  </a:lnTo>
                  <a:lnTo>
                    <a:pt x="1701" y="8215"/>
                  </a:lnTo>
                  <a:lnTo>
                    <a:pt x="215" y="2323"/>
                  </a:lnTo>
                  <a:cubicBezTo>
                    <a:pt x="0" y="1320"/>
                    <a:pt x="635" y="342"/>
                    <a:pt x="1663" y="114"/>
                  </a:cubicBezTo>
                  <a:cubicBezTo>
                    <a:pt x="2209" y="0"/>
                    <a:pt x="2755" y="89"/>
                    <a:pt x="3175" y="342"/>
                  </a:cubicBezTo>
                  <a:cubicBezTo>
                    <a:pt x="3594" y="584"/>
                    <a:pt x="3911" y="978"/>
                    <a:pt x="4025" y="1485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20" name="Picture 11732">
              <a:extLst>
                <a:ext uri="{FF2B5EF4-FFF2-40B4-BE49-F238E27FC236}">
                  <a16:creationId xmlns:a16="http://schemas.microsoft.com/office/drawing/2014/main" id="{FB7E16A3-498D-8DEE-F656-8648245CF34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36592" y="2076227"/>
              <a:ext cx="74053" cy="59565"/>
            </a:xfrm>
            <a:prstGeom prst="rect">
              <a:avLst/>
            </a:prstGeom>
            <a:noFill/>
          </p:spPr>
        </p:pic>
        <p:sp>
          <p:nvSpPr>
            <p:cNvPr id="821" name="Freeform 11733">
              <a:extLst>
                <a:ext uri="{FF2B5EF4-FFF2-40B4-BE49-F238E27FC236}">
                  <a16:creationId xmlns:a16="http://schemas.microsoft.com/office/drawing/2014/main" id="{21A5B2FE-FD0E-4FB3-2D13-04A577579955}"/>
                </a:ext>
              </a:extLst>
            </p:cNvPr>
            <p:cNvSpPr/>
            <p:nvPr/>
          </p:nvSpPr>
          <p:spPr>
            <a:xfrm>
              <a:off x="5573976" y="210626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0662" h="7403">
                  <a:moveTo>
                    <a:pt x="241" y="5905"/>
                  </a:moveTo>
                  <a:cubicBezTo>
                    <a:pt x="367" y="6412"/>
                    <a:pt x="698" y="6819"/>
                    <a:pt x="1117" y="7073"/>
                  </a:cubicBezTo>
                  <a:cubicBezTo>
                    <a:pt x="1549" y="7314"/>
                    <a:pt x="2069" y="7403"/>
                    <a:pt x="2603" y="7276"/>
                  </a:cubicBezTo>
                  <a:lnTo>
                    <a:pt x="8877" y="5905"/>
                  </a:lnTo>
                  <a:lnTo>
                    <a:pt x="12687" y="5067"/>
                  </a:lnTo>
                  <a:lnTo>
                    <a:pt x="18960" y="3696"/>
                  </a:lnTo>
                  <a:cubicBezTo>
                    <a:pt x="19989" y="3467"/>
                    <a:pt x="20662" y="2451"/>
                    <a:pt x="20421" y="1486"/>
                  </a:cubicBezTo>
                  <a:cubicBezTo>
                    <a:pt x="20281" y="991"/>
                    <a:pt x="19951" y="584"/>
                    <a:pt x="19519" y="330"/>
                  </a:cubicBezTo>
                  <a:cubicBezTo>
                    <a:pt x="19100" y="89"/>
                    <a:pt x="18567" y="0"/>
                    <a:pt x="18059" y="114"/>
                  </a:cubicBezTo>
                  <a:lnTo>
                    <a:pt x="11785" y="1486"/>
                  </a:lnTo>
                  <a:lnTo>
                    <a:pt x="7975" y="2324"/>
                  </a:lnTo>
                  <a:lnTo>
                    <a:pt x="1688" y="3696"/>
                  </a:lnTo>
                  <a:cubicBezTo>
                    <a:pt x="647" y="3950"/>
                    <a:pt x="0" y="4940"/>
                    <a:pt x="241" y="5905"/>
                  </a:cubicBezTo>
                </a:path>
              </a:pathLst>
            </a:custGeom>
            <a:solidFill>
              <a:srgbClr val="818586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22" name="Picture 11734">
              <a:extLst>
                <a:ext uri="{FF2B5EF4-FFF2-40B4-BE49-F238E27FC236}">
                  <a16:creationId xmlns:a16="http://schemas.microsoft.com/office/drawing/2014/main" id="{D2765F59-27A7-9F0D-F68C-7E852730C21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609471" y="2009329"/>
              <a:ext cx="160722" cy="134407"/>
            </a:xfrm>
            <a:prstGeom prst="rect">
              <a:avLst/>
            </a:prstGeom>
            <a:noFill/>
          </p:spPr>
        </p:pic>
        <p:sp>
          <p:nvSpPr>
            <p:cNvPr id="823" name="Freeform 11735">
              <a:extLst>
                <a:ext uri="{FF2B5EF4-FFF2-40B4-BE49-F238E27FC236}">
                  <a16:creationId xmlns:a16="http://schemas.microsoft.com/office/drawing/2014/main" id="{8FBEF4B3-6B56-E33A-5F7A-CA10627C4807}"/>
                </a:ext>
              </a:extLst>
            </p:cNvPr>
            <p:cNvSpPr/>
            <p:nvPr/>
          </p:nvSpPr>
          <p:spPr>
            <a:xfrm>
              <a:off x="5622171" y="2022028"/>
              <a:ext cx="133573" cy="109180"/>
            </a:xfrm>
            <a:custGeom>
              <a:avLst/>
              <a:gdLst/>
              <a:ahLst/>
              <a:cxnLst/>
              <a:rect l="0" t="0" r="0" b="0"/>
              <a:pathLst>
                <a:path w="124967" h="109930">
                  <a:moveTo>
                    <a:pt x="74650" y="7035"/>
                  </a:moveTo>
                  <a:lnTo>
                    <a:pt x="18605" y="92112"/>
                  </a:lnTo>
                  <a:lnTo>
                    <a:pt x="117309" y="31876"/>
                  </a:lnTo>
                  <a:lnTo>
                    <a:pt x="74650" y="7035"/>
                  </a:lnTo>
                  <a:moveTo>
                    <a:pt x="72415" y="0"/>
                  </a:moveTo>
                  <a:lnTo>
                    <a:pt x="124967" y="30606"/>
                  </a:lnTo>
                  <a:lnTo>
                    <a:pt x="0" y="109930"/>
                  </a:lnTo>
                  <a:lnTo>
                    <a:pt x="72415" y="0"/>
                  </a:lnTo>
                  <a:close/>
                  <a:moveTo>
                    <a:pt x="81685" y="7035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24" name="Picture 11736">
              <a:extLst>
                <a:ext uri="{FF2B5EF4-FFF2-40B4-BE49-F238E27FC236}">
                  <a16:creationId xmlns:a16="http://schemas.microsoft.com/office/drawing/2014/main" id="{59620C7E-0C5E-403D-B27B-FF879D52098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472675" y="1978202"/>
              <a:ext cx="231609" cy="255159"/>
            </a:xfrm>
            <a:prstGeom prst="rect">
              <a:avLst/>
            </a:prstGeom>
            <a:noFill/>
          </p:spPr>
        </p:pic>
        <p:sp>
          <p:nvSpPr>
            <p:cNvPr id="825" name="Freeform 11737">
              <a:extLst>
                <a:ext uri="{FF2B5EF4-FFF2-40B4-BE49-F238E27FC236}">
                  <a16:creationId xmlns:a16="http://schemas.microsoft.com/office/drawing/2014/main" id="{002E5349-1B2C-1F10-09AF-C25ABEF82C8E}"/>
                </a:ext>
              </a:extLst>
            </p:cNvPr>
            <p:cNvSpPr/>
            <p:nvPr/>
          </p:nvSpPr>
          <p:spPr>
            <a:xfrm>
              <a:off x="5485375" y="1990903"/>
              <a:ext cx="204459" cy="234924"/>
            </a:xfrm>
            <a:custGeom>
              <a:avLst/>
              <a:gdLst/>
              <a:ahLst/>
              <a:cxnLst/>
              <a:rect l="0" t="0" r="0" b="0"/>
              <a:pathLst>
                <a:path w="191286" h="236537">
                  <a:moveTo>
                    <a:pt x="106641" y="107353"/>
                  </a:moveTo>
                  <a:cubicBezTo>
                    <a:pt x="99771" y="103353"/>
                    <a:pt x="90728" y="105372"/>
                    <a:pt x="86487" y="111836"/>
                  </a:cubicBezTo>
                  <a:cubicBezTo>
                    <a:pt x="82245" y="118249"/>
                    <a:pt x="84340" y="126758"/>
                    <a:pt x="91211" y="130759"/>
                  </a:cubicBezTo>
                  <a:cubicBezTo>
                    <a:pt x="98094" y="134759"/>
                    <a:pt x="107123" y="132740"/>
                    <a:pt x="111352" y="126314"/>
                  </a:cubicBezTo>
                  <a:cubicBezTo>
                    <a:pt x="115619" y="119862"/>
                    <a:pt x="113511" y="111353"/>
                    <a:pt x="106641" y="107353"/>
                  </a:cubicBezTo>
                  <a:moveTo>
                    <a:pt x="0" y="213143"/>
                  </a:moveTo>
                  <a:cubicBezTo>
                    <a:pt x="1130" y="214934"/>
                    <a:pt x="2476" y="216636"/>
                    <a:pt x="3924" y="218236"/>
                  </a:cubicBezTo>
                  <a:lnTo>
                    <a:pt x="147687" y="0"/>
                  </a:lnTo>
                  <a:lnTo>
                    <a:pt x="191286" y="25388"/>
                  </a:lnTo>
                  <a:lnTo>
                    <a:pt x="66421" y="214947"/>
                  </a:lnTo>
                  <a:cubicBezTo>
                    <a:pt x="55460" y="231584"/>
                    <a:pt x="31521" y="236537"/>
                    <a:pt x="13246" y="225907"/>
                  </a:cubicBezTo>
                  <a:cubicBezTo>
                    <a:pt x="7594" y="222605"/>
                    <a:pt x="3149" y="218160"/>
                    <a:pt x="0" y="213143"/>
                  </a:cubicBezTo>
                  <a:close/>
                  <a:moveTo>
                    <a:pt x="851" y="107353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6" name="Freeform 11738">
              <a:extLst>
                <a:ext uri="{FF2B5EF4-FFF2-40B4-BE49-F238E27FC236}">
                  <a16:creationId xmlns:a16="http://schemas.microsoft.com/office/drawing/2014/main" id="{58DCB1F4-390E-3EBF-F480-C3968E785BCB}"/>
                </a:ext>
              </a:extLst>
            </p:cNvPr>
            <p:cNvSpPr/>
            <p:nvPr/>
          </p:nvSpPr>
          <p:spPr>
            <a:xfrm>
              <a:off x="5484733" y="1987261"/>
              <a:ext cx="158550" cy="220368"/>
            </a:xfrm>
            <a:custGeom>
              <a:avLst/>
              <a:gdLst/>
              <a:ahLst/>
              <a:cxnLst/>
              <a:rect l="0" t="0" r="0" b="0"/>
              <a:pathLst>
                <a:path w="148335" h="221881">
                  <a:moveTo>
                    <a:pt x="4572" y="221881"/>
                  </a:moveTo>
                  <a:cubicBezTo>
                    <a:pt x="3125" y="220269"/>
                    <a:pt x="1779" y="218580"/>
                    <a:pt x="648" y="216776"/>
                  </a:cubicBezTo>
                  <a:cubicBezTo>
                    <a:pt x="534" y="216611"/>
                    <a:pt x="420" y="216433"/>
                    <a:pt x="318" y="216255"/>
                  </a:cubicBezTo>
                  <a:cubicBezTo>
                    <a:pt x="216" y="216078"/>
                    <a:pt x="102" y="215900"/>
                    <a:pt x="0" y="215722"/>
                  </a:cubicBezTo>
                  <a:lnTo>
                    <a:pt x="142100" y="0"/>
                  </a:lnTo>
                  <a:lnTo>
                    <a:pt x="148335" y="3632"/>
                  </a:lnTo>
                  <a:close/>
                  <a:moveTo>
                    <a:pt x="4572" y="221881"/>
                  </a:moveTo>
                </a:path>
              </a:pathLst>
            </a:custGeom>
            <a:solidFill>
              <a:srgbClr val="96989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7" name="Freeform 11739">
              <a:extLst>
                <a:ext uri="{FF2B5EF4-FFF2-40B4-BE49-F238E27FC236}">
                  <a16:creationId xmlns:a16="http://schemas.microsoft.com/office/drawing/2014/main" id="{E958F100-9D40-131E-780B-818EBBCE7005}"/>
                </a:ext>
              </a:extLst>
            </p:cNvPr>
            <p:cNvSpPr/>
            <p:nvPr/>
          </p:nvSpPr>
          <p:spPr>
            <a:xfrm>
              <a:off x="5484733" y="1987261"/>
              <a:ext cx="158550" cy="220368"/>
            </a:xfrm>
            <a:custGeom>
              <a:avLst/>
              <a:gdLst/>
              <a:ahLst/>
              <a:cxnLst/>
              <a:rect l="0" t="0" r="0" b="0"/>
              <a:pathLst>
                <a:path w="148335" h="221881">
                  <a:moveTo>
                    <a:pt x="4572" y="221881"/>
                  </a:moveTo>
                  <a:cubicBezTo>
                    <a:pt x="3125" y="220269"/>
                    <a:pt x="1779" y="218580"/>
                    <a:pt x="648" y="216776"/>
                  </a:cubicBezTo>
                  <a:cubicBezTo>
                    <a:pt x="534" y="216611"/>
                    <a:pt x="420" y="216433"/>
                    <a:pt x="318" y="216255"/>
                  </a:cubicBezTo>
                  <a:cubicBezTo>
                    <a:pt x="216" y="216078"/>
                    <a:pt x="102" y="215900"/>
                    <a:pt x="0" y="215722"/>
                  </a:cubicBezTo>
                  <a:lnTo>
                    <a:pt x="142100" y="0"/>
                  </a:lnTo>
                  <a:lnTo>
                    <a:pt x="148335" y="3632"/>
                  </a:lnTo>
                  <a:lnTo>
                    <a:pt x="4572" y="221881"/>
                  </a:lnTo>
                  <a:close/>
                  <a:moveTo>
                    <a:pt x="4572" y="221881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8" name="Freeform 11740">
              <a:extLst>
                <a:ext uri="{FF2B5EF4-FFF2-40B4-BE49-F238E27FC236}">
                  <a16:creationId xmlns:a16="http://schemas.microsoft.com/office/drawing/2014/main" id="{A05B711D-0CD9-1009-9F33-A3C7B587C4F8}"/>
                </a:ext>
              </a:extLst>
            </p:cNvPr>
            <p:cNvSpPr/>
            <p:nvPr/>
          </p:nvSpPr>
          <p:spPr>
            <a:xfrm>
              <a:off x="5478038" y="1977591"/>
              <a:ext cx="159038" cy="223849"/>
            </a:xfrm>
            <a:custGeom>
              <a:avLst/>
              <a:gdLst/>
              <a:ahLst/>
              <a:cxnLst/>
              <a:rect l="0" t="0" r="0" b="0"/>
              <a:pathLst>
                <a:path w="148792" h="225386">
                  <a:moveTo>
                    <a:pt x="6692" y="225386"/>
                  </a:moveTo>
                  <a:cubicBezTo>
                    <a:pt x="254" y="214363"/>
                    <a:pt x="0" y="200710"/>
                    <a:pt x="7327" y="189585"/>
                  </a:cubicBezTo>
                  <a:lnTo>
                    <a:pt x="132193" y="0"/>
                  </a:lnTo>
                  <a:lnTo>
                    <a:pt x="148792" y="9664"/>
                  </a:lnTo>
                  <a:close/>
                  <a:moveTo>
                    <a:pt x="6692" y="225386"/>
                  </a:moveTo>
                </a:path>
              </a:pathLst>
            </a:custGeom>
            <a:solidFill>
              <a:srgbClr val="D58B3C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9" name="Freeform 11741">
              <a:extLst>
                <a:ext uri="{FF2B5EF4-FFF2-40B4-BE49-F238E27FC236}">
                  <a16:creationId xmlns:a16="http://schemas.microsoft.com/office/drawing/2014/main" id="{07566F40-128F-D180-FC38-C0E43E63F81E}"/>
                </a:ext>
              </a:extLst>
            </p:cNvPr>
            <p:cNvSpPr/>
            <p:nvPr/>
          </p:nvSpPr>
          <p:spPr>
            <a:xfrm>
              <a:off x="5478038" y="1977591"/>
              <a:ext cx="159038" cy="223849"/>
            </a:xfrm>
            <a:custGeom>
              <a:avLst/>
              <a:gdLst/>
              <a:ahLst/>
              <a:cxnLst/>
              <a:rect l="0" t="0" r="0" b="0"/>
              <a:pathLst>
                <a:path w="148792" h="225386">
                  <a:moveTo>
                    <a:pt x="6692" y="225386"/>
                  </a:moveTo>
                  <a:cubicBezTo>
                    <a:pt x="254" y="214363"/>
                    <a:pt x="0" y="200710"/>
                    <a:pt x="7327" y="189585"/>
                  </a:cubicBezTo>
                  <a:lnTo>
                    <a:pt x="132193" y="0"/>
                  </a:lnTo>
                  <a:lnTo>
                    <a:pt x="148792" y="9664"/>
                  </a:lnTo>
                  <a:lnTo>
                    <a:pt x="6692" y="225386"/>
                  </a:lnTo>
                  <a:close/>
                  <a:moveTo>
                    <a:pt x="6692" y="225386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0" name="Freeform 11742">
              <a:extLst>
                <a:ext uri="{FF2B5EF4-FFF2-40B4-BE49-F238E27FC236}">
                  <a16:creationId xmlns:a16="http://schemas.microsoft.com/office/drawing/2014/main" id="{7ACC2CAE-3378-1B2F-7B7B-CFF22CDC0842}"/>
                </a:ext>
              </a:extLst>
            </p:cNvPr>
            <p:cNvSpPr/>
            <p:nvPr/>
          </p:nvSpPr>
          <p:spPr>
            <a:xfrm>
              <a:off x="5430376" y="2190541"/>
              <a:ext cx="203062" cy="151157"/>
            </a:xfrm>
            <a:custGeom>
              <a:avLst/>
              <a:gdLst/>
              <a:ahLst/>
              <a:cxnLst/>
              <a:rect l="0" t="0" r="0" b="0"/>
              <a:pathLst>
                <a:path w="189979" h="152195">
                  <a:moveTo>
                    <a:pt x="189979" y="93814"/>
                  </a:moveTo>
                  <a:cubicBezTo>
                    <a:pt x="181585" y="106552"/>
                    <a:pt x="163779" y="110514"/>
                    <a:pt x="150228" y="102627"/>
                  </a:cubicBezTo>
                  <a:lnTo>
                    <a:pt x="84176" y="64160"/>
                  </a:lnTo>
                  <a:lnTo>
                    <a:pt x="79985" y="61722"/>
                  </a:lnTo>
                  <a:lnTo>
                    <a:pt x="13932" y="23266"/>
                  </a:lnTo>
                  <a:cubicBezTo>
                    <a:pt x="5067" y="18110"/>
                    <a:pt x="203" y="9131"/>
                    <a:pt x="242" y="0"/>
                  </a:cubicBezTo>
                  <a:lnTo>
                    <a:pt x="38" y="41668"/>
                  </a:lnTo>
                  <a:cubicBezTo>
                    <a:pt x="0" y="50825"/>
                    <a:pt x="4864" y="59791"/>
                    <a:pt x="13742" y="64947"/>
                  </a:cubicBezTo>
                  <a:lnTo>
                    <a:pt x="79782" y="103402"/>
                  </a:lnTo>
                  <a:lnTo>
                    <a:pt x="83960" y="105840"/>
                  </a:lnTo>
                  <a:lnTo>
                    <a:pt x="150013" y="144296"/>
                  </a:lnTo>
                  <a:cubicBezTo>
                    <a:pt x="163576" y="152195"/>
                    <a:pt x="181394" y="148233"/>
                    <a:pt x="189776" y="135495"/>
                  </a:cubicBezTo>
                </a:path>
              </a:pathLst>
            </a:custGeom>
            <a:solidFill>
              <a:srgbClr val="EA9C43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1" name="Freeform 11743">
              <a:extLst>
                <a:ext uri="{FF2B5EF4-FFF2-40B4-BE49-F238E27FC236}">
                  <a16:creationId xmlns:a16="http://schemas.microsoft.com/office/drawing/2014/main" id="{63C4ED08-1B3A-5200-0B7A-54B393F80226}"/>
                </a:ext>
              </a:extLst>
            </p:cNvPr>
            <p:cNvSpPr/>
            <p:nvPr/>
          </p:nvSpPr>
          <p:spPr>
            <a:xfrm>
              <a:off x="5430376" y="2190541"/>
              <a:ext cx="203062" cy="151157"/>
            </a:xfrm>
            <a:custGeom>
              <a:avLst/>
              <a:gdLst/>
              <a:ahLst/>
              <a:cxnLst/>
              <a:rect l="0" t="0" r="0" b="0"/>
              <a:pathLst>
                <a:path w="189979" h="152195">
                  <a:moveTo>
                    <a:pt x="189979" y="93814"/>
                  </a:moveTo>
                  <a:cubicBezTo>
                    <a:pt x="181585" y="106552"/>
                    <a:pt x="163779" y="110514"/>
                    <a:pt x="150228" y="102627"/>
                  </a:cubicBezTo>
                  <a:lnTo>
                    <a:pt x="84176" y="64160"/>
                  </a:lnTo>
                  <a:lnTo>
                    <a:pt x="79985" y="61722"/>
                  </a:lnTo>
                  <a:lnTo>
                    <a:pt x="13932" y="23266"/>
                  </a:lnTo>
                  <a:cubicBezTo>
                    <a:pt x="5067" y="18110"/>
                    <a:pt x="203" y="9131"/>
                    <a:pt x="242" y="0"/>
                  </a:cubicBezTo>
                  <a:lnTo>
                    <a:pt x="38" y="41668"/>
                  </a:lnTo>
                  <a:cubicBezTo>
                    <a:pt x="0" y="50825"/>
                    <a:pt x="4864" y="59791"/>
                    <a:pt x="13742" y="64947"/>
                  </a:cubicBezTo>
                  <a:lnTo>
                    <a:pt x="79782" y="103402"/>
                  </a:lnTo>
                  <a:lnTo>
                    <a:pt x="83960" y="105840"/>
                  </a:lnTo>
                  <a:lnTo>
                    <a:pt x="150013" y="144296"/>
                  </a:lnTo>
                  <a:cubicBezTo>
                    <a:pt x="163576" y="152195"/>
                    <a:pt x="181394" y="148233"/>
                    <a:pt x="189776" y="135495"/>
                  </a:cubicBez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2" name="Freeform 11744">
              <a:extLst>
                <a:ext uri="{FF2B5EF4-FFF2-40B4-BE49-F238E27FC236}">
                  <a16:creationId xmlns:a16="http://schemas.microsoft.com/office/drawing/2014/main" id="{A5F510E0-9D6A-0014-A9A7-6753110E39C3}"/>
                </a:ext>
              </a:extLst>
            </p:cNvPr>
            <p:cNvSpPr/>
            <p:nvPr/>
          </p:nvSpPr>
          <p:spPr>
            <a:xfrm>
              <a:off x="5567276" y="209199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5255" h="35254">
                  <a:moveTo>
                    <a:pt x="31699" y="24066"/>
                  </a:moveTo>
                  <a:cubicBezTo>
                    <a:pt x="28143" y="31838"/>
                    <a:pt x="18961" y="35254"/>
                    <a:pt x="11189" y="31686"/>
                  </a:cubicBezTo>
                  <a:cubicBezTo>
                    <a:pt x="3417" y="28142"/>
                    <a:pt x="0" y="18961"/>
                    <a:pt x="3556" y="11189"/>
                  </a:cubicBezTo>
                  <a:cubicBezTo>
                    <a:pt x="7112" y="3416"/>
                    <a:pt x="16307" y="0"/>
                    <a:pt x="24079" y="3556"/>
                  </a:cubicBezTo>
                  <a:cubicBezTo>
                    <a:pt x="31851" y="7112"/>
                    <a:pt x="35255" y="16294"/>
                    <a:pt x="31699" y="24066"/>
                  </a:cubicBezTo>
                </a:path>
              </a:pathLst>
            </a:custGeom>
            <a:solidFill>
              <a:srgbClr val="969898">
                <a:alpha val="100000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3" name="Freeform 11745">
              <a:extLst>
                <a:ext uri="{FF2B5EF4-FFF2-40B4-BE49-F238E27FC236}">
                  <a16:creationId xmlns:a16="http://schemas.microsoft.com/office/drawing/2014/main" id="{4964393D-F049-97B1-3CDF-0046595090DD}"/>
                </a:ext>
              </a:extLst>
            </p:cNvPr>
            <p:cNvSpPr/>
            <p:nvPr/>
          </p:nvSpPr>
          <p:spPr>
            <a:xfrm>
              <a:off x="5567276" y="209199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5255" h="35254">
                  <a:moveTo>
                    <a:pt x="31699" y="24066"/>
                  </a:moveTo>
                  <a:cubicBezTo>
                    <a:pt x="28143" y="31838"/>
                    <a:pt x="18961" y="35254"/>
                    <a:pt x="11189" y="31686"/>
                  </a:cubicBezTo>
                  <a:cubicBezTo>
                    <a:pt x="3417" y="28142"/>
                    <a:pt x="0" y="18961"/>
                    <a:pt x="3556" y="11189"/>
                  </a:cubicBezTo>
                  <a:cubicBezTo>
                    <a:pt x="7112" y="3416"/>
                    <a:pt x="16307" y="0"/>
                    <a:pt x="24079" y="3556"/>
                  </a:cubicBezTo>
                  <a:cubicBezTo>
                    <a:pt x="31851" y="7112"/>
                    <a:pt x="35255" y="16294"/>
                    <a:pt x="31699" y="24066"/>
                  </a:cubicBezTo>
                  <a:close/>
                  <a:moveTo>
                    <a:pt x="31699" y="24066"/>
                  </a:moveTo>
                </a:path>
              </a:pathLst>
            </a:custGeom>
            <a:noFill/>
            <a:ln w="2806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4" name="Freeform 11746">
              <a:extLst>
                <a:ext uri="{FF2B5EF4-FFF2-40B4-BE49-F238E27FC236}">
                  <a16:creationId xmlns:a16="http://schemas.microsoft.com/office/drawing/2014/main" id="{921CB18C-1BFE-2365-AF59-4FBEA0FAC35A}"/>
                </a:ext>
              </a:extLst>
            </p:cNvPr>
            <p:cNvSpPr/>
            <p:nvPr/>
          </p:nvSpPr>
          <p:spPr>
            <a:xfrm>
              <a:off x="5578918" y="209793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975" h="23379">
                  <a:moveTo>
                    <a:pt x="10540" y="22732"/>
                  </a:moveTo>
                  <a:lnTo>
                    <a:pt x="9766" y="23024"/>
                  </a:lnTo>
                  <a:cubicBezTo>
                    <a:pt x="8813" y="23379"/>
                    <a:pt x="7747" y="22884"/>
                    <a:pt x="7391" y="21945"/>
                  </a:cubicBezTo>
                  <a:lnTo>
                    <a:pt x="342" y="3009"/>
                  </a:lnTo>
                  <a:cubicBezTo>
                    <a:pt x="0" y="2057"/>
                    <a:pt x="482" y="990"/>
                    <a:pt x="1435" y="634"/>
                  </a:cubicBezTo>
                  <a:lnTo>
                    <a:pt x="2209" y="342"/>
                  </a:lnTo>
                  <a:cubicBezTo>
                    <a:pt x="3162" y="0"/>
                    <a:pt x="4229" y="482"/>
                    <a:pt x="4584" y="1435"/>
                  </a:cubicBezTo>
                  <a:lnTo>
                    <a:pt x="11632" y="20370"/>
                  </a:lnTo>
                  <a:cubicBezTo>
                    <a:pt x="11975" y="21310"/>
                    <a:pt x="11492" y="22377"/>
                    <a:pt x="10540" y="22732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5" name="Freeform 11747">
              <a:extLst>
                <a:ext uri="{FF2B5EF4-FFF2-40B4-BE49-F238E27FC236}">
                  <a16:creationId xmlns:a16="http://schemas.microsoft.com/office/drawing/2014/main" id="{4AE0A817-67E7-AD89-1234-5AB55C70F98C}"/>
                </a:ext>
              </a:extLst>
            </p:cNvPr>
            <p:cNvSpPr/>
            <p:nvPr/>
          </p:nvSpPr>
          <p:spPr>
            <a:xfrm>
              <a:off x="5573221" y="210362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3379" h="11988">
                  <a:moveTo>
                    <a:pt x="22732" y="1435"/>
                  </a:moveTo>
                  <a:lnTo>
                    <a:pt x="23024" y="2222"/>
                  </a:lnTo>
                  <a:cubicBezTo>
                    <a:pt x="23379" y="3162"/>
                    <a:pt x="22884" y="4241"/>
                    <a:pt x="21945" y="4584"/>
                  </a:cubicBezTo>
                  <a:lnTo>
                    <a:pt x="3009" y="11633"/>
                  </a:lnTo>
                  <a:cubicBezTo>
                    <a:pt x="2057" y="11988"/>
                    <a:pt x="990" y="11493"/>
                    <a:pt x="634" y="10540"/>
                  </a:cubicBezTo>
                  <a:lnTo>
                    <a:pt x="342" y="9766"/>
                  </a:lnTo>
                  <a:cubicBezTo>
                    <a:pt x="0" y="8813"/>
                    <a:pt x="482" y="7746"/>
                    <a:pt x="1435" y="7391"/>
                  </a:cubicBezTo>
                  <a:lnTo>
                    <a:pt x="20370" y="343"/>
                  </a:lnTo>
                  <a:cubicBezTo>
                    <a:pt x="21310" y="0"/>
                    <a:pt x="22377" y="483"/>
                    <a:pt x="22732" y="1435"/>
                  </a:cubicBezTo>
                </a:path>
              </a:pathLst>
            </a:custGeom>
            <a:solidFill>
              <a:srgbClr val="373535">
                <a:alpha val="100000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6" name="Freeform 11748">
              <a:extLst>
                <a:ext uri="{FF2B5EF4-FFF2-40B4-BE49-F238E27FC236}">
                  <a16:creationId xmlns:a16="http://schemas.microsoft.com/office/drawing/2014/main" id="{951E93FA-8FCB-894D-4CF7-DC741E343109}"/>
                </a:ext>
              </a:extLst>
            </p:cNvPr>
            <p:cNvSpPr/>
            <p:nvPr/>
          </p:nvSpPr>
          <p:spPr>
            <a:xfrm>
              <a:off x="5620150" y="2055066"/>
              <a:ext cx="156325" cy="269119"/>
            </a:xfrm>
            <a:custGeom>
              <a:avLst/>
              <a:gdLst/>
              <a:ahLst/>
              <a:cxnLst/>
              <a:rect l="0" t="0" r="0" b="0"/>
              <a:pathLst>
                <a:path w="146253" h="270967">
                  <a:moveTo>
                    <a:pt x="0" y="270967"/>
                  </a:moveTo>
                  <a:lnTo>
                    <a:pt x="6134" y="261671"/>
                  </a:lnTo>
                  <a:cubicBezTo>
                    <a:pt x="15354" y="247650"/>
                    <a:pt x="21602" y="232118"/>
                    <a:pt x="24701" y="215964"/>
                  </a:cubicBezTo>
                  <a:cubicBezTo>
                    <a:pt x="34467" y="164973"/>
                    <a:pt x="59372" y="140183"/>
                    <a:pt x="78003" y="128461"/>
                  </a:cubicBezTo>
                  <a:cubicBezTo>
                    <a:pt x="95148" y="117653"/>
                    <a:pt x="109981" y="104001"/>
                    <a:pt x="120840" y="87503"/>
                  </a:cubicBezTo>
                  <a:lnTo>
                    <a:pt x="141731" y="55804"/>
                  </a:lnTo>
                  <a:cubicBezTo>
                    <a:pt x="144640" y="51397"/>
                    <a:pt x="146024" y="46508"/>
                    <a:pt x="146050" y="41682"/>
                  </a:cubicBezTo>
                  <a:lnTo>
                    <a:pt x="146253" y="0"/>
                  </a:lnTo>
                  <a:cubicBezTo>
                    <a:pt x="146227" y="4826"/>
                    <a:pt x="144830" y="9716"/>
                    <a:pt x="141935" y="14123"/>
                  </a:cubicBezTo>
                  <a:lnTo>
                    <a:pt x="121056" y="45822"/>
                  </a:lnTo>
                  <a:cubicBezTo>
                    <a:pt x="110185" y="62319"/>
                    <a:pt x="95351" y="75972"/>
                    <a:pt x="78206" y="86779"/>
                  </a:cubicBezTo>
                  <a:cubicBezTo>
                    <a:pt x="59575" y="98514"/>
                    <a:pt x="34671" y="123292"/>
                    <a:pt x="24917" y="174282"/>
                  </a:cubicBezTo>
                  <a:cubicBezTo>
                    <a:pt x="21818" y="190437"/>
                    <a:pt x="15557" y="205982"/>
                    <a:pt x="6324" y="219990"/>
                  </a:cubicBezTo>
                  <a:lnTo>
                    <a:pt x="203" y="229286"/>
                  </a:lnTo>
                </a:path>
              </a:pathLst>
            </a:custGeom>
            <a:solidFill>
              <a:srgbClr val="EA9C43">
                <a:alpha val="100000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7" name="Freeform 11749">
              <a:extLst>
                <a:ext uri="{FF2B5EF4-FFF2-40B4-BE49-F238E27FC236}">
                  <a16:creationId xmlns:a16="http://schemas.microsoft.com/office/drawing/2014/main" id="{946E0A39-310A-6F13-B549-B51AAB15625C}"/>
                </a:ext>
              </a:extLst>
            </p:cNvPr>
            <p:cNvSpPr/>
            <p:nvPr/>
          </p:nvSpPr>
          <p:spPr>
            <a:xfrm>
              <a:off x="5620150" y="2055066"/>
              <a:ext cx="156325" cy="269119"/>
            </a:xfrm>
            <a:custGeom>
              <a:avLst/>
              <a:gdLst/>
              <a:ahLst/>
              <a:cxnLst/>
              <a:rect l="0" t="0" r="0" b="0"/>
              <a:pathLst>
                <a:path w="146253" h="270967">
                  <a:moveTo>
                    <a:pt x="0" y="270967"/>
                  </a:moveTo>
                  <a:lnTo>
                    <a:pt x="6134" y="261671"/>
                  </a:lnTo>
                  <a:cubicBezTo>
                    <a:pt x="15354" y="247650"/>
                    <a:pt x="21602" y="232118"/>
                    <a:pt x="24701" y="215964"/>
                  </a:cubicBezTo>
                  <a:cubicBezTo>
                    <a:pt x="34467" y="164973"/>
                    <a:pt x="59372" y="140183"/>
                    <a:pt x="78003" y="128461"/>
                  </a:cubicBezTo>
                  <a:cubicBezTo>
                    <a:pt x="95148" y="117653"/>
                    <a:pt x="109981" y="104001"/>
                    <a:pt x="120840" y="87503"/>
                  </a:cubicBezTo>
                  <a:lnTo>
                    <a:pt x="141731" y="55804"/>
                  </a:lnTo>
                  <a:cubicBezTo>
                    <a:pt x="144640" y="51397"/>
                    <a:pt x="146024" y="46508"/>
                    <a:pt x="146050" y="41682"/>
                  </a:cubicBezTo>
                  <a:lnTo>
                    <a:pt x="146253" y="0"/>
                  </a:lnTo>
                  <a:cubicBezTo>
                    <a:pt x="146227" y="4826"/>
                    <a:pt x="144830" y="9716"/>
                    <a:pt x="141935" y="14123"/>
                  </a:cubicBezTo>
                  <a:lnTo>
                    <a:pt x="121056" y="45822"/>
                  </a:lnTo>
                  <a:cubicBezTo>
                    <a:pt x="110185" y="62319"/>
                    <a:pt x="95351" y="75972"/>
                    <a:pt x="78206" y="86779"/>
                  </a:cubicBezTo>
                  <a:cubicBezTo>
                    <a:pt x="59575" y="98514"/>
                    <a:pt x="34671" y="123292"/>
                    <a:pt x="24917" y="174282"/>
                  </a:cubicBezTo>
                  <a:cubicBezTo>
                    <a:pt x="21818" y="190437"/>
                    <a:pt x="15557" y="205982"/>
                    <a:pt x="6324" y="219990"/>
                  </a:cubicBezTo>
                  <a:lnTo>
                    <a:pt x="203" y="229286"/>
                  </a:lnTo>
                </a:path>
              </a:pathLst>
            </a:custGeom>
            <a:noFill/>
            <a:ln w="2171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8" name="Freeform 11750">
              <a:extLst>
                <a:ext uri="{FF2B5EF4-FFF2-40B4-BE49-F238E27FC236}">
                  <a16:creationId xmlns:a16="http://schemas.microsoft.com/office/drawing/2014/main" id="{1032DFA3-B4FE-7CFD-DA46-C87F9ECEAD14}"/>
                </a:ext>
              </a:extLst>
            </p:cNvPr>
            <p:cNvSpPr/>
            <p:nvPr/>
          </p:nvSpPr>
          <p:spPr>
            <a:xfrm>
              <a:off x="6165162" y="28928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6057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9" name="Freeform 11751">
              <a:extLst>
                <a:ext uri="{FF2B5EF4-FFF2-40B4-BE49-F238E27FC236}">
                  <a16:creationId xmlns:a16="http://schemas.microsoft.com/office/drawing/2014/main" id="{9030EECC-280C-1492-F85B-5010A202FB46}"/>
                </a:ext>
              </a:extLst>
            </p:cNvPr>
            <p:cNvSpPr/>
            <p:nvPr/>
          </p:nvSpPr>
          <p:spPr>
            <a:xfrm>
              <a:off x="6165165" y="28928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0" name="Freeform 11752">
              <a:extLst>
                <a:ext uri="{FF2B5EF4-FFF2-40B4-BE49-F238E27FC236}">
                  <a16:creationId xmlns:a16="http://schemas.microsoft.com/office/drawing/2014/main" id="{FAC4AF11-4BA7-8632-E18E-FD3A7ED4509B}"/>
                </a:ext>
              </a:extLst>
            </p:cNvPr>
            <p:cNvSpPr/>
            <p:nvPr/>
          </p:nvSpPr>
          <p:spPr>
            <a:xfrm>
              <a:off x="6165162" y="284663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1" name="Freeform 11753">
              <a:extLst>
                <a:ext uri="{FF2B5EF4-FFF2-40B4-BE49-F238E27FC236}">
                  <a16:creationId xmlns:a16="http://schemas.microsoft.com/office/drawing/2014/main" id="{DE59324E-8508-9933-014F-A018C16B429B}"/>
                </a:ext>
              </a:extLst>
            </p:cNvPr>
            <p:cNvSpPr/>
            <p:nvPr/>
          </p:nvSpPr>
          <p:spPr>
            <a:xfrm>
              <a:off x="6165165" y="284663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2" name="Freeform 11754">
              <a:extLst>
                <a:ext uri="{FF2B5EF4-FFF2-40B4-BE49-F238E27FC236}">
                  <a16:creationId xmlns:a16="http://schemas.microsoft.com/office/drawing/2014/main" id="{280F02D6-6120-4A06-4FF9-699AD7AD7ADC}"/>
                </a:ext>
              </a:extLst>
            </p:cNvPr>
            <p:cNvSpPr/>
            <p:nvPr/>
          </p:nvSpPr>
          <p:spPr>
            <a:xfrm>
              <a:off x="6165162" y="280038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3" name="Freeform 11755">
              <a:extLst>
                <a:ext uri="{FF2B5EF4-FFF2-40B4-BE49-F238E27FC236}">
                  <a16:creationId xmlns:a16="http://schemas.microsoft.com/office/drawing/2014/main" id="{397EC9F2-3031-02BE-9A74-B5576D441BE7}"/>
                </a:ext>
              </a:extLst>
            </p:cNvPr>
            <p:cNvSpPr/>
            <p:nvPr/>
          </p:nvSpPr>
          <p:spPr>
            <a:xfrm>
              <a:off x="6165165" y="280039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4" name="Freeform 11756">
              <a:extLst>
                <a:ext uri="{FF2B5EF4-FFF2-40B4-BE49-F238E27FC236}">
                  <a16:creationId xmlns:a16="http://schemas.microsoft.com/office/drawing/2014/main" id="{BB7E12BC-A91D-F2B8-805D-337B9D37CA2B}"/>
                </a:ext>
              </a:extLst>
            </p:cNvPr>
            <p:cNvSpPr/>
            <p:nvPr/>
          </p:nvSpPr>
          <p:spPr>
            <a:xfrm>
              <a:off x="6165162" y="275413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5" name="Freeform 11757">
              <a:extLst>
                <a:ext uri="{FF2B5EF4-FFF2-40B4-BE49-F238E27FC236}">
                  <a16:creationId xmlns:a16="http://schemas.microsoft.com/office/drawing/2014/main" id="{E1A1F836-053D-ECA8-34B9-AD5048661A68}"/>
                </a:ext>
              </a:extLst>
            </p:cNvPr>
            <p:cNvSpPr/>
            <p:nvPr/>
          </p:nvSpPr>
          <p:spPr>
            <a:xfrm>
              <a:off x="6165165" y="275413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6" name="Freeform 11758">
              <a:extLst>
                <a:ext uri="{FF2B5EF4-FFF2-40B4-BE49-F238E27FC236}">
                  <a16:creationId xmlns:a16="http://schemas.microsoft.com/office/drawing/2014/main" id="{7E32B9D2-4A90-3694-5018-C604E66F79D5}"/>
                </a:ext>
              </a:extLst>
            </p:cNvPr>
            <p:cNvSpPr/>
            <p:nvPr/>
          </p:nvSpPr>
          <p:spPr>
            <a:xfrm>
              <a:off x="6165162" y="266165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7" name="Freeform 11759">
              <a:extLst>
                <a:ext uri="{FF2B5EF4-FFF2-40B4-BE49-F238E27FC236}">
                  <a16:creationId xmlns:a16="http://schemas.microsoft.com/office/drawing/2014/main" id="{FB3670FB-CAD1-2E81-2A87-BA2E8E8FAFC0}"/>
                </a:ext>
              </a:extLst>
            </p:cNvPr>
            <p:cNvSpPr/>
            <p:nvPr/>
          </p:nvSpPr>
          <p:spPr>
            <a:xfrm>
              <a:off x="6165165" y="266164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8" name="Freeform 11760">
              <a:extLst>
                <a:ext uri="{FF2B5EF4-FFF2-40B4-BE49-F238E27FC236}">
                  <a16:creationId xmlns:a16="http://schemas.microsoft.com/office/drawing/2014/main" id="{62BBCB68-8105-DE72-CFF4-5F09FC837ACB}"/>
                </a:ext>
              </a:extLst>
            </p:cNvPr>
            <p:cNvSpPr/>
            <p:nvPr/>
          </p:nvSpPr>
          <p:spPr>
            <a:xfrm>
              <a:off x="6165162" y="26153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9" name="Freeform 11761">
              <a:extLst>
                <a:ext uri="{FF2B5EF4-FFF2-40B4-BE49-F238E27FC236}">
                  <a16:creationId xmlns:a16="http://schemas.microsoft.com/office/drawing/2014/main" id="{65435C1E-818B-A556-BECB-4028B2AA9641}"/>
                </a:ext>
              </a:extLst>
            </p:cNvPr>
            <p:cNvSpPr/>
            <p:nvPr/>
          </p:nvSpPr>
          <p:spPr>
            <a:xfrm>
              <a:off x="6165165" y="26153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0" name="Freeform 11762">
              <a:extLst>
                <a:ext uri="{FF2B5EF4-FFF2-40B4-BE49-F238E27FC236}">
                  <a16:creationId xmlns:a16="http://schemas.microsoft.com/office/drawing/2014/main" id="{5A6AD2AE-42D1-0C65-C840-686E895AE7DE}"/>
                </a:ext>
              </a:extLst>
            </p:cNvPr>
            <p:cNvSpPr/>
            <p:nvPr/>
          </p:nvSpPr>
          <p:spPr>
            <a:xfrm>
              <a:off x="6165162" y="256914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1" name="Freeform 11763">
              <a:extLst>
                <a:ext uri="{FF2B5EF4-FFF2-40B4-BE49-F238E27FC236}">
                  <a16:creationId xmlns:a16="http://schemas.microsoft.com/office/drawing/2014/main" id="{436A2653-D912-2D00-BD12-B7F02C618206}"/>
                </a:ext>
              </a:extLst>
            </p:cNvPr>
            <p:cNvSpPr/>
            <p:nvPr/>
          </p:nvSpPr>
          <p:spPr>
            <a:xfrm>
              <a:off x="6165165" y="256915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2" name="Freeform 11764">
              <a:extLst>
                <a:ext uri="{FF2B5EF4-FFF2-40B4-BE49-F238E27FC236}">
                  <a16:creationId xmlns:a16="http://schemas.microsoft.com/office/drawing/2014/main" id="{922FE7DA-3C8A-2423-0400-3BE6EADEA71C}"/>
                </a:ext>
              </a:extLst>
            </p:cNvPr>
            <p:cNvSpPr/>
            <p:nvPr/>
          </p:nvSpPr>
          <p:spPr>
            <a:xfrm>
              <a:off x="6165162" y="252290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3" name="Freeform 11765">
              <a:extLst>
                <a:ext uri="{FF2B5EF4-FFF2-40B4-BE49-F238E27FC236}">
                  <a16:creationId xmlns:a16="http://schemas.microsoft.com/office/drawing/2014/main" id="{80CF8DCF-D963-735C-87A8-4B8590AAFBD8}"/>
                </a:ext>
              </a:extLst>
            </p:cNvPr>
            <p:cNvSpPr/>
            <p:nvPr/>
          </p:nvSpPr>
          <p:spPr>
            <a:xfrm>
              <a:off x="6165165" y="252290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4" name="Freeform 11766">
              <a:extLst>
                <a:ext uri="{FF2B5EF4-FFF2-40B4-BE49-F238E27FC236}">
                  <a16:creationId xmlns:a16="http://schemas.microsoft.com/office/drawing/2014/main" id="{4CB64826-BC56-4BCD-3D2A-8C5BD414CBF4}"/>
                </a:ext>
              </a:extLst>
            </p:cNvPr>
            <p:cNvSpPr/>
            <p:nvPr/>
          </p:nvSpPr>
          <p:spPr>
            <a:xfrm>
              <a:off x="6165162" y="243041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5" name="Freeform 11767">
              <a:extLst>
                <a:ext uri="{FF2B5EF4-FFF2-40B4-BE49-F238E27FC236}">
                  <a16:creationId xmlns:a16="http://schemas.microsoft.com/office/drawing/2014/main" id="{B4206ABE-44C7-60E5-62CD-1FA9E729FB91}"/>
                </a:ext>
              </a:extLst>
            </p:cNvPr>
            <p:cNvSpPr/>
            <p:nvPr/>
          </p:nvSpPr>
          <p:spPr>
            <a:xfrm>
              <a:off x="6165165" y="243041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6" name="Freeform 11768">
              <a:extLst>
                <a:ext uri="{FF2B5EF4-FFF2-40B4-BE49-F238E27FC236}">
                  <a16:creationId xmlns:a16="http://schemas.microsoft.com/office/drawing/2014/main" id="{8107D39A-3B69-6D61-E6CD-31F29F493F6B}"/>
                </a:ext>
              </a:extLst>
            </p:cNvPr>
            <p:cNvSpPr/>
            <p:nvPr/>
          </p:nvSpPr>
          <p:spPr>
            <a:xfrm>
              <a:off x="6165162" y="2384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7" name="Freeform 11769">
              <a:extLst>
                <a:ext uri="{FF2B5EF4-FFF2-40B4-BE49-F238E27FC236}">
                  <a16:creationId xmlns:a16="http://schemas.microsoft.com/office/drawing/2014/main" id="{B4814D59-8608-B3CA-D652-14ACC0B0578B}"/>
                </a:ext>
              </a:extLst>
            </p:cNvPr>
            <p:cNvSpPr/>
            <p:nvPr/>
          </p:nvSpPr>
          <p:spPr>
            <a:xfrm>
              <a:off x="6165165" y="238416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8" name="Freeform 11770">
              <a:extLst>
                <a:ext uri="{FF2B5EF4-FFF2-40B4-BE49-F238E27FC236}">
                  <a16:creationId xmlns:a16="http://schemas.microsoft.com/office/drawing/2014/main" id="{B127EE5E-0B85-7660-605C-B9F51594AE18}"/>
                </a:ext>
              </a:extLst>
            </p:cNvPr>
            <p:cNvSpPr/>
            <p:nvPr/>
          </p:nvSpPr>
          <p:spPr>
            <a:xfrm>
              <a:off x="6165162" y="233792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9" name="Freeform 11771">
              <a:extLst>
                <a:ext uri="{FF2B5EF4-FFF2-40B4-BE49-F238E27FC236}">
                  <a16:creationId xmlns:a16="http://schemas.microsoft.com/office/drawing/2014/main" id="{0B9A10DE-EAE1-84B3-F38B-E53D58AA384A}"/>
                </a:ext>
              </a:extLst>
            </p:cNvPr>
            <p:cNvSpPr/>
            <p:nvPr/>
          </p:nvSpPr>
          <p:spPr>
            <a:xfrm>
              <a:off x="6165165" y="233792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0" name="Freeform 11772">
              <a:extLst>
                <a:ext uri="{FF2B5EF4-FFF2-40B4-BE49-F238E27FC236}">
                  <a16:creationId xmlns:a16="http://schemas.microsoft.com/office/drawing/2014/main" id="{E2B1B7C6-5BC8-1EB3-3CA7-E3D56B95CEF4}"/>
                </a:ext>
              </a:extLst>
            </p:cNvPr>
            <p:cNvSpPr/>
            <p:nvPr/>
          </p:nvSpPr>
          <p:spPr>
            <a:xfrm>
              <a:off x="6165162" y="229167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1" name="Freeform 11773">
              <a:extLst>
                <a:ext uri="{FF2B5EF4-FFF2-40B4-BE49-F238E27FC236}">
                  <a16:creationId xmlns:a16="http://schemas.microsoft.com/office/drawing/2014/main" id="{D9B987E5-29E5-317F-D81F-084A749A2EED}"/>
                </a:ext>
              </a:extLst>
            </p:cNvPr>
            <p:cNvSpPr/>
            <p:nvPr/>
          </p:nvSpPr>
          <p:spPr>
            <a:xfrm>
              <a:off x="6165165" y="229167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2" name="Freeform 11774">
              <a:extLst>
                <a:ext uri="{FF2B5EF4-FFF2-40B4-BE49-F238E27FC236}">
                  <a16:creationId xmlns:a16="http://schemas.microsoft.com/office/drawing/2014/main" id="{6FED6637-81DB-99BA-7D65-E8DBDACE6B0D}"/>
                </a:ext>
              </a:extLst>
            </p:cNvPr>
            <p:cNvSpPr/>
            <p:nvPr/>
          </p:nvSpPr>
          <p:spPr>
            <a:xfrm>
              <a:off x="6165162" y="219911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3" name="Freeform 11775">
              <a:extLst>
                <a:ext uri="{FF2B5EF4-FFF2-40B4-BE49-F238E27FC236}">
                  <a16:creationId xmlns:a16="http://schemas.microsoft.com/office/drawing/2014/main" id="{AEEE8CD9-B84B-5C8E-96D9-22D2B08C7D10}"/>
                </a:ext>
              </a:extLst>
            </p:cNvPr>
            <p:cNvSpPr/>
            <p:nvPr/>
          </p:nvSpPr>
          <p:spPr>
            <a:xfrm>
              <a:off x="6165165" y="219911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4" name="Freeform 11776">
              <a:extLst>
                <a:ext uri="{FF2B5EF4-FFF2-40B4-BE49-F238E27FC236}">
                  <a16:creationId xmlns:a16="http://schemas.microsoft.com/office/drawing/2014/main" id="{7B003B2D-E334-2023-1446-FA90CCCC429D}"/>
                </a:ext>
              </a:extLst>
            </p:cNvPr>
            <p:cNvSpPr/>
            <p:nvPr/>
          </p:nvSpPr>
          <p:spPr>
            <a:xfrm>
              <a:off x="6165162" y="215286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5" name="Freeform 11777">
              <a:extLst>
                <a:ext uri="{FF2B5EF4-FFF2-40B4-BE49-F238E27FC236}">
                  <a16:creationId xmlns:a16="http://schemas.microsoft.com/office/drawing/2014/main" id="{F5DC5B97-F5F0-B0B5-6173-F449D438E90D}"/>
                </a:ext>
              </a:extLst>
            </p:cNvPr>
            <p:cNvSpPr/>
            <p:nvPr/>
          </p:nvSpPr>
          <p:spPr>
            <a:xfrm>
              <a:off x="6165165" y="215286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6" name="Freeform 11778">
              <a:extLst>
                <a:ext uri="{FF2B5EF4-FFF2-40B4-BE49-F238E27FC236}">
                  <a16:creationId xmlns:a16="http://schemas.microsoft.com/office/drawing/2014/main" id="{5905BD23-4509-10AA-08E6-19F2DC4DBC54}"/>
                </a:ext>
              </a:extLst>
            </p:cNvPr>
            <p:cNvSpPr/>
            <p:nvPr/>
          </p:nvSpPr>
          <p:spPr>
            <a:xfrm>
              <a:off x="6165162" y="210662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7" name="Freeform 11779">
              <a:extLst>
                <a:ext uri="{FF2B5EF4-FFF2-40B4-BE49-F238E27FC236}">
                  <a16:creationId xmlns:a16="http://schemas.microsoft.com/office/drawing/2014/main" id="{7C807585-F866-761D-208A-3A378C98CBF9}"/>
                </a:ext>
              </a:extLst>
            </p:cNvPr>
            <p:cNvSpPr/>
            <p:nvPr/>
          </p:nvSpPr>
          <p:spPr>
            <a:xfrm>
              <a:off x="6165165" y="21066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8" name="Freeform 11780">
              <a:extLst>
                <a:ext uri="{FF2B5EF4-FFF2-40B4-BE49-F238E27FC236}">
                  <a16:creationId xmlns:a16="http://schemas.microsoft.com/office/drawing/2014/main" id="{3131BBD6-FCA8-8D95-B8F2-CBEA08280E30}"/>
                </a:ext>
              </a:extLst>
            </p:cNvPr>
            <p:cNvSpPr/>
            <p:nvPr/>
          </p:nvSpPr>
          <p:spPr>
            <a:xfrm>
              <a:off x="6165162" y="20603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9" name="Freeform 11781">
              <a:extLst>
                <a:ext uri="{FF2B5EF4-FFF2-40B4-BE49-F238E27FC236}">
                  <a16:creationId xmlns:a16="http://schemas.microsoft.com/office/drawing/2014/main" id="{D0858F61-DEFE-0D8E-20CD-0275842E6564}"/>
                </a:ext>
              </a:extLst>
            </p:cNvPr>
            <p:cNvSpPr/>
            <p:nvPr/>
          </p:nvSpPr>
          <p:spPr>
            <a:xfrm>
              <a:off x="6165165" y="206037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0" name="Freeform 11782">
              <a:extLst>
                <a:ext uri="{FF2B5EF4-FFF2-40B4-BE49-F238E27FC236}">
                  <a16:creationId xmlns:a16="http://schemas.microsoft.com/office/drawing/2014/main" id="{4F3D67EF-22C6-1D4E-E7B4-8250A93821C6}"/>
                </a:ext>
              </a:extLst>
            </p:cNvPr>
            <p:cNvSpPr/>
            <p:nvPr/>
          </p:nvSpPr>
          <p:spPr>
            <a:xfrm>
              <a:off x="6165162" y="31241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1" name="Freeform 11783">
              <a:extLst>
                <a:ext uri="{FF2B5EF4-FFF2-40B4-BE49-F238E27FC236}">
                  <a16:creationId xmlns:a16="http://schemas.microsoft.com/office/drawing/2014/main" id="{A0CC2942-8982-D56A-B25F-A2A104A059EA}"/>
                </a:ext>
              </a:extLst>
            </p:cNvPr>
            <p:cNvSpPr/>
            <p:nvPr/>
          </p:nvSpPr>
          <p:spPr>
            <a:xfrm>
              <a:off x="6165165" y="312410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2" name="Freeform 11784">
              <a:extLst>
                <a:ext uri="{FF2B5EF4-FFF2-40B4-BE49-F238E27FC236}">
                  <a16:creationId xmlns:a16="http://schemas.microsoft.com/office/drawing/2014/main" id="{2398EAA8-BC75-4FDE-90A2-FEB2C43A5995}"/>
                </a:ext>
              </a:extLst>
            </p:cNvPr>
            <p:cNvSpPr/>
            <p:nvPr/>
          </p:nvSpPr>
          <p:spPr>
            <a:xfrm>
              <a:off x="6165162" y="307786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3" name="Freeform 11785">
              <a:extLst>
                <a:ext uri="{FF2B5EF4-FFF2-40B4-BE49-F238E27FC236}">
                  <a16:creationId xmlns:a16="http://schemas.microsoft.com/office/drawing/2014/main" id="{F1CC326B-D740-69D8-BA22-EF1F761FE1F8}"/>
                </a:ext>
              </a:extLst>
            </p:cNvPr>
            <p:cNvSpPr/>
            <p:nvPr/>
          </p:nvSpPr>
          <p:spPr>
            <a:xfrm>
              <a:off x="6165165" y="307786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4" name="Freeform 11786">
              <a:extLst>
                <a:ext uri="{FF2B5EF4-FFF2-40B4-BE49-F238E27FC236}">
                  <a16:creationId xmlns:a16="http://schemas.microsoft.com/office/drawing/2014/main" id="{BD8C5417-2578-EACC-B5AC-E1081BD8974E}"/>
                </a:ext>
              </a:extLst>
            </p:cNvPr>
            <p:cNvSpPr/>
            <p:nvPr/>
          </p:nvSpPr>
          <p:spPr>
            <a:xfrm>
              <a:off x="6165162" y="30316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5" name="Freeform 11787">
              <a:extLst>
                <a:ext uri="{FF2B5EF4-FFF2-40B4-BE49-F238E27FC236}">
                  <a16:creationId xmlns:a16="http://schemas.microsoft.com/office/drawing/2014/main" id="{75FCFE8C-C8BA-734B-F0F2-E72D088629CC}"/>
                </a:ext>
              </a:extLst>
            </p:cNvPr>
            <p:cNvSpPr/>
            <p:nvPr/>
          </p:nvSpPr>
          <p:spPr>
            <a:xfrm>
              <a:off x="6165165" y="303161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6" name="Freeform 11788">
              <a:extLst>
                <a:ext uri="{FF2B5EF4-FFF2-40B4-BE49-F238E27FC236}">
                  <a16:creationId xmlns:a16="http://schemas.microsoft.com/office/drawing/2014/main" id="{F084DF1B-C76A-4EAD-8013-3886A19AF9FA}"/>
                </a:ext>
              </a:extLst>
            </p:cNvPr>
            <p:cNvSpPr/>
            <p:nvPr/>
          </p:nvSpPr>
          <p:spPr>
            <a:xfrm>
              <a:off x="6165162" y="29853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7" name="Freeform 11789">
              <a:extLst>
                <a:ext uri="{FF2B5EF4-FFF2-40B4-BE49-F238E27FC236}">
                  <a16:creationId xmlns:a16="http://schemas.microsoft.com/office/drawing/2014/main" id="{85181D1F-0B72-CF07-4916-ACD9C75656CC}"/>
                </a:ext>
              </a:extLst>
            </p:cNvPr>
            <p:cNvSpPr/>
            <p:nvPr/>
          </p:nvSpPr>
          <p:spPr>
            <a:xfrm>
              <a:off x="6165165" y="29853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8" name="Freeform 11790">
              <a:extLst>
                <a:ext uri="{FF2B5EF4-FFF2-40B4-BE49-F238E27FC236}">
                  <a16:creationId xmlns:a16="http://schemas.microsoft.com/office/drawing/2014/main" id="{A8BB281A-D24C-1C22-358A-5F375705F8C5}"/>
                </a:ext>
              </a:extLst>
            </p:cNvPr>
            <p:cNvSpPr/>
            <p:nvPr/>
          </p:nvSpPr>
          <p:spPr>
            <a:xfrm>
              <a:off x="6124551" y="293913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9" name="Freeform 11791">
              <a:extLst>
                <a:ext uri="{FF2B5EF4-FFF2-40B4-BE49-F238E27FC236}">
                  <a16:creationId xmlns:a16="http://schemas.microsoft.com/office/drawing/2014/main" id="{917ED357-A1D2-12CD-FD18-4F0D9E78D4BE}"/>
                </a:ext>
              </a:extLst>
            </p:cNvPr>
            <p:cNvSpPr/>
            <p:nvPr/>
          </p:nvSpPr>
          <p:spPr>
            <a:xfrm>
              <a:off x="6124548" y="2939131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0" name="Freeform 11792">
              <a:extLst>
                <a:ext uri="{FF2B5EF4-FFF2-40B4-BE49-F238E27FC236}">
                  <a16:creationId xmlns:a16="http://schemas.microsoft.com/office/drawing/2014/main" id="{8B3BD448-36F5-86EC-9EEB-4CEBB528BE5B}"/>
                </a:ext>
              </a:extLst>
            </p:cNvPr>
            <p:cNvSpPr/>
            <p:nvPr/>
          </p:nvSpPr>
          <p:spPr>
            <a:xfrm>
              <a:off x="6124551" y="2707886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1" name="Freeform 11793">
              <a:extLst>
                <a:ext uri="{FF2B5EF4-FFF2-40B4-BE49-F238E27FC236}">
                  <a16:creationId xmlns:a16="http://schemas.microsoft.com/office/drawing/2014/main" id="{4929AB80-B529-F8E6-D35F-D7A98D0AB694}"/>
                </a:ext>
              </a:extLst>
            </p:cNvPr>
            <p:cNvSpPr/>
            <p:nvPr/>
          </p:nvSpPr>
          <p:spPr>
            <a:xfrm>
              <a:off x="6124548" y="270789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2" name="Freeform 11794">
              <a:extLst>
                <a:ext uri="{FF2B5EF4-FFF2-40B4-BE49-F238E27FC236}">
                  <a16:creationId xmlns:a16="http://schemas.microsoft.com/office/drawing/2014/main" id="{3A1B8123-69D3-20E8-A3E8-15E92D601FD3}"/>
                </a:ext>
              </a:extLst>
            </p:cNvPr>
            <p:cNvSpPr/>
            <p:nvPr/>
          </p:nvSpPr>
          <p:spPr>
            <a:xfrm>
              <a:off x="6124551" y="2476657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3" name="Freeform 11795">
              <a:extLst>
                <a:ext uri="{FF2B5EF4-FFF2-40B4-BE49-F238E27FC236}">
                  <a16:creationId xmlns:a16="http://schemas.microsoft.com/office/drawing/2014/main" id="{9CA9BC83-09EA-B45C-147B-4EA87914B142}"/>
                </a:ext>
              </a:extLst>
            </p:cNvPr>
            <p:cNvSpPr/>
            <p:nvPr/>
          </p:nvSpPr>
          <p:spPr>
            <a:xfrm>
              <a:off x="6124548" y="247666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4" name="Freeform 11796">
              <a:extLst>
                <a:ext uri="{FF2B5EF4-FFF2-40B4-BE49-F238E27FC236}">
                  <a16:creationId xmlns:a16="http://schemas.microsoft.com/office/drawing/2014/main" id="{C51D6218-FDB5-5D51-831F-EA7A85470142}"/>
                </a:ext>
              </a:extLst>
            </p:cNvPr>
            <p:cNvSpPr/>
            <p:nvPr/>
          </p:nvSpPr>
          <p:spPr>
            <a:xfrm>
              <a:off x="6124551" y="224542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5" name="Freeform 11797">
              <a:extLst>
                <a:ext uri="{FF2B5EF4-FFF2-40B4-BE49-F238E27FC236}">
                  <a16:creationId xmlns:a16="http://schemas.microsoft.com/office/drawing/2014/main" id="{E1D4D875-18DB-903C-A2D0-659B0D839A5A}"/>
                </a:ext>
              </a:extLst>
            </p:cNvPr>
            <p:cNvSpPr/>
            <p:nvPr/>
          </p:nvSpPr>
          <p:spPr>
            <a:xfrm>
              <a:off x="6124548" y="2245426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6" name="Freeform 11798">
              <a:extLst>
                <a:ext uri="{FF2B5EF4-FFF2-40B4-BE49-F238E27FC236}">
                  <a16:creationId xmlns:a16="http://schemas.microsoft.com/office/drawing/2014/main" id="{3C7103F9-E2EB-09F1-39C9-438919D51A65}"/>
                </a:ext>
              </a:extLst>
            </p:cNvPr>
            <p:cNvSpPr/>
            <p:nvPr/>
          </p:nvSpPr>
          <p:spPr>
            <a:xfrm>
              <a:off x="6124551" y="224536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7" name="Freeform 11799">
              <a:extLst>
                <a:ext uri="{FF2B5EF4-FFF2-40B4-BE49-F238E27FC236}">
                  <a16:creationId xmlns:a16="http://schemas.microsoft.com/office/drawing/2014/main" id="{D71249A9-91F5-1F70-8B88-B041482F4297}"/>
                </a:ext>
              </a:extLst>
            </p:cNvPr>
            <p:cNvSpPr/>
            <p:nvPr/>
          </p:nvSpPr>
          <p:spPr>
            <a:xfrm>
              <a:off x="6124548" y="224535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8" name="Freeform 11800">
              <a:extLst>
                <a:ext uri="{FF2B5EF4-FFF2-40B4-BE49-F238E27FC236}">
                  <a16:creationId xmlns:a16="http://schemas.microsoft.com/office/drawing/2014/main" id="{2A779644-DD56-EA4F-C8F2-C78BF59BA3F5}"/>
                </a:ext>
              </a:extLst>
            </p:cNvPr>
            <p:cNvSpPr/>
            <p:nvPr/>
          </p:nvSpPr>
          <p:spPr>
            <a:xfrm>
              <a:off x="6124551" y="2014131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9" name="Freeform 11801">
              <a:extLst>
                <a:ext uri="{FF2B5EF4-FFF2-40B4-BE49-F238E27FC236}">
                  <a16:creationId xmlns:a16="http://schemas.microsoft.com/office/drawing/2014/main" id="{06970540-DFCB-1978-3557-E6736AC4F9C2}"/>
                </a:ext>
              </a:extLst>
            </p:cNvPr>
            <p:cNvSpPr/>
            <p:nvPr/>
          </p:nvSpPr>
          <p:spPr>
            <a:xfrm>
              <a:off x="6124548" y="2014127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90" name="Picture 11802">
              <a:extLst>
                <a:ext uri="{FF2B5EF4-FFF2-40B4-BE49-F238E27FC236}">
                  <a16:creationId xmlns:a16="http://schemas.microsoft.com/office/drawing/2014/main" id="{16EFC345-186C-A59A-B52E-2E8EA145C5C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935225" y="275859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891" name="Picture 11803">
              <a:extLst>
                <a:ext uri="{FF2B5EF4-FFF2-40B4-BE49-F238E27FC236}">
                  <a16:creationId xmlns:a16="http://schemas.microsoft.com/office/drawing/2014/main" id="{75A6C337-B5C3-D7D6-66F7-D6773850B8E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13032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892" name="Picture 11804">
              <a:extLst>
                <a:ext uri="{FF2B5EF4-FFF2-40B4-BE49-F238E27FC236}">
                  <a16:creationId xmlns:a16="http://schemas.microsoft.com/office/drawing/2014/main" id="{1635D2BE-3F8B-31C5-370D-0631AAE5030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08029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893" name="Picture 11805">
              <a:extLst>
                <a:ext uri="{FF2B5EF4-FFF2-40B4-BE49-F238E27FC236}">
                  <a16:creationId xmlns:a16="http://schemas.microsoft.com/office/drawing/2014/main" id="{48C18570-1C35-49CD-3E8D-306E1F23BB0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7954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894" name="Picture 11806">
              <a:extLst>
                <a:ext uri="{FF2B5EF4-FFF2-40B4-BE49-F238E27FC236}">
                  <a16:creationId xmlns:a16="http://schemas.microsoft.com/office/drawing/2014/main" id="{17D9FDD0-E7C5-B72E-E095-79800698AFF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76412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895" name="Picture 11807">
              <a:extLst>
                <a:ext uri="{FF2B5EF4-FFF2-40B4-BE49-F238E27FC236}">
                  <a16:creationId xmlns:a16="http://schemas.microsoft.com/office/drawing/2014/main" id="{784E7653-0AC5-ECE1-E361-61C89A52380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08311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896" name="Picture 11808">
              <a:extLst>
                <a:ext uri="{FF2B5EF4-FFF2-40B4-BE49-F238E27FC236}">
                  <a16:creationId xmlns:a16="http://schemas.microsoft.com/office/drawing/2014/main" id="{909308E6-691C-E407-01B7-EA2C7E10469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08041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897" name="Picture 11809">
              <a:extLst>
                <a:ext uri="{FF2B5EF4-FFF2-40B4-BE49-F238E27FC236}">
                  <a16:creationId xmlns:a16="http://schemas.microsoft.com/office/drawing/2014/main" id="{ABD7101C-51C7-C7DB-5D9A-5D50CCB547F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43969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898" name="Picture 11810">
              <a:extLst>
                <a:ext uri="{FF2B5EF4-FFF2-40B4-BE49-F238E27FC236}">
                  <a16:creationId xmlns:a16="http://schemas.microsoft.com/office/drawing/2014/main" id="{AAAED57E-D5F2-EC94-287B-BEC974E576C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08697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899" name="Picture 11811">
              <a:extLst>
                <a:ext uri="{FF2B5EF4-FFF2-40B4-BE49-F238E27FC236}">
                  <a16:creationId xmlns:a16="http://schemas.microsoft.com/office/drawing/2014/main" id="{A8CED957-2B9E-4BF3-77F9-2A40A4051ED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3086752"/>
              <a:ext cx="45719" cy="45719"/>
            </a:xfrm>
            <a:prstGeom prst="rect">
              <a:avLst/>
            </a:prstGeom>
            <a:noFill/>
          </p:spPr>
        </p:pic>
        <p:sp>
          <p:nvSpPr>
            <p:cNvPr id="900" name="Freeform 11812">
              <a:extLst>
                <a:ext uri="{FF2B5EF4-FFF2-40B4-BE49-F238E27FC236}">
                  <a16:creationId xmlns:a16="http://schemas.microsoft.com/office/drawing/2014/main" id="{F2BA5F5D-D9AF-BDAE-8D4D-0E184C25808F}"/>
                </a:ext>
              </a:extLst>
            </p:cNvPr>
            <p:cNvSpPr/>
            <p:nvPr/>
          </p:nvSpPr>
          <p:spPr>
            <a:xfrm>
              <a:off x="7123408" y="3143022"/>
              <a:ext cx="703067" cy="70293"/>
            </a:xfrm>
            <a:custGeom>
              <a:avLst/>
              <a:gdLst/>
              <a:ahLst/>
              <a:cxnLst/>
              <a:rect l="0" t="0" r="0" b="0"/>
              <a:pathLst>
                <a:path w="657770" h="70776">
                  <a:moveTo>
                    <a:pt x="12" y="1282"/>
                  </a:moveTo>
                  <a:lnTo>
                    <a:pt x="12" y="17144"/>
                  </a:lnTo>
                  <a:cubicBezTo>
                    <a:pt x="12" y="46786"/>
                    <a:pt x="147890" y="70776"/>
                    <a:pt x="329310" y="70776"/>
                  </a:cubicBezTo>
                  <a:cubicBezTo>
                    <a:pt x="510717" y="70776"/>
                    <a:pt x="657770" y="46786"/>
                    <a:pt x="657770" y="17144"/>
                  </a:cubicBezTo>
                  <a:cubicBezTo>
                    <a:pt x="657770" y="16420"/>
                    <a:pt x="657668" y="15683"/>
                    <a:pt x="657478" y="14959"/>
                  </a:cubicBezTo>
                  <a:lnTo>
                    <a:pt x="657478" y="0"/>
                  </a:lnTo>
                  <a:lnTo>
                    <a:pt x="657770" y="0"/>
                  </a:lnTo>
                  <a:cubicBezTo>
                    <a:pt x="657770" y="28942"/>
                    <a:pt x="510526" y="46798"/>
                    <a:pt x="328878" y="46798"/>
                  </a:cubicBezTo>
                  <a:cubicBezTo>
                    <a:pt x="147243" y="46798"/>
                    <a:pt x="0" y="29742"/>
                    <a:pt x="0" y="775"/>
                  </a:cubicBezTo>
                  <a:close/>
                  <a:moveTo>
                    <a:pt x="12" y="1282"/>
                  </a:moveTo>
                </a:path>
              </a:pathLst>
            </a:custGeom>
            <a:solidFill>
              <a:srgbClr val="B4B6B8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1" name="Freeform 11813">
              <a:extLst>
                <a:ext uri="{FF2B5EF4-FFF2-40B4-BE49-F238E27FC236}">
                  <a16:creationId xmlns:a16="http://schemas.microsoft.com/office/drawing/2014/main" id="{5F2E45C0-F121-ACE0-EDFD-12499EDF0A84}"/>
                </a:ext>
              </a:extLst>
            </p:cNvPr>
            <p:cNvSpPr/>
            <p:nvPr/>
          </p:nvSpPr>
          <p:spPr>
            <a:xfrm>
              <a:off x="7123412" y="3092994"/>
              <a:ext cx="703068" cy="104122"/>
            </a:xfrm>
            <a:custGeom>
              <a:avLst/>
              <a:gdLst/>
              <a:ahLst/>
              <a:cxnLst/>
              <a:rect l="0" t="0" r="0" b="0"/>
              <a:pathLst>
                <a:path w="657771" h="104837">
                  <a:moveTo>
                    <a:pt x="657771" y="52425"/>
                  </a:moveTo>
                  <a:cubicBezTo>
                    <a:pt x="657771" y="81368"/>
                    <a:pt x="510528" y="104837"/>
                    <a:pt x="328892" y="104837"/>
                  </a:cubicBezTo>
                  <a:cubicBezTo>
                    <a:pt x="147257" y="104837"/>
                    <a:pt x="0" y="81368"/>
                    <a:pt x="0" y="52425"/>
                  </a:cubicBezTo>
                  <a:cubicBezTo>
                    <a:pt x="0" y="23470"/>
                    <a:pt x="147257" y="0"/>
                    <a:pt x="328892" y="0"/>
                  </a:cubicBezTo>
                  <a:cubicBezTo>
                    <a:pt x="510528" y="0"/>
                    <a:pt x="657771" y="23470"/>
                    <a:pt x="657771" y="52425"/>
                  </a:cubicBezTo>
                </a:path>
              </a:pathLst>
            </a:custGeom>
            <a:solidFill>
              <a:srgbClr val="CCCECF">
                <a:alpha val="100000"/>
              </a:srgbClr>
            </a:solidFill>
            <a:ln w="44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2" name="Freeform 11814">
              <a:extLst>
                <a:ext uri="{FF2B5EF4-FFF2-40B4-BE49-F238E27FC236}">
                  <a16:creationId xmlns:a16="http://schemas.microsoft.com/office/drawing/2014/main" id="{6CF3FE9D-6EEB-A1A4-0EAF-11BF437039F5}"/>
                </a:ext>
              </a:extLst>
            </p:cNvPr>
            <p:cNvSpPr/>
            <p:nvPr/>
          </p:nvSpPr>
          <p:spPr>
            <a:xfrm>
              <a:off x="7208224" y="1810866"/>
              <a:ext cx="470182" cy="1312461"/>
            </a:xfrm>
            <a:custGeom>
              <a:avLst/>
              <a:gdLst/>
              <a:ahLst/>
              <a:cxnLst/>
              <a:rect l="0" t="0" r="0" b="0"/>
              <a:pathLst>
                <a:path w="439889" h="1321473">
                  <a:moveTo>
                    <a:pt x="0" y="0"/>
                  </a:moveTo>
                  <a:lnTo>
                    <a:pt x="35102" y="59778"/>
                  </a:lnTo>
                  <a:lnTo>
                    <a:pt x="35102" y="473417"/>
                  </a:lnTo>
                  <a:lnTo>
                    <a:pt x="35102" y="474484"/>
                  </a:lnTo>
                  <a:lnTo>
                    <a:pt x="35102" y="1321473"/>
                  </a:lnTo>
                  <a:lnTo>
                    <a:pt x="439889" y="1321473"/>
                  </a:lnTo>
                  <a:lnTo>
                    <a:pt x="439889" y="474484"/>
                  </a:lnTo>
                  <a:lnTo>
                    <a:pt x="439889" y="0"/>
                  </a:lnTo>
                </a:path>
              </a:pathLst>
            </a:custGeom>
            <a:noFill/>
            <a:ln w="538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3" name="Freeform 11815">
              <a:extLst>
                <a:ext uri="{FF2B5EF4-FFF2-40B4-BE49-F238E27FC236}">
                  <a16:creationId xmlns:a16="http://schemas.microsoft.com/office/drawing/2014/main" id="{C0925611-9078-CF44-8220-482451F8FA9D}"/>
                </a:ext>
              </a:extLst>
            </p:cNvPr>
            <p:cNvSpPr/>
            <p:nvPr/>
          </p:nvSpPr>
          <p:spPr>
            <a:xfrm>
              <a:off x="7208224" y="1779522"/>
              <a:ext cx="470182" cy="62259"/>
            </a:xfrm>
            <a:custGeom>
              <a:avLst/>
              <a:gdLst/>
              <a:ahLst/>
              <a:cxnLst/>
              <a:rect l="0" t="0" r="0" b="0"/>
              <a:pathLst>
                <a:path w="439889" h="62686">
                  <a:moveTo>
                    <a:pt x="0" y="31343"/>
                  </a:moveTo>
                  <a:cubicBezTo>
                    <a:pt x="0" y="31343"/>
                    <a:pt x="93116" y="0"/>
                    <a:pt x="246291" y="0"/>
                  </a:cubicBezTo>
                  <a:cubicBezTo>
                    <a:pt x="399465" y="0"/>
                    <a:pt x="439889" y="31343"/>
                    <a:pt x="439889" y="31343"/>
                  </a:cubicBezTo>
                  <a:cubicBezTo>
                    <a:pt x="439889" y="31343"/>
                    <a:pt x="383540" y="62686"/>
                    <a:pt x="248729" y="61480"/>
                  </a:cubicBezTo>
                  <a:cubicBezTo>
                    <a:pt x="113957" y="60273"/>
                    <a:pt x="0" y="31343"/>
                    <a:pt x="0" y="31343"/>
                  </a:cubicBezTo>
                  <a:close/>
                  <a:moveTo>
                    <a:pt x="0" y="31343"/>
                  </a:moveTo>
                </a:path>
              </a:pathLst>
            </a:custGeom>
            <a:noFill/>
            <a:ln w="5384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4" name="Freeform 11816">
              <a:extLst>
                <a:ext uri="{FF2B5EF4-FFF2-40B4-BE49-F238E27FC236}">
                  <a16:creationId xmlns:a16="http://schemas.microsoft.com/office/drawing/2014/main" id="{CBEB8247-F227-78B3-EF06-4A8A35989F98}"/>
                </a:ext>
              </a:extLst>
            </p:cNvPr>
            <p:cNvSpPr/>
            <p:nvPr/>
          </p:nvSpPr>
          <p:spPr>
            <a:xfrm>
              <a:off x="7243336" y="3095811"/>
              <a:ext cx="432662" cy="72539"/>
            </a:xfrm>
            <a:custGeom>
              <a:avLst/>
              <a:gdLst/>
              <a:ahLst/>
              <a:cxnLst/>
              <a:rect l="0" t="0" r="0" b="0"/>
              <a:pathLst>
                <a:path w="404787" h="73037">
                  <a:moveTo>
                    <a:pt x="404787" y="36525"/>
                  </a:moveTo>
                  <a:cubicBezTo>
                    <a:pt x="404787" y="56679"/>
                    <a:pt x="314186" y="73037"/>
                    <a:pt x="202388" y="73037"/>
                  </a:cubicBezTo>
                  <a:cubicBezTo>
                    <a:pt x="90602" y="73037"/>
                    <a:pt x="0" y="56679"/>
                    <a:pt x="0" y="36525"/>
                  </a:cubicBezTo>
                  <a:cubicBezTo>
                    <a:pt x="0" y="16345"/>
                    <a:pt x="90602" y="0"/>
                    <a:pt x="202388" y="0"/>
                  </a:cubicBezTo>
                  <a:cubicBezTo>
                    <a:pt x="314186" y="0"/>
                    <a:pt x="404787" y="16345"/>
                    <a:pt x="404787" y="36525"/>
                  </a:cubicBezTo>
                </a:path>
              </a:pathLst>
            </a:custGeom>
            <a:solidFill>
              <a:srgbClr val="D4EDE9">
                <a:alpha val="100000"/>
              </a:srgbClr>
            </a:solidFill>
            <a:ln w="5384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5" name="Freeform 11817">
              <a:extLst>
                <a:ext uri="{FF2B5EF4-FFF2-40B4-BE49-F238E27FC236}">
                  <a16:creationId xmlns:a16="http://schemas.microsoft.com/office/drawing/2014/main" id="{3FDC163D-5970-E3FC-4D75-4CEFF8CBA5B9}"/>
                </a:ext>
              </a:extLst>
            </p:cNvPr>
            <p:cNvSpPr/>
            <p:nvPr/>
          </p:nvSpPr>
          <p:spPr>
            <a:xfrm>
              <a:off x="7243336" y="3095811"/>
              <a:ext cx="432662" cy="72539"/>
            </a:xfrm>
            <a:custGeom>
              <a:avLst/>
              <a:gdLst/>
              <a:ahLst/>
              <a:cxnLst/>
              <a:rect l="0" t="0" r="0" b="0"/>
              <a:pathLst>
                <a:path w="404787" h="73037">
                  <a:moveTo>
                    <a:pt x="404787" y="36525"/>
                  </a:moveTo>
                  <a:cubicBezTo>
                    <a:pt x="404787" y="56679"/>
                    <a:pt x="314186" y="73037"/>
                    <a:pt x="202388" y="73037"/>
                  </a:cubicBezTo>
                  <a:cubicBezTo>
                    <a:pt x="90602" y="73037"/>
                    <a:pt x="0" y="56679"/>
                    <a:pt x="0" y="36525"/>
                  </a:cubicBezTo>
                  <a:cubicBezTo>
                    <a:pt x="0" y="16345"/>
                    <a:pt x="90602" y="0"/>
                    <a:pt x="202388" y="0"/>
                  </a:cubicBezTo>
                  <a:cubicBezTo>
                    <a:pt x="314186" y="0"/>
                    <a:pt x="404787" y="16345"/>
                    <a:pt x="404787" y="36525"/>
                  </a:cubicBezTo>
                  <a:close/>
                  <a:moveTo>
                    <a:pt x="404787" y="36525"/>
                  </a:moveTo>
                </a:path>
              </a:pathLst>
            </a:custGeom>
            <a:noFill/>
            <a:ln w="5384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06" name="Picture 11818">
              <a:extLst>
                <a:ext uri="{FF2B5EF4-FFF2-40B4-BE49-F238E27FC236}">
                  <a16:creationId xmlns:a16="http://schemas.microsoft.com/office/drawing/2014/main" id="{AFC4110F-DCDA-D137-7F82-B18033FC326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31476" y="2327813"/>
              <a:ext cx="454904" cy="856606"/>
            </a:xfrm>
            <a:prstGeom prst="rect">
              <a:avLst/>
            </a:prstGeom>
            <a:noFill/>
          </p:spPr>
        </p:pic>
        <p:sp>
          <p:nvSpPr>
            <p:cNvPr id="907" name="Freeform 11819">
              <a:extLst>
                <a:ext uri="{FF2B5EF4-FFF2-40B4-BE49-F238E27FC236}">
                  <a16:creationId xmlns:a16="http://schemas.microsoft.com/office/drawing/2014/main" id="{CBA9EF7C-05CF-0712-72F1-92751887D2B3}"/>
                </a:ext>
              </a:extLst>
            </p:cNvPr>
            <p:cNvSpPr/>
            <p:nvPr/>
          </p:nvSpPr>
          <p:spPr>
            <a:xfrm>
              <a:off x="7245233" y="3099676"/>
              <a:ext cx="426620" cy="66674"/>
            </a:xfrm>
            <a:custGeom>
              <a:avLst/>
              <a:gdLst/>
              <a:ahLst/>
              <a:cxnLst/>
              <a:rect l="0" t="0" r="0" b="0"/>
              <a:pathLst>
                <a:path w="399134" h="67132">
                  <a:moveTo>
                    <a:pt x="93941" y="5245"/>
                  </a:moveTo>
                  <a:cubicBezTo>
                    <a:pt x="124738" y="1918"/>
                    <a:pt x="161301" y="0"/>
                    <a:pt x="200532" y="0"/>
                  </a:cubicBezTo>
                  <a:cubicBezTo>
                    <a:pt x="310222" y="0"/>
                    <a:pt x="399134" y="15036"/>
                    <a:pt x="399134" y="33578"/>
                  </a:cubicBezTo>
                  <a:cubicBezTo>
                    <a:pt x="399134" y="52120"/>
                    <a:pt x="310222" y="67132"/>
                    <a:pt x="200532" y="67132"/>
                  </a:cubicBezTo>
                  <a:cubicBezTo>
                    <a:pt x="157034" y="67132"/>
                    <a:pt x="116800" y="64782"/>
                    <a:pt x="84086" y="60769"/>
                  </a:cubicBezTo>
                  <a:cubicBezTo>
                    <a:pt x="84086" y="60769"/>
                    <a:pt x="3911" y="50012"/>
                    <a:pt x="1968" y="33578"/>
                  </a:cubicBezTo>
                  <a:cubicBezTo>
                    <a:pt x="0" y="17132"/>
                    <a:pt x="93941" y="5245"/>
                    <a:pt x="93941" y="5245"/>
                  </a:cubicBezTo>
                  <a:close/>
                  <a:moveTo>
                    <a:pt x="93941" y="5245"/>
                  </a:moveTo>
                </a:path>
              </a:pathLst>
            </a:custGeom>
            <a:noFill/>
            <a:ln w="444" cap="flat" cmpd="sng" algn="ctr">
              <a:solidFill>
                <a:srgbClr val="373535">
                  <a:alpha val="100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08" name="Picture 11820">
              <a:extLst>
                <a:ext uri="{FF2B5EF4-FFF2-40B4-BE49-F238E27FC236}">
                  <a16:creationId xmlns:a16="http://schemas.microsoft.com/office/drawing/2014/main" id="{EB8D9F68-2979-0AB5-72CC-C3233BE9E9E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4228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09" name="Picture 11821">
              <a:extLst>
                <a:ext uri="{FF2B5EF4-FFF2-40B4-BE49-F238E27FC236}">
                  <a16:creationId xmlns:a16="http://schemas.microsoft.com/office/drawing/2014/main" id="{D9386EBF-CB49-E52F-8011-E792C644157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4587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10" name="Picture 11822">
              <a:extLst>
                <a:ext uri="{FF2B5EF4-FFF2-40B4-BE49-F238E27FC236}">
                  <a16:creationId xmlns:a16="http://schemas.microsoft.com/office/drawing/2014/main" id="{2A72BB66-0AB9-332D-947F-34C754ADD1E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8094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11" name="Picture 11823">
              <a:extLst>
                <a:ext uri="{FF2B5EF4-FFF2-40B4-BE49-F238E27FC236}">
                  <a16:creationId xmlns:a16="http://schemas.microsoft.com/office/drawing/2014/main" id="{75F91BE3-CFAD-C80F-357B-D451040A0E5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5482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12" name="Picture 11824">
              <a:extLst>
                <a:ext uri="{FF2B5EF4-FFF2-40B4-BE49-F238E27FC236}">
                  <a16:creationId xmlns:a16="http://schemas.microsoft.com/office/drawing/2014/main" id="{CC9688AC-ACD4-5197-663C-47659FFB045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8314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13" name="Picture 11825">
              <a:extLst>
                <a:ext uri="{FF2B5EF4-FFF2-40B4-BE49-F238E27FC236}">
                  <a16:creationId xmlns:a16="http://schemas.microsoft.com/office/drawing/2014/main" id="{D8365764-71CB-7EF4-887A-431B8FB6BDA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076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14" name="Picture 11826">
              <a:extLst>
                <a:ext uri="{FF2B5EF4-FFF2-40B4-BE49-F238E27FC236}">
                  <a16:creationId xmlns:a16="http://schemas.microsoft.com/office/drawing/2014/main" id="{F4BFE5E7-2231-924A-EA7A-957EF604FC0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7753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15" name="Picture 11827">
              <a:extLst>
                <a:ext uri="{FF2B5EF4-FFF2-40B4-BE49-F238E27FC236}">
                  <a16:creationId xmlns:a16="http://schemas.microsoft.com/office/drawing/2014/main" id="{8A721E94-749A-BF2C-1F9C-6DEAC3E8FB0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080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16" name="Picture 11828">
              <a:extLst>
                <a:ext uri="{FF2B5EF4-FFF2-40B4-BE49-F238E27FC236}">
                  <a16:creationId xmlns:a16="http://schemas.microsoft.com/office/drawing/2014/main" id="{06D7C511-0EAF-5204-1874-5FF0704E5E1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105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17" name="Picture 11829">
              <a:extLst>
                <a:ext uri="{FF2B5EF4-FFF2-40B4-BE49-F238E27FC236}">
                  <a16:creationId xmlns:a16="http://schemas.microsoft.com/office/drawing/2014/main" id="{2C9ED1DE-4AA4-7DB4-720B-1C37CAE41CA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427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18" name="Picture 11830">
              <a:extLst>
                <a:ext uri="{FF2B5EF4-FFF2-40B4-BE49-F238E27FC236}">
                  <a16:creationId xmlns:a16="http://schemas.microsoft.com/office/drawing/2014/main" id="{87C802AE-5C83-FB13-34BE-94D038FAF38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678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19" name="Picture 11831">
              <a:extLst>
                <a:ext uri="{FF2B5EF4-FFF2-40B4-BE49-F238E27FC236}">
                  <a16:creationId xmlns:a16="http://schemas.microsoft.com/office/drawing/2014/main" id="{E8441065-1E93-1728-C298-7552508EAB9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641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20" name="Picture 11832">
              <a:extLst>
                <a:ext uri="{FF2B5EF4-FFF2-40B4-BE49-F238E27FC236}">
                  <a16:creationId xmlns:a16="http://schemas.microsoft.com/office/drawing/2014/main" id="{F5246295-6801-E156-5ED1-5F51A09644F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57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21" name="Picture 11833">
              <a:extLst>
                <a:ext uri="{FF2B5EF4-FFF2-40B4-BE49-F238E27FC236}">
                  <a16:creationId xmlns:a16="http://schemas.microsoft.com/office/drawing/2014/main" id="{8D8E797A-2E94-8F6F-E422-0F83F299DB2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10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22" name="Picture 11834">
              <a:extLst>
                <a:ext uri="{FF2B5EF4-FFF2-40B4-BE49-F238E27FC236}">
                  <a16:creationId xmlns:a16="http://schemas.microsoft.com/office/drawing/2014/main" id="{27AD6BCE-C1B1-7F6D-9ECE-4606E319629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68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23" name="Picture 11835">
              <a:extLst>
                <a:ext uri="{FF2B5EF4-FFF2-40B4-BE49-F238E27FC236}">
                  <a16:creationId xmlns:a16="http://schemas.microsoft.com/office/drawing/2014/main" id="{3456D334-7591-8B23-20CE-B5E258390A6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19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24" name="Picture 11836">
              <a:extLst>
                <a:ext uri="{FF2B5EF4-FFF2-40B4-BE49-F238E27FC236}">
                  <a16:creationId xmlns:a16="http://schemas.microsoft.com/office/drawing/2014/main" id="{8C463A65-11DB-0CF2-37C2-E0E8EB0458D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008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25" name="Picture 11837">
              <a:extLst>
                <a:ext uri="{FF2B5EF4-FFF2-40B4-BE49-F238E27FC236}">
                  <a16:creationId xmlns:a16="http://schemas.microsoft.com/office/drawing/2014/main" id="{4DB21267-7EB0-18F4-10D5-3EC60305726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26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26" name="Picture 11838">
              <a:extLst>
                <a:ext uri="{FF2B5EF4-FFF2-40B4-BE49-F238E27FC236}">
                  <a16:creationId xmlns:a16="http://schemas.microsoft.com/office/drawing/2014/main" id="{C90DADEE-5513-502C-616B-A99AE3D001C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00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27" name="Picture 11839">
              <a:extLst>
                <a:ext uri="{FF2B5EF4-FFF2-40B4-BE49-F238E27FC236}">
                  <a16:creationId xmlns:a16="http://schemas.microsoft.com/office/drawing/2014/main" id="{3372C1DC-4B36-F889-EBDB-4948A7BC2E9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8497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28" name="Picture 11840">
              <a:extLst>
                <a:ext uri="{FF2B5EF4-FFF2-40B4-BE49-F238E27FC236}">
                  <a16:creationId xmlns:a16="http://schemas.microsoft.com/office/drawing/2014/main" id="{9E3E7E4D-959C-604F-C290-63B0A581EF0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409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29" name="Picture 11841">
              <a:extLst>
                <a:ext uri="{FF2B5EF4-FFF2-40B4-BE49-F238E27FC236}">
                  <a16:creationId xmlns:a16="http://schemas.microsoft.com/office/drawing/2014/main" id="{2F730598-E0B9-6AE4-8531-FE48D4DC67E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57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30" name="Picture 11842">
              <a:extLst>
                <a:ext uri="{FF2B5EF4-FFF2-40B4-BE49-F238E27FC236}">
                  <a16:creationId xmlns:a16="http://schemas.microsoft.com/office/drawing/2014/main" id="{95AB6DFD-903F-2A76-B0E8-BCF0970F78F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82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31" name="Picture 11843">
              <a:extLst>
                <a:ext uri="{FF2B5EF4-FFF2-40B4-BE49-F238E27FC236}">
                  <a16:creationId xmlns:a16="http://schemas.microsoft.com/office/drawing/2014/main" id="{A49093F0-7357-A905-E66D-35E65F80897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23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32" name="Picture 11844">
              <a:extLst>
                <a:ext uri="{FF2B5EF4-FFF2-40B4-BE49-F238E27FC236}">
                  <a16:creationId xmlns:a16="http://schemas.microsoft.com/office/drawing/2014/main" id="{65CA63F7-3C59-9677-7924-F73BD0AFD28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28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33" name="Picture 11845">
              <a:extLst>
                <a:ext uri="{FF2B5EF4-FFF2-40B4-BE49-F238E27FC236}">
                  <a16:creationId xmlns:a16="http://schemas.microsoft.com/office/drawing/2014/main" id="{0ADE59DF-3FFD-AC41-AFF1-980F1F74FCC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187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34" name="Picture 11846">
              <a:extLst>
                <a:ext uri="{FF2B5EF4-FFF2-40B4-BE49-F238E27FC236}">
                  <a16:creationId xmlns:a16="http://schemas.microsoft.com/office/drawing/2014/main" id="{2ED4F7EC-0FE6-F6CA-3DFD-904FB3916C7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21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35" name="Picture 11847">
              <a:extLst>
                <a:ext uri="{FF2B5EF4-FFF2-40B4-BE49-F238E27FC236}">
                  <a16:creationId xmlns:a16="http://schemas.microsoft.com/office/drawing/2014/main" id="{A066F3EC-785E-D683-6AE3-7F042584D17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852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36" name="Picture 11848">
              <a:extLst>
                <a:ext uri="{FF2B5EF4-FFF2-40B4-BE49-F238E27FC236}">
                  <a16:creationId xmlns:a16="http://schemas.microsoft.com/office/drawing/2014/main" id="{DA38CD03-C89A-A6FB-A927-5CBFB48AFEB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640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37" name="Picture 11849">
              <a:extLst>
                <a:ext uri="{FF2B5EF4-FFF2-40B4-BE49-F238E27FC236}">
                  <a16:creationId xmlns:a16="http://schemas.microsoft.com/office/drawing/2014/main" id="{5A5EDC14-EEBE-3624-A4AD-43CAB41A763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98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38" name="Picture 11850">
              <a:extLst>
                <a:ext uri="{FF2B5EF4-FFF2-40B4-BE49-F238E27FC236}">
                  <a16:creationId xmlns:a16="http://schemas.microsoft.com/office/drawing/2014/main" id="{3E1EA66B-6355-6784-29B7-38ADA85F8B5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634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39" name="Picture 11851">
              <a:extLst>
                <a:ext uri="{FF2B5EF4-FFF2-40B4-BE49-F238E27FC236}">
                  <a16:creationId xmlns:a16="http://schemas.microsoft.com/office/drawing/2014/main" id="{524498B5-4F43-A861-CDFE-F6D6C942666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818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40" name="Picture 11852">
              <a:extLst>
                <a:ext uri="{FF2B5EF4-FFF2-40B4-BE49-F238E27FC236}">
                  <a16:creationId xmlns:a16="http://schemas.microsoft.com/office/drawing/2014/main" id="{D0638C5D-D60E-E6E2-6840-BD1C27BBBC1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601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41" name="Picture 11853">
              <a:extLst>
                <a:ext uri="{FF2B5EF4-FFF2-40B4-BE49-F238E27FC236}">
                  <a16:creationId xmlns:a16="http://schemas.microsoft.com/office/drawing/2014/main" id="{73BDF33C-D23E-CFAC-A2AD-AE891C71D3E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35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42" name="Picture 11854">
              <a:extLst>
                <a:ext uri="{FF2B5EF4-FFF2-40B4-BE49-F238E27FC236}">
                  <a16:creationId xmlns:a16="http://schemas.microsoft.com/office/drawing/2014/main" id="{CF522DDF-73F0-4EA6-2143-8260AA280AF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725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43" name="Picture 11855">
              <a:extLst>
                <a:ext uri="{FF2B5EF4-FFF2-40B4-BE49-F238E27FC236}">
                  <a16:creationId xmlns:a16="http://schemas.microsoft.com/office/drawing/2014/main" id="{4BC07876-3A66-4A74-73CC-947BCB9B50B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765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44" name="Picture 11856">
              <a:extLst>
                <a:ext uri="{FF2B5EF4-FFF2-40B4-BE49-F238E27FC236}">
                  <a16:creationId xmlns:a16="http://schemas.microsoft.com/office/drawing/2014/main" id="{1E291C98-0461-45CF-3ACB-A537B82C3D9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061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45" name="Picture 11857">
              <a:extLst>
                <a:ext uri="{FF2B5EF4-FFF2-40B4-BE49-F238E27FC236}">
                  <a16:creationId xmlns:a16="http://schemas.microsoft.com/office/drawing/2014/main" id="{D5A0D408-3989-A606-7E88-E269F3AD620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187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46" name="Picture 11858">
              <a:extLst>
                <a:ext uri="{FF2B5EF4-FFF2-40B4-BE49-F238E27FC236}">
                  <a16:creationId xmlns:a16="http://schemas.microsoft.com/office/drawing/2014/main" id="{DA8E7E35-7AD6-1698-D444-C089B3C597B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556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47" name="Picture 11859">
              <a:extLst>
                <a:ext uri="{FF2B5EF4-FFF2-40B4-BE49-F238E27FC236}">
                  <a16:creationId xmlns:a16="http://schemas.microsoft.com/office/drawing/2014/main" id="{F666826C-4418-8468-DBEE-55720884843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71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48" name="Picture 11860">
              <a:extLst>
                <a:ext uri="{FF2B5EF4-FFF2-40B4-BE49-F238E27FC236}">
                  <a16:creationId xmlns:a16="http://schemas.microsoft.com/office/drawing/2014/main" id="{9C90866E-95CC-1F08-ADF8-130C53F1A24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203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49" name="Picture 11861">
              <a:extLst>
                <a:ext uri="{FF2B5EF4-FFF2-40B4-BE49-F238E27FC236}">
                  <a16:creationId xmlns:a16="http://schemas.microsoft.com/office/drawing/2014/main" id="{A55E4D92-2B84-B4F0-D08C-03408143377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20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50" name="Picture 11862">
              <a:extLst>
                <a:ext uri="{FF2B5EF4-FFF2-40B4-BE49-F238E27FC236}">
                  <a16:creationId xmlns:a16="http://schemas.microsoft.com/office/drawing/2014/main" id="{B3123567-2F54-C154-A8F3-3A1CC027ADC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242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51" name="Picture 11863">
              <a:extLst>
                <a:ext uri="{FF2B5EF4-FFF2-40B4-BE49-F238E27FC236}">
                  <a16:creationId xmlns:a16="http://schemas.microsoft.com/office/drawing/2014/main" id="{E4AB9ACF-9599-79B0-E6E7-4C17A5CC9F4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336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52" name="Picture 11864">
              <a:extLst>
                <a:ext uri="{FF2B5EF4-FFF2-40B4-BE49-F238E27FC236}">
                  <a16:creationId xmlns:a16="http://schemas.microsoft.com/office/drawing/2014/main" id="{CB3ED68D-6A3E-8F8F-B35E-10A90F16921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33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53" name="Picture 11865">
              <a:extLst>
                <a:ext uri="{FF2B5EF4-FFF2-40B4-BE49-F238E27FC236}">
                  <a16:creationId xmlns:a16="http://schemas.microsoft.com/office/drawing/2014/main" id="{71BFE844-63D5-E6AB-5F2D-4991287E4A1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56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54" name="Picture 11866">
              <a:extLst>
                <a:ext uri="{FF2B5EF4-FFF2-40B4-BE49-F238E27FC236}">
                  <a16:creationId xmlns:a16="http://schemas.microsoft.com/office/drawing/2014/main" id="{167AA3F4-D5E8-69F8-AB1F-64945ABF380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854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55" name="Picture 11867">
              <a:extLst>
                <a:ext uri="{FF2B5EF4-FFF2-40B4-BE49-F238E27FC236}">
                  <a16:creationId xmlns:a16="http://schemas.microsoft.com/office/drawing/2014/main" id="{421A0E02-8456-3BA6-B840-C5946226E00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271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56" name="Picture 11868">
              <a:extLst>
                <a:ext uri="{FF2B5EF4-FFF2-40B4-BE49-F238E27FC236}">
                  <a16:creationId xmlns:a16="http://schemas.microsoft.com/office/drawing/2014/main" id="{B3DB00C7-64F8-BB1D-452A-C141C703467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59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57" name="Picture 11869">
              <a:extLst>
                <a:ext uri="{FF2B5EF4-FFF2-40B4-BE49-F238E27FC236}">
                  <a16:creationId xmlns:a16="http://schemas.microsoft.com/office/drawing/2014/main" id="{421F824A-A907-B170-8728-9CAD5EF3AAC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787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58" name="Picture 11870">
              <a:extLst>
                <a:ext uri="{FF2B5EF4-FFF2-40B4-BE49-F238E27FC236}">
                  <a16:creationId xmlns:a16="http://schemas.microsoft.com/office/drawing/2014/main" id="{1FF5B3D8-0D06-F98C-324A-C5E2A50B9ED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934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59" name="Picture 11871">
              <a:extLst>
                <a:ext uri="{FF2B5EF4-FFF2-40B4-BE49-F238E27FC236}">
                  <a16:creationId xmlns:a16="http://schemas.microsoft.com/office/drawing/2014/main" id="{AAD628EC-BCF2-7155-6944-72FE30BC97C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934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60" name="Picture 11872">
              <a:extLst>
                <a:ext uri="{FF2B5EF4-FFF2-40B4-BE49-F238E27FC236}">
                  <a16:creationId xmlns:a16="http://schemas.microsoft.com/office/drawing/2014/main" id="{177F777E-D78C-8A7C-EE02-086A6664CE2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836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61" name="Picture 11873">
              <a:extLst>
                <a:ext uri="{FF2B5EF4-FFF2-40B4-BE49-F238E27FC236}">
                  <a16:creationId xmlns:a16="http://schemas.microsoft.com/office/drawing/2014/main" id="{91BE066A-A7A7-F24E-63C0-330F4B1CF4E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04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62" name="Picture 11874">
              <a:extLst>
                <a:ext uri="{FF2B5EF4-FFF2-40B4-BE49-F238E27FC236}">
                  <a16:creationId xmlns:a16="http://schemas.microsoft.com/office/drawing/2014/main" id="{0AB49DA2-F312-D0C2-B134-30363E52FDD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232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63" name="Picture 11875">
              <a:extLst>
                <a:ext uri="{FF2B5EF4-FFF2-40B4-BE49-F238E27FC236}">
                  <a16:creationId xmlns:a16="http://schemas.microsoft.com/office/drawing/2014/main" id="{8027CB43-FAFB-10E8-CBEF-537828C622A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777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64" name="Picture 11876">
              <a:extLst>
                <a:ext uri="{FF2B5EF4-FFF2-40B4-BE49-F238E27FC236}">
                  <a16:creationId xmlns:a16="http://schemas.microsoft.com/office/drawing/2014/main" id="{0B839D71-C283-7DF0-1585-E85D7C0B015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136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65" name="Picture 11877">
              <a:extLst>
                <a:ext uri="{FF2B5EF4-FFF2-40B4-BE49-F238E27FC236}">
                  <a16:creationId xmlns:a16="http://schemas.microsoft.com/office/drawing/2014/main" id="{7EED0743-42CB-526B-5C4F-22FAAECCE6F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861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66" name="Picture 11878">
              <a:extLst>
                <a:ext uri="{FF2B5EF4-FFF2-40B4-BE49-F238E27FC236}">
                  <a16:creationId xmlns:a16="http://schemas.microsoft.com/office/drawing/2014/main" id="{29961082-8D4F-2336-197B-50DE0A588AE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98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67" name="Picture 11879">
              <a:extLst>
                <a:ext uri="{FF2B5EF4-FFF2-40B4-BE49-F238E27FC236}">
                  <a16:creationId xmlns:a16="http://schemas.microsoft.com/office/drawing/2014/main" id="{E13E32E3-FA2E-F0EF-0F63-3B632504DE3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3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68" name="Picture 11880">
              <a:extLst>
                <a:ext uri="{FF2B5EF4-FFF2-40B4-BE49-F238E27FC236}">
                  <a16:creationId xmlns:a16="http://schemas.microsoft.com/office/drawing/2014/main" id="{D8A7ED0B-5C92-8DAC-FA13-92BDD82AF6A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78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69" name="Picture 11881">
              <a:extLst>
                <a:ext uri="{FF2B5EF4-FFF2-40B4-BE49-F238E27FC236}">
                  <a16:creationId xmlns:a16="http://schemas.microsoft.com/office/drawing/2014/main" id="{13D5563F-9E47-36D8-2010-81427FD540E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219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70" name="Picture 11882">
              <a:extLst>
                <a:ext uri="{FF2B5EF4-FFF2-40B4-BE49-F238E27FC236}">
                  <a16:creationId xmlns:a16="http://schemas.microsoft.com/office/drawing/2014/main" id="{5397FBCE-B7A7-8A72-367E-6D2BA54856A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219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71" name="Picture 11883">
              <a:extLst>
                <a:ext uri="{FF2B5EF4-FFF2-40B4-BE49-F238E27FC236}">
                  <a16:creationId xmlns:a16="http://schemas.microsoft.com/office/drawing/2014/main" id="{9BB0BC8B-8C53-FD9E-6B3E-C2EB6104A7D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218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72" name="Picture 11884">
              <a:extLst>
                <a:ext uri="{FF2B5EF4-FFF2-40B4-BE49-F238E27FC236}">
                  <a16:creationId xmlns:a16="http://schemas.microsoft.com/office/drawing/2014/main" id="{B403B7B2-2114-5FC8-AEC2-346575A8699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141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73" name="Picture 11885">
              <a:extLst>
                <a:ext uri="{FF2B5EF4-FFF2-40B4-BE49-F238E27FC236}">
                  <a16:creationId xmlns:a16="http://schemas.microsoft.com/office/drawing/2014/main" id="{EA21EDE5-8C5E-BD2B-C9DD-C40E0B765F6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808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74" name="Picture 11886">
              <a:extLst>
                <a:ext uri="{FF2B5EF4-FFF2-40B4-BE49-F238E27FC236}">
                  <a16:creationId xmlns:a16="http://schemas.microsoft.com/office/drawing/2014/main" id="{2CE87C9A-7BBC-A4A8-827B-0D8FF665C19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608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75" name="Picture 11887">
              <a:extLst>
                <a:ext uri="{FF2B5EF4-FFF2-40B4-BE49-F238E27FC236}">
                  <a16:creationId xmlns:a16="http://schemas.microsoft.com/office/drawing/2014/main" id="{3E8EB971-CDB1-E4CD-D65F-76F107225B6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0105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76" name="Picture 11888">
              <a:extLst>
                <a:ext uri="{FF2B5EF4-FFF2-40B4-BE49-F238E27FC236}">
                  <a16:creationId xmlns:a16="http://schemas.microsoft.com/office/drawing/2014/main" id="{DFB73CBD-1F15-2BD1-8F0A-683D8D02B88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972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77" name="Picture 11889">
              <a:extLst>
                <a:ext uri="{FF2B5EF4-FFF2-40B4-BE49-F238E27FC236}">
                  <a16:creationId xmlns:a16="http://schemas.microsoft.com/office/drawing/2014/main" id="{E2CC0BA4-06FA-4EFD-2E2D-19587E89E30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846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78" name="Picture 11890">
              <a:extLst>
                <a:ext uri="{FF2B5EF4-FFF2-40B4-BE49-F238E27FC236}">
                  <a16:creationId xmlns:a16="http://schemas.microsoft.com/office/drawing/2014/main" id="{6D77AE77-B47F-2F58-3572-1C7AFEB4CA7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589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79" name="Picture 11891">
              <a:extLst>
                <a:ext uri="{FF2B5EF4-FFF2-40B4-BE49-F238E27FC236}">
                  <a16:creationId xmlns:a16="http://schemas.microsoft.com/office/drawing/2014/main" id="{124D3BCF-CFBA-C5F8-1888-9519AFF0838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9589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80" name="Picture 11892">
              <a:extLst>
                <a:ext uri="{FF2B5EF4-FFF2-40B4-BE49-F238E27FC236}">
                  <a16:creationId xmlns:a16="http://schemas.microsoft.com/office/drawing/2014/main" id="{3359C352-7C26-8472-9EA7-62E5329DD67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8315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81" name="Picture 11893">
              <a:extLst>
                <a:ext uri="{FF2B5EF4-FFF2-40B4-BE49-F238E27FC236}">
                  <a16:creationId xmlns:a16="http://schemas.microsoft.com/office/drawing/2014/main" id="{C031728D-938A-20D3-1A49-CAC9B44A941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473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82" name="Picture 11894">
              <a:extLst>
                <a:ext uri="{FF2B5EF4-FFF2-40B4-BE49-F238E27FC236}">
                  <a16:creationId xmlns:a16="http://schemas.microsoft.com/office/drawing/2014/main" id="{E59D1224-BC87-6357-D864-494F00D2BDF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826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83" name="Picture 11895">
              <a:extLst>
                <a:ext uri="{FF2B5EF4-FFF2-40B4-BE49-F238E27FC236}">
                  <a16:creationId xmlns:a16="http://schemas.microsoft.com/office/drawing/2014/main" id="{57D8DFC8-BFF6-AA33-60ED-DBEDC8E501F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3941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84" name="Picture 11896">
              <a:extLst>
                <a:ext uri="{FF2B5EF4-FFF2-40B4-BE49-F238E27FC236}">
                  <a16:creationId xmlns:a16="http://schemas.microsoft.com/office/drawing/2014/main" id="{A9F605B9-918A-700E-E334-34345D76D53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3829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85" name="Picture 11897">
              <a:extLst>
                <a:ext uri="{FF2B5EF4-FFF2-40B4-BE49-F238E27FC236}">
                  <a16:creationId xmlns:a16="http://schemas.microsoft.com/office/drawing/2014/main" id="{301E2802-8915-0D5E-D19C-77FCB0BFCAA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3871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86" name="Picture 11898">
              <a:extLst>
                <a:ext uri="{FF2B5EF4-FFF2-40B4-BE49-F238E27FC236}">
                  <a16:creationId xmlns:a16="http://schemas.microsoft.com/office/drawing/2014/main" id="{613BE29F-968F-C5BA-DFE5-254F416E7EB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0932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87" name="Picture 11899">
              <a:extLst>
                <a:ext uri="{FF2B5EF4-FFF2-40B4-BE49-F238E27FC236}">
                  <a16:creationId xmlns:a16="http://schemas.microsoft.com/office/drawing/2014/main" id="{15F2C335-D45B-1A46-3F64-CAE55AFD779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63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88" name="Picture 11900">
              <a:extLst>
                <a:ext uri="{FF2B5EF4-FFF2-40B4-BE49-F238E27FC236}">
                  <a16:creationId xmlns:a16="http://schemas.microsoft.com/office/drawing/2014/main" id="{E86E101A-AEAC-B4EE-26A2-363BE8A451E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3276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89" name="Picture 11901">
              <a:extLst>
                <a:ext uri="{FF2B5EF4-FFF2-40B4-BE49-F238E27FC236}">
                  <a16:creationId xmlns:a16="http://schemas.microsoft.com/office/drawing/2014/main" id="{29AAFE20-527F-786F-D045-2B48DECC2D1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0932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90" name="Picture 11902">
              <a:extLst>
                <a:ext uri="{FF2B5EF4-FFF2-40B4-BE49-F238E27FC236}">
                  <a16:creationId xmlns:a16="http://schemas.microsoft.com/office/drawing/2014/main" id="{DBC4D360-0FAA-AE75-58FF-217A2E5A651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636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91" name="Picture 11903">
              <a:extLst>
                <a:ext uri="{FF2B5EF4-FFF2-40B4-BE49-F238E27FC236}">
                  <a16:creationId xmlns:a16="http://schemas.microsoft.com/office/drawing/2014/main" id="{7EAD64AA-B68F-E715-65C2-C51DAFB84EA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4120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92" name="Picture 11904">
              <a:extLst>
                <a:ext uri="{FF2B5EF4-FFF2-40B4-BE49-F238E27FC236}">
                  <a16:creationId xmlns:a16="http://schemas.microsoft.com/office/drawing/2014/main" id="{1DF7E233-403E-007D-0D02-CFED1FFBF9D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3993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93" name="Picture 11905">
              <a:extLst>
                <a:ext uri="{FF2B5EF4-FFF2-40B4-BE49-F238E27FC236}">
                  <a16:creationId xmlns:a16="http://schemas.microsoft.com/office/drawing/2014/main" id="{48BBF73E-507F-5799-7B15-6DD98852763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5331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94" name="Picture 11906">
              <a:extLst>
                <a:ext uri="{FF2B5EF4-FFF2-40B4-BE49-F238E27FC236}">
                  <a16:creationId xmlns:a16="http://schemas.microsoft.com/office/drawing/2014/main" id="{CA70552A-88AC-C326-0ADB-F0C7D04F99D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167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95" name="Picture 11907">
              <a:extLst>
                <a:ext uri="{FF2B5EF4-FFF2-40B4-BE49-F238E27FC236}">
                  <a16:creationId xmlns:a16="http://schemas.microsoft.com/office/drawing/2014/main" id="{8D1A1B1C-D3CD-6496-ECF3-BA8757CC23F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272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96" name="Picture 11908">
              <a:extLst>
                <a:ext uri="{FF2B5EF4-FFF2-40B4-BE49-F238E27FC236}">
                  <a16:creationId xmlns:a16="http://schemas.microsoft.com/office/drawing/2014/main" id="{628B13AD-409D-B634-AC72-163E6142C77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468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97" name="Picture 11909">
              <a:extLst>
                <a:ext uri="{FF2B5EF4-FFF2-40B4-BE49-F238E27FC236}">
                  <a16:creationId xmlns:a16="http://schemas.microsoft.com/office/drawing/2014/main" id="{0F2DCDC7-EFD6-C0B6-0D2D-33EFF266205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854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98" name="Picture 11910">
              <a:extLst>
                <a:ext uri="{FF2B5EF4-FFF2-40B4-BE49-F238E27FC236}">
                  <a16:creationId xmlns:a16="http://schemas.microsoft.com/office/drawing/2014/main" id="{E2EC5C43-30F5-BA83-AC48-EDD8AE70176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893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999" name="Picture 11911">
              <a:extLst>
                <a:ext uri="{FF2B5EF4-FFF2-40B4-BE49-F238E27FC236}">
                  <a16:creationId xmlns:a16="http://schemas.microsoft.com/office/drawing/2014/main" id="{878A5C73-EB18-EF6C-DB3E-945FC952A17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90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00" name="Picture 11912">
              <a:extLst>
                <a:ext uri="{FF2B5EF4-FFF2-40B4-BE49-F238E27FC236}">
                  <a16:creationId xmlns:a16="http://schemas.microsoft.com/office/drawing/2014/main" id="{03D9B195-B773-F9AB-79BB-BD1C3831480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990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01" name="Picture 11913">
              <a:extLst>
                <a:ext uri="{FF2B5EF4-FFF2-40B4-BE49-F238E27FC236}">
                  <a16:creationId xmlns:a16="http://schemas.microsoft.com/office/drawing/2014/main" id="{5E819150-4014-C25C-50CF-739155FB2B3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309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02" name="Picture 11914">
              <a:extLst>
                <a:ext uri="{FF2B5EF4-FFF2-40B4-BE49-F238E27FC236}">
                  <a16:creationId xmlns:a16="http://schemas.microsoft.com/office/drawing/2014/main" id="{A404E24F-8BE5-6693-27F7-DE924D00721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309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03" name="Picture 11915">
              <a:extLst>
                <a:ext uri="{FF2B5EF4-FFF2-40B4-BE49-F238E27FC236}">
                  <a16:creationId xmlns:a16="http://schemas.microsoft.com/office/drawing/2014/main" id="{21EE2285-D447-B4C6-1791-FCF4CFD14EA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314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04" name="Picture 11916">
              <a:extLst>
                <a:ext uri="{FF2B5EF4-FFF2-40B4-BE49-F238E27FC236}">
                  <a16:creationId xmlns:a16="http://schemas.microsoft.com/office/drawing/2014/main" id="{9A690963-D74F-A4FD-EDBD-CF88F636D7A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084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05" name="Picture 11917">
              <a:extLst>
                <a:ext uri="{FF2B5EF4-FFF2-40B4-BE49-F238E27FC236}">
                  <a16:creationId xmlns:a16="http://schemas.microsoft.com/office/drawing/2014/main" id="{83DB7783-B255-E17A-0A11-9D6A85F9691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441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06" name="Picture 11918">
              <a:extLst>
                <a:ext uri="{FF2B5EF4-FFF2-40B4-BE49-F238E27FC236}">
                  <a16:creationId xmlns:a16="http://schemas.microsoft.com/office/drawing/2014/main" id="{CF3635D1-F36B-8337-946E-DC546DE317A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451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07" name="Picture 11919">
              <a:extLst>
                <a:ext uri="{FF2B5EF4-FFF2-40B4-BE49-F238E27FC236}">
                  <a16:creationId xmlns:a16="http://schemas.microsoft.com/office/drawing/2014/main" id="{B5B56322-22B7-8E2C-BC01-18AFD52D5DB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31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08" name="Picture 11920">
              <a:extLst>
                <a:ext uri="{FF2B5EF4-FFF2-40B4-BE49-F238E27FC236}">
                  <a16:creationId xmlns:a16="http://schemas.microsoft.com/office/drawing/2014/main" id="{209AE5FD-3BC5-BF13-5B73-9650D5322D9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636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09" name="Picture 11921">
              <a:extLst>
                <a:ext uri="{FF2B5EF4-FFF2-40B4-BE49-F238E27FC236}">
                  <a16:creationId xmlns:a16="http://schemas.microsoft.com/office/drawing/2014/main" id="{B809503D-64A9-29C9-2500-D53E544CDEE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1490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10" name="Picture 11922">
              <a:extLst>
                <a:ext uri="{FF2B5EF4-FFF2-40B4-BE49-F238E27FC236}">
                  <a16:creationId xmlns:a16="http://schemas.microsoft.com/office/drawing/2014/main" id="{910F56FD-77A6-0790-3CE7-E2FF4D09E09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5088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11" name="Picture 11923">
              <a:extLst>
                <a:ext uri="{FF2B5EF4-FFF2-40B4-BE49-F238E27FC236}">
                  <a16:creationId xmlns:a16="http://schemas.microsoft.com/office/drawing/2014/main" id="{80C8E68D-9A8C-EE3C-217E-A4F9EE255CA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5977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12" name="Picture 11924">
              <a:extLst>
                <a:ext uri="{FF2B5EF4-FFF2-40B4-BE49-F238E27FC236}">
                  <a16:creationId xmlns:a16="http://schemas.microsoft.com/office/drawing/2014/main" id="{5CBBFEB1-05D2-08F9-C76E-769E774EB55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7367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13" name="Picture 11925">
              <a:extLst>
                <a:ext uri="{FF2B5EF4-FFF2-40B4-BE49-F238E27FC236}">
                  <a16:creationId xmlns:a16="http://schemas.microsoft.com/office/drawing/2014/main" id="{5985A95A-E868-5437-3603-92D5F0E9CD7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8366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14" name="Picture 11926">
              <a:extLst>
                <a:ext uri="{FF2B5EF4-FFF2-40B4-BE49-F238E27FC236}">
                  <a16:creationId xmlns:a16="http://schemas.microsoft.com/office/drawing/2014/main" id="{6A912D1E-596B-D3A9-D420-EBB8192914E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0904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15" name="Picture 11927">
              <a:extLst>
                <a:ext uri="{FF2B5EF4-FFF2-40B4-BE49-F238E27FC236}">
                  <a16:creationId xmlns:a16="http://schemas.microsoft.com/office/drawing/2014/main" id="{FB6CBF1D-E85C-0B4B-3D53-390EAD73D94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1268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16" name="Picture 11928">
              <a:extLst>
                <a:ext uri="{FF2B5EF4-FFF2-40B4-BE49-F238E27FC236}">
                  <a16:creationId xmlns:a16="http://schemas.microsoft.com/office/drawing/2014/main" id="{51420BB4-6C29-4B38-A9D8-7DB257BDDB9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9483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17" name="Picture 11929">
              <a:extLst>
                <a:ext uri="{FF2B5EF4-FFF2-40B4-BE49-F238E27FC236}">
                  <a16:creationId xmlns:a16="http://schemas.microsoft.com/office/drawing/2014/main" id="{E1B1B227-323B-9111-512E-A97D84972F8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2991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18" name="Picture 11930">
              <a:extLst>
                <a:ext uri="{FF2B5EF4-FFF2-40B4-BE49-F238E27FC236}">
                  <a16:creationId xmlns:a16="http://schemas.microsoft.com/office/drawing/2014/main" id="{D1EFDE98-5FA9-7768-C9A2-FB8B3928387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346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19" name="Picture 11931">
              <a:extLst>
                <a:ext uri="{FF2B5EF4-FFF2-40B4-BE49-F238E27FC236}">
                  <a16:creationId xmlns:a16="http://schemas.microsoft.com/office/drawing/2014/main" id="{7C710784-6CB8-1B01-F882-426D74D4684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49374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20" name="Picture 11932">
              <a:extLst>
                <a:ext uri="{FF2B5EF4-FFF2-40B4-BE49-F238E27FC236}">
                  <a16:creationId xmlns:a16="http://schemas.microsoft.com/office/drawing/2014/main" id="{2BC46B37-E48D-6054-C599-1203BC9BBF7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3210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21" name="Picture 11933">
              <a:extLst>
                <a:ext uri="{FF2B5EF4-FFF2-40B4-BE49-F238E27FC236}">
                  <a16:creationId xmlns:a16="http://schemas.microsoft.com/office/drawing/2014/main" id="{F7CF9F8C-C3F1-F7BF-D6F3-DDAB4FE3DBB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25825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22" name="Picture 11934">
              <a:extLst>
                <a:ext uri="{FF2B5EF4-FFF2-40B4-BE49-F238E27FC236}">
                  <a16:creationId xmlns:a16="http://schemas.microsoft.com/office/drawing/2014/main" id="{2DC7EA20-0C5C-20BF-1FC9-03A2892944C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3571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23" name="Picture 11935">
              <a:extLst>
                <a:ext uri="{FF2B5EF4-FFF2-40B4-BE49-F238E27FC236}">
                  <a16:creationId xmlns:a16="http://schemas.microsoft.com/office/drawing/2014/main" id="{ADBA12DA-FB9D-A785-CD98-DB9F23D6865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3463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24" name="Picture 11936">
              <a:extLst>
                <a:ext uri="{FF2B5EF4-FFF2-40B4-BE49-F238E27FC236}">
                  <a16:creationId xmlns:a16="http://schemas.microsoft.com/office/drawing/2014/main" id="{672DB77C-19E6-3564-9CF7-7838B585EDE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35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25" name="Picture 11937">
              <a:extLst>
                <a:ext uri="{FF2B5EF4-FFF2-40B4-BE49-F238E27FC236}">
                  <a16:creationId xmlns:a16="http://schemas.microsoft.com/office/drawing/2014/main" id="{03ED274B-F8BF-BA16-3E38-A0C3D3F0E82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4228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26" name="Picture 11938">
              <a:extLst>
                <a:ext uri="{FF2B5EF4-FFF2-40B4-BE49-F238E27FC236}">
                  <a16:creationId xmlns:a16="http://schemas.microsoft.com/office/drawing/2014/main" id="{5693C4CC-CEDF-AAE4-9EF2-B94EC4FDEAC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045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27" name="Picture 11939">
              <a:extLst>
                <a:ext uri="{FF2B5EF4-FFF2-40B4-BE49-F238E27FC236}">
                  <a16:creationId xmlns:a16="http://schemas.microsoft.com/office/drawing/2014/main" id="{DDB3B324-7792-D797-AC84-EF3FCC1E876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7622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28" name="Picture 11940">
              <a:extLst>
                <a:ext uri="{FF2B5EF4-FFF2-40B4-BE49-F238E27FC236}">
                  <a16:creationId xmlns:a16="http://schemas.microsoft.com/office/drawing/2014/main" id="{682BA802-7B04-CA51-BE68-99377FC9EA8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579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29" name="Picture 11941">
              <a:extLst>
                <a:ext uri="{FF2B5EF4-FFF2-40B4-BE49-F238E27FC236}">
                  <a16:creationId xmlns:a16="http://schemas.microsoft.com/office/drawing/2014/main" id="{5C47308B-495C-5A1D-41D7-62CCFDF3427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3629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30" name="Picture 11942">
              <a:extLst>
                <a:ext uri="{FF2B5EF4-FFF2-40B4-BE49-F238E27FC236}">
                  <a16:creationId xmlns:a16="http://schemas.microsoft.com/office/drawing/2014/main" id="{DE0B4F17-A8C4-6B3E-8051-11BE8C195F1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0932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31" name="Picture 11943">
              <a:extLst>
                <a:ext uri="{FF2B5EF4-FFF2-40B4-BE49-F238E27FC236}">
                  <a16:creationId xmlns:a16="http://schemas.microsoft.com/office/drawing/2014/main" id="{0B4D641E-7A94-70C5-27AE-27B152CB880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0787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32" name="Picture 11944">
              <a:extLst>
                <a:ext uri="{FF2B5EF4-FFF2-40B4-BE49-F238E27FC236}">
                  <a16:creationId xmlns:a16="http://schemas.microsoft.com/office/drawing/2014/main" id="{E6D0C561-876C-5EA0-FEE0-5698A366718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78201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33" name="Picture 11945">
              <a:extLst>
                <a:ext uri="{FF2B5EF4-FFF2-40B4-BE49-F238E27FC236}">
                  <a16:creationId xmlns:a16="http://schemas.microsoft.com/office/drawing/2014/main" id="{862FFA6E-8F65-EF3A-5227-13D657014B6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7674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34" name="Picture 11946">
              <a:extLst>
                <a:ext uri="{FF2B5EF4-FFF2-40B4-BE49-F238E27FC236}">
                  <a16:creationId xmlns:a16="http://schemas.microsoft.com/office/drawing/2014/main" id="{E85F0619-79B4-3ABA-531F-03FBB456B29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7455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35" name="Picture 11947">
              <a:extLst>
                <a:ext uri="{FF2B5EF4-FFF2-40B4-BE49-F238E27FC236}">
                  <a16:creationId xmlns:a16="http://schemas.microsoft.com/office/drawing/2014/main" id="{BF73D980-B7FF-7F69-0E8E-3924EA2893B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73103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36" name="Picture 11948">
              <a:extLst>
                <a:ext uri="{FF2B5EF4-FFF2-40B4-BE49-F238E27FC236}">
                  <a16:creationId xmlns:a16="http://schemas.microsoft.com/office/drawing/2014/main" id="{CF753F71-D94C-2B92-7D1A-257F5345A7A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6489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37" name="Picture 11949">
              <a:extLst>
                <a:ext uri="{FF2B5EF4-FFF2-40B4-BE49-F238E27FC236}">
                  <a16:creationId xmlns:a16="http://schemas.microsoft.com/office/drawing/2014/main" id="{19BC308B-C3F4-E2E8-97B7-DA1F915886F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196343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38" name="Picture 11950">
              <a:extLst>
                <a:ext uri="{FF2B5EF4-FFF2-40B4-BE49-F238E27FC236}">
                  <a16:creationId xmlns:a16="http://schemas.microsoft.com/office/drawing/2014/main" id="{EF38B51B-1498-39AD-DF70-2347F72F0DD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77840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39" name="Picture 11951">
              <a:extLst>
                <a:ext uri="{FF2B5EF4-FFF2-40B4-BE49-F238E27FC236}">
                  <a16:creationId xmlns:a16="http://schemas.microsoft.com/office/drawing/2014/main" id="{623BED07-87D4-F3F5-ECBE-41367D56C9F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17783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40" name="Picture 11952">
              <a:extLst>
                <a:ext uri="{FF2B5EF4-FFF2-40B4-BE49-F238E27FC236}">
                  <a16:creationId xmlns:a16="http://schemas.microsoft.com/office/drawing/2014/main" id="{C3FC59C2-2422-9282-5684-F7417681815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1442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41" name="Picture 11953">
              <a:extLst>
                <a:ext uri="{FF2B5EF4-FFF2-40B4-BE49-F238E27FC236}">
                  <a16:creationId xmlns:a16="http://schemas.microsoft.com/office/drawing/2014/main" id="{9007E04F-1AF0-7558-425A-7D06DAADE33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0038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42" name="Picture 11954">
              <a:extLst>
                <a:ext uri="{FF2B5EF4-FFF2-40B4-BE49-F238E27FC236}">
                  <a16:creationId xmlns:a16="http://schemas.microsoft.com/office/drawing/2014/main" id="{356650BA-2449-254B-B291-0C386628BBF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85466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43" name="Picture 11955">
              <a:extLst>
                <a:ext uri="{FF2B5EF4-FFF2-40B4-BE49-F238E27FC236}">
                  <a16:creationId xmlns:a16="http://schemas.microsoft.com/office/drawing/2014/main" id="{8974352D-B74F-4FDB-5F56-7F694FEE486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91157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44" name="Picture 11956">
              <a:extLst>
                <a:ext uri="{FF2B5EF4-FFF2-40B4-BE49-F238E27FC236}">
                  <a16:creationId xmlns:a16="http://schemas.microsoft.com/office/drawing/2014/main" id="{B6632697-DD37-B9CE-1EE4-85C62FAC6BB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42365"/>
              <a:ext cx="45719" cy="45719"/>
            </a:xfrm>
            <a:prstGeom prst="rect">
              <a:avLst/>
            </a:prstGeom>
            <a:noFill/>
          </p:spPr>
        </p:pic>
        <p:pic>
          <p:nvPicPr>
            <p:cNvPr id="1045" name="Picture 11957">
              <a:extLst>
                <a:ext uri="{FF2B5EF4-FFF2-40B4-BE49-F238E27FC236}">
                  <a16:creationId xmlns:a16="http://schemas.microsoft.com/office/drawing/2014/main" id="{4C19622B-D99E-AD4A-EAAD-F902BAEFBA3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014571" y="2042359"/>
              <a:ext cx="45719" cy="45719"/>
            </a:xfrm>
            <a:prstGeom prst="rect">
              <a:avLst/>
            </a:prstGeom>
            <a:noFill/>
          </p:spPr>
        </p:pic>
        <p:sp>
          <p:nvSpPr>
            <p:cNvPr id="1046" name="Freeform 11958">
              <a:extLst>
                <a:ext uri="{FF2B5EF4-FFF2-40B4-BE49-F238E27FC236}">
                  <a16:creationId xmlns:a16="http://schemas.microsoft.com/office/drawing/2014/main" id="{2445B07E-CF3A-57E3-7B16-89817B8301A4}"/>
                </a:ext>
              </a:extLst>
            </p:cNvPr>
            <p:cNvSpPr/>
            <p:nvPr/>
          </p:nvSpPr>
          <p:spPr>
            <a:xfrm>
              <a:off x="7393270" y="28928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7" name="Freeform 11959">
              <a:extLst>
                <a:ext uri="{FF2B5EF4-FFF2-40B4-BE49-F238E27FC236}">
                  <a16:creationId xmlns:a16="http://schemas.microsoft.com/office/drawing/2014/main" id="{BC444471-C216-7E96-1320-BAF06D039607}"/>
                </a:ext>
              </a:extLst>
            </p:cNvPr>
            <p:cNvSpPr/>
            <p:nvPr/>
          </p:nvSpPr>
          <p:spPr>
            <a:xfrm>
              <a:off x="7393266" y="28928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8" name="Freeform 11960">
              <a:extLst>
                <a:ext uri="{FF2B5EF4-FFF2-40B4-BE49-F238E27FC236}">
                  <a16:creationId xmlns:a16="http://schemas.microsoft.com/office/drawing/2014/main" id="{89380653-0B64-94BE-2344-3D23333A7E07}"/>
                </a:ext>
              </a:extLst>
            </p:cNvPr>
            <p:cNvSpPr/>
            <p:nvPr/>
          </p:nvSpPr>
          <p:spPr>
            <a:xfrm>
              <a:off x="7393270" y="284663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9" name="Freeform 11961">
              <a:extLst>
                <a:ext uri="{FF2B5EF4-FFF2-40B4-BE49-F238E27FC236}">
                  <a16:creationId xmlns:a16="http://schemas.microsoft.com/office/drawing/2014/main" id="{8854B2C8-7F76-8BF3-56C3-7966FE7DEAB9}"/>
                </a:ext>
              </a:extLst>
            </p:cNvPr>
            <p:cNvSpPr/>
            <p:nvPr/>
          </p:nvSpPr>
          <p:spPr>
            <a:xfrm>
              <a:off x="7393266" y="284663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0" name="Freeform 11962">
              <a:extLst>
                <a:ext uri="{FF2B5EF4-FFF2-40B4-BE49-F238E27FC236}">
                  <a16:creationId xmlns:a16="http://schemas.microsoft.com/office/drawing/2014/main" id="{5A730601-6A75-7350-89C3-6B2B6E918817}"/>
                </a:ext>
              </a:extLst>
            </p:cNvPr>
            <p:cNvSpPr/>
            <p:nvPr/>
          </p:nvSpPr>
          <p:spPr>
            <a:xfrm>
              <a:off x="7393270" y="280038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1" name="Freeform 11963">
              <a:extLst>
                <a:ext uri="{FF2B5EF4-FFF2-40B4-BE49-F238E27FC236}">
                  <a16:creationId xmlns:a16="http://schemas.microsoft.com/office/drawing/2014/main" id="{6A48EE18-1456-56C0-186A-C4512CAC3B6D}"/>
                </a:ext>
              </a:extLst>
            </p:cNvPr>
            <p:cNvSpPr/>
            <p:nvPr/>
          </p:nvSpPr>
          <p:spPr>
            <a:xfrm>
              <a:off x="7393266" y="280039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2" name="Freeform 11964">
              <a:extLst>
                <a:ext uri="{FF2B5EF4-FFF2-40B4-BE49-F238E27FC236}">
                  <a16:creationId xmlns:a16="http://schemas.microsoft.com/office/drawing/2014/main" id="{CA22A91E-E383-2362-0430-5A21932775BA}"/>
                </a:ext>
              </a:extLst>
            </p:cNvPr>
            <p:cNvSpPr/>
            <p:nvPr/>
          </p:nvSpPr>
          <p:spPr>
            <a:xfrm>
              <a:off x="7393270" y="275413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3" name="Freeform 11965">
              <a:extLst>
                <a:ext uri="{FF2B5EF4-FFF2-40B4-BE49-F238E27FC236}">
                  <a16:creationId xmlns:a16="http://schemas.microsoft.com/office/drawing/2014/main" id="{0D07D45B-F859-9C9F-A6EF-24EA5586A638}"/>
                </a:ext>
              </a:extLst>
            </p:cNvPr>
            <p:cNvSpPr/>
            <p:nvPr/>
          </p:nvSpPr>
          <p:spPr>
            <a:xfrm>
              <a:off x="7393266" y="275413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4" name="Freeform 11966">
              <a:extLst>
                <a:ext uri="{FF2B5EF4-FFF2-40B4-BE49-F238E27FC236}">
                  <a16:creationId xmlns:a16="http://schemas.microsoft.com/office/drawing/2014/main" id="{C151894B-D60D-EC53-A537-CC82229E94BE}"/>
                </a:ext>
              </a:extLst>
            </p:cNvPr>
            <p:cNvSpPr/>
            <p:nvPr/>
          </p:nvSpPr>
          <p:spPr>
            <a:xfrm>
              <a:off x="7393270" y="266165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5" name="Freeform 11967">
              <a:extLst>
                <a:ext uri="{FF2B5EF4-FFF2-40B4-BE49-F238E27FC236}">
                  <a16:creationId xmlns:a16="http://schemas.microsoft.com/office/drawing/2014/main" id="{4696123D-7791-FA04-482E-52C323AED990}"/>
                </a:ext>
              </a:extLst>
            </p:cNvPr>
            <p:cNvSpPr/>
            <p:nvPr/>
          </p:nvSpPr>
          <p:spPr>
            <a:xfrm>
              <a:off x="7393266" y="266164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6" name="Freeform 11968">
              <a:extLst>
                <a:ext uri="{FF2B5EF4-FFF2-40B4-BE49-F238E27FC236}">
                  <a16:creationId xmlns:a16="http://schemas.microsoft.com/office/drawing/2014/main" id="{8BF68682-FC32-36B0-FB1D-BCE9EA386435}"/>
                </a:ext>
              </a:extLst>
            </p:cNvPr>
            <p:cNvSpPr/>
            <p:nvPr/>
          </p:nvSpPr>
          <p:spPr>
            <a:xfrm>
              <a:off x="7393270" y="26153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7" name="Freeform 11969">
              <a:extLst>
                <a:ext uri="{FF2B5EF4-FFF2-40B4-BE49-F238E27FC236}">
                  <a16:creationId xmlns:a16="http://schemas.microsoft.com/office/drawing/2014/main" id="{4733C71D-AE11-F486-5A5A-80841019B8CE}"/>
                </a:ext>
              </a:extLst>
            </p:cNvPr>
            <p:cNvSpPr/>
            <p:nvPr/>
          </p:nvSpPr>
          <p:spPr>
            <a:xfrm>
              <a:off x="7393266" y="26153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8" name="Freeform 11970">
              <a:extLst>
                <a:ext uri="{FF2B5EF4-FFF2-40B4-BE49-F238E27FC236}">
                  <a16:creationId xmlns:a16="http://schemas.microsoft.com/office/drawing/2014/main" id="{45884FFE-D382-1341-8835-C51F8928C9C0}"/>
                </a:ext>
              </a:extLst>
            </p:cNvPr>
            <p:cNvSpPr/>
            <p:nvPr/>
          </p:nvSpPr>
          <p:spPr>
            <a:xfrm>
              <a:off x="7393270" y="256914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9" name="Freeform 11971">
              <a:extLst>
                <a:ext uri="{FF2B5EF4-FFF2-40B4-BE49-F238E27FC236}">
                  <a16:creationId xmlns:a16="http://schemas.microsoft.com/office/drawing/2014/main" id="{2962010C-E10A-C52C-52EA-BCB7AE9837A3}"/>
                </a:ext>
              </a:extLst>
            </p:cNvPr>
            <p:cNvSpPr/>
            <p:nvPr/>
          </p:nvSpPr>
          <p:spPr>
            <a:xfrm>
              <a:off x="7393266" y="256915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0" name="Freeform 11972">
              <a:extLst>
                <a:ext uri="{FF2B5EF4-FFF2-40B4-BE49-F238E27FC236}">
                  <a16:creationId xmlns:a16="http://schemas.microsoft.com/office/drawing/2014/main" id="{9582A2FC-BEE9-8556-A5EE-F34643FA4400}"/>
                </a:ext>
              </a:extLst>
            </p:cNvPr>
            <p:cNvSpPr/>
            <p:nvPr/>
          </p:nvSpPr>
          <p:spPr>
            <a:xfrm>
              <a:off x="7393270" y="252290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1" name="Freeform 11973">
              <a:extLst>
                <a:ext uri="{FF2B5EF4-FFF2-40B4-BE49-F238E27FC236}">
                  <a16:creationId xmlns:a16="http://schemas.microsoft.com/office/drawing/2014/main" id="{48F3BEC7-429C-73A6-DDDD-AB22277879B1}"/>
                </a:ext>
              </a:extLst>
            </p:cNvPr>
            <p:cNvSpPr/>
            <p:nvPr/>
          </p:nvSpPr>
          <p:spPr>
            <a:xfrm>
              <a:off x="7393266" y="252290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2" name="Freeform 11974">
              <a:extLst>
                <a:ext uri="{FF2B5EF4-FFF2-40B4-BE49-F238E27FC236}">
                  <a16:creationId xmlns:a16="http://schemas.microsoft.com/office/drawing/2014/main" id="{2A4D44AA-1E87-B3F6-4320-9968A2D4F214}"/>
                </a:ext>
              </a:extLst>
            </p:cNvPr>
            <p:cNvSpPr/>
            <p:nvPr/>
          </p:nvSpPr>
          <p:spPr>
            <a:xfrm>
              <a:off x="7393270" y="243041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3" name="Freeform 11975">
              <a:extLst>
                <a:ext uri="{FF2B5EF4-FFF2-40B4-BE49-F238E27FC236}">
                  <a16:creationId xmlns:a16="http://schemas.microsoft.com/office/drawing/2014/main" id="{AA4DCD11-046B-9CC3-AC77-6224100D7FB4}"/>
                </a:ext>
              </a:extLst>
            </p:cNvPr>
            <p:cNvSpPr/>
            <p:nvPr/>
          </p:nvSpPr>
          <p:spPr>
            <a:xfrm>
              <a:off x="7393266" y="243041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4" name="Freeform 11976">
              <a:extLst>
                <a:ext uri="{FF2B5EF4-FFF2-40B4-BE49-F238E27FC236}">
                  <a16:creationId xmlns:a16="http://schemas.microsoft.com/office/drawing/2014/main" id="{C3C15285-5115-FD9E-3455-081A1FA393A0}"/>
                </a:ext>
              </a:extLst>
            </p:cNvPr>
            <p:cNvSpPr/>
            <p:nvPr/>
          </p:nvSpPr>
          <p:spPr>
            <a:xfrm>
              <a:off x="7393270" y="23841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5" name="Freeform 11977">
              <a:extLst>
                <a:ext uri="{FF2B5EF4-FFF2-40B4-BE49-F238E27FC236}">
                  <a16:creationId xmlns:a16="http://schemas.microsoft.com/office/drawing/2014/main" id="{7FD3E809-EDCE-3E14-37B1-45B83E48BBE5}"/>
                </a:ext>
              </a:extLst>
            </p:cNvPr>
            <p:cNvSpPr/>
            <p:nvPr/>
          </p:nvSpPr>
          <p:spPr>
            <a:xfrm>
              <a:off x="7393266" y="238416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6" name="Freeform 11978">
              <a:extLst>
                <a:ext uri="{FF2B5EF4-FFF2-40B4-BE49-F238E27FC236}">
                  <a16:creationId xmlns:a16="http://schemas.microsoft.com/office/drawing/2014/main" id="{3CE65939-8C81-8ED4-7C8A-AF7CF60E372B}"/>
                </a:ext>
              </a:extLst>
            </p:cNvPr>
            <p:cNvSpPr/>
            <p:nvPr/>
          </p:nvSpPr>
          <p:spPr>
            <a:xfrm>
              <a:off x="7393270" y="233792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7" name="Freeform 11979">
              <a:extLst>
                <a:ext uri="{FF2B5EF4-FFF2-40B4-BE49-F238E27FC236}">
                  <a16:creationId xmlns:a16="http://schemas.microsoft.com/office/drawing/2014/main" id="{A2E50EDB-2836-8BB8-E25C-B6A8DB7786DC}"/>
                </a:ext>
              </a:extLst>
            </p:cNvPr>
            <p:cNvSpPr/>
            <p:nvPr/>
          </p:nvSpPr>
          <p:spPr>
            <a:xfrm>
              <a:off x="7393266" y="233792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8" name="Freeform 11980">
              <a:extLst>
                <a:ext uri="{FF2B5EF4-FFF2-40B4-BE49-F238E27FC236}">
                  <a16:creationId xmlns:a16="http://schemas.microsoft.com/office/drawing/2014/main" id="{5B13CC7C-8790-6846-5D49-3F8062AC5026}"/>
                </a:ext>
              </a:extLst>
            </p:cNvPr>
            <p:cNvSpPr/>
            <p:nvPr/>
          </p:nvSpPr>
          <p:spPr>
            <a:xfrm>
              <a:off x="7393270" y="229167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9" name="Freeform 11981">
              <a:extLst>
                <a:ext uri="{FF2B5EF4-FFF2-40B4-BE49-F238E27FC236}">
                  <a16:creationId xmlns:a16="http://schemas.microsoft.com/office/drawing/2014/main" id="{B37B7377-FC3A-0B6E-D649-9416842E2450}"/>
                </a:ext>
              </a:extLst>
            </p:cNvPr>
            <p:cNvSpPr/>
            <p:nvPr/>
          </p:nvSpPr>
          <p:spPr>
            <a:xfrm>
              <a:off x="7393266" y="229167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0" name="Freeform 11982">
              <a:extLst>
                <a:ext uri="{FF2B5EF4-FFF2-40B4-BE49-F238E27FC236}">
                  <a16:creationId xmlns:a16="http://schemas.microsoft.com/office/drawing/2014/main" id="{C5FA1FB6-CCA4-3778-ABFC-092CFF667279}"/>
                </a:ext>
              </a:extLst>
            </p:cNvPr>
            <p:cNvSpPr/>
            <p:nvPr/>
          </p:nvSpPr>
          <p:spPr>
            <a:xfrm>
              <a:off x="7393270" y="219911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1" name="Freeform 11983">
              <a:extLst>
                <a:ext uri="{FF2B5EF4-FFF2-40B4-BE49-F238E27FC236}">
                  <a16:creationId xmlns:a16="http://schemas.microsoft.com/office/drawing/2014/main" id="{1BD65EDD-AC40-8BFA-9F39-DC0C6C392646}"/>
                </a:ext>
              </a:extLst>
            </p:cNvPr>
            <p:cNvSpPr/>
            <p:nvPr/>
          </p:nvSpPr>
          <p:spPr>
            <a:xfrm>
              <a:off x="7393266" y="219911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2" name="Freeform 11984">
              <a:extLst>
                <a:ext uri="{FF2B5EF4-FFF2-40B4-BE49-F238E27FC236}">
                  <a16:creationId xmlns:a16="http://schemas.microsoft.com/office/drawing/2014/main" id="{4E255D86-1B81-62B8-99C7-163DC5A4ABD3}"/>
                </a:ext>
              </a:extLst>
            </p:cNvPr>
            <p:cNvSpPr/>
            <p:nvPr/>
          </p:nvSpPr>
          <p:spPr>
            <a:xfrm>
              <a:off x="7393270" y="215286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3" name="Freeform 11985">
              <a:extLst>
                <a:ext uri="{FF2B5EF4-FFF2-40B4-BE49-F238E27FC236}">
                  <a16:creationId xmlns:a16="http://schemas.microsoft.com/office/drawing/2014/main" id="{79C72361-3E3C-3E66-8463-2265BE5F8CF0}"/>
                </a:ext>
              </a:extLst>
            </p:cNvPr>
            <p:cNvSpPr/>
            <p:nvPr/>
          </p:nvSpPr>
          <p:spPr>
            <a:xfrm>
              <a:off x="7393266" y="215286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4" name="Freeform 11986">
              <a:extLst>
                <a:ext uri="{FF2B5EF4-FFF2-40B4-BE49-F238E27FC236}">
                  <a16:creationId xmlns:a16="http://schemas.microsoft.com/office/drawing/2014/main" id="{CA691CC9-7A5F-C437-0D5C-2CE59DB47D81}"/>
                </a:ext>
              </a:extLst>
            </p:cNvPr>
            <p:cNvSpPr/>
            <p:nvPr/>
          </p:nvSpPr>
          <p:spPr>
            <a:xfrm>
              <a:off x="7393270" y="210662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5" name="Freeform 11987">
              <a:extLst>
                <a:ext uri="{FF2B5EF4-FFF2-40B4-BE49-F238E27FC236}">
                  <a16:creationId xmlns:a16="http://schemas.microsoft.com/office/drawing/2014/main" id="{08C98E5B-36CA-D12C-CC08-830310C35F41}"/>
                </a:ext>
              </a:extLst>
            </p:cNvPr>
            <p:cNvSpPr/>
            <p:nvPr/>
          </p:nvSpPr>
          <p:spPr>
            <a:xfrm>
              <a:off x="7393266" y="21066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6" name="Freeform 11988">
              <a:extLst>
                <a:ext uri="{FF2B5EF4-FFF2-40B4-BE49-F238E27FC236}">
                  <a16:creationId xmlns:a16="http://schemas.microsoft.com/office/drawing/2014/main" id="{23254B17-06CC-A956-15AC-B8F77808D74B}"/>
                </a:ext>
              </a:extLst>
            </p:cNvPr>
            <p:cNvSpPr/>
            <p:nvPr/>
          </p:nvSpPr>
          <p:spPr>
            <a:xfrm>
              <a:off x="7393270" y="20603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7" name="Freeform 11989">
              <a:extLst>
                <a:ext uri="{FF2B5EF4-FFF2-40B4-BE49-F238E27FC236}">
                  <a16:creationId xmlns:a16="http://schemas.microsoft.com/office/drawing/2014/main" id="{816E5376-AEC6-7D70-64E7-A00E4655C49E}"/>
                </a:ext>
              </a:extLst>
            </p:cNvPr>
            <p:cNvSpPr/>
            <p:nvPr/>
          </p:nvSpPr>
          <p:spPr>
            <a:xfrm>
              <a:off x="7393266" y="206037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8" name="Freeform 11990">
              <a:extLst>
                <a:ext uri="{FF2B5EF4-FFF2-40B4-BE49-F238E27FC236}">
                  <a16:creationId xmlns:a16="http://schemas.microsoft.com/office/drawing/2014/main" id="{D43DD42C-90FC-3010-1776-E76FB9ED7D88}"/>
                </a:ext>
              </a:extLst>
            </p:cNvPr>
            <p:cNvSpPr/>
            <p:nvPr/>
          </p:nvSpPr>
          <p:spPr>
            <a:xfrm>
              <a:off x="7393270" y="31241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9" name="Freeform 11991">
              <a:extLst>
                <a:ext uri="{FF2B5EF4-FFF2-40B4-BE49-F238E27FC236}">
                  <a16:creationId xmlns:a16="http://schemas.microsoft.com/office/drawing/2014/main" id="{862BE1FD-205B-0DAB-7B3D-3A5DFEB05BBB}"/>
                </a:ext>
              </a:extLst>
            </p:cNvPr>
            <p:cNvSpPr/>
            <p:nvPr/>
          </p:nvSpPr>
          <p:spPr>
            <a:xfrm>
              <a:off x="7393266" y="312410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0" name="Freeform 11992">
              <a:extLst>
                <a:ext uri="{FF2B5EF4-FFF2-40B4-BE49-F238E27FC236}">
                  <a16:creationId xmlns:a16="http://schemas.microsoft.com/office/drawing/2014/main" id="{06384C56-4D7D-461A-D343-2A085DEA4442}"/>
                </a:ext>
              </a:extLst>
            </p:cNvPr>
            <p:cNvSpPr/>
            <p:nvPr/>
          </p:nvSpPr>
          <p:spPr>
            <a:xfrm>
              <a:off x="7393270" y="307786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1" name="Freeform 11993">
              <a:extLst>
                <a:ext uri="{FF2B5EF4-FFF2-40B4-BE49-F238E27FC236}">
                  <a16:creationId xmlns:a16="http://schemas.microsoft.com/office/drawing/2014/main" id="{BDF65A5A-5C9C-9F44-C75E-9DDFBCAC2370}"/>
                </a:ext>
              </a:extLst>
            </p:cNvPr>
            <p:cNvSpPr/>
            <p:nvPr/>
          </p:nvSpPr>
          <p:spPr>
            <a:xfrm>
              <a:off x="7393266" y="307786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2" name="Freeform 11994">
              <a:extLst>
                <a:ext uri="{FF2B5EF4-FFF2-40B4-BE49-F238E27FC236}">
                  <a16:creationId xmlns:a16="http://schemas.microsoft.com/office/drawing/2014/main" id="{768CAC4A-15A6-B5D6-C536-AFBC99A360CF}"/>
                </a:ext>
              </a:extLst>
            </p:cNvPr>
            <p:cNvSpPr/>
            <p:nvPr/>
          </p:nvSpPr>
          <p:spPr>
            <a:xfrm>
              <a:off x="7393270" y="30316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3" name="Freeform 11995">
              <a:extLst>
                <a:ext uri="{FF2B5EF4-FFF2-40B4-BE49-F238E27FC236}">
                  <a16:creationId xmlns:a16="http://schemas.microsoft.com/office/drawing/2014/main" id="{ED85D452-8262-E62F-D656-E234F893E602}"/>
                </a:ext>
              </a:extLst>
            </p:cNvPr>
            <p:cNvSpPr/>
            <p:nvPr/>
          </p:nvSpPr>
          <p:spPr>
            <a:xfrm>
              <a:off x="7393266" y="303161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4" name="Freeform 11996">
              <a:extLst>
                <a:ext uri="{FF2B5EF4-FFF2-40B4-BE49-F238E27FC236}">
                  <a16:creationId xmlns:a16="http://schemas.microsoft.com/office/drawing/2014/main" id="{31B5006D-5BC4-028A-33DE-AC19226839FF}"/>
                </a:ext>
              </a:extLst>
            </p:cNvPr>
            <p:cNvSpPr/>
            <p:nvPr/>
          </p:nvSpPr>
          <p:spPr>
            <a:xfrm>
              <a:off x="7393270" y="298537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5" name="Freeform 11997">
              <a:extLst>
                <a:ext uri="{FF2B5EF4-FFF2-40B4-BE49-F238E27FC236}">
                  <a16:creationId xmlns:a16="http://schemas.microsoft.com/office/drawing/2014/main" id="{6711C497-83AE-A0C5-12B4-443718ADF3F2}"/>
                </a:ext>
              </a:extLst>
            </p:cNvPr>
            <p:cNvSpPr/>
            <p:nvPr/>
          </p:nvSpPr>
          <p:spPr>
            <a:xfrm>
              <a:off x="7393266" y="29853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40627">
                  <a:moveTo>
                    <a:pt x="0" y="0"/>
                  </a:moveTo>
                  <a:lnTo>
                    <a:pt x="40627" y="0"/>
                  </a:lnTo>
                </a:path>
              </a:pathLst>
            </a:custGeom>
            <a:noFill/>
            <a:ln w="5143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6" name="Freeform 11998">
              <a:extLst>
                <a:ext uri="{FF2B5EF4-FFF2-40B4-BE49-F238E27FC236}">
                  <a16:creationId xmlns:a16="http://schemas.microsoft.com/office/drawing/2014/main" id="{7B97F3AC-A0DB-5E9E-7FF0-5814A355564F}"/>
                </a:ext>
              </a:extLst>
            </p:cNvPr>
            <p:cNvSpPr/>
            <p:nvPr/>
          </p:nvSpPr>
          <p:spPr>
            <a:xfrm>
              <a:off x="7352648" y="293913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5143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7" name="Freeform 11999">
              <a:extLst>
                <a:ext uri="{FF2B5EF4-FFF2-40B4-BE49-F238E27FC236}">
                  <a16:creationId xmlns:a16="http://schemas.microsoft.com/office/drawing/2014/main" id="{73695F30-1809-7766-19DB-49FC7880A996}"/>
                </a:ext>
              </a:extLst>
            </p:cNvPr>
            <p:cNvSpPr/>
            <p:nvPr/>
          </p:nvSpPr>
          <p:spPr>
            <a:xfrm>
              <a:off x="7352650" y="2939131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8" name="Freeform 12000">
              <a:extLst>
                <a:ext uri="{FF2B5EF4-FFF2-40B4-BE49-F238E27FC236}">
                  <a16:creationId xmlns:a16="http://schemas.microsoft.com/office/drawing/2014/main" id="{CACC37D5-DFDF-B002-1AD8-C69D3DB2900F}"/>
                </a:ext>
              </a:extLst>
            </p:cNvPr>
            <p:cNvSpPr/>
            <p:nvPr/>
          </p:nvSpPr>
          <p:spPr>
            <a:xfrm>
              <a:off x="7352648" y="2707886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9" name="Freeform 12001">
              <a:extLst>
                <a:ext uri="{FF2B5EF4-FFF2-40B4-BE49-F238E27FC236}">
                  <a16:creationId xmlns:a16="http://schemas.microsoft.com/office/drawing/2014/main" id="{0F685F2D-D123-2051-3BE6-FC73B895B3F2}"/>
                </a:ext>
              </a:extLst>
            </p:cNvPr>
            <p:cNvSpPr/>
            <p:nvPr/>
          </p:nvSpPr>
          <p:spPr>
            <a:xfrm>
              <a:off x="7352650" y="270789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0" name="Freeform 12002">
              <a:extLst>
                <a:ext uri="{FF2B5EF4-FFF2-40B4-BE49-F238E27FC236}">
                  <a16:creationId xmlns:a16="http://schemas.microsoft.com/office/drawing/2014/main" id="{020BFA2E-9871-E280-F804-5A3871BA8B43}"/>
                </a:ext>
              </a:extLst>
            </p:cNvPr>
            <p:cNvSpPr/>
            <p:nvPr/>
          </p:nvSpPr>
          <p:spPr>
            <a:xfrm>
              <a:off x="7352648" y="2476657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1" name="Freeform 12003">
              <a:extLst>
                <a:ext uri="{FF2B5EF4-FFF2-40B4-BE49-F238E27FC236}">
                  <a16:creationId xmlns:a16="http://schemas.microsoft.com/office/drawing/2014/main" id="{15F80EF1-0550-D9F8-3B1D-FE5EE2B612F2}"/>
                </a:ext>
              </a:extLst>
            </p:cNvPr>
            <p:cNvSpPr/>
            <p:nvPr/>
          </p:nvSpPr>
          <p:spPr>
            <a:xfrm>
              <a:off x="7352650" y="247666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2" name="Freeform 12004">
              <a:extLst>
                <a:ext uri="{FF2B5EF4-FFF2-40B4-BE49-F238E27FC236}">
                  <a16:creationId xmlns:a16="http://schemas.microsoft.com/office/drawing/2014/main" id="{705ACCD2-4121-98D5-6FD9-6286F681E9CB}"/>
                </a:ext>
              </a:extLst>
            </p:cNvPr>
            <p:cNvSpPr/>
            <p:nvPr/>
          </p:nvSpPr>
          <p:spPr>
            <a:xfrm>
              <a:off x="7352648" y="224542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3" name="Freeform 12005">
              <a:extLst>
                <a:ext uri="{FF2B5EF4-FFF2-40B4-BE49-F238E27FC236}">
                  <a16:creationId xmlns:a16="http://schemas.microsoft.com/office/drawing/2014/main" id="{3D7654AE-5531-8472-948A-7DD99CF4561E}"/>
                </a:ext>
              </a:extLst>
            </p:cNvPr>
            <p:cNvSpPr/>
            <p:nvPr/>
          </p:nvSpPr>
          <p:spPr>
            <a:xfrm>
              <a:off x="7352650" y="2245426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4" name="Freeform 12006">
              <a:extLst>
                <a:ext uri="{FF2B5EF4-FFF2-40B4-BE49-F238E27FC236}">
                  <a16:creationId xmlns:a16="http://schemas.microsoft.com/office/drawing/2014/main" id="{2498F02E-98EE-D9A0-6500-5AF762BD410D}"/>
                </a:ext>
              </a:extLst>
            </p:cNvPr>
            <p:cNvSpPr/>
            <p:nvPr/>
          </p:nvSpPr>
          <p:spPr>
            <a:xfrm>
              <a:off x="7352648" y="2245360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5" name="Freeform 12007">
              <a:extLst>
                <a:ext uri="{FF2B5EF4-FFF2-40B4-BE49-F238E27FC236}">
                  <a16:creationId xmlns:a16="http://schemas.microsoft.com/office/drawing/2014/main" id="{5E7C047A-F6D4-DA7D-F55A-C0C55DD435BB}"/>
                </a:ext>
              </a:extLst>
            </p:cNvPr>
            <p:cNvSpPr/>
            <p:nvPr/>
          </p:nvSpPr>
          <p:spPr>
            <a:xfrm>
              <a:off x="7352650" y="2245358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6" name="Freeform 12008">
              <a:extLst>
                <a:ext uri="{FF2B5EF4-FFF2-40B4-BE49-F238E27FC236}">
                  <a16:creationId xmlns:a16="http://schemas.microsoft.com/office/drawing/2014/main" id="{4098D656-43B3-AED7-A718-E71A9124C4CD}"/>
                </a:ext>
              </a:extLst>
            </p:cNvPr>
            <p:cNvSpPr/>
            <p:nvPr/>
          </p:nvSpPr>
          <p:spPr>
            <a:xfrm>
              <a:off x="7352648" y="2014131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rgbClr val="FFFFFF">
                <a:alpha val="100000"/>
              </a:srgbClr>
            </a:solidFill>
            <a:ln w="7302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7" name="Freeform 12009">
              <a:extLst>
                <a:ext uri="{FF2B5EF4-FFF2-40B4-BE49-F238E27FC236}">
                  <a16:creationId xmlns:a16="http://schemas.microsoft.com/office/drawing/2014/main" id="{21846801-92B3-8313-E91B-8077BCE61B74}"/>
                </a:ext>
              </a:extLst>
            </p:cNvPr>
            <p:cNvSpPr/>
            <p:nvPr/>
          </p:nvSpPr>
          <p:spPr>
            <a:xfrm>
              <a:off x="7352650" y="2014127"/>
              <a:ext cx="125618" cy="45719"/>
            </a:xfrm>
            <a:custGeom>
              <a:avLst/>
              <a:gdLst/>
              <a:ahLst/>
              <a:cxnLst/>
              <a:rect l="0" t="0" r="0" b="0"/>
              <a:pathLst>
                <a:path w="117525">
                  <a:moveTo>
                    <a:pt x="0" y="0"/>
                  </a:moveTo>
                  <a:lnTo>
                    <a:pt x="117525" y="0"/>
                  </a:lnTo>
                </a:path>
              </a:pathLst>
            </a:custGeom>
            <a:noFill/>
            <a:ln w="7302" cap="rnd" cmpd="sng" algn="ctr">
              <a:solidFill>
                <a:srgbClr val="373535">
                  <a:alpha val="100000"/>
                </a:srgbClr>
              </a:solidFill>
              <a:prstDash val="solid"/>
              <a:rou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8" name="Freeform 12010">
              <a:extLst>
                <a:ext uri="{FF2B5EF4-FFF2-40B4-BE49-F238E27FC236}">
                  <a16:creationId xmlns:a16="http://schemas.microsoft.com/office/drawing/2014/main" id="{95739D57-D73F-84F3-6E18-C4BA3DAFE1BF}"/>
                </a:ext>
              </a:extLst>
            </p:cNvPr>
            <p:cNvSpPr/>
            <p:nvPr/>
          </p:nvSpPr>
          <p:spPr>
            <a:xfrm>
              <a:off x="7418221" y="2775028"/>
              <a:ext cx="45719" cy="60619"/>
            </a:xfrm>
            <a:custGeom>
              <a:avLst/>
              <a:gdLst/>
              <a:ahLst/>
              <a:cxnLst/>
              <a:rect l="0" t="0" r="0" b="0"/>
              <a:pathLst>
                <a:path w="41388" h="61035">
                  <a:moveTo>
                    <a:pt x="35013" y="5168"/>
                  </a:moveTo>
                  <a:lnTo>
                    <a:pt x="41388" y="46354"/>
                  </a:lnTo>
                  <a:cubicBezTo>
                    <a:pt x="28003" y="41197"/>
                    <a:pt x="12344" y="47789"/>
                    <a:pt x="6362" y="61035"/>
                  </a:cubicBezTo>
                  <a:lnTo>
                    <a:pt x="0" y="19849"/>
                  </a:lnTo>
                  <a:cubicBezTo>
                    <a:pt x="5969" y="6590"/>
                    <a:pt x="21628" y="0"/>
                    <a:pt x="35013" y="5168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9" name="Freeform 12011">
              <a:extLst>
                <a:ext uri="{FF2B5EF4-FFF2-40B4-BE49-F238E27FC236}">
                  <a16:creationId xmlns:a16="http://schemas.microsoft.com/office/drawing/2014/main" id="{B4918977-5952-D807-1415-7AC4F9B0718B}"/>
                </a:ext>
              </a:extLst>
            </p:cNvPr>
            <p:cNvSpPr/>
            <p:nvPr/>
          </p:nvSpPr>
          <p:spPr>
            <a:xfrm>
              <a:off x="7453234" y="2780201"/>
              <a:ext cx="76343" cy="65854"/>
            </a:xfrm>
            <a:custGeom>
              <a:avLst/>
              <a:gdLst/>
              <a:ahLst/>
              <a:cxnLst/>
              <a:rect l="0" t="0" r="0" b="0"/>
              <a:pathLst>
                <a:path w="71424" h="66306">
                  <a:moveTo>
                    <a:pt x="65049" y="25133"/>
                  </a:moveTo>
                  <a:lnTo>
                    <a:pt x="71424" y="66306"/>
                  </a:lnTo>
                  <a:lnTo>
                    <a:pt x="6401" y="41198"/>
                  </a:lnTo>
                  <a:lnTo>
                    <a:pt x="0" y="0"/>
                  </a:lnTo>
                  <a:close/>
                  <a:moveTo>
                    <a:pt x="65049" y="25133"/>
                  </a:move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0" name="Freeform 12012">
              <a:extLst>
                <a:ext uri="{FF2B5EF4-FFF2-40B4-BE49-F238E27FC236}">
                  <a16:creationId xmlns:a16="http://schemas.microsoft.com/office/drawing/2014/main" id="{EA35413F-2781-6F17-56BC-BFBDA2B70C82}"/>
                </a:ext>
              </a:extLst>
            </p:cNvPr>
            <p:cNvSpPr/>
            <p:nvPr/>
          </p:nvSpPr>
          <p:spPr>
            <a:xfrm>
              <a:off x="7518279" y="280532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451" h="42760">
                  <a:moveTo>
                    <a:pt x="4076" y="1574"/>
                  </a:moveTo>
                  <a:lnTo>
                    <a:pt x="10451" y="42760"/>
                  </a:lnTo>
                  <a:lnTo>
                    <a:pt x="6400" y="41197"/>
                  </a:lnTo>
                  <a:lnTo>
                    <a:pt x="0" y="0"/>
                  </a:lnTo>
                  <a:close/>
                  <a:moveTo>
                    <a:pt x="4076" y="1574"/>
                  </a:move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1" name="Freeform 12013">
              <a:extLst>
                <a:ext uri="{FF2B5EF4-FFF2-40B4-BE49-F238E27FC236}">
                  <a16:creationId xmlns:a16="http://schemas.microsoft.com/office/drawing/2014/main" id="{AF07CFD0-6F84-CD01-26EA-CEF6C3A07F84}"/>
                </a:ext>
              </a:extLst>
            </p:cNvPr>
            <p:cNvSpPr/>
            <p:nvPr/>
          </p:nvSpPr>
          <p:spPr>
            <a:xfrm>
              <a:off x="7403360" y="2794878"/>
              <a:ext cx="45719" cy="73599"/>
            </a:xfrm>
            <a:custGeom>
              <a:avLst/>
              <a:gdLst/>
              <a:ahLst/>
              <a:cxnLst/>
              <a:rect l="0" t="0" r="0" b="0"/>
              <a:pathLst>
                <a:path w="21221" h="74104">
                  <a:moveTo>
                    <a:pt x="14846" y="0"/>
                  </a:moveTo>
                  <a:lnTo>
                    <a:pt x="21221" y="41186"/>
                  </a:lnTo>
                  <a:lnTo>
                    <a:pt x="6376" y="74104"/>
                  </a:lnTo>
                  <a:lnTo>
                    <a:pt x="0" y="32905"/>
                  </a:lnTo>
                  <a:close/>
                  <a:moveTo>
                    <a:pt x="14846" y="0"/>
                  </a:move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2" name="Freeform 12014">
              <a:extLst>
                <a:ext uri="{FF2B5EF4-FFF2-40B4-BE49-F238E27FC236}">
                  <a16:creationId xmlns:a16="http://schemas.microsoft.com/office/drawing/2014/main" id="{BCAA829D-3163-3185-6685-73CBAC939662}"/>
                </a:ext>
              </a:extLst>
            </p:cNvPr>
            <p:cNvSpPr/>
            <p:nvPr/>
          </p:nvSpPr>
          <p:spPr>
            <a:xfrm>
              <a:off x="7490708" y="2811949"/>
              <a:ext cx="45719" cy="46922"/>
            </a:xfrm>
            <a:custGeom>
              <a:avLst/>
              <a:gdLst/>
              <a:ahLst/>
              <a:cxnLst/>
              <a:rect l="0" t="0" r="0" b="0"/>
              <a:pathLst>
                <a:path w="16865" h="47244">
                  <a:moveTo>
                    <a:pt x="16865" y="47244"/>
                  </a:moveTo>
                  <a:cubicBezTo>
                    <a:pt x="13818" y="44793"/>
                    <a:pt x="10325" y="42711"/>
                    <a:pt x="6401" y="41199"/>
                  </a:cubicBezTo>
                  <a:cubicBezTo>
                    <a:pt x="4280" y="27471"/>
                    <a:pt x="2146" y="13729"/>
                    <a:pt x="0" y="0"/>
                  </a:cubicBezTo>
                  <a:cubicBezTo>
                    <a:pt x="3950" y="1525"/>
                    <a:pt x="7442" y="3582"/>
                    <a:pt x="10490" y="6071"/>
                  </a:cubicBezTo>
                  <a:cubicBezTo>
                    <a:pt x="12624" y="19800"/>
                    <a:pt x="14745" y="33528"/>
                    <a:pt x="16865" y="47244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3" name="Freeform 12015">
              <a:extLst>
                <a:ext uri="{FF2B5EF4-FFF2-40B4-BE49-F238E27FC236}">
                  <a16:creationId xmlns:a16="http://schemas.microsoft.com/office/drawing/2014/main" id="{0F682827-89C3-3AF2-ABF9-BAE0ACAB24C0}"/>
                </a:ext>
              </a:extLst>
            </p:cNvPr>
            <p:cNvSpPr/>
            <p:nvPr/>
          </p:nvSpPr>
          <p:spPr>
            <a:xfrm>
              <a:off x="7501192" y="28180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679" h="41414">
                  <a:moveTo>
                    <a:pt x="1536" y="9918"/>
                  </a:moveTo>
                  <a:cubicBezTo>
                    <a:pt x="1029" y="6604"/>
                    <a:pt x="521" y="3289"/>
                    <a:pt x="0" y="0"/>
                  </a:cubicBezTo>
                  <a:cubicBezTo>
                    <a:pt x="101" y="76"/>
                    <a:pt x="203" y="165"/>
                    <a:pt x="279" y="254"/>
                  </a:cubicBezTo>
                  <a:cubicBezTo>
                    <a:pt x="521" y="1689"/>
                    <a:pt x="800" y="3594"/>
                    <a:pt x="1029" y="5042"/>
                  </a:cubicBezTo>
                  <a:cubicBezTo>
                    <a:pt x="1283" y="6566"/>
                    <a:pt x="1599" y="8623"/>
                    <a:pt x="1828" y="10133"/>
                  </a:cubicBezTo>
                  <a:cubicBezTo>
                    <a:pt x="2069" y="11734"/>
                    <a:pt x="2412" y="13842"/>
                    <a:pt x="2640" y="15442"/>
                  </a:cubicBezTo>
                  <a:cubicBezTo>
                    <a:pt x="2894" y="17042"/>
                    <a:pt x="3225" y="19201"/>
                    <a:pt x="3491" y="20827"/>
                  </a:cubicBezTo>
                  <a:cubicBezTo>
                    <a:pt x="3733" y="22440"/>
                    <a:pt x="4063" y="24599"/>
                    <a:pt x="4317" y="26212"/>
                  </a:cubicBezTo>
                  <a:cubicBezTo>
                    <a:pt x="4571" y="27812"/>
                    <a:pt x="4901" y="29933"/>
                    <a:pt x="5130" y="31508"/>
                  </a:cubicBezTo>
                  <a:cubicBezTo>
                    <a:pt x="5371" y="33032"/>
                    <a:pt x="5701" y="35089"/>
                    <a:pt x="5930" y="36600"/>
                  </a:cubicBezTo>
                  <a:cubicBezTo>
                    <a:pt x="6146" y="38048"/>
                    <a:pt x="6450" y="39978"/>
                    <a:pt x="6679" y="41414"/>
                  </a:cubicBezTo>
                  <a:cubicBezTo>
                    <a:pt x="6577" y="41337"/>
                    <a:pt x="6476" y="41274"/>
                    <a:pt x="6387" y="41198"/>
                  </a:cubicBezTo>
                  <a:cubicBezTo>
                    <a:pt x="4761" y="30771"/>
                    <a:pt x="3161" y="20331"/>
                    <a:pt x="1536" y="9918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4" name="Freeform 12016">
              <a:extLst>
                <a:ext uri="{FF2B5EF4-FFF2-40B4-BE49-F238E27FC236}">
                  <a16:creationId xmlns:a16="http://schemas.microsoft.com/office/drawing/2014/main" id="{DD2F7B40-4CFE-9D49-BA7C-4CC99D2F9AFF}"/>
                </a:ext>
              </a:extLst>
            </p:cNvPr>
            <p:cNvSpPr/>
            <p:nvPr/>
          </p:nvSpPr>
          <p:spPr>
            <a:xfrm>
              <a:off x="7439964" y="2804347"/>
              <a:ext cx="61072" cy="67544"/>
            </a:xfrm>
            <a:custGeom>
              <a:avLst/>
              <a:gdLst/>
              <a:ahLst/>
              <a:cxnLst/>
              <a:rect l="0" t="0" r="0" b="0"/>
              <a:pathLst>
                <a:path w="57137" h="68008">
                  <a:moveTo>
                    <a:pt x="57137" y="48793"/>
                  </a:moveTo>
                  <a:cubicBezTo>
                    <a:pt x="37414" y="41173"/>
                    <a:pt x="14567" y="49847"/>
                    <a:pt x="6376" y="68008"/>
                  </a:cubicBezTo>
                  <a:lnTo>
                    <a:pt x="0" y="26835"/>
                  </a:lnTo>
                  <a:cubicBezTo>
                    <a:pt x="8179" y="8661"/>
                    <a:pt x="31026" y="0"/>
                    <a:pt x="50762" y="7620"/>
                  </a:cubicBezTo>
                  <a:cubicBezTo>
                    <a:pt x="52896" y="21349"/>
                    <a:pt x="55017" y="35077"/>
                    <a:pt x="57137" y="48793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5" name="Freeform 12017">
              <a:extLst>
                <a:ext uri="{FF2B5EF4-FFF2-40B4-BE49-F238E27FC236}">
                  <a16:creationId xmlns:a16="http://schemas.microsoft.com/office/drawing/2014/main" id="{3556A8F3-637B-BADE-BAFE-B9E59183A6B0}"/>
                </a:ext>
              </a:extLst>
            </p:cNvPr>
            <p:cNvSpPr/>
            <p:nvPr/>
          </p:nvSpPr>
          <p:spPr>
            <a:xfrm>
              <a:off x="7501140" y="281803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048" h="45605">
                  <a:moveTo>
                    <a:pt x="4673" y="4419"/>
                  </a:moveTo>
                  <a:lnTo>
                    <a:pt x="11048" y="45605"/>
                  </a:lnTo>
                  <a:cubicBezTo>
                    <a:pt x="9651" y="44030"/>
                    <a:pt x="8063" y="42569"/>
                    <a:pt x="6374" y="41210"/>
                  </a:cubicBezTo>
                  <a:lnTo>
                    <a:pt x="0" y="0"/>
                  </a:lnTo>
                  <a:cubicBezTo>
                    <a:pt x="1676" y="1372"/>
                    <a:pt x="3277" y="2832"/>
                    <a:pt x="4673" y="4419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6" name="Freeform 12018">
              <a:extLst>
                <a:ext uri="{FF2B5EF4-FFF2-40B4-BE49-F238E27FC236}">
                  <a16:creationId xmlns:a16="http://schemas.microsoft.com/office/drawing/2014/main" id="{E2DFE169-F523-160D-2424-69A00446B9AE}"/>
                </a:ext>
              </a:extLst>
            </p:cNvPr>
            <p:cNvSpPr/>
            <p:nvPr/>
          </p:nvSpPr>
          <p:spPr>
            <a:xfrm>
              <a:off x="7501492" y="281824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706" h="45415">
                  <a:moveTo>
                    <a:pt x="10706" y="45415"/>
                  </a:moveTo>
                  <a:cubicBezTo>
                    <a:pt x="9411" y="43904"/>
                    <a:pt x="7951" y="42494"/>
                    <a:pt x="6376" y="41199"/>
                  </a:cubicBezTo>
                  <a:cubicBezTo>
                    <a:pt x="4255" y="27458"/>
                    <a:pt x="2121" y="13729"/>
                    <a:pt x="0" y="0"/>
                  </a:cubicBezTo>
                  <a:cubicBezTo>
                    <a:pt x="1562" y="1321"/>
                    <a:pt x="3010" y="2731"/>
                    <a:pt x="4331" y="4229"/>
                  </a:cubicBezTo>
                  <a:cubicBezTo>
                    <a:pt x="4356" y="4394"/>
                    <a:pt x="4382" y="4623"/>
                    <a:pt x="4407" y="4814"/>
                  </a:cubicBezTo>
                  <a:cubicBezTo>
                    <a:pt x="4445" y="4979"/>
                    <a:pt x="4483" y="5220"/>
                    <a:pt x="4509" y="5385"/>
                  </a:cubicBezTo>
                  <a:cubicBezTo>
                    <a:pt x="4534" y="5576"/>
                    <a:pt x="4572" y="5804"/>
                    <a:pt x="4611" y="5995"/>
                  </a:cubicBezTo>
                  <a:cubicBezTo>
                    <a:pt x="4636" y="6160"/>
                    <a:pt x="4674" y="6414"/>
                    <a:pt x="4712" y="6579"/>
                  </a:cubicBezTo>
                  <a:cubicBezTo>
                    <a:pt x="4725" y="6769"/>
                    <a:pt x="4750" y="7011"/>
                    <a:pt x="4776" y="7176"/>
                  </a:cubicBezTo>
                  <a:cubicBezTo>
                    <a:pt x="4814" y="7379"/>
                    <a:pt x="4852" y="7608"/>
                    <a:pt x="4877" y="7798"/>
                  </a:cubicBezTo>
                  <a:cubicBezTo>
                    <a:pt x="4903" y="7976"/>
                    <a:pt x="4953" y="8243"/>
                    <a:pt x="4992" y="8408"/>
                  </a:cubicBezTo>
                  <a:cubicBezTo>
                    <a:pt x="5017" y="8598"/>
                    <a:pt x="5055" y="8852"/>
                    <a:pt x="5080" y="9017"/>
                  </a:cubicBezTo>
                  <a:cubicBezTo>
                    <a:pt x="5271" y="10376"/>
                    <a:pt x="5550" y="12154"/>
                    <a:pt x="5766" y="13488"/>
                  </a:cubicBezTo>
                  <a:cubicBezTo>
                    <a:pt x="5969" y="14859"/>
                    <a:pt x="6262" y="16701"/>
                    <a:pt x="6490" y="18085"/>
                  </a:cubicBezTo>
                  <a:cubicBezTo>
                    <a:pt x="6693" y="19495"/>
                    <a:pt x="6985" y="21374"/>
                    <a:pt x="7214" y="22784"/>
                  </a:cubicBezTo>
                  <a:cubicBezTo>
                    <a:pt x="7430" y="24194"/>
                    <a:pt x="7709" y="26086"/>
                    <a:pt x="7951" y="27509"/>
                  </a:cubicBezTo>
                  <a:cubicBezTo>
                    <a:pt x="8154" y="28906"/>
                    <a:pt x="8446" y="30798"/>
                    <a:pt x="8675" y="32208"/>
                  </a:cubicBezTo>
                  <a:cubicBezTo>
                    <a:pt x="8878" y="33592"/>
                    <a:pt x="9157" y="35421"/>
                    <a:pt x="9386" y="36792"/>
                  </a:cubicBezTo>
                  <a:cubicBezTo>
                    <a:pt x="9576" y="38113"/>
                    <a:pt x="9856" y="39891"/>
                    <a:pt x="10071" y="41224"/>
                  </a:cubicBezTo>
                  <a:cubicBezTo>
                    <a:pt x="10249" y="42469"/>
                    <a:pt x="10529" y="44145"/>
                    <a:pt x="10706" y="45415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7" name="Freeform 12019">
              <a:extLst>
                <a:ext uri="{FF2B5EF4-FFF2-40B4-BE49-F238E27FC236}">
                  <a16:creationId xmlns:a16="http://schemas.microsoft.com/office/drawing/2014/main" id="{10EF33DE-B441-10E6-2AF2-A006F66A938C}"/>
                </a:ext>
              </a:extLst>
            </p:cNvPr>
            <p:cNvSpPr/>
            <p:nvPr/>
          </p:nvSpPr>
          <p:spPr>
            <a:xfrm>
              <a:off x="7435229" y="292324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696" h="43535">
                  <a:moveTo>
                    <a:pt x="7696" y="43535"/>
                  </a:moveTo>
                  <a:cubicBezTo>
                    <a:pt x="7341" y="42710"/>
                    <a:pt x="6909" y="41923"/>
                    <a:pt x="6401" y="41173"/>
                  </a:cubicBezTo>
                  <a:cubicBezTo>
                    <a:pt x="4255" y="27445"/>
                    <a:pt x="2121" y="13716"/>
                    <a:pt x="0" y="0"/>
                  </a:cubicBezTo>
                  <a:cubicBezTo>
                    <a:pt x="534" y="737"/>
                    <a:pt x="966" y="1537"/>
                    <a:pt x="1321" y="2349"/>
                  </a:cubicBezTo>
                  <a:cubicBezTo>
                    <a:pt x="1537" y="3797"/>
                    <a:pt x="1829" y="5702"/>
                    <a:pt x="2070" y="7150"/>
                  </a:cubicBezTo>
                  <a:cubicBezTo>
                    <a:pt x="2299" y="8687"/>
                    <a:pt x="2616" y="10719"/>
                    <a:pt x="2845" y="12255"/>
                  </a:cubicBezTo>
                  <a:cubicBezTo>
                    <a:pt x="3099" y="13856"/>
                    <a:pt x="3429" y="15964"/>
                    <a:pt x="3671" y="17564"/>
                  </a:cubicBezTo>
                  <a:cubicBezTo>
                    <a:pt x="3925" y="19164"/>
                    <a:pt x="4255" y="21323"/>
                    <a:pt x="4509" y="22949"/>
                  </a:cubicBezTo>
                  <a:cubicBezTo>
                    <a:pt x="4750" y="24549"/>
                    <a:pt x="5080" y="26708"/>
                    <a:pt x="5334" y="28334"/>
                  </a:cubicBezTo>
                  <a:cubicBezTo>
                    <a:pt x="5588" y="29934"/>
                    <a:pt x="5906" y="32042"/>
                    <a:pt x="6160" y="33617"/>
                  </a:cubicBezTo>
                  <a:cubicBezTo>
                    <a:pt x="6414" y="35153"/>
                    <a:pt x="6719" y="37185"/>
                    <a:pt x="6947" y="38722"/>
                  </a:cubicBezTo>
                  <a:cubicBezTo>
                    <a:pt x="7163" y="40170"/>
                    <a:pt x="7481" y="42100"/>
                    <a:pt x="7696" y="43535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8" name="Freeform 12020">
              <a:extLst>
                <a:ext uri="{FF2B5EF4-FFF2-40B4-BE49-F238E27FC236}">
                  <a16:creationId xmlns:a16="http://schemas.microsoft.com/office/drawing/2014/main" id="{4411710C-7465-083A-C712-98DD6FF3338B}"/>
                </a:ext>
              </a:extLst>
            </p:cNvPr>
            <p:cNvSpPr/>
            <p:nvPr/>
          </p:nvSpPr>
          <p:spPr>
            <a:xfrm>
              <a:off x="7436550" y="29255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00" h="41249">
                  <a:moveTo>
                    <a:pt x="6400" y="41249"/>
                  </a:moveTo>
                  <a:cubicBezTo>
                    <a:pt x="6388" y="41224"/>
                    <a:pt x="6388" y="41199"/>
                    <a:pt x="6375" y="41186"/>
                  </a:cubicBezTo>
                  <a:cubicBezTo>
                    <a:pt x="4241" y="27457"/>
                    <a:pt x="2121" y="13729"/>
                    <a:pt x="0" y="0"/>
                  </a:cubicBezTo>
                  <a:lnTo>
                    <a:pt x="25" y="76"/>
                  </a:lnTo>
                  <a:cubicBezTo>
                    <a:pt x="2159" y="13805"/>
                    <a:pt x="4280" y="27533"/>
                    <a:pt x="6400" y="41249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9" name="Freeform 12021">
              <a:extLst>
                <a:ext uri="{FF2B5EF4-FFF2-40B4-BE49-F238E27FC236}">
                  <a16:creationId xmlns:a16="http://schemas.microsoft.com/office/drawing/2014/main" id="{03FDE25B-CD97-B2C5-982E-63D13ACC231B}"/>
                </a:ext>
              </a:extLst>
            </p:cNvPr>
            <p:cNvSpPr/>
            <p:nvPr/>
          </p:nvSpPr>
          <p:spPr>
            <a:xfrm>
              <a:off x="7433872" y="292563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378" h="43764">
                  <a:moveTo>
                    <a:pt x="7378" y="43764"/>
                  </a:moveTo>
                  <a:cubicBezTo>
                    <a:pt x="7175" y="42863"/>
                    <a:pt x="6845" y="42012"/>
                    <a:pt x="6401" y="41174"/>
                  </a:cubicBezTo>
                  <a:cubicBezTo>
                    <a:pt x="4267" y="27458"/>
                    <a:pt x="2121" y="13729"/>
                    <a:pt x="0" y="0"/>
                  </a:cubicBezTo>
                  <a:cubicBezTo>
                    <a:pt x="444" y="800"/>
                    <a:pt x="775" y="1664"/>
                    <a:pt x="1003" y="2578"/>
                  </a:cubicBezTo>
                  <a:cubicBezTo>
                    <a:pt x="1130" y="3429"/>
                    <a:pt x="1321" y="4598"/>
                    <a:pt x="1448" y="5461"/>
                  </a:cubicBezTo>
                  <a:cubicBezTo>
                    <a:pt x="1587" y="6376"/>
                    <a:pt x="1778" y="7620"/>
                    <a:pt x="1917" y="8522"/>
                  </a:cubicBezTo>
                  <a:cubicBezTo>
                    <a:pt x="2083" y="9487"/>
                    <a:pt x="2260" y="10745"/>
                    <a:pt x="2426" y="11697"/>
                  </a:cubicBezTo>
                  <a:cubicBezTo>
                    <a:pt x="2565" y="12675"/>
                    <a:pt x="2768" y="13970"/>
                    <a:pt x="2908" y="14936"/>
                  </a:cubicBezTo>
                  <a:cubicBezTo>
                    <a:pt x="3073" y="15913"/>
                    <a:pt x="3264" y="17196"/>
                    <a:pt x="3429" y="18187"/>
                  </a:cubicBezTo>
                  <a:cubicBezTo>
                    <a:pt x="3581" y="19139"/>
                    <a:pt x="3759" y="20396"/>
                    <a:pt x="3924" y="21362"/>
                  </a:cubicBezTo>
                  <a:cubicBezTo>
                    <a:pt x="4051" y="22276"/>
                    <a:pt x="4254" y="23508"/>
                    <a:pt x="4381" y="24410"/>
                  </a:cubicBezTo>
                  <a:cubicBezTo>
                    <a:pt x="4534" y="25299"/>
                    <a:pt x="4699" y="26454"/>
                    <a:pt x="4826" y="27305"/>
                  </a:cubicBezTo>
                  <a:cubicBezTo>
                    <a:pt x="4927" y="27902"/>
                    <a:pt x="5042" y="28664"/>
                    <a:pt x="5118" y="29223"/>
                  </a:cubicBezTo>
                  <a:cubicBezTo>
                    <a:pt x="5232" y="29833"/>
                    <a:pt x="5359" y="30658"/>
                    <a:pt x="5448" y="31268"/>
                  </a:cubicBezTo>
                  <a:cubicBezTo>
                    <a:pt x="5537" y="31903"/>
                    <a:pt x="5677" y="32741"/>
                    <a:pt x="5766" y="33389"/>
                  </a:cubicBezTo>
                  <a:cubicBezTo>
                    <a:pt x="5867" y="34036"/>
                    <a:pt x="6020" y="34887"/>
                    <a:pt x="6108" y="35548"/>
                  </a:cubicBezTo>
                  <a:cubicBezTo>
                    <a:pt x="6197" y="36183"/>
                    <a:pt x="6350" y="37059"/>
                    <a:pt x="6451" y="37694"/>
                  </a:cubicBezTo>
                  <a:cubicBezTo>
                    <a:pt x="6540" y="38329"/>
                    <a:pt x="6667" y="39180"/>
                    <a:pt x="6782" y="39802"/>
                  </a:cubicBezTo>
                  <a:cubicBezTo>
                    <a:pt x="6858" y="40399"/>
                    <a:pt x="6985" y="41237"/>
                    <a:pt x="7086" y="41834"/>
                  </a:cubicBezTo>
                  <a:cubicBezTo>
                    <a:pt x="7188" y="42418"/>
                    <a:pt x="7290" y="43193"/>
                    <a:pt x="7378" y="43764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0" name="Freeform 12022">
              <a:extLst>
                <a:ext uri="{FF2B5EF4-FFF2-40B4-BE49-F238E27FC236}">
                  <a16:creationId xmlns:a16="http://schemas.microsoft.com/office/drawing/2014/main" id="{2AEF37D4-8FBA-076A-13A3-D6D73A7EF47B}"/>
                </a:ext>
              </a:extLst>
            </p:cNvPr>
            <p:cNvSpPr/>
            <p:nvPr/>
          </p:nvSpPr>
          <p:spPr>
            <a:xfrm>
              <a:off x="7434200" y="293065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390" h="45821">
                  <a:moveTo>
                    <a:pt x="7365" y="41186"/>
                  </a:moveTo>
                  <a:cubicBezTo>
                    <a:pt x="7390" y="42735"/>
                    <a:pt x="7086" y="44297"/>
                    <a:pt x="6400" y="45821"/>
                  </a:cubicBezTo>
                  <a:cubicBezTo>
                    <a:pt x="4279" y="32106"/>
                    <a:pt x="2133" y="18377"/>
                    <a:pt x="0" y="4649"/>
                  </a:cubicBezTo>
                  <a:cubicBezTo>
                    <a:pt x="685" y="3125"/>
                    <a:pt x="1015" y="1524"/>
                    <a:pt x="1003" y="0"/>
                  </a:cubicBezTo>
                  <a:cubicBezTo>
                    <a:pt x="1206" y="1435"/>
                    <a:pt x="1511" y="3353"/>
                    <a:pt x="1739" y="4788"/>
                  </a:cubicBezTo>
                  <a:cubicBezTo>
                    <a:pt x="1981" y="6325"/>
                    <a:pt x="2285" y="8357"/>
                    <a:pt x="2514" y="9894"/>
                  </a:cubicBezTo>
                  <a:cubicBezTo>
                    <a:pt x="2781" y="11494"/>
                    <a:pt x="3111" y="13615"/>
                    <a:pt x="3340" y="15202"/>
                  </a:cubicBezTo>
                  <a:cubicBezTo>
                    <a:pt x="3594" y="16803"/>
                    <a:pt x="3924" y="18961"/>
                    <a:pt x="4190" y="20587"/>
                  </a:cubicBezTo>
                  <a:cubicBezTo>
                    <a:pt x="4432" y="22187"/>
                    <a:pt x="4762" y="24346"/>
                    <a:pt x="5003" y="25985"/>
                  </a:cubicBezTo>
                  <a:cubicBezTo>
                    <a:pt x="5143" y="26785"/>
                    <a:pt x="5308" y="27839"/>
                    <a:pt x="5422" y="28639"/>
                  </a:cubicBezTo>
                  <a:cubicBezTo>
                    <a:pt x="5676" y="30188"/>
                    <a:pt x="5994" y="32297"/>
                    <a:pt x="6235" y="33846"/>
                  </a:cubicBezTo>
                  <a:cubicBezTo>
                    <a:pt x="6464" y="35332"/>
                    <a:pt x="6781" y="37326"/>
                    <a:pt x="6997" y="38824"/>
                  </a:cubicBezTo>
                  <a:cubicBezTo>
                    <a:pt x="7124" y="39536"/>
                    <a:pt x="7302" y="40475"/>
                    <a:pt x="7365" y="4118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11" name="Picture 12023">
              <a:extLst>
                <a:ext uri="{FF2B5EF4-FFF2-40B4-BE49-F238E27FC236}">
                  <a16:creationId xmlns:a16="http://schemas.microsoft.com/office/drawing/2014/main" id="{3B5E017F-0974-605C-E30F-1AAAFA6E46F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15864" y="2925660"/>
              <a:ext cx="47469" cy="45719"/>
            </a:xfrm>
            <a:prstGeom prst="rect">
              <a:avLst/>
            </a:prstGeom>
            <a:noFill/>
          </p:spPr>
        </p:pic>
        <p:sp>
          <p:nvSpPr>
            <p:cNvPr id="1112" name="Freeform 12024">
              <a:extLst>
                <a:ext uri="{FF2B5EF4-FFF2-40B4-BE49-F238E27FC236}">
                  <a16:creationId xmlns:a16="http://schemas.microsoft.com/office/drawing/2014/main" id="{D212E10C-C225-B606-D125-2F19E187C7BF}"/>
                </a:ext>
              </a:extLst>
            </p:cNvPr>
            <p:cNvSpPr/>
            <p:nvPr/>
          </p:nvSpPr>
          <p:spPr>
            <a:xfrm>
              <a:off x="7434894" y="292829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53" h="42062">
                  <a:moveTo>
                    <a:pt x="6553" y="42062"/>
                  </a:moveTo>
                  <a:cubicBezTo>
                    <a:pt x="6503" y="41770"/>
                    <a:pt x="6452" y="41478"/>
                    <a:pt x="6376" y="41173"/>
                  </a:cubicBezTo>
                  <a:lnTo>
                    <a:pt x="0" y="0"/>
                  </a:lnTo>
                  <a:cubicBezTo>
                    <a:pt x="64" y="280"/>
                    <a:pt x="140" y="572"/>
                    <a:pt x="178" y="876"/>
                  </a:cubicBezTo>
                  <a:cubicBezTo>
                    <a:pt x="2083" y="13221"/>
                    <a:pt x="4636" y="29693"/>
                    <a:pt x="6553" y="42062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3" name="Freeform 12025">
              <a:extLst>
                <a:ext uri="{FF2B5EF4-FFF2-40B4-BE49-F238E27FC236}">
                  <a16:creationId xmlns:a16="http://schemas.microsoft.com/office/drawing/2014/main" id="{2DF0DB50-5FF9-9BC1-5255-8782F335CC1A}"/>
                </a:ext>
              </a:extLst>
            </p:cNvPr>
            <p:cNvSpPr/>
            <p:nvPr/>
          </p:nvSpPr>
          <p:spPr>
            <a:xfrm>
              <a:off x="7435072" y="292917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01" h="42671">
                  <a:moveTo>
                    <a:pt x="6375" y="41186"/>
                  </a:moveTo>
                  <a:cubicBezTo>
                    <a:pt x="6463" y="41668"/>
                    <a:pt x="6501" y="42163"/>
                    <a:pt x="6501" y="42671"/>
                  </a:cubicBezTo>
                  <a:cubicBezTo>
                    <a:pt x="4382" y="28944"/>
                    <a:pt x="2235" y="15215"/>
                    <a:pt x="114" y="1474"/>
                  </a:cubicBezTo>
                  <a:cubicBezTo>
                    <a:pt x="102" y="978"/>
                    <a:pt x="64" y="470"/>
                    <a:pt x="0" y="0"/>
                  </a:cubicBezTo>
                  <a:cubicBezTo>
                    <a:pt x="1905" y="12345"/>
                    <a:pt x="4458" y="28817"/>
                    <a:pt x="6375" y="4118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4" name="Freeform 12026">
              <a:extLst>
                <a:ext uri="{FF2B5EF4-FFF2-40B4-BE49-F238E27FC236}">
                  <a16:creationId xmlns:a16="http://schemas.microsoft.com/office/drawing/2014/main" id="{81EC9991-3DEE-5ABA-31CF-4727A5726EBE}"/>
                </a:ext>
              </a:extLst>
            </p:cNvPr>
            <p:cNvSpPr/>
            <p:nvPr/>
          </p:nvSpPr>
          <p:spPr>
            <a:xfrm>
              <a:off x="7434088" y="292181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530" h="42620">
                  <a:moveTo>
                    <a:pt x="787" y="5092"/>
                  </a:moveTo>
                  <a:cubicBezTo>
                    <a:pt x="534" y="3403"/>
                    <a:pt x="254" y="1689"/>
                    <a:pt x="0" y="0"/>
                  </a:cubicBezTo>
                  <a:cubicBezTo>
                    <a:pt x="419" y="457"/>
                    <a:pt x="799" y="927"/>
                    <a:pt x="1142" y="1422"/>
                  </a:cubicBezTo>
                  <a:cubicBezTo>
                    <a:pt x="3263" y="15150"/>
                    <a:pt x="5397" y="28879"/>
                    <a:pt x="7530" y="42620"/>
                  </a:cubicBezTo>
                  <a:cubicBezTo>
                    <a:pt x="7175" y="42125"/>
                    <a:pt x="6794" y="41629"/>
                    <a:pt x="6387" y="41185"/>
                  </a:cubicBezTo>
                  <a:cubicBezTo>
                    <a:pt x="4533" y="29158"/>
                    <a:pt x="2653" y="17131"/>
                    <a:pt x="787" y="5092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5" name="Freeform 12027">
              <a:extLst>
                <a:ext uri="{FF2B5EF4-FFF2-40B4-BE49-F238E27FC236}">
                  <a16:creationId xmlns:a16="http://schemas.microsoft.com/office/drawing/2014/main" id="{805E78B8-53ED-573F-1A18-BEDD487579D2}"/>
                </a:ext>
              </a:extLst>
            </p:cNvPr>
            <p:cNvSpPr/>
            <p:nvPr/>
          </p:nvSpPr>
          <p:spPr>
            <a:xfrm>
              <a:off x="7436445" y="2928764"/>
              <a:ext cx="45719" cy="48220"/>
            </a:xfrm>
            <a:custGeom>
              <a:avLst/>
              <a:gdLst/>
              <a:ahLst/>
              <a:cxnLst/>
              <a:rect l="0" t="0" r="0" b="0"/>
              <a:pathLst>
                <a:path w="7759" h="48551">
                  <a:moveTo>
                    <a:pt x="7391" y="41186"/>
                  </a:moveTo>
                  <a:cubicBezTo>
                    <a:pt x="7759" y="43573"/>
                    <a:pt x="7467" y="46126"/>
                    <a:pt x="6401" y="48551"/>
                  </a:cubicBezTo>
                  <a:cubicBezTo>
                    <a:pt x="4267" y="34824"/>
                    <a:pt x="2134" y="21082"/>
                    <a:pt x="0" y="7341"/>
                  </a:cubicBezTo>
                  <a:cubicBezTo>
                    <a:pt x="1080" y="4941"/>
                    <a:pt x="1397" y="2413"/>
                    <a:pt x="1016" y="0"/>
                  </a:cubicBezTo>
                  <a:cubicBezTo>
                    <a:pt x="2921" y="12345"/>
                    <a:pt x="5474" y="28829"/>
                    <a:pt x="7391" y="41186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6" name="Freeform 12028">
              <a:extLst>
                <a:ext uri="{FF2B5EF4-FFF2-40B4-BE49-F238E27FC236}">
                  <a16:creationId xmlns:a16="http://schemas.microsoft.com/office/drawing/2014/main" id="{A0C6C018-317B-82E9-914A-B369D01F9870}"/>
                </a:ext>
              </a:extLst>
            </p:cNvPr>
            <p:cNvSpPr/>
            <p:nvPr/>
          </p:nvSpPr>
          <p:spPr>
            <a:xfrm>
              <a:off x="7321644" y="2827784"/>
              <a:ext cx="94152" cy="220759"/>
            </a:xfrm>
            <a:custGeom>
              <a:avLst/>
              <a:gdLst/>
              <a:ahLst/>
              <a:cxnLst/>
              <a:rect l="0" t="0" r="0" b="0"/>
              <a:pathLst>
                <a:path w="88086" h="222275">
                  <a:moveTo>
                    <a:pt x="81711" y="0"/>
                  </a:moveTo>
                  <a:lnTo>
                    <a:pt x="88086" y="41186"/>
                  </a:lnTo>
                  <a:cubicBezTo>
                    <a:pt x="80365" y="58343"/>
                    <a:pt x="76974" y="76746"/>
                    <a:pt x="77089" y="95110"/>
                  </a:cubicBezTo>
                  <a:cubicBezTo>
                    <a:pt x="77178" y="115074"/>
                    <a:pt x="69964" y="146977"/>
                    <a:pt x="33769" y="182981"/>
                  </a:cubicBezTo>
                  <a:cubicBezTo>
                    <a:pt x="22263" y="194449"/>
                    <a:pt x="12941" y="207759"/>
                    <a:pt x="6388" y="222275"/>
                  </a:cubicBezTo>
                  <a:lnTo>
                    <a:pt x="0" y="181102"/>
                  </a:lnTo>
                  <a:cubicBezTo>
                    <a:pt x="6553" y="166585"/>
                    <a:pt x="15887" y="153250"/>
                    <a:pt x="27406" y="141782"/>
                  </a:cubicBezTo>
                  <a:cubicBezTo>
                    <a:pt x="63576" y="105765"/>
                    <a:pt x="70777" y="73863"/>
                    <a:pt x="70688" y="53911"/>
                  </a:cubicBezTo>
                  <a:cubicBezTo>
                    <a:pt x="70599" y="35572"/>
                    <a:pt x="73964" y="17170"/>
                    <a:pt x="81711" y="0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7" name="Freeform 12029">
              <a:extLst>
                <a:ext uri="{FF2B5EF4-FFF2-40B4-BE49-F238E27FC236}">
                  <a16:creationId xmlns:a16="http://schemas.microsoft.com/office/drawing/2014/main" id="{3B44A8D5-0394-3361-EE61-975139058B88}"/>
                </a:ext>
              </a:extLst>
            </p:cNvPr>
            <p:cNvSpPr/>
            <p:nvPr/>
          </p:nvSpPr>
          <p:spPr>
            <a:xfrm>
              <a:off x="7346581" y="2831166"/>
              <a:ext cx="106614" cy="246415"/>
            </a:xfrm>
            <a:custGeom>
              <a:avLst/>
              <a:gdLst/>
              <a:ahLst/>
              <a:cxnLst/>
              <a:rect l="0" t="0" r="0" b="0"/>
              <a:pathLst>
                <a:path w="99745" h="248107">
                  <a:moveTo>
                    <a:pt x="93370" y="0"/>
                  </a:moveTo>
                  <a:lnTo>
                    <a:pt x="99745" y="41186"/>
                  </a:lnTo>
                  <a:lnTo>
                    <a:pt x="6401" y="248107"/>
                  </a:lnTo>
                  <a:lnTo>
                    <a:pt x="0" y="206921"/>
                  </a:lnTo>
                  <a:close/>
                  <a:moveTo>
                    <a:pt x="93370" y="0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8" name="Freeform 12030">
              <a:extLst>
                <a:ext uri="{FF2B5EF4-FFF2-40B4-BE49-F238E27FC236}">
                  <a16:creationId xmlns:a16="http://schemas.microsoft.com/office/drawing/2014/main" id="{500DB0F0-2477-8CC6-B4B3-94A0DC18D79A}"/>
                </a:ext>
              </a:extLst>
            </p:cNvPr>
            <p:cNvSpPr/>
            <p:nvPr/>
          </p:nvSpPr>
          <p:spPr>
            <a:xfrm>
              <a:off x="7424140" y="291721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998" h="42189">
                  <a:moveTo>
                    <a:pt x="10998" y="42189"/>
                  </a:moveTo>
                  <a:cubicBezTo>
                    <a:pt x="9487" y="41618"/>
                    <a:pt x="7925" y="41288"/>
                    <a:pt x="6388" y="41199"/>
                  </a:cubicBezTo>
                  <a:cubicBezTo>
                    <a:pt x="4268" y="27470"/>
                    <a:pt x="2121" y="13729"/>
                    <a:pt x="0" y="0"/>
                  </a:cubicBezTo>
                  <a:cubicBezTo>
                    <a:pt x="1550" y="89"/>
                    <a:pt x="3124" y="407"/>
                    <a:pt x="4623" y="1003"/>
                  </a:cubicBezTo>
                  <a:cubicBezTo>
                    <a:pt x="4839" y="2438"/>
                    <a:pt x="5131" y="4356"/>
                    <a:pt x="5372" y="5804"/>
                  </a:cubicBezTo>
                  <a:cubicBezTo>
                    <a:pt x="5588" y="7341"/>
                    <a:pt x="5918" y="9373"/>
                    <a:pt x="6147" y="10897"/>
                  </a:cubicBezTo>
                  <a:cubicBezTo>
                    <a:pt x="6401" y="12497"/>
                    <a:pt x="6731" y="14618"/>
                    <a:pt x="6973" y="16205"/>
                  </a:cubicBezTo>
                  <a:cubicBezTo>
                    <a:pt x="7214" y="17806"/>
                    <a:pt x="7557" y="19964"/>
                    <a:pt x="7811" y="21590"/>
                  </a:cubicBezTo>
                  <a:cubicBezTo>
                    <a:pt x="8052" y="23190"/>
                    <a:pt x="8382" y="25349"/>
                    <a:pt x="8636" y="26988"/>
                  </a:cubicBezTo>
                  <a:cubicBezTo>
                    <a:pt x="8890" y="28575"/>
                    <a:pt x="9208" y="30696"/>
                    <a:pt x="9462" y="32271"/>
                  </a:cubicBezTo>
                  <a:cubicBezTo>
                    <a:pt x="9716" y="33795"/>
                    <a:pt x="10021" y="35839"/>
                    <a:pt x="10249" y="37364"/>
                  </a:cubicBezTo>
                  <a:cubicBezTo>
                    <a:pt x="10465" y="38811"/>
                    <a:pt x="10783" y="40742"/>
                    <a:pt x="10998" y="42189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9" name="Freeform 12031">
              <a:extLst>
                <a:ext uri="{FF2B5EF4-FFF2-40B4-BE49-F238E27FC236}">
                  <a16:creationId xmlns:a16="http://schemas.microsoft.com/office/drawing/2014/main" id="{4AD62A24-D1F5-531E-A62F-0C4313CABB23}"/>
                </a:ext>
              </a:extLst>
            </p:cNvPr>
            <p:cNvSpPr/>
            <p:nvPr/>
          </p:nvSpPr>
          <p:spPr>
            <a:xfrm>
              <a:off x="7428750" y="291822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1023" h="44069">
                  <a:moveTo>
                    <a:pt x="11023" y="44069"/>
                  </a:moveTo>
                  <a:cubicBezTo>
                    <a:pt x="9741" y="42850"/>
                    <a:pt x="8191" y="41860"/>
                    <a:pt x="6401" y="41174"/>
                  </a:cubicBezTo>
                  <a:cubicBezTo>
                    <a:pt x="4267" y="27458"/>
                    <a:pt x="2134" y="13729"/>
                    <a:pt x="0" y="0"/>
                  </a:cubicBezTo>
                  <a:cubicBezTo>
                    <a:pt x="1791" y="686"/>
                    <a:pt x="3340" y="1677"/>
                    <a:pt x="4648" y="2883"/>
                  </a:cubicBezTo>
                  <a:cubicBezTo>
                    <a:pt x="6782" y="16612"/>
                    <a:pt x="8903" y="30341"/>
                    <a:pt x="11023" y="44069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0" name="Freeform 12032">
              <a:extLst>
                <a:ext uri="{FF2B5EF4-FFF2-40B4-BE49-F238E27FC236}">
                  <a16:creationId xmlns:a16="http://schemas.microsoft.com/office/drawing/2014/main" id="{1068F287-09F8-1557-6660-ABA778A6EF45}"/>
                </a:ext>
              </a:extLst>
            </p:cNvPr>
            <p:cNvSpPr/>
            <p:nvPr/>
          </p:nvSpPr>
          <p:spPr>
            <a:xfrm>
              <a:off x="7421364" y="291724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264" h="41274">
                  <a:moveTo>
                    <a:pt x="7264" y="41186"/>
                  </a:moveTo>
                  <a:cubicBezTo>
                    <a:pt x="6972" y="41198"/>
                    <a:pt x="6680" y="41236"/>
                    <a:pt x="6375" y="41274"/>
                  </a:cubicBezTo>
                  <a:cubicBezTo>
                    <a:pt x="4242" y="27547"/>
                    <a:pt x="2121" y="13805"/>
                    <a:pt x="0" y="77"/>
                  </a:cubicBezTo>
                  <a:cubicBezTo>
                    <a:pt x="279" y="26"/>
                    <a:pt x="584" y="26"/>
                    <a:pt x="889" y="0"/>
                  </a:cubicBezTo>
                  <a:cubicBezTo>
                    <a:pt x="1029" y="1029"/>
                    <a:pt x="1257" y="2401"/>
                    <a:pt x="1410" y="3417"/>
                  </a:cubicBezTo>
                  <a:cubicBezTo>
                    <a:pt x="1588" y="4509"/>
                    <a:pt x="1803" y="5969"/>
                    <a:pt x="1981" y="7062"/>
                  </a:cubicBezTo>
                  <a:cubicBezTo>
                    <a:pt x="2146" y="8205"/>
                    <a:pt x="2375" y="9716"/>
                    <a:pt x="2553" y="10846"/>
                  </a:cubicBezTo>
                  <a:cubicBezTo>
                    <a:pt x="2731" y="11989"/>
                    <a:pt x="2985" y="13526"/>
                    <a:pt x="3150" y="14682"/>
                  </a:cubicBezTo>
                  <a:cubicBezTo>
                    <a:pt x="3340" y="15850"/>
                    <a:pt x="3569" y="17387"/>
                    <a:pt x="3759" y="18517"/>
                  </a:cubicBezTo>
                  <a:cubicBezTo>
                    <a:pt x="3924" y="19660"/>
                    <a:pt x="4178" y="21171"/>
                    <a:pt x="4331" y="22314"/>
                  </a:cubicBezTo>
                  <a:cubicBezTo>
                    <a:pt x="4509" y="23407"/>
                    <a:pt x="4737" y="24854"/>
                    <a:pt x="4902" y="25959"/>
                  </a:cubicBezTo>
                  <a:cubicBezTo>
                    <a:pt x="5055" y="26975"/>
                    <a:pt x="5271" y="28334"/>
                    <a:pt x="5423" y="29388"/>
                  </a:cubicBezTo>
                  <a:cubicBezTo>
                    <a:pt x="5512" y="29782"/>
                    <a:pt x="5588" y="30353"/>
                    <a:pt x="5639" y="30773"/>
                  </a:cubicBezTo>
                  <a:cubicBezTo>
                    <a:pt x="5702" y="31204"/>
                    <a:pt x="5804" y="31788"/>
                    <a:pt x="5880" y="32220"/>
                  </a:cubicBezTo>
                  <a:cubicBezTo>
                    <a:pt x="5944" y="32665"/>
                    <a:pt x="6033" y="33287"/>
                    <a:pt x="6109" y="33744"/>
                  </a:cubicBezTo>
                  <a:cubicBezTo>
                    <a:pt x="6172" y="34189"/>
                    <a:pt x="6287" y="34824"/>
                    <a:pt x="6363" y="35281"/>
                  </a:cubicBezTo>
                  <a:cubicBezTo>
                    <a:pt x="6414" y="35751"/>
                    <a:pt x="6515" y="36361"/>
                    <a:pt x="6591" y="36830"/>
                  </a:cubicBezTo>
                  <a:cubicBezTo>
                    <a:pt x="6668" y="37288"/>
                    <a:pt x="6744" y="37885"/>
                    <a:pt x="6820" y="38354"/>
                  </a:cubicBezTo>
                  <a:cubicBezTo>
                    <a:pt x="6896" y="38786"/>
                    <a:pt x="6985" y="39370"/>
                    <a:pt x="7061" y="39815"/>
                  </a:cubicBezTo>
                  <a:cubicBezTo>
                    <a:pt x="7112" y="40221"/>
                    <a:pt x="7201" y="40755"/>
                    <a:pt x="7264" y="41186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1" name="Freeform 12033">
              <a:extLst>
                <a:ext uri="{FF2B5EF4-FFF2-40B4-BE49-F238E27FC236}">
                  <a16:creationId xmlns:a16="http://schemas.microsoft.com/office/drawing/2014/main" id="{B2B5C450-AA31-A169-778C-7AF60CEAABCC}"/>
                </a:ext>
              </a:extLst>
            </p:cNvPr>
            <p:cNvSpPr/>
            <p:nvPr/>
          </p:nvSpPr>
          <p:spPr>
            <a:xfrm>
              <a:off x="7422253" y="291719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8280" h="41236">
                  <a:moveTo>
                    <a:pt x="6375" y="41236"/>
                  </a:moveTo>
                  <a:cubicBezTo>
                    <a:pt x="4255" y="27508"/>
                    <a:pt x="2134" y="13779"/>
                    <a:pt x="0" y="50"/>
                  </a:cubicBezTo>
                  <a:cubicBezTo>
                    <a:pt x="635" y="12"/>
                    <a:pt x="1245" y="0"/>
                    <a:pt x="1880" y="38"/>
                  </a:cubicBezTo>
                  <a:cubicBezTo>
                    <a:pt x="2121" y="1485"/>
                    <a:pt x="2413" y="3390"/>
                    <a:pt x="2629" y="4838"/>
                  </a:cubicBezTo>
                  <a:cubicBezTo>
                    <a:pt x="2883" y="6362"/>
                    <a:pt x="3200" y="8407"/>
                    <a:pt x="3429" y="9931"/>
                  </a:cubicBezTo>
                  <a:cubicBezTo>
                    <a:pt x="3670" y="11531"/>
                    <a:pt x="4013" y="13639"/>
                    <a:pt x="4255" y="15240"/>
                  </a:cubicBezTo>
                  <a:cubicBezTo>
                    <a:pt x="4496" y="16840"/>
                    <a:pt x="4826" y="18999"/>
                    <a:pt x="5093" y="20637"/>
                  </a:cubicBezTo>
                  <a:cubicBezTo>
                    <a:pt x="6160" y="27495"/>
                    <a:pt x="7213" y="34366"/>
                    <a:pt x="8280" y="41224"/>
                  </a:cubicBezTo>
                  <a:cubicBezTo>
                    <a:pt x="7645" y="41173"/>
                    <a:pt x="6997" y="41186"/>
                    <a:pt x="6375" y="41236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2" name="Freeform 12034">
              <a:extLst>
                <a:ext uri="{FF2B5EF4-FFF2-40B4-BE49-F238E27FC236}">
                  <a16:creationId xmlns:a16="http://schemas.microsoft.com/office/drawing/2014/main" id="{629AF6CE-9D29-3B90-9628-F425A9CD26F3}"/>
                </a:ext>
              </a:extLst>
            </p:cNvPr>
            <p:cNvSpPr/>
            <p:nvPr/>
          </p:nvSpPr>
          <p:spPr>
            <a:xfrm>
              <a:off x="7421683" y="2922989"/>
              <a:ext cx="45719" cy="46454"/>
            </a:xfrm>
            <a:custGeom>
              <a:avLst/>
              <a:gdLst/>
              <a:ahLst/>
              <a:cxnLst/>
              <a:rect l="0" t="0" r="0" b="0"/>
              <a:pathLst>
                <a:path w="8762" h="46773">
                  <a:moveTo>
                    <a:pt x="2387" y="5587"/>
                  </a:moveTo>
                  <a:lnTo>
                    <a:pt x="8762" y="46773"/>
                  </a:lnTo>
                  <a:lnTo>
                    <a:pt x="6374" y="41197"/>
                  </a:lnTo>
                  <a:lnTo>
                    <a:pt x="0" y="0"/>
                  </a:lnTo>
                  <a:close/>
                  <a:moveTo>
                    <a:pt x="2387" y="5587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3" name="Freeform 12035">
              <a:extLst>
                <a:ext uri="{FF2B5EF4-FFF2-40B4-BE49-F238E27FC236}">
                  <a16:creationId xmlns:a16="http://schemas.microsoft.com/office/drawing/2014/main" id="{689B0F6E-8119-1600-8D35-B9D66A86961A}"/>
                </a:ext>
              </a:extLst>
            </p:cNvPr>
            <p:cNvSpPr/>
            <p:nvPr/>
          </p:nvSpPr>
          <p:spPr>
            <a:xfrm>
              <a:off x="7417711" y="291733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033" h="42087">
                  <a:moveTo>
                    <a:pt x="10033" y="41173"/>
                  </a:moveTo>
                  <a:cubicBezTo>
                    <a:pt x="8776" y="41350"/>
                    <a:pt x="7557" y="41655"/>
                    <a:pt x="6376" y="42087"/>
                  </a:cubicBezTo>
                  <a:cubicBezTo>
                    <a:pt x="4255" y="28359"/>
                    <a:pt x="2134" y="14631"/>
                    <a:pt x="0" y="902"/>
                  </a:cubicBezTo>
                  <a:cubicBezTo>
                    <a:pt x="1169" y="457"/>
                    <a:pt x="2388" y="140"/>
                    <a:pt x="3658" y="0"/>
                  </a:cubicBezTo>
                  <a:cubicBezTo>
                    <a:pt x="3874" y="1435"/>
                    <a:pt x="4166" y="3353"/>
                    <a:pt x="4407" y="4801"/>
                  </a:cubicBezTo>
                  <a:cubicBezTo>
                    <a:pt x="4623" y="6325"/>
                    <a:pt x="4953" y="8369"/>
                    <a:pt x="5182" y="9893"/>
                  </a:cubicBezTo>
                  <a:cubicBezTo>
                    <a:pt x="5436" y="11494"/>
                    <a:pt x="5766" y="13602"/>
                    <a:pt x="6008" y="15202"/>
                  </a:cubicBezTo>
                  <a:cubicBezTo>
                    <a:pt x="6249" y="16802"/>
                    <a:pt x="6592" y="18961"/>
                    <a:pt x="6846" y="20587"/>
                  </a:cubicBezTo>
                  <a:cubicBezTo>
                    <a:pt x="7087" y="22200"/>
                    <a:pt x="7417" y="24346"/>
                    <a:pt x="7671" y="25972"/>
                  </a:cubicBezTo>
                  <a:cubicBezTo>
                    <a:pt x="7925" y="27572"/>
                    <a:pt x="8243" y="29680"/>
                    <a:pt x="8497" y="31255"/>
                  </a:cubicBezTo>
                  <a:cubicBezTo>
                    <a:pt x="8751" y="32791"/>
                    <a:pt x="9056" y="34823"/>
                    <a:pt x="9284" y="36360"/>
                  </a:cubicBezTo>
                  <a:cubicBezTo>
                    <a:pt x="9500" y="37808"/>
                    <a:pt x="9818" y="39738"/>
                    <a:pt x="10033" y="41173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4" name="Freeform 12036">
              <a:extLst>
                <a:ext uri="{FF2B5EF4-FFF2-40B4-BE49-F238E27FC236}">
                  <a16:creationId xmlns:a16="http://schemas.microsoft.com/office/drawing/2014/main" id="{7545DC20-70CE-68AE-4853-579B22660705}"/>
                </a:ext>
              </a:extLst>
            </p:cNvPr>
            <p:cNvSpPr/>
            <p:nvPr/>
          </p:nvSpPr>
          <p:spPr>
            <a:xfrm>
              <a:off x="7420391" y="2919286"/>
              <a:ext cx="45719" cy="46429"/>
            </a:xfrm>
            <a:custGeom>
              <a:avLst/>
              <a:gdLst/>
              <a:ahLst/>
              <a:cxnLst/>
              <a:rect l="0" t="0" r="0" b="0"/>
              <a:pathLst>
                <a:path w="19392" h="46748">
                  <a:moveTo>
                    <a:pt x="6375" y="41719"/>
                  </a:moveTo>
                  <a:cubicBezTo>
                    <a:pt x="4255" y="28003"/>
                    <a:pt x="2134" y="14275"/>
                    <a:pt x="0" y="546"/>
                  </a:cubicBezTo>
                  <a:cubicBezTo>
                    <a:pt x="2400" y="0"/>
                    <a:pt x="4979" y="152"/>
                    <a:pt x="7390" y="1067"/>
                  </a:cubicBezTo>
                  <a:cubicBezTo>
                    <a:pt x="9816" y="2007"/>
                    <a:pt x="11734" y="3607"/>
                    <a:pt x="13029" y="5575"/>
                  </a:cubicBezTo>
                  <a:cubicBezTo>
                    <a:pt x="13194" y="6756"/>
                    <a:pt x="13448" y="8382"/>
                    <a:pt x="13639" y="9589"/>
                  </a:cubicBezTo>
                  <a:cubicBezTo>
                    <a:pt x="13829" y="10858"/>
                    <a:pt x="14109" y="12548"/>
                    <a:pt x="14287" y="13843"/>
                  </a:cubicBezTo>
                  <a:cubicBezTo>
                    <a:pt x="14515" y="15151"/>
                    <a:pt x="14782" y="16916"/>
                    <a:pt x="14972" y="18263"/>
                  </a:cubicBezTo>
                  <a:cubicBezTo>
                    <a:pt x="15201" y="19596"/>
                    <a:pt x="15468" y="21399"/>
                    <a:pt x="15671" y="22746"/>
                  </a:cubicBezTo>
                  <a:cubicBezTo>
                    <a:pt x="15900" y="24105"/>
                    <a:pt x="16153" y="25908"/>
                    <a:pt x="16369" y="27254"/>
                  </a:cubicBezTo>
                  <a:lnTo>
                    <a:pt x="17068" y="31674"/>
                  </a:lnTo>
                  <a:cubicBezTo>
                    <a:pt x="17258" y="32931"/>
                    <a:pt x="17512" y="34646"/>
                    <a:pt x="17728" y="35916"/>
                  </a:cubicBezTo>
                  <a:cubicBezTo>
                    <a:pt x="17893" y="37135"/>
                    <a:pt x="18160" y="38722"/>
                    <a:pt x="18338" y="39941"/>
                  </a:cubicBezTo>
                  <a:cubicBezTo>
                    <a:pt x="18389" y="40170"/>
                    <a:pt x="18427" y="40488"/>
                    <a:pt x="18478" y="40742"/>
                  </a:cubicBezTo>
                  <a:cubicBezTo>
                    <a:pt x="18503" y="40983"/>
                    <a:pt x="18554" y="41313"/>
                    <a:pt x="18592" y="41567"/>
                  </a:cubicBezTo>
                  <a:cubicBezTo>
                    <a:pt x="18630" y="41845"/>
                    <a:pt x="18681" y="42201"/>
                    <a:pt x="18732" y="42455"/>
                  </a:cubicBezTo>
                  <a:cubicBezTo>
                    <a:pt x="18782" y="42709"/>
                    <a:pt x="18833" y="43065"/>
                    <a:pt x="18871" y="43344"/>
                  </a:cubicBezTo>
                  <a:cubicBezTo>
                    <a:pt x="18897" y="43611"/>
                    <a:pt x="18960" y="43979"/>
                    <a:pt x="19011" y="44233"/>
                  </a:cubicBezTo>
                  <a:cubicBezTo>
                    <a:pt x="19036" y="44500"/>
                    <a:pt x="19100" y="44843"/>
                    <a:pt x="19151" y="45122"/>
                  </a:cubicBezTo>
                  <a:cubicBezTo>
                    <a:pt x="19189" y="45376"/>
                    <a:pt x="19240" y="45694"/>
                    <a:pt x="19265" y="45948"/>
                  </a:cubicBezTo>
                  <a:cubicBezTo>
                    <a:pt x="19303" y="46202"/>
                    <a:pt x="19354" y="46519"/>
                    <a:pt x="19392" y="46748"/>
                  </a:cubicBezTo>
                  <a:cubicBezTo>
                    <a:pt x="18122" y="44805"/>
                    <a:pt x="16204" y="43204"/>
                    <a:pt x="13791" y="42252"/>
                  </a:cubicBezTo>
                  <a:cubicBezTo>
                    <a:pt x="11353" y="41313"/>
                    <a:pt x="8775" y="41186"/>
                    <a:pt x="6375" y="41719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5" name="Freeform 12037">
              <a:extLst>
                <a:ext uri="{FF2B5EF4-FFF2-40B4-BE49-F238E27FC236}">
                  <a16:creationId xmlns:a16="http://schemas.microsoft.com/office/drawing/2014/main" id="{8D141A90-EA3C-C832-B042-8E6BD7468A01}"/>
                </a:ext>
              </a:extLst>
            </p:cNvPr>
            <p:cNvSpPr/>
            <p:nvPr/>
          </p:nvSpPr>
          <p:spPr>
            <a:xfrm>
              <a:off x="7424081" y="292622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356" h="43548">
                  <a:moveTo>
                    <a:pt x="5981" y="0"/>
                  </a:moveTo>
                  <a:lnTo>
                    <a:pt x="12356" y="41186"/>
                  </a:lnTo>
                  <a:lnTo>
                    <a:pt x="6374" y="43548"/>
                  </a:lnTo>
                  <a:lnTo>
                    <a:pt x="0" y="2362"/>
                  </a:lnTo>
                  <a:close/>
                  <a:moveTo>
                    <a:pt x="5981" y="0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6" name="Freeform 12038">
              <a:extLst>
                <a:ext uri="{FF2B5EF4-FFF2-40B4-BE49-F238E27FC236}">
                  <a16:creationId xmlns:a16="http://schemas.microsoft.com/office/drawing/2014/main" id="{A482DE0A-DE36-61D1-ED50-A3083690551E}"/>
                </a:ext>
              </a:extLst>
            </p:cNvPr>
            <p:cNvSpPr/>
            <p:nvPr/>
          </p:nvSpPr>
          <p:spPr>
            <a:xfrm>
              <a:off x="7425527" y="292963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356" h="43535">
                  <a:moveTo>
                    <a:pt x="5981" y="0"/>
                  </a:moveTo>
                  <a:lnTo>
                    <a:pt x="12356" y="41186"/>
                  </a:lnTo>
                  <a:lnTo>
                    <a:pt x="6400" y="43535"/>
                  </a:lnTo>
                  <a:lnTo>
                    <a:pt x="0" y="2349"/>
                  </a:lnTo>
                  <a:close/>
                  <a:moveTo>
                    <a:pt x="5981" y="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7" name="Freeform 12039">
              <a:extLst>
                <a:ext uri="{FF2B5EF4-FFF2-40B4-BE49-F238E27FC236}">
                  <a16:creationId xmlns:a16="http://schemas.microsoft.com/office/drawing/2014/main" id="{7E98C13F-6B71-6589-41AB-F5A3A937958F}"/>
                </a:ext>
              </a:extLst>
            </p:cNvPr>
            <p:cNvSpPr/>
            <p:nvPr/>
          </p:nvSpPr>
          <p:spPr>
            <a:xfrm>
              <a:off x="7430063" y="292601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029" h="42785">
                  <a:moveTo>
                    <a:pt x="2654" y="1612"/>
                  </a:moveTo>
                  <a:lnTo>
                    <a:pt x="9029" y="42785"/>
                  </a:lnTo>
                  <a:cubicBezTo>
                    <a:pt x="9004" y="42658"/>
                    <a:pt x="8991" y="42518"/>
                    <a:pt x="8927" y="42404"/>
                  </a:cubicBezTo>
                  <a:cubicBezTo>
                    <a:pt x="8711" y="41909"/>
                    <a:pt x="8330" y="41553"/>
                    <a:pt x="7886" y="41363"/>
                  </a:cubicBezTo>
                  <a:cubicBezTo>
                    <a:pt x="7429" y="41210"/>
                    <a:pt x="6870" y="41197"/>
                    <a:pt x="6387" y="41401"/>
                  </a:cubicBezTo>
                  <a:lnTo>
                    <a:pt x="0" y="228"/>
                  </a:lnTo>
                  <a:cubicBezTo>
                    <a:pt x="495" y="0"/>
                    <a:pt x="1029" y="0"/>
                    <a:pt x="1486" y="190"/>
                  </a:cubicBezTo>
                  <a:cubicBezTo>
                    <a:pt x="1943" y="355"/>
                    <a:pt x="2337" y="711"/>
                    <a:pt x="2528" y="1193"/>
                  </a:cubicBezTo>
                  <a:cubicBezTo>
                    <a:pt x="2591" y="1346"/>
                    <a:pt x="2642" y="1460"/>
                    <a:pt x="2654" y="1612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8" name="Freeform 12040">
              <a:extLst>
                <a:ext uri="{FF2B5EF4-FFF2-40B4-BE49-F238E27FC236}">
                  <a16:creationId xmlns:a16="http://schemas.microsoft.com/office/drawing/2014/main" id="{E0424B25-67EC-44D2-4D20-8D576693937D}"/>
                </a:ext>
              </a:extLst>
            </p:cNvPr>
            <p:cNvSpPr/>
            <p:nvPr/>
          </p:nvSpPr>
          <p:spPr>
            <a:xfrm>
              <a:off x="7431511" y="292762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21" h="43205">
                  <a:moveTo>
                    <a:pt x="1206" y="0"/>
                  </a:moveTo>
                  <a:lnTo>
                    <a:pt x="7581" y="41173"/>
                  </a:lnTo>
                  <a:cubicBezTo>
                    <a:pt x="7721" y="41986"/>
                    <a:pt x="7238" y="42837"/>
                    <a:pt x="6387" y="43205"/>
                  </a:cubicBezTo>
                  <a:lnTo>
                    <a:pt x="0" y="1993"/>
                  </a:lnTo>
                  <a:cubicBezTo>
                    <a:pt x="864" y="1625"/>
                    <a:pt x="1345" y="812"/>
                    <a:pt x="1206" y="0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9" name="Freeform 12041">
              <a:extLst>
                <a:ext uri="{FF2B5EF4-FFF2-40B4-BE49-F238E27FC236}">
                  <a16:creationId xmlns:a16="http://schemas.microsoft.com/office/drawing/2014/main" id="{86A2B630-C517-22D0-029C-406E4960A5D6}"/>
                </a:ext>
              </a:extLst>
            </p:cNvPr>
            <p:cNvSpPr/>
            <p:nvPr/>
          </p:nvSpPr>
          <p:spPr>
            <a:xfrm>
              <a:off x="7429213" y="2935317"/>
              <a:ext cx="45719" cy="46316"/>
            </a:xfrm>
            <a:custGeom>
              <a:avLst/>
              <a:gdLst/>
              <a:ahLst/>
              <a:cxnLst/>
              <a:rect l="0" t="0" r="0" b="0"/>
              <a:pathLst>
                <a:path w="11366" h="46634">
                  <a:moveTo>
                    <a:pt x="6375" y="46634"/>
                  </a:moveTo>
                  <a:cubicBezTo>
                    <a:pt x="4255" y="32906"/>
                    <a:pt x="2134" y="19177"/>
                    <a:pt x="0" y="5448"/>
                  </a:cubicBezTo>
                  <a:cubicBezTo>
                    <a:pt x="2159" y="4204"/>
                    <a:pt x="3937" y="2337"/>
                    <a:pt x="5004" y="0"/>
                  </a:cubicBezTo>
                  <a:cubicBezTo>
                    <a:pt x="5220" y="1435"/>
                    <a:pt x="5512" y="3340"/>
                    <a:pt x="5753" y="4788"/>
                  </a:cubicBezTo>
                  <a:cubicBezTo>
                    <a:pt x="5969" y="6325"/>
                    <a:pt x="6287" y="8369"/>
                    <a:pt x="6540" y="9893"/>
                  </a:cubicBezTo>
                  <a:cubicBezTo>
                    <a:pt x="6781" y="11481"/>
                    <a:pt x="7111" y="13602"/>
                    <a:pt x="7352" y="15189"/>
                  </a:cubicBezTo>
                  <a:cubicBezTo>
                    <a:pt x="7606" y="16802"/>
                    <a:pt x="7937" y="18948"/>
                    <a:pt x="8191" y="20587"/>
                  </a:cubicBezTo>
                  <a:cubicBezTo>
                    <a:pt x="8432" y="22187"/>
                    <a:pt x="8762" y="24346"/>
                    <a:pt x="9029" y="25984"/>
                  </a:cubicBezTo>
                  <a:cubicBezTo>
                    <a:pt x="9270" y="27559"/>
                    <a:pt x="9600" y="29680"/>
                    <a:pt x="9842" y="31255"/>
                  </a:cubicBezTo>
                  <a:cubicBezTo>
                    <a:pt x="10096" y="32791"/>
                    <a:pt x="10400" y="34836"/>
                    <a:pt x="10629" y="36360"/>
                  </a:cubicBezTo>
                  <a:cubicBezTo>
                    <a:pt x="10870" y="37795"/>
                    <a:pt x="11162" y="39726"/>
                    <a:pt x="11366" y="41173"/>
                  </a:cubicBezTo>
                  <a:cubicBezTo>
                    <a:pt x="10312" y="43536"/>
                    <a:pt x="8521" y="45377"/>
                    <a:pt x="6375" y="46634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0" name="Freeform 12042">
              <a:extLst>
                <a:ext uri="{FF2B5EF4-FFF2-40B4-BE49-F238E27FC236}">
                  <a16:creationId xmlns:a16="http://schemas.microsoft.com/office/drawing/2014/main" id="{62EAF855-5D6A-10D1-D3FA-DAC2D810B3ED}"/>
                </a:ext>
              </a:extLst>
            </p:cNvPr>
            <p:cNvSpPr/>
            <p:nvPr/>
          </p:nvSpPr>
          <p:spPr>
            <a:xfrm>
              <a:off x="7425542" y="2931961"/>
              <a:ext cx="45719" cy="46467"/>
            </a:xfrm>
            <a:custGeom>
              <a:avLst/>
              <a:gdLst/>
              <a:ahLst/>
              <a:cxnLst/>
              <a:rect l="0" t="0" r="0" b="0"/>
              <a:pathLst>
                <a:path w="8762" h="46786">
                  <a:moveTo>
                    <a:pt x="2387" y="5600"/>
                  </a:moveTo>
                  <a:lnTo>
                    <a:pt x="8762" y="46786"/>
                  </a:lnTo>
                  <a:lnTo>
                    <a:pt x="6374" y="41210"/>
                  </a:lnTo>
                  <a:lnTo>
                    <a:pt x="0" y="0"/>
                  </a:lnTo>
                  <a:close/>
                  <a:moveTo>
                    <a:pt x="2387" y="5600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1" name="Freeform 12043">
              <a:extLst>
                <a:ext uri="{FF2B5EF4-FFF2-40B4-BE49-F238E27FC236}">
                  <a16:creationId xmlns:a16="http://schemas.microsoft.com/office/drawing/2014/main" id="{7BE80A70-FEFE-70EF-1566-6A38AF04EA17}"/>
                </a:ext>
              </a:extLst>
            </p:cNvPr>
            <p:cNvSpPr/>
            <p:nvPr/>
          </p:nvSpPr>
          <p:spPr>
            <a:xfrm>
              <a:off x="7427923" y="293755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01" h="41579">
                  <a:moveTo>
                    <a:pt x="126" y="406"/>
                  </a:moveTo>
                  <a:lnTo>
                    <a:pt x="6501" y="41579"/>
                  </a:lnTo>
                  <a:cubicBezTo>
                    <a:pt x="6476" y="41452"/>
                    <a:pt x="6463" y="41312"/>
                    <a:pt x="6399" y="41198"/>
                  </a:cubicBezTo>
                  <a:lnTo>
                    <a:pt x="0" y="0"/>
                  </a:lnTo>
                  <a:cubicBezTo>
                    <a:pt x="63" y="140"/>
                    <a:pt x="101" y="254"/>
                    <a:pt x="126" y="40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2" name="Freeform 12044">
              <a:extLst>
                <a:ext uri="{FF2B5EF4-FFF2-40B4-BE49-F238E27FC236}">
                  <a16:creationId xmlns:a16="http://schemas.microsoft.com/office/drawing/2014/main" id="{033353DF-D327-D355-7587-AEF3C65E3FAD}"/>
                </a:ext>
              </a:extLst>
            </p:cNvPr>
            <p:cNvSpPr/>
            <p:nvPr/>
          </p:nvSpPr>
          <p:spPr>
            <a:xfrm>
              <a:off x="7426843" y="293796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21" h="43205">
                  <a:moveTo>
                    <a:pt x="1206" y="0"/>
                  </a:moveTo>
                  <a:lnTo>
                    <a:pt x="7581" y="41173"/>
                  </a:lnTo>
                  <a:cubicBezTo>
                    <a:pt x="7721" y="41986"/>
                    <a:pt x="7225" y="42875"/>
                    <a:pt x="6400" y="43205"/>
                  </a:cubicBezTo>
                  <a:lnTo>
                    <a:pt x="0" y="2006"/>
                  </a:lnTo>
                  <a:cubicBezTo>
                    <a:pt x="838" y="1676"/>
                    <a:pt x="1345" y="812"/>
                    <a:pt x="1206" y="0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3" name="Freeform 12045">
              <a:extLst>
                <a:ext uri="{FF2B5EF4-FFF2-40B4-BE49-F238E27FC236}">
                  <a16:creationId xmlns:a16="http://schemas.microsoft.com/office/drawing/2014/main" id="{997A7D5C-37CD-918B-E333-5681243192EC}"/>
                </a:ext>
              </a:extLst>
            </p:cNvPr>
            <p:cNvSpPr/>
            <p:nvPr/>
          </p:nvSpPr>
          <p:spPr>
            <a:xfrm>
              <a:off x="7427880" y="294076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08" h="41833">
                  <a:moveTo>
                    <a:pt x="7708" y="41186"/>
                  </a:moveTo>
                  <a:cubicBezTo>
                    <a:pt x="7277" y="41414"/>
                    <a:pt x="6832" y="41643"/>
                    <a:pt x="6400" y="41833"/>
                  </a:cubicBezTo>
                  <a:cubicBezTo>
                    <a:pt x="4267" y="28106"/>
                    <a:pt x="2133" y="14390"/>
                    <a:pt x="0" y="661"/>
                  </a:cubicBezTo>
                  <a:cubicBezTo>
                    <a:pt x="457" y="445"/>
                    <a:pt x="914" y="242"/>
                    <a:pt x="1333" y="0"/>
                  </a:cubicBezTo>
                  <a:cubicBezTo>
                    <a:pt x="3467" y="13729"/>
                    <a:pt x="5588" y="27458"/>
                    <a:pt x="7708" y="4118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4" name="Freeform 12046">
              <a:extLst>
                <a:ext uri="{FF2B5EF4-FFF2-40B4-BE49-F238E27FC236}">
                  <a16:creationId xmlns:a16="http://schemas.microsoft.com/office/drawing/2014/main" id="{8973BBDE-A925-AD17-DA6D-E88858E65089}"/>
                </a:ext>
              </a:extLst>
            </p:cNvPr>
            <p:cNvSpPr/>
            <p:nvPr/>
          </p:nvSpPr>
          <p:spPr>
            <a:xfrm>
              <a:off x="7433395" y="29211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073" h="41884">
                  <a:moveTo>
                    <a:pt x="7073" y="41884"/>
                  </a:moveTo>
                  <a:cubicBezTo>
                    <a:pt x="6870" y="41656"/>
                    <a:pt x="6616" y="41402"/>
                    <a:pt x="6375" y="41186"/>
                  </a:cubicBezTo>
                  <a:cubicBezTo>
                    <a:pt x="4267" y="27457"/>
                    <a:pt x="2133" y="13729"/>
                    <a:pt x="0" y="0"/>
                  </a:cubicBezTo>
                  <a:cubicBezTo>
                    <a:pt x="228" y="229"/>
                    <a:pt x="470" y="444"/>
                    <a:pt x="698" y="711"/>
                  </a:cubicBezTo>
                  <a:cubicBezTo>
                    <a:pt x="2819" y="14440"/>
                    <a:pt x="4953" y="28168"/>
                    <a:pt x="7073" y="41884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5" name="Freeform 12047">
              <a:extLst>
                <a:ext uri="{FF2B5EF4-FFF2-40B4-BE49-F238E27FC236}">
                  <a16:creationId xmlns:a16="http://schemas.microsoft.com/office/drawing/2014/main" id="{7D37FC88-415A-25A0-142D-2B45F4153790}"/>
                </a:ext>
              </a:extLst>
            </p:cNvPr>
            <p:cNvSpPr/>
            <p:nvPr/>
          </p:nvSpPr>
          <p:spPr>
            <a:xfrm>
              <a:off x="7433415" y="292486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857" h="41973">
                  <a:moveTo>
                    <a:pt x="6375" y="41186"/>
                  </a:moveTo>
                  <a:cubicBezTo>
                    <a:pt x="6337" y="41060"/>
                    <a:pt x="6337" y="40920"/>
                    <a:pt x="6312" y="40780"/>
                  </a:cubicBezTo>
                  <a:cubicBezTo>
                    <a:pt x="6172" y="39790"/>
                    <a:pt x="5995" y="38786"/>
                    <a:pt x="5829" y="37770"/>
                  </a:cubicBezTo>
                  <a:cubicBezTo>
                    <a:pt x="5664" y="36640"/>
                    <a:pt x="5486" y="35497"/>
                    <a:pt x="5309" y="34367"/>
                  </a:cubicBezTo>
                  <a:cubicBezTo>
                    <a:pt x="3543" y="22898"/>
                    <a:pt x="1778" y="11456"/>
                    <a:pt x="0" y="0"/>
                  </a:cubicBezTo>
                  <a:cubicBezTo>
                    <a:pt x="152" y="254"/>
                    <a:pt x="330" y="496"/>
                    <a:pt x="457" y="775"/>
                  </a:cubicBezTo>
                  <a:cubicBezTo>
                    <a:pt x="686" y="2210"/>
                    <a:pt x="978" y="4141"/>
                    <a:pt x="1194" y="5588"/>
                  </a:cubicBezTo>
                  <a:cubicBezTo>
                    <a:pt x="1448" y="7125"/>
                    <a:pt x="1765" y="9157"/>
                    <a:pt x="1994" y="10681"/>
                  </a:cubicBezTo>
                  <a:cubicBezTo>
                    <a:pt x="2235" y="12281"/>
                    <a:pt x="2565" y="14390"/>
                    <a:pt x="2819" y="15977"/>
                  </a:cubicBezTo>
                  <a:cubicBezTo>
                    <a:pt x="3061" y="17603"/>
                    <a:pt x="3404" y="19749"/>
                    <a:pt x="3658" y="21375"/>
                  </a:cubicBezTo>
                  <a:cubicBezTo>
                    <a:pt x="3912" y="22987"/>
                    <a:pt x="4242" y="25134"/>
                    <a:pt x="4483" y="26759"/>
                  </a:cubicBezTo>
                  <a:cubicBezTo>
                    <a:pt x="4737" y="28334"/>
                    <a:pt x="5067" y="30468"/>
                    <a:pt x="5309" y="32042"/>
                  </a:cubicBezTo>
                  <a:cubicBezTo>
                    <a:pt x="5537" y="33592"/>
                    <a:pt x="5855" y="35611"/>
                    <a:pt x="6109" y="37148"/>
                  </a:cubicBezTo>
                  <a:cubicBezTo>
                    <a:pt x="6312" y="38596"/>
                    <a:pt x="6603" y="40526"/>
                    <a:pt x="6857" y="41973"/>
                  </a:cubicBezTo>
                  <a:cubicBezTo>
                    <a:pt x="6692" y="41706"/>
                    <a:pt x="6552" y="41427"/>
                    <a:pt x="6375" y="41186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6" name="Freeform 12048">
              <a:extLst>
                <a:ext uri="{FF2B5EF4-FFF2-40B4-BE49-F238E27FC236}">
                  <a16:creationId xmlns:a16="http://schemas.microsoft.com/office/drawing/2014/main" id="{F9440E00-E730-3FB3-87DF-F4788AE0BD13}"/>
                </a:ext>
              </a:extLst>
            </p:cNvPr>
            <p:cNvSpPr/>
            <p:nvPr/>
          </p:nvSpPr>
          <p:spPr>
            <a:xfrm>
              <a:off x="7431860" y="2936117"/>
              <a:ext cx="45719" cy="46530"/>
            </a:xfrm>
            <a:custGeom>
              <a:avLst/>
              <a:gdLst/>
              <a:ahLst/>
              <a:cxnLst/>
              <a:rect l="0" t="0" r="0" b="0"/>
              <a:pathLst>
                <a:path w="10985" h="46849">
                  <a:moveTo>
                    <a:pt x="10947" y="41236"/>
                  </a:moveTo>
                  <a:cubicBezTo>
                    <a:pt x="9932" y="43522"/>
                    <a:pt x="8319" y="45401"/>
                    <a:pt x="6401" y="46849"/>
                  </a:cubicBezTo>
                  <a:cubicBezTo>
                    <a:pt x="4255" y="33109"/>
                    <a:pt x="2121" y="19380"/>
                    <a:pt x="0" y="5651"/>
                  </a:cubicBezTo>
                  <a:cubicBezTo>
                    <a:pt x="1943" y="4229"/>
                    <a:pt x="3531" y="2324"/>
                    <a:pt x="4572" y="50"/>
                  </a:cubicBezTo>
                  <a:lnTo>
                    <a:pt x="4597" y="0"/>
                  </a:lnTo>
                  <a:cubicBezTo>
                    <a:pt x="6731" y="13741"/>
                    <a:pt x="8852" y="27470"/>
                    <a:pt x="10985" y="41186"/>
                  </a:cubicBezTo>
                  <a:cubicBezTo>
                    <a:pt x="10959" y="41198"/>
                    <a:pt x="10959" y="41211"/>
                    <a:pt x="10947" y="41236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7" name="Freeform 12049">
              <a:extLst>
                <a:ext uri="{FF2B5EF4-FFF2-40B4-BE49-F238E27FC236}">
                  <a16:creationId xmlns:a16="http://schemas.microsoft.com/office/drawing/2014/main" id="{C4FEAF29-CC66-6B87-B682-08391544C820}"/>
                </a:ext>
              </a:extLst>
            </p:cNvPr>
            <p:cNvSpPr/>
            <p:nvPr/>
          </p:nvSpPr>
          <p:spPr>
            <a:xfrm>
              <a:off x="7431792" y="294177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51" h="41236">
                  <a:moveTo>
                    <a:pt x="6451" y="41173"/>
                  </a:moveTo>
                  <a:cubicBezTo>
                    <a:pt x="6426" y="41211"/>
                    <a:pt x="6401" y="41223"/>
                    <a:pt x="6375" y="41236"/>
                  </a:cubicBezTo>
                  <a:cubicBezTo>
                    <a:pt x="4242" y="27521"/>
                    <a:pt x="2121" y="13792"/>
                    <a:pt x="0" y="38"/>
                  </a:cubicBezTo>
                  <a:lnTo>
                    <a:pt x="76" y="0"/>
                  </a:lnTo>
                  <a:cubicBezTo>
                    <a:pt x="292" y="1448"/>
                    <a:pt x="597" y="3353"/>
                    <a:pt x="825" y="4801"/>
                  </a:cubicBezTo>
                  <a:cubicBezTo>
                    <a:pt x="1067" y="6325"/>
                    <a:pt x="1371" y="8369"/>
                    <a:pt x="1600" y="9893"/>
                  </a:cubicBezTo>
                  <a:cubicBezTo>
                    <a:pt x="1867" y="11494"/>
                    <a:pt x="2184" y="13602"/>
                    <a:pt x="2426" y="15202"/>
                  </a:cubicBezTo>
                  <a:cubicBezTo>
                    <a:pt x="2680" y="16815"/>
                    <a:pt x="3010" y="18961"/>
                    <a:pt x="3276" y="20599"/>
                  </a:cubicBezTo>
                  <a:cubicBezTo>
                    <a:pt x="3505" y="22200"/>
                    <a:pt x="3835" y="24359"/>
                    <a:pt x="4089" y="25984"/>
                  </a:cubicBezTo>
                  <a:cubicBezTo>
                    <a:pt x="4356" y="27572"/>
                    <a:pt x="4673" y="29693"/>
                    <a:pt x="4915" y="31255"/>
                  </a:cubicBezTo>
                  <a:cubicBezTo>
                    <a:pt x="5169" y="32791"/>
                    <a:pt x="5474" y="34823"/>
                    <a:pt x="5702" y="36360"/>
                  </a:cubicBezTo>
                  <a:cubicBezTo>
                    <a:pt x="5931" y="37808"/>
                    <a:pt x="6248" y="39751"/>
                    <a:pt x="6451" y="41173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8" name="Freeform 12050">
              <a:extLst>
                <a:ext uri="{FF2B5EF4-FFF2-40B4-BE49-F238E27FC236}">
                  <a16:creationId xmlns:a16="http://schemas.microsoft.com/office/drawing/2014/main" id="{28457635-838A-FFB6-50C2-2EA4C3DA21D2}"/>
                </a:ext>
              </a:extLst>
            </p:cNvPr>
            <p:cNvSpPr/>
            <p:nvPr/>
          </p:nvSpPr>
          <p:spPr>
            <a:xfrm>
              <a:off x="7431092" y="294183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073" h="41668">
                  <a:moveTo>
                    <a:pt x="7073" y="41186"/>
                  </a:moveTo>
                  <a:cubicBezTo>
                    <a:pt x="6858" y="41363"/>
                    <a:pt x="6616" y="41503"/>
                    <a:pt x="6400" y="41668"/>
                  </a:cubicBezTo>
                  <a:cubicBezTo>
                    <a:pt x="4267" y="27940"/>
                    <a:pt x="2133" y="14186"/>
                    <a:pt x="0" y="458"/>
                  </a:cubicBezTo>
                  <a:cubicBezTo>
                    <a:pt x="241" y="331"/>
                    <a:pt x="457" y="153"/>
                    <a:pt x="698" y="0"/>
                  </a:cubicBezTo>
                  <a:lnTo>
                    <a:pt x="7073" y="41186"/>
                  </a:ln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9" name="Freeform 12051">
              <a:extLst>
                <a:ext uri="{FF2B5EF4-FFF2-40B4-BE49-F238E27FC236}">
                  <a16:creationId xmlns:a16="http://schemas.microsoft.com/office/drawing/2014/main" id="{8D5FEF79-937A-D434-15DA-EE6DF8D02A2D}"/>
                </a:ext>
              </a:extLst>
            </p:cNvPr>
            <p:cNvSpPr/>
            <p:nvPr/>
          </p:nvSpPr>
          <p:spPr>
            <a:xfrm>
              <a:off x="7428459" y="294228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029" h="42570">
                  <a:moveTo>
                    <a:pt x="6375" y="42570"/>
                  </a:moveTo>
                  <a:lnTo>
                    <a:pt x="0" y="1384"/>
                  </a:lnTo>
                  <a:cubicBezTo>
                    <a:pt x="914" y="1029"/>
                    <a:pt x="1816" y="559"/>
                    <a:pt x="2629" y="0"/>
                  </a:cubicBezTo>
                  <a:cubicBezTo>
                    <a:pt x="2870" y="1448"/>
                    <a:pt x="3162" y="3378"/>
                    <a:pt x="3378" y="4813"/>
                  </a:cubicBezTo>
                  <a:cubicBezTo>
                    <a:pt x="3632" y="6363"/>
                    <a:pt x="3950" y="8382"/>
                    <a:pt x="4178" y="9932"/>
                  </a:cubicBezTo>
                  <a:cubicBezTo>
                    <a:pt x="4420" y="11519"/>
                    <a:pt x="4750" y="13640"/>
                    <a:pt x="5004" y="15215"/>
                  </a:cubicBezTo>
                  <a:cubicBezTo>
                    <a:pt x="5245" y="16840"/>
                    <a:pt x="5575" y="18999"/>
                    <a:pt x="5829" y="20612"/>
                  </a:cubicBezTo>
                  <a:cubicBezTo>
                    <a:pt x="6083" y="22225"/>
                    <a:pt x="6413" y="24384"/>
                    <a:pt x="6667" y="26010"/>
                  </a:cubicBezTo>
                  <a:cubicBezTo>
                    <a:pt x="6908" y="27585"/>
                    <a:pt x="7251" y="29693"/>
                    <a:pt x="7479" y="31293"/>
                  </a:cubicBezTo>
                  <a:cubicBezTo>
                    <a:pt x="7721" y="32830"/>
                    <a:pt x="8025" y="34862"/>
                    <a:pt x="8280" y="36398"/>
                  </a:cubicBezTo>
                  <a:cubicBezTo>
                    <a:pt x="8495" y="37833"/>
                    <a:pt x="8787" y="39764"/>
                    <a:pt x="9029" y="41212"/>
                  </a:cubicBezTo>
                  <a:cubicBezTo>
                    <a:pt x="8191" y="41732"/>
                    <a:pt x="7289" y="42202"/>
                    <a:pt x="6375" y="42570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0" name="Freeform 12052">
              <a:extLst>
                <a:ext uri="{FF2B5EF4-FFF2-40B4-BE49-F238E27FC236}">
                  <a16:creationId xmlns:a16="http://schemas.microsoft.com/office/drawing/2014/main" id="{BB212845-16B7-EAF5-0000-6C8E0F1141E7}"/>
                </a:ext>
              </a:extLst>
            </p:cNvPr>
            <p:cNvSpPr/>
            <p:nvPr/>
          </p:nvSpPr>
          <p:spPr>
            <a:xfrm>
              <a:off x="7428398" y="294367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38" h="41198">
                  <a:moveTo>
                    <a:pt x="6375" y="41198"/>
                  </a:moveTo>
                  <a:cubicBezTo>
                    <a:pt x="4255" y="27482"/>
                    <a:pt x="2134" y="13754"/>
                    <a:pt x="0" y="12"/>
                  </a:cubicBezTo>
                  <a:cubicBezTo>
                    <a:pt x="25" y="12"/>
                    <a:pt x="25" y="12"/>
                    <a:pt x="51" y="0"/>
                  </a:cubicBezTo>
                  <a:cubicBezTo>
                    <a:pt x="165" y="724"/>
                    <a:pt x="318" y="1689"/>
                    <a:pt x="419" y="2413"/>
                  </a:cubicBezTo>
                  <a:cubicBezTo>
                    <a:pt x="546" y="3175"/>
                    <a:pt x="711" y="4191"/>
                    <a:pt x="813" y="4965"/>
                  </a:cubicBezTo>
                  <a:cubicBezTo>
                    <a:pt x="940" y="5766"/>
                    <a:pt x="1118" y="6820"/>
                    <a:pt x="1232" y="7620"/>
                  </a:cubicBezTo>
                  <a:cubicBezTo>
                    <a:pt x="1346" y="8420"/>
                    <a:pt x="1524" y="9499"/>
                    <a:pt x="1651" y="10312"/>
                  </a:cubicBezTo>
                  <a:cubicBezTo>
                    <a:pt x="1791" y="11138"/>
                    <a:pt x="1931" y="12217"/>
                    <a:pt x="2070" y="13030"/>
                  </a:cubicBezTo>
                  <a:cubicBezTo>
                    <a:pt x="2210" y="13817"/>
                    <a:pt x="2350" y="14897"/>
                    <a:pt x="2489" y="15672"/>
                  </a:cubicBezTo>
                  <a:cubicBezTo>
                    <a:pt x="2604" y="16433"/>
                    <a:pt x="2756" y="17462"/>
                    <a:pt x="2883" y="18224"/>
                  </a:cubicBezTo>
                  <a:cubicBezTo>
                    <a:pt x="2985" y="18948"/>
                    <a:pt x="3137" y="19939"/>
                    <a:pt x="3264" y="20650"/>
                  </a:cubicBezTo>
                  <a:cubicBezTo>
                    <a:pt x="3353" y="21374"/>
                    <a:pt x="3505" y="22314"/>
                    <a:pt x="3632" y="23038"/>
                  </a:cubicBezTo>
                  <a:cubicBezTo>
                    <a:pt x="3734" y="23812"/>
                    <a:pt x="3899" y="24816"/>
                    <a:pt x="4013" y="25577"/>
                  </a:cubicBezTo>
                  <a:cubicBezTo>
                    <a:pt x="4140" y="26378"/>
                    <a:pt x="4318" y="27432"/>
                    <a:pt x="4420" y="28232"/>
                  </a:cubicBezTo>
                  <a:cubicBezTo>
                    <a:pt x="4547" y="29032"/>
                    <a:pt x="4725" y="30111"/>
                    <a:pt x="4839" y="30911"/>
                  </a:cubicBezTo>
                  <a:cubicBezTo>
                    <a:pt x="4966" y="31724"/>
                    <a:pt x="5131" y="32791"/>
                    <a:pt x="5258" y="33604"/>
                  </a:cubicBezTo>
                  <a:cubicBezTo>
                    <a:pt x="5398" y="34404"/>
                    <a:pt x="5537" y="35458"/>
                    <a:pt x="5664" y="36246"/>
                  </a:cubicBezTo>
                  <a:cubicBezTo>
                    <a:pt x="5791" y="37007"/>
                    <a:pt x="5944" y="38036"/>
                    <a:pt x="6058" y="38786"/>
                  </a:cubicBezTo>
                  <a:cubicBezTo>
                    <a:pt x="6185" y="39509"/>
                    <a:pt x="6312" y="40462"/>
                    <a:pt x="6438" y="41173"/>
                  </a:cubicBezTo>
                  <a:close/>
                  <a:moveTo>
                    <a:pt x="6375" y="41198"/>
                  </a:move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41" name="Picture 12053">
              <a:extLst>
                <a:ext uri="{FF2B5EF4-FFF2-40B4-BE49-F238E27FC236}">
                  <a16:creationId xmlns:a16="http://schemas.microsoft.com/office/drawing/2014/main" id="{D520B5D2-E517-1B34-EFA1-B7B1F99D61F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09375" y="2943689"/>
              <a:ext cx="47457" cy="45719"/>
            </a:xfrm>
            <a:prstGeom prst="rect">
              <a:avLst/>
            </a:prstGeom>
            <a:noFill/>
          </p:spPr>
        </p:pic>
        <p:sp>
          <p:nvSpPr>
            <p:cNvPr id="1142" name="Freeform 12054">
              <a:extLst>
                <a:ext uri="{FF2B5EF4-FFF2-40B4-BE49-F238E27FC236}">
                  <a16:creationId xmlns:a16="http://schemas.microsoft.com/office/drawing/2014/main" id="{AFADD0D3-A7D3-77AC-FA69-DB707660F61E}"/>
                </a:ext>
              </a:extLst>
            </p:cNvPr>
            <p:cNvSpPr/>
            <p:nvPr/>
          </p:nvSpPr>
          <p:spPr>
            <a:xfrm>
              <a:off x="7417536" y="291824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52" h="41249">
                  <a:moveTo>
                    <a:pt x="1536" y="9969"/>
                  </a:moveTo>
                  <a:cubicBezTo>
                    <a:pt x="1016" y="6668"/>
                    <a:pt x="521" y="3353"/>
                    <a:pt x="0" y="51"/>
                  </a:cubicBezTo>
                  <a:cubicBezTo>
                    <a:pt x="51" y="25"/>
                    <a:pt x="114" y="0"/>
                    <a:pt x="178" y="0"/>
                  </a:cubicBezTo>
                  <a:cubicBezTo>
                    <a:pt x="393" y="1435"/>
                    <a:pt x="698" y="3353"/>
                    <a:pt x="927" y="4801"/>
                  </a:cubicBezTo>
                  <a:cubicBezTo>
                    <a:pt x="1156" y="6337"/>
                    <a:pt x="1473" y="8369"/>
                    <a:pt x="1713" y="9906"/>
                  </a:cubicBezTo>
                  <a:cubicBezTo>
                    <a:pt x="1967" y="11492"/>
                    <a:pt x="2272" y="13613"/>
                    <a:pt x="2513" y="15201"/>
                  </a:cubicBezTo>
                  <a:cubicBezTo>
                    <a:pt x="2793" y="16814"/>
                    <a:pt x="3123" y="18960"/>
                    <a:pt x="3364" y="20586"/>
                  </a:cubicBezTo>
                  <a:cubicBezTo>
                    <a:pt x="3606" y="22199"/>
                    <a:pt x="3936" y="24345"/>
                    <a:pt x="4202" y="25970"/>
                  </a:cubicBezTo>
                  <a:cubicBezTo>
                    <a:pt x="4444" y="27558"/>
                    <a:pt x="4761" y="29679"/>
                    <a:pt x="5003" y="31254"/>
                  </a:cubicBezTo>
                  <a:cubicBezTo>
                    <a:pt x="5257" y="32803"/>
                    <a:pt x="5587" y="34835"/>
                    <a:pt x="5803" y="36359"/>
                  </a:cubicBezTo>
                  <a:cubicBezTo>
                    <a:pt x="6044" y="37807"/>
                    <a:pt x="6336" y="39737"/>
                    <a:pt x="6552" y="41185"/>
                  </a:cubicBezTo>
                  <a:cubicBezTo>
                    <a:pt x="6488" y="41211"/>
                    <a:pt x="6438" y="41223"/>
                    <a:pt x="6387" y="41249"/>
                  </a:cubicBezTo>
                  <a:cubicBezTo>
                    <a:pt x="4761" y="30822"/>
                    <a:pt x="3161" y="20382"/>
                    <a:pt x="1536" y="9969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3" name="Freeform 12055">
              <a:extLst>
                <a:ext uri="{FF2B5EF4-FFF2-40B4-BE49-F238E27FC236}">
                  <a16:creationId xmlns:a16="http://schemas.microsoft.com/office/drawing/2014/main" id="{6D63EE86-6D0C-8457-A86D-FE0181689FAC}"/>
                </a:ext>
              </a:extLst>
            </p:cNvPr>
            <p:cNvSpPr/>
            <p:nvPr/>
          </p:nvSpPr>
          <p:spPr>
            <a:xfrm>
              <a:off x="7416798" y="291983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969" h="42569">
                  <a:moveTo>
                    <a:pt x="9969" y="41173"/>
                  </a:moveTo>
                  <a:cubicBezTo>
                    <a:pt x="8699" y="41452"/>
                    <a:pt x="7493" y="41934"/>
                    <a:pt x="6363" y="42569"/>
                  </a:cubicBezTo>
                  <a:cubicBezTo>
                    <a:pt x="4255" y="28842"/>
                    <a:pt x="2121" y="15126"/>
                    <a:pt x="0" y="1384"/>
                  </a:cubicBezTo>
                  <a:cubicBezTo>
                    <a:pt x="1105" y="737"/>
                    <a:pt x="2324" y="279"/>
                    <a:pt x="3594" y="0"/>
                  </a:cubicBezTo>
                  <a:cubicBezTo>
                    <a:pt x="3721" y="864"/>
                    <a:pt x="3924" y="2032"/>
                    <a:pt x="4039" y="2908"/>
                  </a:cubicBezTo>
                  <a:cubicBezTo>
                    <a:pt x="4191" y="3848"/>
                    <a:pt x="4369" y="5080"/>
                    <a:pt x="4521" y="6020"/>
                  </a:cubicBezTo>
                  <a:cubicBezTo>
                    <a:pt x="4686" y="6960"/>
                    <a:pt x="4864" y="8268"/>
                    <a:pt x="5029" y="9220"/>
                  </a:cubicBezTo>
                  <a:cubicBezTo>
                    <a:pt x="5169" y="10198"/>
                    <a:pt x="5385" y="11532"/>
                    <a:pt x="5525" y="12497"/>
                  </a:cubicBezTo>
                  <a:cubicBezTo>
                    <a:pt x="5690" y="13475"/>
                    <a:pt x="5880" y="14796"/>
                    <a:pt x="6045" y="15761"/>
                  </a:cubicBezTo>
                  <a:cubicBezTo>
                    <a:pt x="6185" y="16726"/>
                    <a:pt x="6388" y="18034"/>
                    <a:pt x="6528" y="18987"/>
                  </a:cubicBezTo>
                  <a:cubicBezTo>
                    <a:pt x="6680" y="19926"/>
                    <a:pt x="6883" y="21158"/>
                    <a:pt x="7010" y="22098"/>
                  </a:cubicBezTo>
                  <a:cubicBezTo>
                    <a:pt x="7163" y="22949"/>
                    <a:pt x="7328" y="24130"/>
                    <a:pt x="7468" y="25019"/>
                  </a:cubicBezTo>
                  <a:cubicBezTo>
                    <a:pt x="7569" y="25565"/>
                    <a:pt x="7671" y="26327"/>
                    <a:pt x="7760" y="26886"/>
                  </a:cubicBezTo>
                  <a:cubicBezTo>
                    <a:pt x="7861" y="27508"/>
                    <a:pt x="7976" y="28296"/>
                    <a:pt x="8064" y="28905"/>
                  </a:cubicBezTo>
                  <a:cubicBezTo>
                    <a:pt x="8166" y="29515"/>
                    <a:pt x="8306" y="30366"/>
                    <a:pt x="8382" y="30975"/>
                  </a:cubicBezTo>
                  <a:cubicBezTo>
                    <a:pt x="8484" y="31610"/>
                    <a:pt x="8623" y="32449"/>
                    <a:pt x="8712" y="33084"/>
                  </a:cubicBezTo>
                  <a:cubicBezTo>
                    <a:pt x="8814" y="33744"/>
                    <a:pt x="8954" y="34570"/>
                    <a:pt x="9055" y="35205"/>
                  </a:cubicBezTo>
                  <a:cubicBezTo>
                    <a:pt x="9144" y="35840"/>
                    <a:pt x="9271" y="36652"/>
                    <a:pt x="9373" y="37287"/>
                  </a:cubicBezTo>
                  <a:cubicBezTo>
                    <a:pt x="9462" y="37884"/>
                    <a:pt x="9589" y="38697"/>
                    <a:pt x="9690" y="39281"/>
                  </a:cubicBezTo>
                  <a:cubicBezTo>
                    <a:pt x="9779" y="39865"/>
                    <a:pt x="9881" y="40627"/>
                    <a:pt x="9969" y="41173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4" name="Freeform 12056">
              <a:extLst>
                <a:ext uri="{FF2B5EF4-FFF2-40B4-BE49-F238E27FC236}">
                  <a16:creationId xmlns:a16="http://schemas.microsoft.com/office/drawing/2014/main" id="{BDEB64AF-3640-0F86-4E61-360C855908C2}"/>
                </a:ext>
              </a:extLst>
            </p:cNvPr>
            <p:cNvSpPr/>
            <p:nvPr/>
          </p:nvSpPr>
          <p:spPr>
            <a:xfrm>
              <a:off x="7418054" y="2924417"/>
              <a:ext cx="45719" cy="46454"/>
            </a:xfrm>
            <a:custGeom>
              <a:avLst/>
              <a:gdLst/>
              <a:ahLst/>
              <a:cxnLst/>
              <a:rect l="0" t="0" r="0" b="0"/>
              <a:pathLst>
                <a:path w="8762" h="46773">
                  <a:moveTo>
                    <a:pt x="2387" y="5587"/>
                  </a:moveTo>
                  <a:lnTo>
                    <a:pt x="8762" y="46773"/>
                  </a:lnTo>
                  <a:lnTo>
                    <a:pt x="6374" y="41210"/>
                  </a:lnTo>
                  <a:lnTo>
                    <a:pt x="0" y="0"/>
                  </a:lnTo>
                  <a:close/>
                  <a:moveTo>
                    <a:pt x="2387" y="5587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5" name="Freeform 12057">
              <a:extLst>
                <a:ext uri="{FF2B5EF4-FFF2-40B4-BE49-F238E27FC236}">
                  <a16:creationId xmlns:a16="http://schemas.microsoft.com/office/drawing/2014/main" id="{040E5168-60F6-6519-94D1-70B63BEF74C5}"/>
                </a:ext>
              </a:extLst>
            </p:cNvPr>
            <p:cNvSpPr/>
            <p:nvPr/>
          </p:nvSpPr>
          <p:spPr>
            <a:xfrm>
              <a:off x="7414200" y="291831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8597" h="43001">
                  <a:moveTo>
                    <a:pt x="2578" y="2895"/>
                  </a:moveTo>
                  <a:cubicBezTo>
                    <a:pt x="2946" y="2692"/>
                    <a:pt x="3314" y="2489"/>
                    <a:pt x="3695" y="2337"/>
                  </a:cubicBezTo>
                  <a:cubicBezTo>
                    <a:pt x="3644" y="2032"/>
                    <a:pt x="3606" y="1740"/>
                    <a:pt x="3555" y="1460"/>
                  </a:cubicBezTo>
                  <a:cubicBezTo>
                    <a:pt x="3543" y="1359"/>
                    <a:pt x="3530" y="1257"/>
                    <a:pt x="3505" y="1168"/>
                  </a:cubicBezTo>
                  <a:cubicBezTo>
                    <a:pt x="3479" y="978"/>
                    <a:pt x="3467" y="749"/>
                    <a:pt x="3441" y="559"/>
                  </a:cubicBezTo>
                  <a:cubicBezTo>
                    <a:pt x="3416" y="495"/>
                    <a:pt x="3403" y="368"/>
                    <a:pt x="3390" y="279"/>
                  </a:cubicBezTo>
                  <a:cubicBezTo>
                    <a:pt x="3378" y="190"/>
                    <a:pt x="3352" y="89"/>
                    <a:pt x="3339" y="0"/>
                  </a:cubicBezTo>
                  <a:cubicBezTo>
                    <a:pt x="2147" y="470"/>
                    <a:pt x="1029" y="1079"/>
                    <a:pt x="0" y="1829"/>
                  </a:cubicBezTo>
                  <a:cubicBezTo>
                    <a:pt x="2121" y="15544"/>
                    <a:pt x="4254" y="29272"/>
                    <a:pt x="6375" y="43001"/>
                  </a:cubicBezTo>
                  <a:cubicBezTo>
                    <a:pt x="7086" y="42506"/>
                    <a:pt x="7835" y="42074"/>
                    <a:pt x="8597" y="41693"/>
                  </a:cubicBezTo>
                  <a:cubicBezTo>
                    <a:pt x="6591" y="28764"/>
                    <a:pt x="4584" y="15810"/>
                    <a:pt x="2578" y="2895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6" name="Freeform 12058">
              <a:extLst>
                <a:ext uri="{FF2B5EF4-FFF2-40B4-BE49-F238E27FC236}">
                  <a16:creationId xmlns:a16="http://schemas.microsoft.com/office/drawing/2014/main" id="{ED3B4BB0-E83F-228A-BBA7-7179AA79E507}"/>
                </a:ext>
              </a:extLst>
            </p:cNvPr>
            <p:cNvSpPr/>
            <p:nvPr/>
          </p:nvSpPr>
          <p:spPr>
            <a:xfrm>
              <a:off x="7413412" y="292014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174" h="41782">
                  <a:moveTo>
                    <a:pt x="3314" y="21958"/>
                  </a:moveTo>
                  <a:cubicBezTo>
                    <a:pt x="2210" y="14846"/>
                    <a:pt x="1105" y="7722"/>
                    <a:pt x="0" y="610"/>
                  </a:cubicBezTo>
                  <a:cubicBezTo>
                    <a:pt x="254" y="381"/>
                    <a:pt x="533" y="178"/>
                    <a:pt x="787" y="0"/>
                  </a:cubicBezTo>
                  <a:cubicBezTo>
                    <a:pt x="2908" y="13729"/>
                    <a:pt x="5041" y="27457"/>
                    <a:pt x="7174" y="41173"/>
                  </a:cubicBezTo>
                  <a:cubicBezTo>
                    <a:pt x="6895" y="41363"/>
                    <a:pt x="6654" y="41592"/>
                    <a:pt x="6400" y="41782"/>
                  </a:cubicBezTo>
                  <a:cubicBezTo>
                    <a:pt x="5358" y="35191"/>
                    <a:pt x="4329" y="28574"/>
                    <a:pt x="3314" y="21958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7" name="Freeform 12059">
              <a:extLst>
                <a:ext uri="{FF2B5EF4-FFF2-40B4-BE49-F238E27FC236}">
                  <a16:creationId xmlns:a16="http://schemas.microsoft.com/office/drawing/2014/main" id="{A692694F-63DD-6147-AD77-54B63EF53D4B}"/>
                </a:ext>
              </a:extLst>
            </p:cNvPr>
            <p:cNvSpPr/>
            <p:nvPr/>
          </p:nvSpPr>
          <p:spPr>
            <a:xfrm>
              <a:off x="7416779" y="292122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387" h="41186">
                  <a:moveTo>
                    <a:pt x="6375" y="41186"/>
                  </a:moveTo>
                  <a:cubicBezTo>
                    <a:pt x="4255" y="27458"/>
                    <a:pt x="2134" y="13729"/>
                    <a:pt x="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29" y="1435"/>
                    <a:pt x="521" y="3353"/>
                    <a:pt x="749" y="4788"/>
                  </a:cubicBezTo>
                  <a:cubicBezTo>
                    <a:pt x="991" y="6325"/>
                    <a:pt x="1295" y="8357"/>
                    <a:pt x="1537" y="9894"/>
                  </a:cubicBezTo>
                  <a:cubicBezTo>
                    <a:pt x="1791" y="11494"/>
                    <a:pt x="2121" y="13602"/>
                    <a:pt x="2362" y="15202"/>
                  </a:cubicBezTo>
                  <a:cubicBezTo>
                    <a:pt x="2604" y="16803"/>
                    <a:pt x="2934" y="18961"/>
                    <a:pt x="3213" y="20587"/>
                  </a:cubicBezTo>
                  <a:cubicBezTo>
                    <a:pt x="3442" y="22187"/>
                    <a:pt x="3785" y="24346"/>
                    <a:pt x="4026" y="25985"/>
                  </a:cubicBezTo>
                  <a:cubicBezTo>
                    <a:pt x="4280" y="27572"/>
                    <a:pt x="4623" y="29693"/>
                    <a:pt x="4852" y="31268"/>
                  </a:cubicBezTo>
                  <a:cubicBezTo>
                    <a:pt x="5093" y="32792"/>
                    <a:pt x="5423" y="34836"/>
                    <a:pt x="5639" y="36361"/>
                  </a:cubicBezTo>
                  <a:cubicBezTo>
                    <a:pt x="5868" y="37808"/>
                    <a:pt x="6172" y="39739"/>
                    <a:pt x="6387" y="41186"/>
                  </a:cubicBezTo>
                  <a:close/>
                  <a:moveTo>
                    <a:pt x="6375" y="41186"/>
                  </a:move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8" name="Freeform 12060">
              <a:extLst>
                <a:ext uri="{FF2B5EF4-FFF2-40B4-BE49-F238E27FC236}">
                  <a16:creationId xmlns:a16="http://schemas.microsoft.com/office/drawing/2014/main" id="{5CFE9E75-E9B4-09ED-D924-323FCF87CE0E}"/>
                </a:ext>
              </a:extLst>
            </p:cNvPr>
            <p:cNvSpPr/>
            <p:nvPr/>
          </p:nvSpPr>
          <p:spPr>
            <a:xfrm>
              <a:off x="7413641" y="292122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512" h="43738">
                  <a:moveTo>
                    <a:pt x="9512" y="41186"/>
                  </a:moveTo>
                  <a:cubicBezTo>
                    <a:pt x="8331" y="41846"/>
                    <a:pt x="7290" y="42722"/>
                    <a:pt x="6401" y="43738"/>
                  </a:cubicBezTo>
                  <a:cubicBezTo>
                    <a:pt x="4255" y="30011"/>
                    <a:pt x="2134" y="16269"/>
                    <a:pt x="0" y="2540"/>
                  </a:cubicBezTo>
                  <a:cubicBezTo>
                    <a:pt x="915" y="1512"/>
                    <a:pt x="1969" y="673"/>
                    <a:pt x="3137" y="0"/>
                  </a:cubicBezTo>
                  <a:cubicBezTo>
                    <a:pt x="5271" y="13729"/>
                    <a:pt x="7392" y="27458"/>
                    <a:pt x="9512" y="41186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9" name="Freeform 12061">
              <a:extLst>
                <a:ext uri="{FF2B5EF4-FFF2-40B4-BE49-F238E27FC236}">
                  <a16:creationId xmlns:a16="http://schemas.microsoft.com/office/drawing/2014/main" id="{A492373B-1EDC-B535-2B39-B4F002DCABB9}"/>
                </a:ext>
              </a:extLst>
            </p:cNvPr>
            <p:cNvSpPr/>
            <p:nvPr/>
          </p:nvSpPr>
          <p:spPr>
            <a:xfrm>
              <a:off x="7410182" y="292076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613" h="45046">
                  <a:moveTo>
                    <a:pt x="9613" y="41186"/>
                  </a:moveTo>
                  <a:cubicBezTo>
                    <a:pt x="8331" y="42252"/>
                    <a:pt x="7213" y="43548"/>
                    <a:pt x="6362" y="45046"/>
                  </a:cubicBezTo>
                  <a:lnTo>
                    <a:pt x="0" y="3874"/>
                  </a:lnTo>
                  <a:cubicBezTo>
                    <a:pt x="825" y="2375"/>
                    <a:pt x="1930" y="1080"/>
                    <a:pt x="3238" y="0"/>
                  </a:cubicBezTo>
                  <a:cubicBezTo>
                    <a:pt x="3340" y="686"/>
                    <a:pt x="3479" y="1588"/>
                    <a:pt x="3594" y="2274"/>
                  </a:cubicBezTo>
                  <a:cubicBezTo>
                    <a:pt x="3645" y="2642"/>
                    <a:pt x="3721" y="3125"/>
                    <a:pt x="3771" y="3493"/>
                  </a:cubicBezTo>
                  <a:cubicBezTo>
                    <a:pt x="3899" y="4229"/>
                    <a:pt x="4038" y="5207"/>
                    <a:pt x="4152" y="5957"/>
                  </a:cubicBezTo>
                  <a:cubicBezTo>
                    <a:pt x="4216" y="6350"/>
                    <a:pt x="4305" y="6858"/>
                    <a:pt x="4356" y="7239"/>
                  </a:cubicBezTo>
                  <a:cubicBezTo>
                    <a:pt x="4470" y="8001"/>
                    <a:pt x="4648" y="9030"/>
                    <a:pt x="4749" y="9805"/>
                  </a:cubicBezTo>
                  <a:cubicBezTo>
                    <a:pt x="4813" y="10186"/>
                    <a:pt x="4889" y="10706"/>
                    <a:pt x="4965" y="11100"/>
                  </a:cubicBezTo>
                  <a:cubicBezTo>
                    <a:pt x="5080" y="11875"/>
                    <a:pt x="5232" y="12891"/>
                    <a:pt x="5372" y="13666"/>
                  </a:cubicBezTo>
                  <a:cubicBezTo>
                    <a:pt x="5422" y="14059"/>
                    <a:pt x="5486" y="14555"/>
                    <a:pt x="5550" y="14936"/>
                  </a:cubicBezTo>
                  <a:cubicBezTo>
                    <a:pt x="5676" y="15685"/>
                    <a:pt x="5816" y="16688"/>
                    <a:pt x="5931" y="17437"/>
                  </a:cubicBezTo>
                  <a:cubicBezTo>
                    <a:pt x="5994" y="17793"/>
                    <a:pt x="6083" y="18263"/>
                    <a:pt x="6134" y="18631"/>
                  </a:cubicBezTo>
                  <a:cubicBezTo>
                    <a:pt x="6172" y="19012"/>
                    <a:pt x="6261" y="19533"/>
                    <a:pt x="6324" y="19927"/>
                  </a:cubicBezTo>
                  <a:cubicBezTo>
                    <a:pt x="6324" y="19952"/>
                    <a:pt x="6337" y="19978"/>
                    <a:pt x="6337" y="20003"/>
                  </a:cubicBezTo>
                  <a:cubicBezTo>
                    <a:pt x="6337" y="20066"/>
                    <a:pt x="6362" y="20155"/>
                    <a:pt x="6362" y="20206"/>
                  </a:cubicBezTo>
                  <a:cubicBezTo>
                    <a:pt x="6362" y="20244"/>
                    <a:pt x="6375" y="20282"/>
                    <a:pt x="6388" y="20308"/>
                  </a:cubicBezTo>
                  <a:cubicBezTo>
                    <a:pt x="6388" y="20359"/>
                    <a:pt x="6413" y="20435"/>
                    <a:pt x="6413" y="20498"/>
                  </a:cubicBezTo>
                  <a:cubicBezTo>
                    <a:pt x="6426" y="20536"/>
                    <a:pt x="6426" y="20562"/>
                    <a:pt x="6438" y="20600"/>
                  </a:cubicBezTo>
                  <a:cubicBezTo>
                    <a:pt x="6438" y="20663"/>
                    <a:pt x="6451" y="20727"/>
                    <a:pt x="6464" y="20778"/>
                  </a:cubicBezTo>
                  <a:cubicBezTo>
                    <a:pt x="6477" y="20803"/>
                    <a:pt x="6477" y="20841"/>
                    <a:pt x="6477" y="20892"/>
                  </a:cubicBezTo>
                  <a:cubicBezTo>
                    <a:pt x="6489" y="20943"/>
                    <a:pt x="6502" y="21019"/>
                    <a:pt x="6515" y="21057"/>
                  </a:cubicBezTo>
                  <a:cubicBezTo>
                    <a:pt x="6515" y="21082"/>
                    <a:pt x="6527" y="21133"/>
                    <a:pt x="6527" y="21159"/>
                  </a:cubicBezTo>
                  <a:cubicBezTo>
                    <a:pt x="6527" y="21209"/>
                    <a:pt x="6527" y="21298"/>
                    <a:pt x="6540" y="21362"/>
                  </a:cubicBezTo>
                  <a:cubicBezTo>
                    <a:pt x="6591" y="21692"/>
                    <a:pt x="6667" y="22136"/>
                    <a:pt x="6718" y="22492"/>
                  </a:cubicBezTo>
                  <a:cubicBezTo>
                    <a:pt x="6845" y="23216"/>
                    <a:pt x="6972" y="24168"/>
                    <a:pt x="7086" y="24880"/>
                  </a:cubicBezTo>
                  <a:cubicBezTo>
                    <a:pt x="7162" y="25261"/>
                    <a:pt x="7239" y="25756"/>
                    <a:pt x="7277" y="26124"/>
                  </a:cubicBezTo>
                  <a:cubicBezTo>
                    <a:pt x="7404" y="26874"/>
                    <a:pt x="7569" y="27915"/>
                    <a:pt x="7670" y="28677"/>
                  </a:cubicBezTo>
                  <a:cubicBezTo>
                    <a:pt x="7734" y="29058"/>
                    <a:pt x="7823" y="29579"/>
                    <a:pt x="7886" y="29972"/>
                  </a:cubicBezTo>
                  <a:cubicBezTo>
                    <a:pt x="7988" y="30747"/>
                    <a:pt x="8166" y="31788"/>
                    <a:pt x="8293" y="32563"/>
                  </a:cubicBezTo>
                  <a:cubicBezTo>
                    <a:pt x="8343" y="32957"/>
                    <a:pt x="8420" y="33465"/>
                    <a:pt x="8483" y="33846"/>
                  </a:cubicBezTo>
                  <a:cubicBezTo>
                    <a:pt x="8610" y="34621"/>
                    <a:pt x="8750" y="35637"/>
                    <a:pt x="8877" y="36399"/>
                  </a:cubicBezTo>
                  <a:cubicBezTo>
                    <a:pt x="8940" y="36780"/>
                    <a:pt x="9017" y="37288"/>
                    <a:pt x="9080" y="37656"/>
                  </a:cubicBezTo>
                  <a:cubicBezTo>
                    <a:pt x="9182" y="38380"/>
                    <a:pt x="9334" y="39320"/>
                    <a:pt x="9436" y="40043"/>
                  </a:cubicBezTo>
                  <a:cubicBezTo>
                    <a:pt x="9487" y="40374"/>
                    <a:pt x="9563" y="40844"/>
                    <a:pt x="9613" y="41186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0" name="Freeform 12062">
              <a:extLst>
                <a:ext uri="{FF2B5EF4-FFF2-40B4-BE49-F238E27FC236}">
                  <a16:creationId xmlns:a16="http://schemas.microsoft.com/office/drawing/2014/main" id="{B26D2167-6DD3-7176-9205-8D91DECF9A40}"/>
                </a:ext>
              </a:extLst>
            </p:cNvPr>
            <p:cNvSpPr/>
            <p:nvPr/>
          </p:nvSpPr>
          <p:spPr>
            <a:xfrm>
              <a:off x="7417804" y="292181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261" h="43408">
                  <a:moveTo>
                    <a:pt x="6515" y="43408"/>
                  </a:moveTo>
                  <a:lnTo>
                    <a:pt x="153" y="2222"/>
                  </a:lnTo>
                  <a:cubicBezTo>
                    <a:pt x="0" y="1384"/>
                    <a:pt x="496" y="533"/>
                    <a:pt x="1321" y="190"/>
                  </a:cubicBezTo>
                  <a:cubicBezTo>
                    <a:pt x="1855" y="0"/>
                    <a:pt x="2388" y="13"/>
                    <a:pt x="2845" y="178"/>
                  </a:cubicBezTo>
                  <a:cubicBezTo>
                    <a:pt x="3315" y="368"/>
                    <a:pt x="3696" y="711"/>
                    <a:pt x="3874" y="1168"/>
                  </a:cubicBezTo>
                  <a:lnTo>
                    <a:pt x="10261" y="42367"/>
                  </a:lnTo>
                  <a:cubicBezTo>
                    <a:pt x="10071" y="41885"/>
                    <a:pt x="9690" y="41542"/>
                    <a:pt x="9232" y="41377"/>
                  </a:cubicBezTo>
                  <a:cubicBezTo>
                    <a:pt x="8788" y="41186"/>
                    <a:pt x="8229" y="41186"/>
                    <a:pt x="7721" y="41402"/>
                  </a:cubicBezTo>
                  <a:cubicBezTo>
                    <a:pt x="6857" y="41732"/>
                    <a:pt x="6389" y="42570"/>
                    <a:pt x="6515" y="43408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1" name="Freeform 12063">
              <a:extLst>
                <a:ext uri="{FF2B5EF4-FFF2-40B4-BE49-F238E27FC236}">
                  <a16:creationId xmlns:a16="http://schemas.microsoft.com/office/drawing/2014/main" id="{0C0E4FAB-AC78-43B4-E42A-F887219B27EE}"/>
                </a:ext>
              </a:extLst>
            </p:cNvPr>
            <p:cNvSpPr/>
            <p:nvPr/>
          </p:nvSpPr>
          <p:spPr>
            <a:xfrm>
              <a:off x="7417955" y="292403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88" h="41592">
                  <a:moveTo>
                    <a:pt x="6362" y="41186"/>
                  </a:moveTo>
                  <a:lnTo>
                    <a:pt x="0" y="0"/>
                  </a:lnTo>
                  <a:cubicBezTo>
                    <a:pt x="12" y="127"/>
                    <a:pt x="38" y="267"/>
                    <a:pt x="89" y="394"/>
                  </a:cubicBezTo>
                  <a:lnTo>
                    <a:pt x="6488" y="41592"/>
                  </a:lnTo>
                  <a:cubicBezTo>
                    <a:pt x="6425" y="41439"/>
                    <a:pt x="6387" y="41325"/>
                    <a:pt x="6362" y="41186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2" name="Freeform 12064">
              <a:extLst>
                <a:ext uri="{FF2B5EF4-FFF2-40B4-BE49-F238E27FC236}">
                  <a16:creationId xmlns:a16="http://schemas.microsoft.com/office/drawing/2014/main" id="{513C0D9D-2AED-438F-1786-A4FFBAB1C437}"/>
                </a:ext>
              </a:extLst>
            </p:cNvPr>
            <p:cNvSpPr/>
            <p:nvPr/>
          </p:nvSpPr>
          <p:spPr>
            <a:xfrm>
              <a:off x="7420439" y="29285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007" h="42621">
                  <a:moveTo>
                    <a:pt x="3632" y="0"/>
                  </a:moveTo>
                  <a:lnTo>
                    <a:pt x="10007" y="41186"/>
                  </a:lnTo>
                  <a:lnTo>
                    <a:pt x="6387" y="42621"/>
                  </a:lnTo>
                  <a:lnTo>
                    <a:pt x="0" y="1422"/>
                  </a:lnTo>
                  <a:close/>
                  <a:moveTo>
                    <a:pt x="3632" y="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3" name="Freeform 12065">
              <a:extLst>
                <a:ext uri="{FF2B5EF4-FFF2-40B4-BE49-F238E27FC236}">
                  <a16:creationId xmlns:a16="http://schemas.microsoft.com/office/drawing/2014/main" id="{80B3906D-8D2B-DDE2-2F28-A8A6B1443930}"/>
                </a:ext>
              </a:extLst>
            </p:cNvPr>
            <p:cNvSpPr/>
            <p:nvPr/>
          </p:nvSpPr>
          <p:spPr>
            <a:xfrm>
              <a:off x="7410629" y="2923754"/>
              <a:ext cx="45719" cy="49923"/>
            </a:xfrm>
            <a:custGeom>
              <a:avLst/>
              <a:gdLst/>
              <a:ahLst/>
              <a:cxnLst/>
              <a:rect l="0" t="0" r="0" b="0"/>
              <a:pathLst>
                <a:path w="9397" h="50266">
                  <a:moveTo>
                    <a:pt x="7543" y="44069"/>
                  </a:moveTo>
                  <a:cubicBezTo>
                    <a:pt x="6642" y="46100"/>
                    <a:pt x="6362" y="48234"/>
                    <a:pt x="6667" y="50266"/>
                  </a:cubicBezTo>
                  <a:lnTo>
                    <a:pt x="292" y="9068"/>
                  </a:lnTo>
                  <a:cubicBezTo>
                    <a:pt x="0" y="7049"/>
                    <a:pt x="241" y="4928"/>
                    <a:pt x="1168" y="2896"/>
                  </a:cubicBezTo>
                  <a:cubicBezTo>
                    <a:pt x="1638" y="1817"/>
                    <a:pt x="2286" y="851"/>
                    <a:pt x="3010" y="0"/>
                  </a:cubicBezTo>
                  <a:cubicBezTo>
                    <a:pt x="3251" y="1448"/>
                    <a:pt x="3543" y="3366"/>
                    <a:pt x="3759" y="4814"/>
                  </a:cubicBezTo>
                  <a:cubicBezTo>
                    <a:pt x="4013" y="6338"/>
                    <a:pt x="4318" y="8383"/>
                    <a:pt x="4546" y="9906"/>
                  </a:cubicBezTo>
                  <a:cubicBezTo>
                    <a:pt x="4813" y="11519"/>
                    <a:pt x="5143" y="13628"/>
                    <a:pt x="5372" y="15228"/>
                  </a:cubicBezTo>
                  <a:cubicBezTo>
                    <a:pt x="5626" y="16828"/>
                    <a:pt x="5956" y="18987"/>
                    <a:pt x="6223" y="20613"/>
                  </a:cubicBezTo>
                  <a:cubicBezTo>
                    <a:pt x="6451" y="22213"/>
                    <a:pt x="6794" y="24372"/>
                    <a:pt x="7036" y="25997"/>
                  </a:cubicBezTo>
                  <a:cubicBezTo>
                    <a:pt x="7302" y="27572"/>
                    <a:pt x="7631" y="29706"/>
                    <a:pt x="7860" y="31281"/>
                  </a:cubicBezTo>
                  <a:cubicBezTo>
                    <a:pt x="8089" y="32817"/>
                    <a:pt x="8432" y="34849"/>
                    <a:pt x="8660" y="36386"/>
                  </a:cubicBezTo>
                  <a:cubicBezTo>
                    <a:pt x="8876" y="37834"/>
                    <a:pt x="9168" y="39764"/>
                    <a:pt x="9397" y="41212"/>
                  </a:cubicBezTo>
                  <a:cubicBezTo>
                    <a:pt x="8647" y="42063"/>
                    <a:pt x="8025" y="43015"/>
                    <a:pt x="7543" y="44069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4" name="Freeform 12066">
              <a:extLst>
                <a:ext uri="{FF2B5EF4-FFF2-40B4-BE49-F238E27FC236}">
                  <a16:creationId xmlns:a16="http://schemas.microsoft.com/office/drawing/2014/main" id="{5EBC4711-E6DB-624D-DCD4-7B6557C069D4}"/>
                </a:ext>
              </a:extLst>
            </p:cNvPr>
            <p:cNvSpPr/>
            <p:nvPr/>
          </p:nvSpPr>
          <p:spPr>
            <a:xfrm>
              <a:off x="7414460" y="293000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356" h="43535">
                  <a:moveTo>
                    <a:pt x="5981" y="0"/>
                  </a:moveTo>
                  <a:lnTo>
                    <a:pt x="12356" y="41186"/>
                  </a:lnTo>
                  <a:lnTo>
                    <a:pt x="6387" y="43535"/>
                  </a:lnTo>
                  <a:lnTo>
                    <a:pt x="0" y="2362"/>
                  </a:lnTo>
                  <a:close/>
                  <a:moveTo>
                    <a:pt x="5981" y="0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5" name="Freeform 12067">
              <a:extLst>
                <a:ext uri="{FF2B5EF4-FFF2-40B4-BE49-F238E27FC236}">
                  <a16:creationId xmlns:a16="http://schemas.microsoft.com/office/drawing/2014/main" id="{3A08EC4A-9FA8-C437-240D-59C2065F6A7D}"/>
                </a:ext>
              </a:extLst>
            </p:cNvPr>
            <p:cNvSpPr/>
            <p:nvPr/>
          </p:nvSpPr>
          <p:spPr>
            <a:xfrm>
              <a:off x="7413152" y="293235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708" h="43205">
                  <a:moveTo>
                    <a:pt x="6489" y="43205"/>
                  </a:moveTo>
                  <a:lnTo>
                    <a:pt x="127" y="2019"/>
                  </a:lnTo>
                  <a:cubicBezTo>
                    <a:pt x="0" y="1207"/>
                    <a:pt x="482" y="330"/>
                    <a:pt x="1308" y="0"/>
                  </a:cubicBezTo>
                  <a:lnTo>
                    <a:pt x="7708" y="41199"/>
                  </a:lnTo>
                  <a:cubicBezTo>
                    <a:pt x="6857" y="41529"/>
                    <a:pt x="6363" y="42380"/>
                    <a:pt x="6489" y="43205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6" name="Freeform 12068">
              <a:extLst>
                <a:ext uri="{FF2B5EF4-FFF2-40B4-BE49-F238E27FC236}">
                  <a16:creationId xmlns:a16="http://schemas.microsoft.com/office/drawing/2014/main" id="{3967CADD-EB39-F628-75A7-6298EA025E8D}"/>
                </a:ext>
              </a:extLst>
            </p:cNvPr>
            <p:cNvSpPr/>
            <p:nvPr/>
          </p:nvSpPr>
          <p:spPr>
            <a:xfrm>
              <a:off x="7421902" y="29319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007" h="42621">
                  <a:moveTo>
                    <a:pt x="3632" y="0"/>
                  </a:moveTo>
                  <a:lnTo>
                    <a:pt x="10007" y="41186"/>
                  </a:lnTo>
                  <a:lnTo>
                    <a:pt x="6387" y="42621"/>
                  </a:lnTo>
                  <a:lnTo>
                    <a:pt x="0" y="1422"/>
                  </a:lnTo>
                  <a:close/>
                  <a:moveTo>
                    <a:pt x="3632" y="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7" name="Freeform 12069">
              <a:extLst>
                <a:ext uri="{FF2B5EF4-FFF2-40B4-BE49-F238E27FC236}">
                  <a16:creationId xmlns:a16="http://schemas.microsoft.com/office/drawing/2014/main" id="{065DBC43-9112-5972-E3E0-69A2DB5FFD2B}"/>
                </a:ext>
              </a:extLst>
            </p:cNvPr>
            <p:cNvSpPr/>
            <p:nvPr/>
          </p:nvSpPr>
          <p:spPr>
            <a:xfrm>
              <a:off x="7413279" y="293437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88" h="41592">
                  <a:moveTo>
                    <a:pt x="6362" y="41186"/>
                  </a:moveTo>
                  <a:lnTo>
                    <a:pt x="0" y="0"/>
                  </a:lnTo>
                  <a:cubicBezTo>
                    <a:pt x="12" y="127"/>
                    <a:pt x="38" y="280"/>
                    <a:pt x="101" y="394"/>
                  </a:cubicBezTo>
                  <a:lnTo>
                    <a:pt x="6488" y="41592"/>
                  </a:lnTo>
                  <a:cubicBezTo>
                    <a:pt x="6425" y="41452"/>
                    <a:pt x="6400" y="41325"/>
                    <a:pt x="6362" y="41186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8" name="Freeform 12070">
              <a:extLst>
                <a:ext uri="{FF2B5EF4-FFF2-40B4-BE49-F238E27FC236}">
                  <a16:creationId xmlns:a16="http://schemas.microsoft.com/office/drawing/2014/main" id="{039C05A8-3193-7DC7-8B3F-4925E2396B9A}"/>
                </a:ext>
              </a:extLst>
            </p:cNvPr>
            <p:cNvSpPr/>
            <p:nvPr/>
          </p:nvSpPr>
          <p:spPr>
            <a:xfrm>
              <a:off x="7415921" y="293340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2356" h="43535">
                  <a:moveTo>
                    <a:pt x="5981" y="0"/>
                  </a:moveTo>
                  <a:lnTo>
                    <a:pt x="12356" y="41173"/>
                  </a:lnTo>
                  <a:lnTo>
                    <a:pt x="6374" y="43535"/>
                  </a:lnTo>
                  <a:lnTo>
                    <a:pt x="0" y="2349"/>
                  </a:lnTo>
                  <a:close/>
                  <a:moveTo>
                    <a:pt x="5981" y="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9" name="Freeform 12071">
              <a:extLst>
                <a:ext uri="{FF2B5EF4-FFF2-40B4-BE49-F238E27FC236}">
                  <a16:creationId xmlns:a16="http://schemas.microsoft.com/office/drawing/2014/main" id="{3A98CD98-FE53-E6CB-673A-BB1C584A3776}"/>
                </a:ext>
              </a:extLst>
            </p:cNvPr>
            <p:cNvSpPr/>
            <p:nvPr/>
          </p:nvSpPr>
          <p:spPr>
            <a:xfrm>
              <a:off x="7413379" y="293477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8915" h="42366">
                  <a:moveTo>
                    <a:pt x="2540" y="977"/>
                  </a:moveTo>
                  <a:lnTo>
                    <a:pt x="8915" y="42163"/>
                  </a:lnTo>
                  <a:cubicBezTo>
                    <a:pt x="8445" y="42366"/>
                    <a:pt x="7899" y="42353"/>
                    <a:pt x="7442" y="42163"/>
                  </a:cubicBezTo>
                  <a:cubicBezTo>
                    <a:pt x="6997" y="41998"/>
                    <a:pt x="6603" y="41655"/>
                    <a:pt x="6375" y="41172"/>
                  </a:cubicBezTo>
                  <a:lnTo>
                    <a:pt x="0" y="0"/>
                  </a:lnTo>
                  <a:cubicBezTo>
                    <a:pt x="204" y="457"/>
                    <a:pt x="597" y="800"/>
                    <a:pt x="1055" y="989"/>
                  </a:cubicBezTo>
                  <a:cubicBezTo>
                    <a:pt x="1525" y="1154"/>
                    <a:pt x="2045" y="1154"/>
                    <a:pt x="2540" y="977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0" name="Freeform 12072">
              <a:extLst>
                <a:ext uri="{FF2B5EF4-FFF2-40B4-BE49-F238E27FC236}">
                  <a16:creationId xmlns:a16="http://schemas.microsoft.com/office/drawing/2014/main" id="{B0564AAA-554C-1AE3-99A1-87F8B22B2D32}"/>
                </a:ext>
              </a:extLst>
            </p:cNvPr>
            <p:cNvSpPr/>
            <p:nvPr/>
          </p:nvSpPr>
          <p:spPr>
            <a:xfrm>
              <a:off x="7421912" y="2933388"/>
              <a:ext cx="45719" cy="46467"/>
            </a:xfrm>
            <a:custGeom>
              <a:avLst/>
              <a:gdLst/>
              <a:ahLst/>
              <a:cxnLst/>
              <a:rect l="0" t="0" r="0" b="0"/>
              <a:pathLst>
                <a:path w="8762" h="46786">
                  <a:moveTo>
                    <a:pt x="2387" y="5600"/>
                  </a:moveTo>
                  <a:lnTo>
                    <a:pt x="8762" y="46786"/>
                  </a:lnTo>
                  <a:lnTo>
                    <a:pt x="6374" y="41198"/>
                  </a:lnTo>
                  <a:lnTo>
                    <a:pt x="0" y="0"/>
                  </a:lnTo>
                  <a:close/>
                  <a:moveTo>
                    <a:pt x="2387" y="560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1" name="Freeform 12073">
              <a:extLst>
                <a:ext uri="{FF2B5EF4-FFF2-40B4-BE49-F238E27FC236}">
                  <a16:creationId xmlns:a16="http://schemas.microsoft.com/office/drawing/2014/main" id="{7BE91560-23D0-5162-B20C-457D0AA0731E}"/>
                </a:ext>
              </a:extLst>
            </p:cNvPr>
            <p:cNvSpPr/>
            <p:nvPr/>
          </p:nvSpPr>
          <p:spPr>
            <a:xfrm>
              <a:off x="7425454" y="294217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15" h="41211">
                  <a:moveTo>
                    <a:pt x="6515" y="41173"/>
                  </a:moveTo>
                  <a:lnTo>
                    <a:pt x="6389" y="41211"/>
                  </a:lnTo>
                  <a:cubicBezTo>
                    <a:pt x="5893" y="37897"/>
                    <a:pt x="5360" y="34595"/>
                    <a:pt x="4865" y="31280"/>
                  </a:cubicBezTo>
                  <a:lnTo>
                    <a:pt x="3188" y="20612"/>
                  </a:lnTo>
                  <a:cubicBezTo>
                    <a:pt x="2134" y="13754"/>
                    <a:pt x="1067" y="6883"/>
                    <a:pt x="0" y="13"/>
                  </a:cubicBezTo>
                  <a:lnTo>
                    <a:pt x="140" y="0"/>
                  </a:lnTo>
                  <a:cubicBezTo>
                    <a:pt x="216" y="546"/>
                    <a:pt x="331" y="1321"/>
                    <a:pt x="432" y="1867"/>
                  </a:cubicBezTo>
                  <a:cubicBezTo>
                    <a:pt x="521" y="2477"/>
                    <a:pt x="635" y="3277"/>
                    <a:pt x="724" y="3874"/>
                  </a:cubicBezTo>
                  <a:cubicBezTo>
                    <a:pt x="839" y="4496"/>
                    <a:pt x="953" y="5321"/>
                    <a:pt x="1054" y="5944"/>
                  </a:cubicBezTo>
                  <a:cubicBezTo>
                    <a:pt x="1156" y="6579"/>
                    <a:pt x="1270" y="7430"/>
                    <a:pt x="1385" y="8052"/>
                  </a:cubicBezTo>
                  <a:cubicBezTo>
                    <a:pt x="1486" y="8700"/>
                    <a:pt x="1626" y="9538"/>
                    <a:pt x="1702" y="10173"/>
                  </a:cubicBezTo>
                  <a:cubicBezTo>
                    <a:pt x="1804" y="10808"/>
                    <a:pt x="1943" y="11608"/>
                    <a:pt x="2020" y="12256"/>
                  </a:cubicBezTo>
                  <a:cubicBezTo>
                    <a:pt x="2121" y="12840"/>
                    <a:pt x="2261" y="13653"/>
                    <a:pt x="2350" y="14237"/>
                  </a:cubicBezTo>
                  <a:cubicBezTo>
                    <a:pt x="2426" y="14821"/>
                    <a:pt x="2540" y="15570"/>
                    <a:pt x="2642" y="16129"/>
                  </a:cubicBezTo>
                  <a:cubicBezTo>
                    <a:pt x="2769" y="17018"/>
                    <a:pt x="2959" y="18161"/>
                    <a:pt x="3074" y="19050"/>
                  </a:cubicBezTo>
                  <a:cubicBezTo>
                    <a:pt x="3226" y="19977"/>
                    <a:pt x="3429" y="21222"/>
                    <a:pt x="3569" y="22149"/>
                  </a:cubicBezTo>
                  <a:cubicBezTo>
                    <a:pt x="3722" y="23127"/>
                    <a:pt x="3912" y="24409"/>
                    <a:pt x="4064" y="25387"/>
                  </a:cubicBezTo>
                  <a:cubicBezTo>
                    <a:pt x="4204" y="26365"/>
                    <a:pt x="4420" y="27661"/>
                    <a:pt x="4560" y="28664"/>
                  </a:cubicBezTo>
                  <a:cubicBezTo>
                    <a:pt x="4725" y="29642"/>
                    <a:pt x="4928" y="30950"/>
                    <a:pt x="5080" y="31928"/>
                  </a:cubicBezTo>
                  <a:cubicBezTo>
                    <a:pt x="5245" y="32906"/>
                    <a:pt x="5423" y="34176"/>
                    <a:pt x="5588" y="35154"/>
                  </a:cubicBezTo>
                  <a:cubicBezTo>
                    <a:pt x="5728" y="36068"/>
                    <a:pt x="5919" y="37325"/>
                    <a:pt x="6058" y="38252"/>
                  </a:cubicBezTo>
                  <a:cubicBezTo>
                    <a:pt x="6198" y="39142"/>
                    <a:pt x="6376" y="40297"/>
                    <a:pt x="6515" y="41173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2" name="Freeform 12074">
              <a:extLst>
                <a:ext uri="{FF2B5EF4-FFF2-40B4-BE49-F238E27FC236}">
                  <a16:creationId xmlns:a16="http://schemas.microsoft.com/office/drawing/2014/main" id="{E801AED8-FE2B-3CCD-B72A-75CA0AFA5073}"/>
                </a:ext>
              </a:extLst>
            </p:cNvPr>
            <p:cNvSpPr/>
            <p:nvPr/>
          </p:nvSpPr>
          <p:spPr>
            <a:xfrm>
              <a:off x="7424303" y="293900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8915" h="42341">
                  <a:moveTo>
                    <a:pt x="2540" y="965"/>
                  </a:moveTo>
                  <a:lnTo>
                    <a:pt x="8915" y="42151"/>
                  </a:lnTo>
                  <a:cubicBezTo>
                    <a:pt x="8420" y="42341"/>
                    <a:pt x="7873" y="42316"/>
                    <a:pt x="7429" y="42138"/>
                  </a:cubicBezTo>
                  <a:cubicBezTo>
                    <a:pt x="6972" y="41986"/>
                    <a:pt x="6591" y="41643"/>
                    <a:pt x="6375" y="41173"/>
                  </a:cubicBezTo>
                  <a:lnTo>
                    <a:pt x="0" y="0"/>
                  </a:lnTo>
                  <a:cubicBezTo>
                    <a:pt x="191" y="432"/>
                    <a:pt x="572" y="788"/>
                    <a:pt x="1029" y="953"/>
                  </a:cubicBezTo>
                  <a:cubicBezTo>
                    <a:pt x="1499" y="1142"/>
                    <a:pt x="2033" y="1142"/>
                    <a:pt x="2540" y="965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3" name="Freeform 12075">
              <a:extLst>
                <a:ext uri="{FF2B5EF4-FFF2-40B4-BE49-F238E27FC236}">
                  <a16:creationId xmlns:a16="http://schemas.microsoft.com/office/drawing/2014/main" id="{225A7261-E100-D456-627E-4EAC3D52BA3A}"/>
                </a:ext>
              </a:extLst>
            </p:cNvPr>
            <p:cNvSpPr/>
            <p:nvPr/>
          </p:nvSpPr>
          <p:spPr>
            <a:xfrm>
              <a:off x="7413766" y="293865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807" h="44157">
                  <a:moveTo>
                    <a:pt x="10807" y="44157"/>
                  </a:moveTo>
                  <a:cubicBezTo>
                    <a:pt x="9055" y="43484"/>
                    <a:pt x="7556" y="42456"/>
                    <a:pt x="6375" y="41186"/>
                  </a:cubicBezTo>
                  <a:cubicBezTo>
                    <a:pt x="4254" y="27457"/>
                    <a:pt x="2133" y="13741"/>
                    <a:pt x="0" y="0"/>
                  </a:cubicBezTo>
                  <a:cubicBezTo>
                    <a:pt x="1194" y="1257"/>
                    <a:pt x="2654" y="2286"/>
                    <a:pt x="4432" y="2971"/>
                  </a:cubicBezTo>
                  <a:cubicBezTo>
                    <a:pt x="4648" y="4419"/>
                    <a:pt x="4953" y="6324"/>
                    <a:pt x="5181" y="7772"/>
                  </a:cubicBezTo>
                  <a:cubicBezTo>
                    <a:pt x="5423" y="9309"/>
                    <a:pt x="5727" y="11341"/>
                    <a:pt x="5956" y="12877"/>
                  </a:cubicBezTo>
                  <a:cubicBezTo>
                    <a:pt x="6223" y="14478"/>
                    <a:pt x="6553" y="16586"/>
                    <a:pt x="6782" y="18186"/>
                  </a:cubicBezTo>
                  <a:cubicBezTo>
                    <a:pt x="7036" y="19786"/>
                    <a:pt x="7366" y="21945"/>
                    <a:pt x="7632" y="23571"/>
                  </a:cubicBezTo>
                  <a:cubicBezTo>
                    <a:pt x="7861" y="25171"/>
                    <a:pt x="8204" y="27330"/>
                    <a:pt x="8445" y="28956"/>
                  </a:cubicBezTo>
                  <a:cubicBezTo>
                    <a:pt x="8712" y="30556"/>
                    <a:pt x="9042" y="32664"/>
                    <a:pt x="9271" y="34239"/>
                  </a:cubicBezTo>
                  <a:cubicBezTo>
                    <a:pt x="9525" y="35775"/>
                    <a:pt x="9842" y="37807"/>
                    <a:pt x="10071" y="39344"/>
                  </a:cubicBezTo>
                  <a:cubicBezTo>
                    <a:pt x="10287" y="40792"/>
                    <a:pt x="10604" y="42722"/>
                    <a:pt x="10807" y="44157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4" name="Freeform 12076">
              <a:extLst>
                <a:ext uri="{FF2B5EF4-FFF2-40B4-BE49-F238E27FC236}">
                  <a16:creationId xmlns:a16="http://schemas.microsoft.com/office/drawing/2014/main" id="{D7BF161C-E87D-0B75-1053-D42B2B173EA9}"/>
                </a:ext>
              </a:extLst>
            </p:cNvPr>
            <p:cNvSpPr/>
            <p:nvPr/>
          </p:nvSpPr>
          <p:spPr>
            <a:xfrm>
              <a:off x="7425593" y="294142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8686" h="41922">
                  <a:moveTo>
                    <a:pt x="6375" y="41922"/>
                  </a:moveTo>
                  <a:cubicBezTo>
                    <a:pt x="4255" y="28206"/>
                    <a:pt x="2121" y="14478"/>
                    <a:pt x="0" y="749"/>
                  </a:cubicBezTo>
                  <a:cubicBezTo>
                    <a:pt x="775" y="559"/>
                    <a:pt x="1550" y="317"/>
                    <a:pt x="2299" y="0"/>
                  </a:cubicBezTo>
                  <a:cubicBezTo>
                    <a:pt x="2527" y="1448"/>
                    <a:pt x="2819" y="3353"/>
                    <a:pt x="3035" y="4800"/>
                  </a:cubicBezTo>
                  <a:cubicBezTo>
                    <a:pt x="3289" y="6324"/>
                    <a:pt x="3607" y="8369"/>
                    <a:pt x="3835" y="9893"/>
                  </a:cubicBezTo>
                  <a:cubicBezTo>
                    <a:pt x="4077" y="11506"/>
                    <a:pt x="4394" y="13601"/>
                    <a:pt x="4661" y="15202"/>
                  </a:cubicBezTo>
                  <a:cubicBezTo>
                    <a:pt x="4902" y="16815"/>
                    <a:pt x="5232" y="18961"/>
                    <a:pt x="5474" y="20599"/>
                  </a:cubicBezTo>
                  <a:cubicBezTo>
                    <a:pt x="6552" y="27457"/>
                    <a:pt x="7632" y="34315"/>
                    <a:pt x="8686" y="41173"/>
                  </a:cubicBezTo>
                  <a:cubicBezTo>
                    <a:pt x="7949" y="41491"/>
                    <a:pt x="7175" y="41745"/>
                    <a:pt x="6375" y="41922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5" name="Freeform 12077">
              <a:extLst>
                <a:ext uri="{FF2B5EF4-FFF2-40B4-BE49-F238E27FC236}">
                  <a16:creationId xmlns:a16="http://schemas.microsoft.com/office/drawing/2014/main" id="{71D2014C-EA57-3416-BB5C-EACE41C7C97F}"/>
                </a:ext>
              </a:extLst>
            </p:cNvPr>
            <p:cNvSpPr/>
            <p:nvPr/>
          </p:nvSpPr>
          <p:spPr>
            <a:xfrm>
              <a:off x="7418201" y="294160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3639" h="42277">
                  <a:moveTo>
                    <a:pt x="13639" y="41770"/>
                  </a:moveTo>
                  <a:cubicBezTo>
                    <a:pt x="11277" y="42277"/>
                    <a:pt x="8750" y="42125"/>
                    <a:pt x="6375" y="41212"/>
                  </a:cubicBezTo>
                  <a:cubicBezTo>
                    <a:pt x="4241" y="27470"/>
                    <a:pt x="2133" y="13729"/>
                    <a:pt x="0" y="0"/>
                  </a:cubicBezTo>
                  <a:cubicBezTo>
                    <a:pt x="2362" y="940"/>
                    <a:pt x="4889" y="1080"/>
                    <a:pt x="7264" y="584"/>
                  </a:cubicBezTo>
                  <a:cubicBezTo>
                    <a:pt x="7480" y="2032"/>
                    <a:pt x="7772" y="3937"/>
                    <a:pt x="8013" y="5385"/>
                  </a:cubicBezTo>
                  <a:cubicBezTo>
                    <a:pt x="8242" y="6922"/>
                    <a:pt x="8559" y="8954"/>
                    <a:pt x="8788" y="10490"/>
                  </a:cubicBezTo>
                  <a:cubicBezTo>
                    <a:pt x="9055" y="12078"/>
                    <a:pt x="9372" y="14199"/>
                    <a:pt x="9614" y="15786"/>
                  </a:cubicBezTo>
                  <a:cubicBezTo>
                    <a:pt x="9868" y="17387"/>
                    <a:pt x="10198" y="19545"/>
                    <a:pt x="10452" y="21171"/>
                  </a:cubicBezTo>
                  <a:cubicBezTo>
                    <a:pt x="11519" y="28042"/>
                    <a:pt x="12573" y="34912"/>
                    <a:pt x="13639" y="41770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6" name="Freeform 12078">
              <a:extLst>
                <a:ext uri="{FF2B5EF4-FFF2-40B4-BE49-F238E27FC236}">
                  <a16:creationId xmlns:a16="http://schemas.microsoft.com/office/drawing/2014/main" id="{EDC49D50-0300-E3CD-E2C4-D4BD146CBDFC}"/>
                </a:ext>
              </a:extLst>
            </p:cNvPr>
            <p:cNvSpPr/>
            <p:nvPr/>
          </p:nvSpPr>
          <p:spPr>
            <a:xfrm>
              <a:off x="7412935" y="294118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1804" h="45186">
                  <a:moveTo>
                    <a:pt x="10667" y="43764"/>
                  </a:moveTo>
                  <a:cubicBezTo>
                    <a:pt x="9042" y="43142"/>
                    <a:pt x="7594" y="42253"/>
                    <a:pt x="6388" y="41186"/>
                  </a:cubicBezTo>
                  <a:cubicBezTo>
                    <a:pt x="4267" y="27458"/>
                    <a:pt x="2146" y="13729"/>
                    <a:pt x="0" y="0"/>
                  </a:cubicBezTo>
                  <a:cubicBezTo>
                    <a:pt x="1219" y="1080"/>
                    <a:pt x="2654" y="1943"/>
                    <a:pt x="4292" y="2591"/>
                  </a:cubicBezTo>
                  <a:cubicBezTo>
                    <a:pt x="7975" y="4013"/>
                    <a:pt x="11949" y="3874"/>
                    <a:pt x="15416" y="2528"/>
                  </a:cubicBezTo>
                  <a:cubicBezTo>
                    <a:pt x="15632" y="3963"/>
                    <a:pt x="15937" y="5868"/>
                    <a:pt x="16178" y="7316"/>
                  </a:cubicBezTo>
                  <a:cubicBezTo>
                    <a:pt x="16394" y="8852"/>
                    <a:pt x="16712" y="10910"/>
                    <a:pt x="16966" y="12421"/>
                  </a:cubicBezTo>
                  <a:cubicBezTo>
                    <a:pt x="17194" y="14008"/>
                    <a:pt x="17525" y="16129"/>
                    <a:pt x="17766" y="17730"/>
                  </a:cubicBezTo>
                  <a:cubicBezTo>
                    <a:pt x="18045" y="19330"/>
                    <a:pt x="18375" y="21489"/>
                    <a:pt x="18604" y="23114"/>
                  </a:cubicBezTo>
                  <a:cubicBezTo>
                    <a:pt x="18858" y="24714"/>
                    <a:pt x="19188" y="26899"/>
                    <a:pt x="19455" y="28499"/>
                  </a:cubicBezTo>
                  <a:cubicBezTo>
                    <a:pt x="19696" y="30099"/>
                    <a:pt x="20014" y="32207"/>
                    <a:pt x="20280" y="33795"/>
                  </a:cubicBezTo>
                  <a:cubicBezTo>
                    <a:pt x="20496" y="35319"/>
                    <a:pt x="20814" y="37376"/>
                    <a:pt x="21055" y="38888"/>
                  </a:cubicBezTo>
                  <a:cubicBezTo>
                    <a:pt x="21284" y="40335"/>
                    <a:pt x="21576" y="42253"/>
                    <a:pt x="21804" y="43701"/>
                  </a:cubicBezTo>
                  <a:cubicBezTo>
                    <a:pt x="18350" y="45046"/>
                    <a:pt x="14362" y="45186"/>
                    <a:pt x="10667" y="43764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67" name="Picture 12079">
              <a:extLst>
                <a:ext uri="{FF2B5EF4-FFF2-40B4-BE49-F238E27FC236}">
                  <a16:creationId xmlns:a16="http://schemas.microsoft.com/office/drawing/2014/main" id="{EE7552AE-9874-5D9A-CCC7-6F70736DEB2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86798" y="2822469"/>
              <a:ext cx="47483" cy="45719"/>
            </a:xfrm>
            <a:prstGeom prst="rect">
              <a:avLst/>
            </a:prstGeom>
            <a:noFill/>
          </p:spPr>
        </p:pic>
        <p:sp>
          <p:nvSpPr>
            <p:cNvPr id="1168" name="Freeform 12080">
              <a:extLst>
                <a:ext uri="{FF2B5EF4-FFF2-40B4-BE49-F238E27FC236}">
                  <a16:creationId xmlns:a16="http://schemas.microsoft.com/office/drawing/2014/main" id="{4A4FAC95-A8C8-D2E0-BEE8-86DD89778C74}"/>
                </a:ext>
              </a:extLst>
            </p:cNvPr>
            <p:cNvSpPr/>
            <p:nvPr/>
          </p:nvSpPr>
          <p:spPr>
            <a:xfrm>
              <a:off x="7505823" y="2822468"/>
              <a:ext cx="45719" cy="58499"/>
            </a:xfrm>
            <a:custGeom>
              <a:avLst/>
              <a:gdLst/>
              <a:ahLst/>
              <a:cxnLst/>
              <a:rect l="0" t="0" r="0" b="0"/>
              <a:pathLst>
                <a:path w="14769" h="58901">
                  <a:moveTo>
                    <a:pt x="6781" y="41655"/>
                  </a:moveTo>
                  <a:cubicBezTo>
                    <a:pt x="6655" y="41490"/>
                    <a:pt x="6528" y="41338"/>
                    <a:pt x="6375" y="41173"/>
                  </a:cubicBezTo>
                  <a:cubicBezTo>
                    <a:pt x="4254" y="27444"/>
                    <a:pt x="2133" y="13728"/>
                    <a:pt x="0" y="0"/>
                  </a:cubicBezTo>
                  <a:cubicBezTo>
                    <a:pt x="127" y="139"/>
                    <a:pt x="266" y="304"/>
                    <a:pt x="406" y="469"/>
                  </a:cubicBezTo>
                  <a:cubicBezTo>
                    <a:pt x="533" y="609"/>
                    <a:pt x="673" y="787"/>
                    <a:pt x="800" y="939"/>
                  </a:cubicBezTo>
                  <a:cubicBezTo>
                    <a:pt x="4826" y="5867"/>
                    <a:pt x="7441" y="11645"/>
                    <a:pt x="8393" y="17741"/>
                  </a:cubicBezTo>
                  <a:lnTo>
                    <a:pt x="14769" y="58901"/>
                  </a:lnTo>
                  <a:cubicBezTo>
                    <a:pt x="13842" y="52830"/>
                    <a:pt x="11225" y="47039"/>
                    <a:pt x="7187" y="42137"/>
                  </a:cubicBezTo>
                  <a:cubicBezTo>
                    <a:pt x="7047" y="41972"/>
                    <a:pt x="6933" y="41820"/>
                    <a:pt x="6781" y="41655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9" name="Freeform 12081">
              <a:extLst>
                <a:ext uri="{FF2B5EF4-FFF2-40B4-BE49-F238E27FC236}">
                  <a16:creationId xmlns:a16="http://schemas.microsoft.com/office/drawing/2014/main" id="{CB64C4E8-48A0-5201-E71A-267674C8F9C4}"/>
                </a:ext>
              </a:extLst>
            </p:cNvPr>
            <p:cNvSpPr/>
            <p:nvPr/>
          </p:nvSpPr>
          <p:spPr>
            <a:xfrm>
              <a:off x="7522357" y="2806892"/>
              <a:ext cx="76383" cy="65879"/>
            </a:xfrm>
            <a:custGeom>
              <a:avLst/>
              <a:gdLst/>
              <a:ahLst/>
              <a:cxnLst/>
              <a:rect l="0" t="0" r="0" b="0"/>
              <a:pathLst>
                <a:path w="71462" h="66331">
                  <a:moveTo>
                    <a:pt x="65087" y="25158"/>
                  </a:moveTo>
                  <a:lnTo>
                    <a:pt x="71462" y="66331"/>
                  </a:lnTo>
                  <a:lnTo>
                    <a:pt x="6388" y="41210"/>
                  </a:lnTo>
                  <a:lnTo>
                    <a:pt x="0" y="0"/>
                  </a:lnTo>
                  <a:close/>
                  <a:moveTo>
                    <a:pt x="65087" y="25158"/>
                  </a:move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0" name="Freeform 12082">
              <a:extLst>
                <a:ext uri="{FF2B5EF4-FFF2-40B4-BE49-F238E27FC236}">
                  <a16:creationId xmlns:a16="http://schemas.microsoft.com/office/drawing/2014/main" id="{0BCCB0D6-5B58-C6CB-72E1-1A6042770A32}"/>
                </a:ext>
              </a:extLst>
            </p:cNvPr>
            <p:cNvSpPr/>
            <p:nvPr/>
          </p:nvSpPr>
          <p:spPr>
            <a:xfrm>
              <a:off x="7511647" y="2840194"/>
              <a:ext cx="45719" cy="59459"/>
            </a:xfrm>
            <a:custGeom>
              <a:avLst/>
              <a:gdLst/>
              <a:ahLst/>
              <a:cxnLst/>
              <a:rect l="0" t="0" r="0" b="0"/>
              <a:pathLst>
                <a:path w="9905" h="59867">
                  <a:moveTo>
                    <a:pt x="2565" y="0"/>
                  </a:moveTo>
                  <a:lnTo>
                    <a:pt x="8940" y="41186"/>
                  </a:lnTo>
                  <a:cubicBezTo>
                    <a:pt x="9905" y="47332"/>
                    <a:pt x="9143" y="53771"/>
                    <a:pt x="6375" y="59867"/>
                  </a:cubicBezTo>
                  <a:lnTo>
                    <a:pt x="0" y="18681"/>
                  </a:lnTo>
                  <a:cubicBezTo>
                    <a:pt x="2742" y="12560"/>
                    <a:pt x="3517" y="6134"/>
                    <a:pt x="2565" y="0"/>
                  </a:cubicBezTo>
                </a:path>
              </a:pathLst>
            </a:custGeom>
            <a:solidFill>
              <a:srgbClr val="D58B3C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1" name="Freeform 12083">
              <a:extLst>
                <a:ext uri="{FF2B5EF4-FFF2-40B4-BE49-F238E27FC236}">
                  <a16:creationId xmlns:a16="http://schemas.microsoft.com/office/drawing/2014/main" id="{4CFF910A-2583-4675-ACA7-99EF1D88999B}"/>
                </a:ext>
              </a:extLst>
            </p:cNvPr>
            <p:cNvSpPr/>
            <p:nvPr/>
          </p:nvSpPr>
          <p:spPr>
            <a:xfrm>
              <a:off x="7587445" y="2832055"/>
              <a:ext cx="45719" cy="58639"/>
            </a:xfrm>
            <a:custGeom>
              <a:avLst/>
              <a:gdLst/>
              <a:ahLst/>
              <a:cxnLst/>
              <a:rect l="0" t="0" r="0" b="0"/>
              <a:pathLst>
                <a:path w="21564" h="59042">
                  <a:moveTo>
                    <a:pt x="21564" y="59042"/>
                  </a:moveTo>
                  <a:cubicBezTo>
                    <a:pt x="19964" y="51181"/>
                    <a:pt x="14554" y="44349"/>
                    <a:pt x="6388" y="41174"/>
                  </a:cubicBezTo>
                  <a:lnTo>
                    <a:pt x="0" y="0"/>
                  </a:lnTo>
                  <a:cubicBezTo>
                    <a:pt x="8166" y="3137"/>
                    <a:pt x="13576" y="9970"/>
                    <a:pt x="15189" y="17856"/>
                  </a:cubicBezTo>
                  <a:cubicBezTo>
                    <a:pt x="15405" y="19304"/>
                    <a:pt x="15697" y="21209"/>
                    <a:pt x="15938" y="22657"/>
                  </a:cubicBezTo>
                  <a:cubicBezTo>
                    <a:pt x="16154" y="24194"/>
                    <a:pt x="16484" y="26226"/>
                    <a:pt x="16713" y="27762"/>
                  </a:cubicBezTo>
                  <a:cubicBezTo>
                    <a:pt x="16980" y="29350"/>
                    <a:pt x="17297" y="31471"/>
                    <a:pt x="17539" y="33058"/>
                  </a:cubicBezTo>
                  <a:cubicBezTo>
                    <a:pt x="17793" y="34671"/>
                    <a:pt x="18123" y="36817"/>
                    <a:pt x="18377" y="38443"/>
                  </a:cubicBezTo>
                  <a:cubicBezTo>
                    <a:pt x="18618" y="40056"/>
                    <a:pt x="18948" y="42202"/>
                    <a:pt x="19202" y="43841"/>
                  </a:cubicBezTo>
                  <a:cubicBezTo>
                    <a:pt x="19469" y="45428"/>
                    <a:pt x="19774" y="47549"/>
                    <a:pt x="20028" y="49124"/>
                  </a:cubicBezTo>
                  <a:cubicBezTo>
                    <a:pt x="20282" y="50648"/>
                    <a:pt x="20587" y="52692"/>
                    <a:pt x="20815" y="54217"/>
                  </a:cubicBezTo>
                  <a:cubicBezTo>
                    <a:pt x="21031" y="55664"/>
                    <a:pt x="21349" y="57595"/>
                    <a:pt x="21564" y="59042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2" name="Freeform 12084">
              <a:extLst>
                <a:ext uri="{FF2B5EF4-FFF2-40B4-BE49-F238E27FC236}">
                  <a16:creationId xmlns:a16="http://schemas.microsoft.com/office/drawing/2014/main" id="{FC222BA7-5D9C-FA3D-0FB3-36DC70E41C67}"/>
                </a:ext>
              </a:extLst>
            </p:cNvPr>
            <p:cNvSpPr/>
            <p:nvPr/>
          </p:nvSpPr>
          <p:spPr>
            <a:xfrm>
              <a:off x="7600798" y="2851025"/>
              <a:ext cx="45719" cy="55196"/>
            </a:xfrm>
            <a:custGeom>
              <a:avLst/>
              <a:gdLst/>
              <a:ahLst/>
              <a:cxnLst/>
              <a:rect l="0" t="0" r="0" b="0"/>
              <a:pathLst>
                <a:path w="9130" h="55575">
                  <a:moveTo>
                    <a:pt x="8407" y="41186"/>
                  </a:moveTo>
                  <a:cubicBezTo>
                    <a:pt x="9130" y="45846"/>
                    <a:pt x="8533" y="50812"/>
                    <a:pt x="6401" y="55575"/>
                  </a:cubicBezTo>
                  <a:lnTo>
                    <a:pt x="0" y="14390"/>
                  </a:lnTo>
                  <a:cubicBezTo>
                    <a:pt x="2146" y="9627"/>
                    <a:pt x="2756" y="4674"/>
                    <a:pt x="2032" y="0"/>
                  </a:cubicBezTo>
                  <a:cubicBezTo>
                    <a:pt x="3937" y="12345"/>
                    <a:pt x="6490" y="28829"/>
                    <a:pt x="8407" y="41186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3" name="Freeform 12085">
              <a:extLst>
                <a:ext uri="{FF2B5EF4-FFF2-40B4-BE49-F238E27FC236}">
                  <a16:creationId xmlns:a16="http://schemas.microsoft.com/office/drawing/2014/main" id="{8C8090D5-9C70-5F3D-DDB8-C653E37EB4C3}"/>
                </a:ext>
              </a:extLst>
            </p:cNvPr>
            <p:cNvSpPr/>
            <p:nvPr/>
          </p:nvSpPr>
          <p:spPr>
            <a:xfrm>
              <a:off x="7602637" y="284990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51" h="41605">
                  <a:moveTo>
                    <a:pt x="6451" y="41605"/>
                  </a:moveTo>
                  <a:cubicBezTo>
                    <a:pt x="6426" y="41453"/>
                    <a:pt x="6401" y="41339"/>
                    <a:pt x="6375" y="41174"/>
                  </a:cubicBezTo>
                  <a:cubicBezTo>
                    <a:pt x="4254" y="27458"/>
                    <a:pt x="2121" y="13729"/>
                    <a:pt x="0" y="0"/>
                  </a:cubicBezTo>
                  <a:cubicBezTo>
                    <a:pt x="25" y="127"/>
                    <a:pt x="51" y="280"/>
                    <a:pt x="76" y="419"/>
                  </a:cubicBezTo>
                  <a:cubicBezTo>
                    <a:pt x="292" y="1867"/>
                    <a:pt x="597" y="3772"/>
                    <a:pt x="825" y="5220"/>
                  </a:cubicBezTo>
                  <a:cubicBezTo>
                    <a:pt x="1054" y="6757"/>
                    <a:pt x="1371" y="8789"/>
                    <a:pt x="1600" y="10325"/>
                  </a:cubicBezTo>
                  <a:cubicBezTo>
                    <a:pt x="1867" y="11926"/>
                    <a:pt x="2197" y="14034"/>
                    <a:pt x="2426" y="15634"/>
                  </a:cubicBezTo>
                  <a:cubicBezTo>
                    <a:pt x="2680" y="17234"/>
                    <a:pt x="3010" y="19380"/>
                    <a:pt x="3276" y="21019"/>
                  </a:cubicBezTo>
                  <a:cubicBezTo>
                    <a:pt x="3505" y="22619"/>
                    <a:pt x="3848" y="24778"/>
                    <a:pt x="4089" y="26404"/>
                  </a:cubicBezTo>
                  <a:cubicBezTo>
                    <a:pt x="4356" y="28004"/>
                    <a:pt x="4673" y="30112"/>
                    <a:pt x="4915" y="31687"/>
                  </a:cubicBezTo>
                  <a:cubicBezTo>
                    <a:pt x="5169" y="33211"/>
                    <a:pt x="5486" y="35255"/>
                    <a:pt x="5715" y="36780"/>
                  </a:cubicBezTo>
                  <a:cubicBezTo>
                    <a:pt x="5931" y="38227"/>
                    <a:pt x="6248" y="40170"/>
                    <a:pt x="6451" y="41605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4" name="Freeform 12086">
              <a:extLst>
                <a:ext uri="{FF2B5EF4-FFF2-40B4-BE49-F238E27FC236}">
                  <a16:creationId xmlns:a16="http://schemas.microsoft.com/office/drawing/2014/main" id="{D78432A8-6F7C-27F8-456F-3B919B586E9B}"/>
                </a:ext>
              </a:extLst>
            </p:cNvPr>
            <p:cNvSpPr/>
            <p:nvPr/>
          </p:nvSpPr>
          <p:spPr>
            <a:xfrm>
              <a:off x="7602703" y="2850324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02" h="41884">
                  <a:moveTo>
                    <a:pt x="6502" y="41884"/>
                  </a:moveTo>
                  <a:cubicBezTo>
                    <a:pt x="6464" y="41656"/>
                    <a:pt x="6426" y="41415"/>
                    <a:pt x="6376" y="41186"/>
                  </a:cubicBezTo>
                  <a:cubicBezTo>
                    <a:pt x="4255" y="27457"/>
                    <a:pt x="2134" y="13729"/>
                    <a:pt x="0" y="0"/>
                  </a:cubicBezTo>
                  <a:cubicBezTo>
                    <a:pt x="51" y="229"/>
                    <a:pt x="102" y="457"/>
                    <a:pt x="127" y="698"/>
                  </a:cubicBezTo>
                  <a:cubicBezTo>
                    <a:pt x="2032" y="13043"/>
                    <a:pt x="4585" y="29527"/>
                    <a:pt x="6502" y="41884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5" name="Freeform 12087">
              <a:extLst>
                <a:ext uri="{FF2B5EF4-FFF2-40B4-BE49-F238E27FC236}">
                  <a16:creationId xmlns:a16="http://schemas.microsoft.com/office/drawing/2014/main" id="{E3ADD0F0-1376-A2A8-7189-C157C7E80E3B}"/>
                </a:ext>
              </a:extLst>
            </p:cNvPr>
            <p:cNvSpPr/>
            <p:nvPr/>
          </p:nvSpPr>
          <p:spPr>
            <a:xfrm>
              <a:off x="7539275" y="2830697"/>
              <a:ext cx="67451" cy="62688"/>
            </a:xfrm>
            <a:custGeom>
              <a:avLst/>
              <a:gdLst/>
              <a:ahLst/>
              <a:cxnLst/>
              <a:rect l="0" t="0" r="0" b="0"/>
              <a:pathLst>
                <a:path w="63105" h="63118">
                  <a:moveTo>
                    <a:pt x="56730" y="21932"/>
                  </a:moveTo>
                  <a:lnTo>
                    <a:pt x="63105" y="63118"/>
                  </a:lnTo>
                  <a:lnTo>
                    <a:pt x="6388" y="41197"/>
                  </a:lnTo>
                  <a:lnTo>
                    <a:pt x="0" y="0"/>
                  </a:lnTo>
                  <a:close/>
                  <a:moveTo>
                    <a:pt x="56730" y="21932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6" name="Freeform 12088">
              <a:extLst>
                <a:ext uri="{FF2B5EF4-FFF2-40B4-BE49-F238E27FC236}">
                  <a16:creationId xmlns:a16="http://schemas.microsoft.com/office/drawing/2014/main" id="{AD730109-00B5-22FC-8DAA-8E34717DC85C}"/>
                </a:ext>
              </a:extLst>
            </p:cNvPr>
            <p:cNvSpPr/>
            <p:nvPr/>
          </p:nvSpPr>
          <p:spPr>
            <a:xfrm>
              <a:off x="7542594" y="2837291"/>
              <a:ext cx="56035" cy="58589"/>
            </a:xfrm>
            <a:custGeom>
              <a:avLst/>
              <a:gdLst/>
              <a:ahLst/>
              <a:cxnLst/>
              <a:rect l="0" t="0" r="0" b="0"/>
              <a:pathLst>
                <a:path w="52425" h="58991">
                  <a:moveTo>
                    <a:pt x="46050" y="17805"/>
                  </a:moveTo>
                  <a:lnTo>
                    <a:pt x="52425" y="58991"/>
                  </a:lnTo>
                  <a:lnTo>
                    <a:pt x="6376" y="41198"/>
                  </a:lnTo>
                  <a:lnTo>
                    <a:pt x="0" y="0"/>
                  </a:lnTo>
                  <a:close/>
                  <a:moveTo>
                    <a:pt x="46050" y="17805"/>
                  </a:moveTo>
                </a:path>
              </a:pathLst>
            </a:custGeom>
            <a:solidFill>
              <a:srgbClr val="E49B45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7" name="Freeform 12089">
              <a:extLst>
                <a:ext uri="{FF2B5EF4-FFF2-40B4-BE49-F238E27FC236}">
                  <a16:creationId xmlns:a16="http://schemas.microsoft.com/office/drawing/2014/main" id="{EA872446-6007-2171-166D-1BF261432C79}"/>
                </a:ext>
              </a:extLst>
            </p:cNvPr>
            <p:cNvSpPr/>
            <p:nvPr/>
          </p:nvSpPr>
          <p:spPr>
            <a:xfrm>
              <a:off x="7418275" y="2858870"/>
              <a:ext cx="106614" cy="246402"/>
            </a:xfrm>
            <a:custGeom>
              <a:avLst/>
              <a:gdLst/>
              <a:ahLst/>
              <a:cxnLst/>
              <a:rect l="0" t="0" r="0" b="0"/>
              <a:pathLst>
                <a:path w="99745" h="248094">
                  <a:moveTo>
                    <a:pt x="93370" y="0"/>
                  </a:moveTo>
                  <a:lnTo>
                    <a:pt x="99745" y="41173"/>
                  </a:lnTo>
                  <a:lnTo>
                    <a:pt x="6401" y="248094"/>
                  </a:lnTo>
                  <a:lnTo>
                    <a:pt x="0" y="206921"/>
                  </a:lnTo>
                  <a:close/>
                  <a:moveTo>
                    <a:pt x="93370" y="0"/>
                  </a:moveTo>
                </a:path>
              </a:pathLst>
            </a:custGeom>
            <a:solidFill>
              <a:srgbClr val="D58B3C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8" name="Freeform 12090">
              <a:extLst>
                <a:ext uri="{FF2B5EF4-FFF2-40B4-BE49-F238E27FC236}">
                  <a16:creationId xmlns:a16="http://schemas.microsoft.com/office/drawing/2014/main" id="{607D4BA9-E124-A4DC-9004-C25C0D0935D5}"/>
                </a:ext>
              </a:extLst>
            </p:cNvPr>
            <p:cNvSpPr/>
            <p:nvPr/>
          </p:nvSpPr>
          <p:spPr>
            <a:xfrm>
              <a:off x="7485120" y="2830717"/>
              <a:ext cx="64695" cy="160076"/>
            </a:xfrm>
            <a:custGeom>
              <a:avLst/>
              <a:gdLst/>
              <a:ahLst/>
              <a:cxnLst/>
              <a:rect l="0" t="0" r="0" b="0"/>
              <a:pathLst>
                <a:path w="60527" h="161175">
                  <a:moveTo>
                    <a:pt x="54152" y="0"/>
                  </a:moveTo>
                  <a:lnTo>
                    <a:pt x="60527" y="41173"/>
                  </a:lnTo>
                  <a:lnTo>
                    <a:pt x="6401" y="161175"/>
                  </a:lnTo>
                  <a:lnTo>
                    <a:pt x="0" y="119976"/>
                  </a:lnTo>
                  <a:close/>
                  <a:moveTo>
                    <a:pt x="54152" y="0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9" name="Freeform 12091">
              <a:extLst>
                <a:ext uri="{FF2B5EF4-FFF2-40B4-BE49-F238E27FC236}">
                  <a16:creationId xmlns:a16="http://schemas.microsoft.com/office/drawing/2014/main" id="{6672536D-6707-58C2-A095-422AAB982445}"/>
                </a:ext>
              </a:extLst>
            </p:cNvPr>
            <p:cNvSpPr/>
            <p:nvPr/>
          </p:nvSpPr>
          <p:spPr>
            <a:xfrm>
              <a:off x="7500699" y="2837296"/>
              <a:ext cx="51596" cy="133134"/>
            </a:xfrm>
            <a:custGeom>
              <a:avLst/>
              <a:gdLst/>
              <a:ahLst/>
              <a:cxnLst/>
              <a:rect l="0" t="0" r="0" b="0"/>
              <a:pathLst>
                <a:path w="48272" h="134048">
                  <a:moveTo>
                    <a:pt x="41897" y="0"/>
                  </a:moveTo>
                  <a:lnTo>
                    <a:pt x="48272" y="41186"/>
                  </a:lnTo>
                  <a:lnTo>
                    <a:pt x="6376" y="134048"/>
                  </a:lnTo>
                  <a:lnTo>
                    <a:pt x="0" y="92875"/>
                  </a:lnTo>
                  <a:close/>
                  <a:moveTo>
                    <a:pt x="41897" y="0"/>
                  </a:moveTo>
                </a:path>
              </a:pathLst>
            </a:custGeom>
            <a:solidFill>
              <a:srgbClr val="E49B45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0" name="Freeform 12092">
              <a:extLst>
                <a:ext uri="{FF2B5EF4-FFF2-40B4-BE49-F238E27FC236}">
                  <a16:creationId xmlns:a16="http://schemas.microsoft.com/office/drawing/2014/main" id="{5B6A78AB-5885-D388-140B-B92E7CDD6249}"/>
                </a:ext>
              </a:extLst>
            </p:cNvPr>
            <p:cNvSpPr/>
            <p:nvPr/>
          </p:nvSpPr>
          <p:spPr>
            <a:xfrm>
              <a:off x="7500696" y="2855097"/>
              <a:ext cx="100817" cy="115462"/>
            </a:xfrm>
            <a:custGeom>
              <a:avLst/>
              <a:gdLst/>
              <a:ahLst/>
              <a:cxnLst/>
              <a:rect l="0" t="0" r="0" b="0"/>
              <a:pathLst>
                <a:path w="94322" h="116255">
                  <a:moveTo>
                    <a:pt x="87947" y="0"/>
                  </a:moveTo>
                  <a:lnTo>
                    <a:pt x="94322" y="41186"/>
                  </a:lnTo>
                  <a:lnTo>
                    <a:pt x="6375" y="116255"/>
                  </a:lnTo>
                  <a:lnTo>
                    <a:pt x="0" y="75082"/>
                  </a:lnTo>
                  <a:close/>
                  <a:moveTo>
                    <a:pt x="87947" y="0"/>
                  </a:moveTo>
                </a:path>
              </a:pathLst>
            </a:custGeom>
            <a:solidFill>
              <a:srgbClr val="FAA645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1" name="Freeform 12093">
              <a:extLst>
                <a:ext uri="{FF2B5EF4-FFF2-40B4-BE49-F238E27FC236}">
                  <a16:creationId xmlns:a16="http://schemas.microsoft.com/office/drawing/2014/main" id="{8E091B7D-59D2-B996-C11D-C8A0D3FD2ACE}"/>
                </a:ext>
              </a:extLst>
            </p:cNvPr>
            <p:cNvSpPr/>
            <p:nvPr/>
          </p:nvSpPr>
          <p:spPr>
            <a:xfrm>
              <a:off x="7485135" y="2852630"/>
              <a:ext cx="125319" cy="138305"/>
            </a:xfrm>
            <a:custGeom>
              <a:avLst/>
              <a:gdLst/>
              <a:ahLst/>
              <a:cxnLst/>
              <a:rect l="0" t="0" r="0" b="0"/>
              <a:pathLst>
                <a:path w="117245" h="139255">
                  <a:moveTo>
                    <a:pt x="110870" y="0"/>
                  </a:moveTo>
                  <a:lnTo>
                    <a:pt x="117245" y="41186"/>
                  </a:lnTo>
                  <a:lnTo>
                    <a:pt x="6375" y="139255"/>
                  </a:lnTo>
                  <a:lnTo>
                    <a:pt x="0" y="98069"/>
                  </a:lnTo>
                  <a:close/>
                  <a:moveTo>
                    <a:pt x="110870" y="0"/>
                  </a:moveTo>
                </a:path>
              </a:pathLst>
            </a:custGeom>
            <a:solidFill>
              <a:srgbClr val="E49B45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2" name="Freeform 12094">
              <a:extLst>
                <a:ext uri="{FF2B5EF4-FFF2-40B4-BE49-F238E27FC236}">
                  <a16:creationId xmlns:a16="http://schemas.microsoft.com/office/drawing/2014/main" id="{6259F850-68E9-98C2-0421-B93C4B31677B}"/>
                </a:ext>
              </a:extLst>
            </p:cNvPr>
            <p:cNvSpPr/>
            <p:nvPr/>
          </p:nvSpPr>
          <p:spPr>
            <a:xfrm>
              <a:off x="7585954" y="2865408"/>
              <a:ext cx="45719" cy="73612"/>
            </a:xfrm>
            <a:custGeom>
              <a:avLst/>
              <a:gdLst/>
              <a:ahLst/>
              <a:cxnLst/>
              <a:rect l="0" t="0" r="0" b="0"/>
              <a:pathLst>
                <a:path w="21221" h="74117">
                  <a:moveTo>
                    <a:pt x="14846" y="0"/>
                  </a:moveTo>
                  <a:lnTo>
                    <a:pt x="21221" y="41186"/>
                  </a:lnTo>
                  <a:lnTo>
                    <a:pt x="6376" y="74117"/>
                  </a:lnTo>
                  <a:lnTo>
                    <a:pt x="0" y="32905"/>
                  </a:lnTo>
                  <a:close/>
                  <a:moveTo>
                    <a:pt x="14846" y="0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3" name="Freeform 12095">
              <a:extLst>
                <a:ext uri="{FF2B5EF4-FFF2-40B4-BE49-F238E27FC236}">
                  <a16:creationId xmlns:a16="http://schemas.microsoft.com/office/drawing/2014/main" id="{47ABED21-C467-994A-38CC-1CB554BA0F4E}"/>
                </a:ext>
              </a:extLst>
            </p:cNvPr>
            <p:cNvSpPr/>
            <p:nvPr/>
          </p:nvSpPr>
          <p:spPr>
            <a:xfrm>
              <a:off x="7409566" y="292463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238" h="42354">
                  <a:moveTo>
                    <a:pt x="6972" y="41186"/>
                  </a:moveTo>
                  <a:cubicBezTo>
                    <a:pt x="6769" y="41554"/>
                    <a:pt x="6566" y="41947"/>
                    <a:pt x="6401" y="42354"/>
                  </a:cubicBezTo>
                  <a:cubicBezTo>
                    <a:pt x="4255" y="28613"/>
                    <a:pt x="2121" y="14885"/>
                    <a:pt x="0" y="1143"/>
                  </a:cubicBezTo>
                  <a:cubicBezTo>
                    <a:pt x="191" y="750"/>
                    <a:pt x="369" y="381"/>
                    <a:pt x="610" y="0"/>
                  </a:cubicBezTo>
                  <a:cubicBezTo>
                    <a:pt x="813" y="1435"/>
                    <a:pt x="1118" y="3353"/>
                    <a:pt x="1346" y="4801"/>
                  </a:cubicBezTo>
                  <a:cubicBezTo>
                    <a:pt x="1588" y="6338"/>
                    <a:pt x="1892" y="8370"/>
                    <a:pt x="2121" y="9906"/>
                  </a:cubicBezTo>
                  <a:cubicBezTo>
                    <a:pt x="2388" y="11494"/>
                    <a:pt x="2718" y="13602"/>
                    <a:pt x="2947" y="15202"/>
                  </a:cubicBezTo>
                  <a:cubicBezTo>
                    <a:pt x="3201" y="16815"/>
                    <a:pt x="3531" y="18961"/>
                    <a:pt x="3797" y="20587"/>
                  </a:cubicBezTo>
                  <a:cubicBezTo>
                    <a:pt x="3912" y="21413"/>
                    <a:pt x="4077" y="22492"/>
                    <a:pt x="4217" y="23280"/>
                  </a:cubicBezTo>
                  <a:cubicBezTo>
                    <a:pt x="4331" y="24092"/>
                    <a:pt x="4496" y="25172"/>
                    <a:pt x="4610" y="25985"/>
                  </a:cubicBezTo>
                  <a:cubicBezTo>
                    <a:pt x="4877" y="27572"/>
                    <a:pt x="5207" y="29693"/>
                    <a:pt x="5436" y="31268"/>
                  </a:cubicBezTo>
                  <a:cubicBezTo>
                    <a:pt x="5690" y="32792"/>
                    <a:pt x="6007" y="34836"/>
                    <a:pt x="6236" y="36361"/>
                  </a:cubicBezTo>
                  <a:cubicBezTo>
                    <a:pt x="6452" y="37808"/>
                    <a:pt x="7238" y="39751"/>
                    <a:pt x="6972" y="41186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4" name="Freeform 12096">
              <a:extLst>
                <a:ext uri="{FF2B5EF4-FFF2-40B4-BE49-F238E27FC236}">
                  <a16:creationId xmlns:a16="http://schemas.microsoft.com/office/drawing/2014/main" id="{496D75DE-3A8A-DE2B-52B8-5887B3C59DE9}"/>
                </a:ext>
              </a:extLst>
            </p:cNvPr>
            <p:cNvSpPr/>
            <p:nvPr/>
          </p:nvSpPr>
          <p:spPr>
            <a:xfrm>
              <a:off x="7408828" y="292579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225" h="43281">
                  <a:moveTo>
                    <a:pt x="7124" y="41186"/>
                  </a:moveTo>
                  <a:cubicBezTo>
                    <a:pt x="6807" y="41859"/>
                    <a:pt x="6578" y="42570"/>
                    <a:pt x="6375" y="43281"/>
                  </a:cubicBezTo>
                  <a:cubicBezTo>
                    <a:pt x="5308" y="36411"/>
                    <a:pt x="4242" y="29553"/>
                    <a:pt x="3187" y="22695"/>
                  </a:cubicBezTo>
                  <a:cubicBezTo>
                    <a:pt x="2133" y="15825"/>
                    <a:pt x="1067" y="8967"/>
                    <a:pt x="0" y="2109"/>
                  </a:cubicBezTo>
                  <a:cubicBezTo>
                    <a:pt x="178" y="1397"/>
                    <a:pt x="419" y="699"/>
                    <a:pt x="749" y="0"/>
                  </a:cubicBezTo>
                  <a:cubicBezTo>
                    <a:pt x="1816" y="6858"/>
                    <a:pt x="2883" y="13729"/>
                    <a:pt x="3937" y="20587"/>
                  </a:cubicBezTo>
                  <a:cubicBezTo>
                    <a:pt x="4051" y="21400"/>
                    <a:pt x="4229" y="22479"/>
                    <a:pt x="4369" y="23280"/>
                  </a:cubicBezTo>
                  <a:cubicBezTo>
                    <a:pt x="4597" y="24892"/>
                    <a:pt x="4927" y="27039"/>
                    <a:pt x="5169" y="28639"/>
                  </a:cubicBezTo>
                  <a:cubicBezTo>
                    <a:pt x="5435" y="30188"/>
                    <a:pt x="5753" y="32297"/>
                    <a:pt x="5981" y="33846"/>
                  </a:cubicBezTo>
                  <a:cubicBezTo>
                    <a:pt x="6223" y="35332"/>
                    <a:pt x="6540" y="37326"/>
                    <a:pt x="6756" y="38824"/>
                  </a:cubicBezTo>
                  <a:cubicBezTo>
                    <a:pt x="6883" y="39536"/>
                    <a:pt x="7225" y="40475"/>
                    <a:pt x="7124" y="41186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5" name="Freeform 12097">
              <a:extLst>
                <a:ext uri="{FF2B5EF4-FFF2-40B4-BE49-F238E27FC236}">
                  <a16:creationId xmlns:a16="http://schemas.microsoft.com/office/drawing/2014/main" id="{83AAAF38-C86B-B7E7-AE80-E9A9F887C93A}"/>
                </a:ext>
              </a:extLst>
            </p:cNvPr>
            <p:cNvSpPr/>
            <p:nvPr/>
          </p:nvSpPr>
          <p:spPr>
            <a:xfrm>
              <a:off x="7408342" y="292790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869" h="45148">
                  <a:moveTo>
                    <a:pt x="6438" y="45148"/>
                  </a:moveTo>
                  <a:cubicBezTo>
                    <a:pt x="4318" y="31432"/>
                    <a:pt x="2184" y="17704"/>
                    <a:pt x="63" y="3975"/>
                  </a:cubicBezTo>
                  <a:cubicBezTo>
                    <a:pt x="0" y="2642"/>
                    <a:pt x="114" y="1321"/>
                    <a:pt x="470" y="0"/>
                  </a:cubicBezTo>
                  <a:cubicBezTo>
                    <a:pt x="2616" y="13729"/>
                    <a:pt x="4737" y="27457"/>
                    <a:pt x="6869" y="41173"/>
                  </a:cubicBezTo>
                  <a:cubicBezTo>
                    <a:pt x="6514" y="42494"/>
                    <a:pt x="6362" y="43853"/>
                    <a:pt x="6438" y="45148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6" name="Freeform 12098">
              <a:extLst>
                <a:ext uri="{FF2B5EF4-FFF2-40B4-BE49-F238E27FC236}">
                  <a16:creationId xmlns:a16="http://schemas.microsoft.com/office/drawing/2014/main" id="{80D1DE8C-FB0B-7652-2D15-C5AA12D7B967}"/>
                </a:ext>
              </a:extLst>
            </p:cNvPr>
            <p:cNvSpPr/>
            <p:nvPr/>
          </p:nvSpPr>
          <p:spPr>
            <a:xfrm>
              <a:off x="7408405" y="2931877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00" h="41579">
                  <a:moveTo>
                    <a:pt x="6375" y="41173"/>
                  </a:moveTo>
                  <a:cubicBezTo>
                    <a:pt x="6375" y="41325"/>
                    <a:pt x="6387" y="41439"/>
                    <a:pt x="6400" y="41579"/>
                  </a:cubicBezTo>
                  <a:cubicBezTo>
                    <a:pt x="4280" y="27851"/>
                    <a:pt x="2159" y="14122"/>
                    <a:pt x="25" y="381"/>
                  </a:cubicBezTo>
                  <a:cubicBezTo>
                    <a:pt x="25" y="267"/>
                    <a:pt x="13" y="127"/>
                    <a:pt x="0" y="0"/>
                  </a:cubicBezTo>
                  <a:cubicBezTo>
                    <a:pt x="152" y="1041"/>
                    <a:pt x="381" y="2413"/>
                    <a:pt x="521" y="3442"/>
                  </a:cubicBezTo>
                  <a:cubicBezTo>
                    <a:pt x="711" y="4534"/>
                    <a:pt x="914" y="6007"/>
                    <a:pt x="1105" y="7099"/>
                  </a:cubicBezTo>
                  <a:cubicBezTo>
                    <a:pt x="1270" y="8242"/>
                    <a:pt x="1499" y="9766"/>
                    <a:pt x="1689" y="10884"/>
                  </a:cubicBezTo>
                  <a:cubicBezTo>
                    <a:pt x="1854" y="12052"/>
                    <a:pt x="2108" y="13602"/>
                    <a:pt x="2273" y="14758"/>
                  </a:cubicBezTo>
                  <a:cubicBezTo>
                    <a:pt x="2464" y="15926"/>
                    <a:pt x="2693" y="17463"/>
                    <a:pt x="2896" y="18618"/>
                  </a:cubicBezTo>
                  <a:cubicBezTo>
                    <a:pt x="3048" y="19761"/>
                    <a:pt x="3289" y="21298"/>
                    <a:pt x="3467" y="22428"/>
                  </a:cubicBezTo>
                  <a:cubicBezTo>
                    <a:pt x="3645" y="23533"/>
                    <a:pt x="3874" y="24994"/>
                    <a:pt x="4026" y="26086"/>
                  </a:cubicBezTo>
                  <a:cubicBezTo>
                    <a:pt x="4191" y="27127"/>
                    <a:pt x="4394" y="28499"/>
                    <a:pt x="4559" y="29528"/>
                  </a:cubicBezTo>
                  <a:cubicBezTo>
                    <a:pt x="4648" y="29947"/>
                    <a:pt x="4725" y="30480"/>
                    <a:pt x="4775" y="30886"/>
                  </a:cubicBezTo>
                  <a:cubicBezTo>
                    <a:pt x="4839" y="31318"/>
                    <a:pt x="4940" y="31915"/>
                    <a:pt x="5004" y="32322"/>
                  </a:cubicBezTo>
                  <a:cubicBezTo>
                    <a:pt x="5093" y="32779"/>
                    <a:pt x="5169" y="33376"/>
                    <a:pt x="5232" y="33833"/>
                  </a:cubicBezTo>
                  <a:cubicBezTo>
                    <a:pt x="5309" y="34277"/>
                    <a:pt x="5410" y="34887"/>
                    <a:pt x="5474" y="35344"/>
                  </a:cubicBezTo>
                  <a:cubicBezTo>
                    <a:pt x="5537" y="35814"/>
                    <a:pt x="5639" y="36424"/>
                    <a:pt x="5715" y="36881"/>
                  </a:cubicBezTo>
                  <a:cubicBezTo>
                    <a:pt x="5753" y="37097"/>
                    <a:pt x="5804" y="37402"/>
                    <a:pt x="5829" y="37643"/>
                  </a:cubicBezTo>
                  <a:cubicBezTo>
                    <a:pt x="6007" y="38811"/>
                    <a:pt x="6249" y="39980"/>
                    <a:pt x="6375" y="41173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7" name="Freeform 12099">
              <a:extLst>
                <a:ext uri="{FF2B5EF4-FFF2-40B4-BE49-F238E27FC236}">
                  <a16:creationId xmlns:a16="http://schemas.microsoft.com/office/drawing/2014/main" id="{80A57C31-6FE4-EC89-BFAE-9A9EB9710321}"/>
                </a:ext>
              </a:extLst>
            </p:cNvPr>
            <p:cNvSpPr/>
            <p:nvPr/>
          </p:nvSpPr>
          <p:spPr>
            <a:xfrm>
              <a:off x="7408431" y="293227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01" h="42138">
                  <a:moveTo>
                    <a:pt x="6375" y="41173"/>
                  </a:moveTo>
                  <a:cubicBezTo>
                    <a:pt x="6400" y="41490"/>
                    <a:pt x="6438" y="41820"/>
                    <a:pt x="6501" y="42138"/>
                  </a:cubicBezTo>
                  <a:lnTo>
                    <a:pt x="102" y="953"/>
                  </a:lnTo>
                  <a:cubicBezTo>
                    <a:pt x="51" y="648"/>
                    <a:pt x="25" y="318"/>
                    <a:pt x="0" y="0"/>
                  </a:cubicBezTo>
                  <a:cubicBezTo>
                    <a:pt x="216" y="1435"/>
                    <a:pt x="508" y="3353"/>
                    <a:pt x="749" y="4801"/>
                  </a:cubicBezTo>
                  <a:cubicBezTo>
                    <a:pt x="965" y="6325"/>
                    <a:pt x="1295" y="8369"/>
                    <a:pt x="1524" y="9893"/>
                  </a:cubicBezTo>
                  <a:cubicBezTo>
                    <a:pt x="1778" y="11494"/>
                    <a:pt x="2108" y="13602"/>
                    <a:pt x="2350" y="15202"/>
                  </a:cubicBezTo>
                  <a:cubicBezTo>
                    <a:pt x="2591" y="16802"/>
                    <a:pt x="2934" y="18961"/>
                    <a:pt x="3188" y="20587"/>
                  </a:cubicBezTo>
                  <a:cubicBezTo>
                    <a:pt x="3302" y="21400"/>
                    <a:pt x="3480" y="22479"/>
                    <a:pt x="3607" y="23279"/>
                  </a:cubicBezTo>
                  <a:cubicBezTo>
                    <a:pt x="3848" y="24892"/>
                    <a:pt x="4178" y="27026"/>
                    <a:pt x="4420" y="28651"/>
                  </a:cubicBezTo>
                  <a:cubicBezTo>
                    <a:pt x="4686" y="30201"/>
                    <a:pt x="5004" y="32284"/>
                    <a:pt x="5232" y="33846"/>
                  </a:cubicBezTo>
                  <a:cubicBezTo>
                    <a:pt x="5360" y="34608"/>
                    <a:pt x="5499" y="35598"/>
                    <a:pt x="5626" y="36360"/>
                  </a:cubicBezTo>
                  <a:cubicBezTo>
                    <a:pt x="5842" y="37808"/>
                    <a:pt x="6198" y="39726"/>
                    <a:pt x="6375" y="41173"/>
                  </a:cubicBezTo>
                </a:path>
              </a:pathLst>
            </a:custGeom>
            <a:solidFill>
              <a:srgbClr val="B1B4BE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8" name="Freeform 12100">
              <a:extLst>
                <a:ext uri="{FF2B5EF4-FFF2-40B4-BE49-F238E27FC236}">
                  <a16:creationId xmlns:a16="http://schemas.microsoft.com/office/drawing/2014/main" id="{48F88F20-691E-BE6B-1E61-B54915D07B3B}"/>
                </a:ext>
              </a:extLst>
            </p:cNvPr>
            <p:cNvSpPr/>
            <p:nvPr/>
          </p:nvSpPr>
          <p:spPr>
            <a:xfrm>
              <a:off x="7410913" y="293282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578" h="42125">
                  <a:moveTo>
                    <a:pt x="6578" y="42125"/>
                  </a:moveTo>
                  <a:cubicBezTo>
                    <a:pt x="6502" y="41821"/>
                    <a:pt x="6439" y="41503"/>
                    <a:pt x="6401" y="41198"/>
                  </a:cubicBezTo>
                  <a:lnTo>
                    <a:pt x="0" y="0"/>
                  </a:lnTo>
                  <a:cubicBezTo>
                    <a:pt x="63" y="304"/>
                    <a:pt x="140" y="622"/>
                    <a:pt x="203" y="939"/>
                  </a:cubicBezTo>
                  <a:lnTo>
                    <a:pt x="2756" y="17373"/>
                  </a:lnTo>
                  <a:cubicBezTo>
                    <a:pt x="2883" y="18250"/>
                    <a:pt x="3073" y="19405"/>
                    <a:pt x="3188" y="20256"/>
                  </a:cubicBezTo>
                  <a:cubicBezTo>
                    <a:pt x="3353" y="21196"/>
                    <a:pt x="3518" y="22415"/>
                    <a:pt x="3670" y="23342"/>
                  </a:cubicBezTo>
                  <a:cubicBezTo>
                    <a:pt x="3823" y="24282"/>
                    <a:pt x="4013" y="25565"/>
                    <a:pt x="4178" y="26504"/>
                  </a:cubicBezTo>
                  <a:cubicBezTo>
                    <a:pt x="4305" y="27470"/>
                    <a:pt x="4521" y="28791"/>
                    <a:pt x="4661" y="29743"/>
                  </a:cubicBezTo>
                  <a:cubicBezTo>
                    <a:pt x="4826" y="30708"/>
                    <a:pt x="5016" y="32016"/>
                    <a:pt x="5182" y="32981"/>
                  </a:cubicBezTo>
                  <a:cubicBezTo>
                    <a:pt x="5308" y="33947"/>
                    <a:pt x="5512" y="35217"/>
                    <a:pt x="5677" y="36169"/>
                  </a:cubicBezTo>
                  <a:cubicBezTo>
                    <a:pt x="5804" y="37096"/>
                    <a:pt x="6007" y="38315"/>
                    <a:pt x="6134" y="39230"/>
                  </a:cubicBezTo>
                  <a:cubicBezTo>
                    <a:pt x="6274" y="40106"/>
                    <a:pt x="6452" y="41249"/>
                    <a:pt x="6578" y="42125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" name="Freeform 12101">
              <a:extLst>
                <a:ext uri="{FF2B5EF4-FFF2-40B4-BE49-F238E27FC236}">
                  <a16:creationId xmlns:a16="http://schemas.microsoft.com/office/drawing/2014/main" id="{D6375273-D32C-B07E-270E-3855CFA59A03}"/>
                </a:ext>
              </a:extLst>
            </p:cNvPr>
            <p:cNvSpPr/>
            <p:nvPr/>
          </p:nvSpPr>
          <p:spPr>
            <a:xfrm>
              <a:off x="7408528" y="293321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264" h="44284">
                  <a:moveTo>
                    <a:pt x="7264" y="44284"/>
                  </a:moveTo>
                  <a:cubicBezTo>
                    <a:pt x="6845" y="43307"/>
                    <a:pt x="6553" y="42278"/>
                    <a:pt x="6388" y="41198"/>
                  </a:cubicBezTo>
                  <a:lnTo>
                    <a:pt x="0" y="0"/>
                  </a:lnTo>
                  <a:cubicBezTo>
                    <a:pt x="178" y="1066"/>
                    <a:pt x="470" y="2108"/>
                    <a:pt x="889" y="3098"/>
                  </a:cubicBezTo>
                  <a:cubicBezTo>
                    <a:pt x="2997" y="16713"/>
                    <a:pt x="5105" y="30327"/>
                    <a:pt x="7214" y="43954"/>
                  </a:cubicBezTo>
                  <a:cubicBezTo>
                    <a:pt x="7214" y="43967"/>
                    <a:pt x="7214" y="43980"/>
                    <a:pt x="7226" y="43992"/>
                  </a:cubicBezTo>
                  <a:lnTo>
                    <a:pt x="7226" y="44043"/>
                  </a:lnTo>
                  <a:cubicBezTo>
                    <a:pt x="7226" y="44043"/>
                    <a:pt x="7226" y="44069"/>
                    <a:pt x="7226" y="44081"/>
                  </a:cubicBezTo>
                  <a:cubicBezTo>
                    <a:pt x="7226" y="44094"/>
                    <a:pt x="7239" y="44107"/>
                    <a:pt x="7239" y="44107"/>
                  </a:cubicBezTo>
                  <a:cubicBezTo>
                    <a:pt x="7239" y="44119"/>
                    <a:pt x="7252" y="44132"/>
                    <a:pt x="7252" y="44158"/>
                  </a:cubicBezTo>
                  <a:cubicBezTo>
                    <a:pt x="7252" y="44158"/>
                    <a:pt x="7252" y="44183"/>
                    <a:pt x="7252" y="44196"/>
                  </a:cubicBezTo>
                  <a:lnTo>
                    <a:pt x="7252" y="44246"/>
                  </a:lnTo>
                  <a:cubicBezTo>
                    <a:pt x="7264" y="44246"/>
                    <a:pt x="7264" y="44272"/>
                    <a:pt x="7264" y="44284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90" name="Picture 12102">
              <a:extLst>
                <a:ext uri="{FF2B5EF4-FFF2-40B4-BE49-F238E27FC236}">
                  <a16:creationId xmlns:a16="http://schemas.microsoft.com/office/drawing/2014/main" id="{D58ADA18-25F1-D5C3-77B6-C8C1F04E07F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90392" y="2936319"/>
              <a:ext cx="47483" cy="45719"/>
            </a:xfrm>
            <a:prstGeom prst="rect">
              <a:avLst/>
            </a:prstGeom>
            <a:noFill/>
          </p:spPr>
        </p:pic>
        <p:sp>
          <p:nvSpPr>
            <p:cNvPr id="1191" name="Freeform 12103">
              <a:extLst>
                <a:ext uri="{FF2B5EF4-FFF2-40B4-BE49-F238E27FC236}">
                  <a16:creationId xmlns:a16="http://schemas.microsoft.com/office/drawing/2014/main" id="{A5CF4359-9D32-385F-CEFA-8BDAEB7524D6}"/>
                </a:ext>
              </a:extLst>
            </p:cNvPr>
            <p:cNvSpPr/>
            <p:nvPr/>
          </p:nvSpPr>
          <p:spPr>
            <a:xfrm>
              <a:off x="7411116" y="2933768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848" h="44564">
                  <a:moveTo>
                    <a:pt x="6375" y="41186"/>
                  </a:moveTo>
                  <a:cubicBezTo>
                    <a:pt x="6287" y="40755"/>
                    <a:pt x="6223" y="40196"/>
                    <a:pt x="6172" y="39764"/>
                  </a:cubicBezTo>
                  <a:cubicBezTo>
                    <a:pt x="5677" y="36653"/>
                    <a:pt x="5194" y="33541"/>
                    <a:pt x="4725" y="30442"/>
                  </a:cubicBezTo>
                  <a:cubicBezTo>
                    <a:pt x="4648" y="29947"/>
                    <a:pt x="4534" y="29299"/>
                    <a:pt x="4458" y="28804"/>
                  </a:cubicBezTo>
                  <a:cubicBezTo>
                    <a:pt x="4128" y="26670"/>
                    <a:pt x="3797" y="24537"/>
                    <a:pt x="3467" y="22403"/>
                  </a:cubicBezTo>
                  <a:cubicBezTo>
                    <a:pt x="3175" y="20397"/>
                    <a:pt x="2858" y="18428"/>
                    <a:pt x="2553" y="16434"/>
                  </a:cubicBezTo>
                  <a:lnTo>
                    <a:pt x="0" y="0"/>
                  </a:lnTo>
                  <a:cubicBezTo>
                    <a:pt x="305" y="1181"/>
                    <a:pt x="788" y="2325"/>
                    <a:pt x="1486" y="3366"/>
                  </a:cubicBezTo>
                  <a:lnTo>
                    <a:pt x="7848" y="44564"/>
                  </a:lnTo>
                  <a:cubicBezTo>
                    <a:pt x="7187" y="43522"/>
                    <a:pt x="6667" y="42392"/>
                    <a:pt x="6375" y="4118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2" name="Freeform 12104">
              <a:extLst>
                <a:ext uri="{FF2B5EF4-FFF2-40B4-BE49-F238E27FC236}">
                  <a16:creationId xmlns:a16="http://schemas.microsoft.com/office/drawing/2014/main" id="{DCE4C22C-4F06-50E9-C15A-E180D089D734}"/>
                </a:ext>
              </a:extLst>
            </p:cNvPr>
            <p:cNvSpPr/>
            <p:nvPr/>
          </p:nvSpPr>
          <p:spPr>
            <a:xfrm>
              <a:off x="7412600" y="293714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25" h="41274">
                  <a:moveTo>
                    <a:pt x="6362" y="41186"/>
                  </a:moveTo>
                  <a:cubicBezTo>
                    <a:pt x="6286" y="40983"/>
                    <a:pt x="6286" y="40653"/>
                    <a:pt x="6236" y="40412"/>
                  </a:cubicBezTo>
                  <a:cubicBezTo>
                    <a:pt x="6134" y="39574"/>
                    <a:pt x="5994" y="38735"/>
                    <a:pt x="5855" y="37897"/>
                  </a:cubicBezTo>
                  <a:lnTo>
                    <a:pt x="5359" y="34608"/>
                  </a:lnTo>
                  <a:cubicBezTo>
                    <a:pt x="3569" y="23076"/>
                    <a:pt x="1778" y="11545"/>
                    <a:pt x="0" y="0"/>
                  </a:cubicBezTo>
                  <a:cubicBezTo>
                    <a:pt x="12" y="26"/>
                    <a:pt x="12" y="51"/>
                    <a:pt x="38" y="77"/>
                  </a:cubicBezTo>
                  <a:cubicBezTo>
                    <a:pt x="2171" y="13805"/>
                    <a:pt x="4305" y="27547"/>
                    <a:pt x="6425" y="41274"/>
                  </a:cubicBezTo>
                  <a:cubicBezTo>
                    <a:pt x="6400" y="41249"/>
                    <a:pt x="6387" y="41224"/>
                    <a:pt x="6362" y="41186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3" name="Freeform 12105">
              <a:extLst>
                <a:ext uri="{FF2B5EF4-FFF2-40B4-BE49-F238E27FC236}">
                  <a16:creationId xmlns:a16="http://schemas.microsoft.com/office/drawing/2014/main" id="{CC8D80D4-55EE-1DEE-9938-8651ABC1EE00}"/>
                </a:ext>
              </a:extLst>
            </p:cNvPr>
            <p:cNvSpPr/>
            <p:nvPr/>
          </p:nvSpPr>
          <p:spPr>
            <a:xfrm>
              <a:off x="7412650" y="293721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7492" h="42621">
                  <a:moveTo>
                    <a:pt x="7492" y="42621"/>
                  </a:moveTo>
                  <a:cubicBezTo>
                    <a:pt x="7073" y="42164"/>
                    <a:pt x="6705" y="41707"/>
                    <a:pt x="6375" y="41199"/>
                  </a:cubicBezTo>
                  <a:cubicBezTo>
                    <a:pt x="5867" y="37897"/>
                    <a:pt x="5346" y="34582"/>
                    <a:pt x="4826" y="31280"/>
                  </a:cubicBezTo>
                  <a:cubicBezTo>
                    <a:pt x="4584" y="29706"/>
                    <a:pt x="4267" y="27572"/>
                    <a:pt x="4025" y="26010"/>
                  </a:cubicBezTo>
                  <a:cubicBezTo>
                    <a:pt x="3759" y="24372"/>
                    <a:pt x="3429" y="22213"/>
                    <a:pt x="3187" y="20612"/>
                  </a:cubicBezTo>
                  <a:cubicBezTo>
                    <a:pt x="2946" y="18974"/>
                    <a:pt x="2603" y="16828"/>
                    <a:pt x="2336" y="15215"/>
                  </a:cubicBezTo>
                  <a:cubicBezTo>
                    <a:pt x="2108" y="13640"/>
                    <a:pt x="1778" y="11519"/>
                    <a:pt x="1524" y="9919"/>
                  </a:cubicBezTo>
                  <a:cubicBezTo>
                    <a:pt x="1282" y="8382"/>
                    <a:pt x="977" y="6350"/>
                    <a:pt x="749" y="4814"/>
                  </a:cubicBezTo>
                  <a:cubicBezTo>
                    <a:pt x="507" y="3379"/>
                    <a:pt x="203" y="1461"/>
                    <a:pt x="0" y="0"/>
                  </a:cubicBezTo>
                  <a:cubicBezTo>
                    <a:pt x="330" y="508"/>
                    <a:pt x="711" y="991"/>
                    <a:pt x="1117" y="1435"/>
                  </a:cubicBezTo>
                  <a:cubicBezTo>
                    <a:pt x="1333" y="2883"/>
                    <a:pt x="1638" y="4801"/>
                    <a:pt x="1866" y="6236"/>
                  </a:cubicBezTo>
                  <a:cubicBezTo>
                    <a:pt x="2108" y="7773"/>
                    <a:pt x="2412" y="9805"/>
                    <a:pt x="2641" y="11341"/>
                  </a:cubicBezTo>
                  <a:cubicBezTo>
                    <a:pt x="2908" y="12942"/>
                    <a:pt x="3238" y="15050"/>
                    <a:pt x="3467" y="16650"/>
                  </a:cubicBezTo>
                  <a:cubicBezTo>
                    <a:pt x="3721" y="18250"/>
                    <a:pt x="4051" y="20409"/>
                    <a:pt x="4317" y="22035"/>
                  </a:cubicBezTo>
                  <a:cubicBezTo>
                    <a:pt x="4546" y="23635"/>
                    <a:pt x="4889" y="25794"/>
                    <a:pt x="5130" y="27420"/>
                  </a:cubicBezTo>
                  <a:cubicBezTo>
                    <a:pt x="5397" y="29020"/>
                    <a:pt x="5727" y="31128"/>
                    <a:pt x="5956" y="32703"/>
                  </a:cubicBezTo>
                  <a:cubicBezTo>
                    <a:pt x="6210" y="34239"/>
                    <a:pt x="6527" y="36271"/>
                    <a:pt x="6756" y="37808"/>
                  </a:cubicBezTo>
                  <a:cubicBezTo>
                    <a:pt x="6972" y="39256"/>
                    <a:pt x="7289" y="41186"/>
                    <a:pt x="7492" y="42621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4" name="Freeform 12106">
              <a:extLst>
                <a:ext uri="{FF2B5EF4-FFF2-40B4-BE49-F238E27FC236}">
                  <a16:creationId xmlns:a16="http://schemas.microsoft.com/office/drawing/2014/main" id="{106E27C9-4241-85FC-8E35-EF7EFA3A9A90}"/>
                </a:ext>
              </a:extLst>
            </p:cNvPr>
            <p:cNvSpPr/>
            <p:nvPr/>
          </p:nvSpPr>
          <p:spPr>
            <a:xfrm>
              <a:off x="7409427" y="2936389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9893" h="45986">
                  <a:moveTo>
                    <a:pt x="9893" y="45986"/>
                  </a:moveTo>
                  <a:cubicBezTo>
                    <a:pt x="8357" y="44640"/>
                    <a:pt x="7176" y="42989"/>
                    <a:pt x="6401" y="41173"/>
                  </a:cubicBezTo>
                  <a:cubicBezTo>
                    <a:pt x="5880" y="37871"/>
                    <a:pt x="5372" y="34569"/>
                    <a:pt x="4864" y="31280"/>
                  </a:cubicBezTo>
                  <a:lnTo>
                    <a:pt x="3201" y="20574"/>
                  </a:lnTo>
                  <a:cubicBezTo>
                    <a:pt x="2947" y="18961"/>
                    <a:pt x="2616" y="16802"/>
                    <a:pt x="2388" y="15202"/>
                  </a:cubicBezTo>
                  <a:cubicBezTo>
                    <a:pt x="2121" y="13602"/>
                    <a:pt x="1791" y="11481"/>
                    <a:pt x="1550" y="9893"/>
                  </a:cubicBezTo>
                  <a:cubicBezTo>
                    <a:pt x="1321" y="8382"/>
                    <a:pt x="1004" y="6324"/>
                    <a:pt x="749" y="4813"/>
                  </a:cubicBezTo>
                  <a:cubicBezTo>
                    <a:pt x="546" y="3365"/>
                    <a:pt x="254" y="1435"/>
                    <a:pt x="0" y="0"/>
                  </a:cubicBezTo>
                  <a:cubicBezTo>
                    <a:pt x="788" y="1816"/>
                    <a:pt x="1981" y="3442"/>
                    <a:pt x="3518" y="4800"/>
                  </a:cubicBezTo>
                  <a:cubicBezTo>
                    <a:pt x="5652" y="18529"/>
                    <a:pt x="7773" y="32258"/>
                    <a:pt x="9893" y="45986"/>
                  </a:cubicBezTo>
                </a:path>
              </a:pathLst>
            </a:custGeom>
            <a:solidFill>
              <a:srgbClr val="777B7D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5" name="Freeform 12107">
              <a:extLst>
                <a:ext uri="{FF2B5EF4-FFF2-40B4-BE49-F238E27FC236}">
                  <a16:creationId xmlns:a16="http://schemas.microsoft.com/office/drawing/2014/main" id="{A856D76A-5043-CC32-0CC8-A3F7784FDF36}"/>
                </a:ext>
              </a:extLst>
            </p:cNvPr>
            <p:cNvSpPr/>
            <p:nvPr/>
          </p:nvSpPr>
          <p:spPr>
            <a:xfrm>
              <a:off x="7500697" y="2837292"/>
              <a:ext cx="94003" cy="92254"/>
            </a:xfrm>
            <a:custGeom>
              <a:avLst/>
              <a:gdLst/>
              <a:ahLst/>
              <a:cxnLst/>
              <a:rect l="0" t="0" r="0" b="0"/>
              <a:pathLst>
                <a:path w="87947" h="92887">
                  <a:moveTo>
                    <a:pt x="87947" y="17805"/>
                  </a:moveTo>
                  <a:lnTo>
                    <a:pt x="0" y="92887"/>
                  </a:lnTo>
                  <a:lnTo>
                    <a:pt x="41897" y="0"/>
                  </a:lnTo>
                  <a:close/>
                  <a:moveTo>
                    <a:pt x="87947" y="17805"/>
                  </a:moveTo>
                </a:path>
              </a:pathLst>
            </a:custGeom>
            <a:solidFill>
              <a:srgbClr val="FAA645">
                <a:alpha val="44999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6" name="Freeform 12108">
              <a:extLst>
                <a:ext uri="{FF2B5EF4-FFF2-40B4-BE49-F238E27FC236}">
                  <a16:creationId xmlns:a16="http://schemas.microsoft.com/office/drawing/2014/main" id="{4E58DC71-F852-3255-3845-E6F11125412E}"/>
                </a:ext>
              </a:extLst>
            </p:cNvPr>
            <p:cNvSpPr/>
            <p:nvPr/>
          </p:nvSpPr>
          <p:spPr>
            <a:xfrm>
              <a:off x="7500697" y="2837292"/>
              <a:ext cx="94003" cy="92254"/>
            </a:xfrm>
            <a:custGeom>
              <a:avLst/>
              <a:gdLst/>
              <a:ahLst/>
              <a:cxnLst/>
              <a:rect l="0" t="0" r="0" b="0"/>
              <a:pathLst>
                <a:path w="87947" h="92887">
                  <a:moveTo>
                    <a:pt x="87947" y="17805"/>
                  </a:moveTo>
                  <a:lnTo>
                    <a:pt x="0" y="92887"/>
                  </a:lnTo>
                  <a:lnTo>
                    <a:pt x="41897" y="0"/>
                  </a:lnTo>
                  <a:lnTo>
                    <a:pt x="87947" y="17805"/>
                  </a:lnTo>
                  <a:close/>
                  <a:moveTo>
                    <a:pt x="87947" y="17805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7" name="Freeform 12109">
              <a:extLst>
                <a:ext uri="{FF2B5EF4-FFF2-40B4-BE49-F238E27FC236}">
                  <a16:creationId xmlns:a16="http://schemas.microsoft.com/office/drawing/2014/main" id="{1114BB21-B653-4C5C-7724-E026CCD3D73B}"/>
                </a:ext>
              </a:extLst>
            </p:cNvPr>
            <p:cNvSpPr/>
            <p:nvPr/>
          </p:nvSpPr>
          <p:spPr>
            <a:xfrm>
              <a:off x="7317265" y="3008881"/>
              <a:ext cx="45719" cy="50541"/>
            </a:xfrm>
            <a:custGeom>
              <a:avLst/>
              <a:gdLst/>
              <a:ahLst/>
              <a:cxnLst/>
              <a:rect l="0" t="0" r="0" b="0"/>
              <a:pathLst>
                <a:path w="10756" h="50888">
                  <a:moveTo>
                    <a:pt x="4381" y="0"/>
                  </a:moveTo>
                  <a:lnTo>
                    <a:pt x="10756" y="41173"/>
                  </a:lnTo>
                  <a:lnTo>
                    <a:pt x="6387" y="50888"/>
                  </a:lnTo>
                  <a:lnTo>
                    <a:pt x="0" y="9677"/>
                  </a:lnTo>
                  <a:close/>
                  <a:moveTo>
                    <a:pt x="4381" y="0"/>
                  </a:moveTo>
                </a:path>
              </a:pathLst>
            </a:custGeom>
            <a:solidFill>
              <a:srgbClr val="FAAC4A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8" name="Freeform 12110">
              <a:extLst>
                <a:ext uri="{FF2B5EF4-FFF2-40B4-BE49-F238E27FC236}">
                  <a16:creationId xmlns:a16="http://schemas.microsoft.com/office/drawing/2014/main" id="{20D3D01D-89D4-CB58-85F9-2B8146CE03FB}"/>
                </a:ext>
              </a:extLst>
            </p:cNvPr>
            <p:cNvSpPr/>
            <p:nvPr/>
          </p:nvSpPr>
          <p:spPr>
            <a:xfrm>
              <a:off x="7314522" y="3018564"/>
              <a:ext cx="45719" cy="55221"/>
            </a:xfrm>
            <a:custGeom>
              <a:avLst/>
              <a:gdLst/>
              <a:ahLst/>
              <a:cxnLst/>
              <a:rect l="0" t="0" r="0" b="0"/>
              <a:pathLst>
                <a:path w="9130" h="55600">
                  <a:moveTo>
                    <a:pt x="7099" y="55600"/>
                  </a:moveTo>
                  <a:lnTo>
                    <a:pt x="724" y="14414"/>
                  </a:lnTo>
                  <a:cubicBezTo>
                    <a:pt x="0" y="9741"/>
                    <a:pt x="597" y="4762"/>
                    <a:pt x="2743" y="0"/>
                  </a:cubicBezTo>
                  <a:lnTo>
                    <a:pt x="9130" y="41199"/>
                  </a:lnTo>
                  <a:cubicBezTo>
                    <a:pt x="6973" y="45961"/>
                    <a:pt x="6376" y="50940"/>
                    <a:pt x="7099" y="55600"/>
                  </a:cubicBezTo>
                </a:path>
              </a:pathLst>
            </a:custGeom>
            <a:solidFill>
              <a:srgbClr val="FAAC4A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9" name="Freeform 12111">
              <a:extLst>
                <a:ext uri="{FF2B5EF4-FFF2-40B4-BE49-F238E27FC236}">
                  <a16:creationId xmlns:a16="http://schemas.microsoft.com/office/drawing/2014/main" id="{679693EF-0394-4FBE-666D-0DB1FC271943}"/>
                </a:ext>
              </a:extLst>
            </p:cNvPr>
            <p:cNvSpPr/>
            <p:nvPr/>
          </p:nvSpPr>
          <p:spPr>
            <a:xfrm>
              <a:off x="7315247" y="3032979"/>
              <a:ext cx="45719" cy="59737"/>
            </a:xfrm>
            <a:custGeom>
              <a:avLst/>
              <a:gdLst/>
              <a:ahLst/>
              <a:cxnLst/>
              <a:rect l="0" t="0" r="0" b="0"/>
              <a:pathLst>
                <a:path w="21767" h="60147">
                  <a:moveTo>
                    <a:pt x="6375" y="41186"/>
                  </a:moveTo>
                  <a:lnTo>
                    <a:pt x="0" y="0"/>
                  </a:lnTo>
                  <a:cubicBezTo>
                    <a:pt x="1270" y="8332"/>
                    <a:pt x="6806" y="15634"/>
                    <a:pt x="15379" y="18949"/>
                  </a:cubicBezTo>
                  <a:lnTo>
                    <a:pt x="21767" y="60147"/>
                  </a:lnTo>
                  <a:cubicBezTo>
                    <a:pt x="13182" y="56832"/>
                    <a:pt x="7657" y="49504"/>
                    <a:pt x="6375" y="41186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0" name="Freeform 12112">
              <a:extLst>
                <a:ext uri="{FF2B5EF4-FFF2-40B4-BE49-F238E27FC236}">
                  <a16:creationId xmlns:a16="http://schemas.microsoft.com/office/drawing/2014/main" id="{553BC24F-D353-C8BA-E6A7-C089D0B7B858}"/>
                </a:ext>
              </a:extLst>
            </p:cNvPr>
            <p:cNvSpPr/>
            <p:nvPr/>
          </p:nvSpPr>
          <p:spPr>
            <a:xfrm>
              <a:off x="7346594" y="3038082"/>
              <a:ext cx="57107" cy="58954"/>
            </a:xfrm>
            <a:custGeom>
              <a:avLst/>
              <a:gdLst/>
              <a:ahLst/>
              <a:cxnLst/>
              <a:rect l="0" t="0" r="0" b="0"/>
              <a:pathLst>
                <a:path w="53428" h="59359">
                  <a:moveTo>
                    <a:pt x="47053" y="18173"/>
                  </a:moveTo>
                  <a:lnTo>
                    <a:pt x="53428" y="59359"/>
                  </a:lnTo>
                  <a:lnTo>
                    <a:pt x="6375" y="41198"/>
                  </a:lnTo>
                  <a:lnTo>
                    <a:pt x="0" y="0"/>
                  </a:lnTo>
                  <a:close/>
                  <a:moveTo>
                    <a:pt x="47053" y="18173"/>
                  </a:moveTo>
                </a:path>
              </a:pathLst>
            </a:custGeom>
            <a:solidFill>
              <a:srgbClr val="B1B4BE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1" name="Freeform 12113">
              <a:extLst>
                <a:ext uri="{FF2B5EF4-FFF2-40B4-BE49-F238E27FC236}">
                  <a16:creationId xmlns:a16="http://schemas.microsoft.com/office/drawing/2014/main" id="{A5AFC887-3CC0-E7C5-A4A4-BC1D1BE89787}"/>
                </a:ext>
              </a:extLst>
            </p:cNvPr>
            <p:cNvSpPr/>
            <p:nvPr/>
          </p:nvSpPr>
          <p:spPr>
            <a:xfrm>
              <a:off x="7393662" y="305625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3093" h="43789">
                  <a:moveTo>
                    <a:pt x="6718" y="2603"/>
                  </a:moveTo>
                  <a:lnTo>
                    <a:pt x="13093" y="43789"/>
                  </a:lnTo>
                  <a:lnTo>
                    <a:pt x="6376" y="41210"/>
                  </a:lnTo>
                  <a:lnTo>
                    <a:pt x="0" y="0"/>
                  </a:lnTo>
                  <a:close/>
                  <a:moveTo>
                    <a:pt x="6718" y="2603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2" name="Freeform 12114">
              <a:extLst>
                <a:ext uri="{FF2B5EF4-FFF2-40B4-BE49-F238E27FC236}">
                  <a16:creationId xmlns:a16="http://schemas.microsoft.com/office/drawing/2014/main" id="{0F2D30C3-BB60-5A83-AB35-0084A7C6C5F3}"/>
                </a:ext>
              </a:extLst>
            </p:cNvPr>
            <p:cNvSpPr/>
            <p:nvPr/>
          </p:nvSpPr>
          <p:spPr>
            <a:xfrm>
              <a:off x="7400375" y="3058850"/>
              <a:ext cx="45719" cy="47779"/>
            </a:xfrm>
            <a:custGeom>
              <a:avLst/>
              <a:gdLst/>
              <a:ahLst/>
              <a:cxnLst/>
              <a:rect l="0" t="0" r="0" b="0"/>
              <a:pathLst>
                <a:path w="24281" h="48107">
                  <a:moveTo>
                    <a:pt x="17906" y="6934"/>
                  </a:moveTo>
                  <a:lnTo>
                    <a:pt x="24281" y="48107"/>
                  </a:lnTo>
                  <a:lnTo>
                    <a:pt x="6400" y="41211"/>
                  </a:lnTo>
                  <a:lnTo>
                    <a:pt x="0" y="0"/>
                  </a:lnTo>
                  <a:close/>
                  <a:moveTo>
                    <a:pt x="17906" y="6934"/>
                  </a:moveTo>
                </a:path>
              </a:pathLst>
            </a:custGeom>
            <a:solidFill>
              <a:srgbClr val="D58B3C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3" name="Freeform 12115">
              <a:extLst>
                <a:ext uri="{FF2B5EF4-FFF2-40B4-BE49-F238E27FC236}">
                  <a16:creationId xmlns:a16="http://schemas.microsoft.com/office/drawing/2014/main" id="{4C230C73-A076-86F9-FFE6-0E35DFC63C4A}"/>
                </a:ext>
              </a:extLst>
            </p:cNvPr>
            <p:cNvSpPr/>
            <p:nvPr/>
          </p:nvSpPr>
          <p:spPr>
            <a:xfrm>
              <a:off x="7330621" y="3051931"/>
              <a:ext cx="76343" cy="65867"/>
            </a:xfrm>
            <a:custGeom>
              <a:avLst/>
              <a:gdLst/>
              <a:ahLst/>
              <a:cxnLst/>
              <a:rect l="0" t="0" r="0" b="0"/>
              <a:pathLst>
                <a:path w="71424" h="66319">
                  <a:moveTo>
                    <a:pt x="65049" y="25133"/>
                  </a:moveTo>
                  <a:lnTo>
                    <a:pt x="71424" y="66319"/>
                  </a:lnTo>
                  <a:lnTo>
                    <a:pt x="6401" y="41198"/>
                  </a:lnTo>
                  <a:lnTo>
                    <a:pt x="0" y="0"/>
                  </a:lnTo>
                  <a:close/>
                  <a:moveTo>
                    <a:pt x="65049" y="25133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4" name="Freeform 12116">
              <a:extLst>
                <a:ext uri="{FF2B5EF4-FFF2-40B4-BE49-F238E27FC236}">
                  <a16:creationId xmlns:a16="http://schemas.microsoft.com/office/drawing/2014/main" id="{6A3EAEA2-E220-E6F5-0CA8-230EDDD83FBE}"/>
                </a:ext>
              </a:extLst>
            </p:cNvPr>
            <p:cNvSpPr/>
            <p:nvPr/>
          </p:nvSpPr>
          <p:spPr>
            <a:xfrm>
              <a:off x="7395666" y="307705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0451" h="42760">
                  <a:moveTo>
                    <a:pt x="4076" y="1574"/>
                  </a:moveTo>
                  <a:lnTo>
                    <a:pt x="10451" y="42760"/>
                  </a:lnTo>
                  <a:lnTo>
                    <a:pt x="6400" y="41210"/>
                  </a:lnTo>
                  <a:lnTo>
                    <a:pt x="0" y="0"/>
                  </a:lnTo>
                  <a:close/>
                  <a:moveTo>
                    <a:pt x="4076" y="1574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5" name="Freeform 12117">
              <a:extLst>
                <a:ext uri="{FF2B5EF4-FFF2-40B4-BE49-F238E27FC236}">
                  <a16:creationId xmlns:a16="http://schemas.microsoft.com/office/drawing/2014/main" id="{7B2B74B0-DF12-DD0B-1CEA-1767B7D65365}"/>
                </a:ext>
              </a:extLst>
            </p:cNvPr>
            <p:cNvSpPr/>
            <p:nvPr/>
          </p:nvSpPr>
          <p:spPr>
            <a:xfrm>
              <a:off x="7504224" y="2898322"/>
              <a:ext cx="94166" cy="220759"/>
            </a:xfrm>
            <a:custGeom>
              <a:avLst/>
              <a:gdLst/>
              <a:ahLst/>
              <a:cxnLst/>
              <a:rect l="0" t="0" r="0" b="0"/>
              <a:pathLst>
                <a:path w="88099" h="222275">
                  <a:moveTo>
                    <a:pt x="81724" y="0"/>
                  </a:moveTo>
                  <a:lnTo>
                    <a:pt x="88099" y="41186"/>
                  </a:lnTo>
                  <a:cubicBezTo>
                    <a:pt x="80378" y="58343"/>
                    <a:pt x="68593" y="73507"/>
                    <a:pt x="54419" y="86347"/>
                  </a:cubicBezTo>
                  <a:cubicBezTo>
                    <a:pt x="39040" y="100317"/>
                    <a:pt x="19558" y="127482"/>
                    <a:pt x="17348" y="176606"/>
                  </a:cubicBezTo>
                  <a:cubicBezTo>
                    <a:pt x="16599" y="192265"/>
                    <a:pt x="12954" y="207759"/>
                    <a:pt x="6401" y="222275"/>
                  </a:cubicBezTo>
                  <a:lnTo>
                    <a:pt x="0" y="181102"/>
                  </a:lnTo>
                  <a:cubicBezTo>
                    <a:pt x="6566" y="166585"/>
                    <a:pt x="10198" y="151066"/>
                    <a:pt x="10960" y="135432"/>
                  </a:cubicBezTo>
                  <a:cubicBezTo>
                    <a:pt x="13183" y="86296"/>
                    <a:pt x="32639" y="59143"/>
                    <a:pt x="48057" y="45148"/>
                  </a:cubicBezTo>
                  <a:cubicBezTo>
                    <a:pt x="62230" y="32334"/>
                    <a:pt x="73977" y="17170"/>
                    <a:pt x="81724" y="0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6" name="Freeform 12118">
              <a:extLst>
                <a:ext uri="{FF2B5EF4-FFF2-40B4-BE49-F238E27FC236}">
                  <a16:creationId xmlns:a16="http://schemas.microsoft.com/office/drawing/2014/main" id="{2EF33353-B770-8D29-426A-9548D34569A5}"/>
                </a:ext>
              </a:extLst>
            </p:cNvPr>
            <p:cNvSpPr/>
            <p:nvPr/>
          </p:nvSpPr>
          <p:spPr>
            <a:xfrm>
              <a:off x="7499863" y="3079419"/>
              <a:ext cx="45719" cy="50529"/>
            </a:xfrm>
            <a:custGeom>
              <a:avLst/>
              <a:gdLst/>
              <a:ahLst/>
              <a:cxnLst/>
              <a:rect l="0" t="0" r="0" b="0"/>
              <a:pathLst>
                <a:path w="10743" h="50876">
                  <a:moveTo>
                    <a:pt x="4368" y="0"/>
                  </a:moveTo>
                  <a:lnTo>
                    <a:pt x="10743" y="41173"/>
                  </a:lnTo>
                  <a:lnTo>
                    <a:pt x="6374" y="50876"/>
                  </a:lnTo>
                  <a:lnTo>
                    <a:pt x="0" y="9677"/>
                  </a:lnTo>
                  <a:close/>
                  <a:moveTo>
                    <a:pt x="4368" y="0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7" name="Freeform 12119">
              <a:extLst>
                <a:ext uri="{FF2B5EF4-FFF2-40B4-BE49-F238E27FC236}">
                  <a16:creationId xmlns:a16="http://schemas.microsoft.com/office/drawing/2014/main" id="{A0BCCD24-7C92-EC94-C13D-6ED212B4EBCF}"/>
                </a:ext>
              </a:extLst>
            </p:cNvPr>
            <p:cNvSpPr/>
            <p:nvPr/>
          </p:nvSpPr>
          <p:spPr>
            <a:xfrm>
              <a:off x="7399744" y="3078624"/>
              <a:ext cx="76383" cy="65892"/>
            </a:xfrm>
            <a:custGeom>
              <a:avLst/>
              <a:gdLst/>
              <a:ahLst/>
              <a:cxnLst/>
              <a:rect l="0" t="0" r="0" b="0"/>
              <a:pathLst>
                <a:path w="71462" h="66344">
                  <a:moveTo>
                    <a:pt x="65087" y="25158"/>
                  </a:moveTo>
                  <a:lnTo>
                    <a:pt x="71462" y="66344"/>
                  </a:lnTo>
                  <a:lnTo>
                    <a:pt x="6388" y="41210"/>
                  </a:lnTo>
                  <a:lnTo>
                    <a:pt x="0" y="0"/>
                  </a:lnTo>
                  <a:close/>
                  <a:moveTo>
                    <a:pt x="65087" y="25158"/>
                  </a:move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8" name="Freeform 12120">
              <a:extLst>
                <a:ext uri="{FF2B5EF4-FFF2-40B4-BE49-F238E27FC236}">
                  <a16:creationId xmlns:a16="http://schemas.microsoft.com/office/drawing/2014/main" id="{9B6848C3-041E-440F-7377-BDCE7C1387A8}"/>
                </a:ext>
              </a:extLst>
            </p:cNvPr>
            <p:cNvSpPr/>
            <p:nvPr/>
          </p:nvSpPr>
          <p:spPr>
            <a:xfrm>
              <a:off x="7464848" y="3089109"/>
              <a:ext cx="45719" cy="60607"/>
            </a:xfrm>
            <a:custGeom>
              <a:avLst/>
              <a:gdLst/>
              <a:ahLst/>
              <a:cxnLst/>
              <a:rect l="0" t="0" r="0" b="0"/>
              <a:pathLst>
                <a:path w="41388" h="61023">
                  <a:moveTo>
                    <a:pt x="35013" y="0"/>
                  </a:moveTo>
                  <a:lnTo>
                    <a:pt x="41388" y="41173"/>
                  </a:lnTo>
                  <a:cubicBezTo>
                    <a:pt x="35419" y="54444"/>
                    <a:pt x="19710" y="61023"/>
                    <a:pt x="6362" y="55867"/>
                  </a:cubicBezTo>
                  <a:lnTo>
                    <a:pt x="0" y="14681"/>
                  </a:lnTo>
                  <a:cubicBezTo>
                    <a:pt x="13335" y="19824"/>
                    <a:pt x="29032" y="13233"/>
                    <a:pt x="35013" y="0"/>
                  </a:cubicBezTo>
                </a:path>
              </a:pathLst>
            </a:custGeom>
            <a:solidFill>
              <a:srgbClr val="FDBB5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09" name="Picture 12121">
              <a:extLst>
                <a:ext uri="{FF2B5EF4-FFF2-40B4-BE49-F238E27FC236}">
                  <a16:creationId xmlns:a16="http://schemas.microsoft.com/office/drawing/2014/main" id="{13B57A95-0388-B87A-B31F-986712490D3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04934" y="2772382"/>
              <a:ext cx="332179" cy="343699"/>
            </a:xfrm>
            <a:prstGeom prst="rect">
              <a:avLst/>
            </a:prstGeom>
            <a:noFill/>
          </p:spPr>
        </p:pic>
        <p:sp>
          <p:nvSpPr>
            <p:cNvPr id="1210" name="Freeform 12122">
              <a:extLst>
                <a:ext uri="{FF2B5EF4-FFF2-40B4-BE49-F238E27FC236}">
                  <a16:creationId xmlns:a16="http://schemas.microsoft.com/office/drawing/2014/main" id="{9B3432C4-0359-3D1E-2847-D2872EB1FFED}"/>
                </a:ext>
              </a:extLst>
            </p:cNvPr>
            <p:cNvSpPr/>
            <p:nvPr/>
          </p:nvSpPr>
          <p:spPr>
            <a:xfrm>
              <a:off x="7301008" y="2768743"/>
              <a:ext cx="340585" cy="350928"/>
            </a:xfrm>
            <a:custGeom>
              <a:avLst/>
              <a:gdLst/>
              <a:ahLst/>
              <a:cxnLst/>
              <a:rect l="0" t="0" r="0" b="0"/>
              <a:pathLst>
                <a:path w="318642" h="353338">
                  <a:moveTo>
                    <a:pt x="214172" y="265010"/>
                  </a:moveTo>
                  <a:cubicBezTo>
                    <a:pt x="216394" y="215874"/>
                    <a:pt x="235850" y="188709"/>
                    <a:pt x="251268" y="174739"/>
                  </a:cubicBezTo>
                  <a:cubicBezTo>
                    <a:pt x="265441" y="161899"/>
                    <a:pt x="277189" y="146735"/>
                    <a:pt x="284936" y="129565"/>
                  </a:cubicBezTo>
                  <a:lnTo>
                    <a:pt x="299795" y="96659"/>
                  </a:lnTo>
                  <a:cubicBezTo>
                    <a:pt x="305764" y="83426"/>
                    <a:pt x="299782" y="68465"/>
                    <a:pt x="286447" y="63296"/>
                  </a:cubicBezTo>
                  <a:lnTo>
                    <a:pt x="221347" y="38150"/>
                  </a:lnTo>
                  <a:lnTo>
                    <a:pt x="217270" y="36588"/>
                  </a:lnTo>
                  <a:lnTo>
                    <a:pt x="152235" y="11455"/>
                  </a:lnTo>
                  <a:cubicBezTo>
                    <a:pt x="138849" y="6286"/>
                    <a:pt x="123177" y="12877"/>
                    <a:pt x="117195" y="26136"/>
                  </a:cubicBezTo>
                  <a:lnTo>
                    <a:pt x="102349" y="59055"/>
                  </a:lnTo>
                  <a:cubicBezTo>
                    <a:pt x="94615" y="76212"/>
                    <a:pt x="91224" y="94615"/>
                    <a:pt x="91338" y="112953"/>
                  </a:cubicBezTo>
                  <a:cubicBezTo>
                    <a:pt x="91414" y="132905"/>
                    <a:pt x="84213" y="164808"/>
                    <a:pt x="48031" y="200837"/>
                  </a:cubicBezTo>
                  <a:cubicBezTo>
                    <a:pt x="36525" y="212293"/>
                    <a:pt x="27190" y="225628"/>
                    <a:pt x="20650" y="240144"/>
                  </a:cubicBezTo>
                  <a:lnTo>
                    <a:pt x="16268" y="249834"/>
                  </a:lnTo>
                  <a:cubicBezTo>
                    <a:pt x="10274" y="263080"/>
                    <a:pt x="16243" y="278014"/>
                    <a:pt x="29629" y="283196"/>
                  </a:cubicBezTo>
                  <a:lnTo>
                    <a:pt x="94666" y="308329"/>
                  </a:lnTo>
                  <a:lnTo>
                    <a:pt x="98729" y="309879"/>
                  </a:lnTo>
                  <a:lnTo>
                    <a:pt x="163830" y="335037"/>
                  </a:lnTo>
                  <a:cubicBezTo>
                    <a:pt x="177165" y="340206"/>
                    <a:pt x="192875" y="333615"/>
                    <a:pt x="198856" y="320356"/>
                  </a:cubicBezTo>
                  <a:lnTo>
                    <a:pt x="203225" y="310666"/>
                  </a:lnTo>
                  <a:cubicBezTo>
                    <a:pt x="209778" y="296150"/>
                    <a:pt x="213411" y="280643"/>
                    <a:pt x="214172" y="265010"/>
                  </a:cubicBezTo>
                  <a:moveTo>
                    <a:pt x="296747" y="132461"/>
                  </a:moveTo>
                  <a:cubicBezTo>
                    <a:pt x="288632" y="150482"/>
                    <a:pt x="276135" y="166306"/>
                    <a:pt x="260908" y="179667"/>
                  </a:cubicBezTo>
                  <a:cubicBezTo>
                    <a:pt x="244372" y="194195"/>
                    <a:pt x="223697" y="222618"/>
                    <a:pt x="222096" y="274509"/>
                  </a:cubicBezTo>
                  <a:cubicBezTo>
                    <a:pt x="221601" y="290943"/>
                    <a:pt x="217880" y="307275"/>
                    <a:pt x="210985" y="322566"/>
                  </a:cubicBezTo>
                  <a:lnTo>
                    <a:pt x="206387" y="332713"/>
                  </a:lnTo>
                  <a:cubicBezTo>
                    <a:pt x="200126" y="346632"/>
                    <a:pt x="183159" y="353338"/>
                    <a:pt x="168529" y="347699"/>
                  </a:cubicBezTo>
                  <a:lnTo>
                    <a:pt x="97231" y="320166"/>
                  </a:lnTo>
                  <a:lnTo>
                    <a:pt x="92722" y="318413"/>
                  </a:lnTo>
                  <a:lnTo>
                    <a:pt x="21412" y="290867"/>
                  </a:lnTo>
                  <a:cubicBezTo>
                    <a:pt x="6794" y="285203"/>
                    <a:pt x="0" y="269315"/>
                    <a:pt x="6248" y="255397"/>
                  </a:cubicBezTo>
                  <a:lnTo>
                    <a:pt x="10845" y="245249"/>
                  </a:lnTo>
                  <a:cubicBezTo>
                    <a:pt x="17754" y="229984"/>
                    <a:pt x="27711" y="216052"/>
                    <a:pt x="39992" y="204152"/>
                  </a:cubicBezTo>
                  <a:cubicBezTo>
                    <a:pt x="78752" y="166624"/>
                    <a:pt x="86042" y="133057"/>
                    <a:pt x="85598" y="111950"/>
                  </a:cubicBezTo>
                  <a:cubicBezTo>
                    <a:pt x="85166" y="92532"/>
                    <a:pt x="88493" y="73164"/>
                    <a:pt x="96621" y="55168"/>
                  </a:cubicBezTo>
                  <a:lnTo>
                    <a:pt x="112230" y="20574"/>
                  </a:lnTo>
                  <a:cubicBezTo>
                    <a:pt x="118503" y="6654"/>
                    <a:pt x="135483" y="0"/>
                    <a:pt x="150126" y="5651"/>
                  </a:cubicBezTo>
                  <a:lnTo>
                    <a:pt x="221410" y="33185"/>
                  </a:lnTo>
                  <a:lnTo>
                    <a:pt x="225944" y="34925"/>
                  </a:lnTo>
                  <a:lnTo>
                    <a:pt x="297217" y="62471"/>
                  </a:lnTo>
                  <a:cubicBezTo>
                    <a:pt x="311873" y="68135"/>
                    <a:pt x="318642" y="83972"/>
                    <a:pt x="312355" y="97891"/>
                  </a:cubicBezTo>
                  <a:lnTo>
                    <a:pt x="296747" y="132461"/>
                  </a:lnTo>
                  <a:close/>
                  <a:moveTo>
                    <a:pt x="346721" y="265010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1" name="Freeform 12123">
              <a:extLst>
                <a:ext uri="{FF2B5EF4-FFF2-40B4-BE49-F238E27FC236}">
                  <a16:creationId xmlns:a16="http://schemas.microsoft.com/office/drawing/2014/main" id="{F30C059C-79E8-0AFF-F11F-C31CC63A2CDF}"/>
                </a:ext>
              </a:extLst>
            </p:cNvPr>
            <p:cNvSpPr/>
            <p:nvPr/>
          </p:nvSpPr>
          <p:spPr>
            <a:xfrm>
              <a:off x="7421910" y="2931961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412" h="8203">
                  <a:moveTo>
                    <a:pt x="6019" y="5600"/>
                  </a:moveTo>
                  <a:cubicBezTo>
                    <a:pt x="6412" y="6501"/>
                    <a:pt x="5905" y="7619"/>
                    <a:pt x="4927" y="8000"/>
                  </a:cubicBezTo>
                  <a:cubicBezTo>
                    <a:pt x="4419" y="8203"/>
                    <a:pt x="3899" y="8190"/>
                    <a:pt x="3429" y="7987"/>
                  </a:cubicBezTo>
                  <a:cubicBezTo>
                    <a:pt x="2959" y="7822"/>
                    <a:pt x="2578" y="7492"/>
                    <a:pt x="2387" y="7022"/>
                  </a:cubicBezTo>
                  <a:lnTo>
                    <a:pt x="0" y="1435"/>
                  </a:lnTo>
                  <a:lnTo>
                    <a:pt x="3632" y="0"/>
                  </a:lnTo>
                  <a:close/>
                  <a:moveTo>
                    <a:pt x="6019" y="5600"/>
                  </a:moveTo>
                </a:path>
              </a:pathLst>
            </a:custGeom>
            <a:solidFill>
              <a:srgbClr val="818586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12" name="Picture 12124">
              <a:extLst>
                <a:ext uri="{FF2B5EF4-FFF2-40B4-BE49-F238E27FC236}">
                  <a16:creationId xmlns:a16="http://schemas.microsoft.com/office/drawing/2014/main" id="{17F041AE-503D-6138-2D32-09E031CA8CA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14948" y="2778430"/>
              <a:ext cx="308017" cy="324883"/>
            </a:xfrm>
            <a:prstGeom prst="rect">
              <a:avLst/>
            </a:prstGeom>
            <a:noFill/>
          </p:spPr>
        </p:pic>
        <p:sp>
          <p:nvSpPr>
            <p:cNvPr id="1213" name="Freeform 12125">
              <a:extLst>
                <a:ext uri="{FF2B5EF4-FFF2-40B4-BE49-F238E27FC236}">
                  <a16:creationId xmlns:a16="http://schemas.microsoft.com/office/drawing/2014/main" id="{4866B1D0-CA2A-0610-41C6-08816F105A8F}"/>
                </a:ext>
              </a:extLst>
            </p:cNvPr>
            <p:cNvSpPr/>
            <p:nvPr/>
          </p:nvSpPr>
          <p:spPr>
            <a:xfrm>
              <a:off x="7417675" y="2921796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6387" h="8216">
                  <a:moveTo>
                    <a:pt x="4000" y="1193"/>
                  </a:moveTo>
                  <a:lnTo>
                    <a:pt x="6387" y="6793"/>
                  </a:lnTo>
                  <a:lnTo>
                    <a:pt x="2769" y="8216"/>
                  </a:lnTo>
                  <a:lnTo>
                    <a:pt x="368" y="2615"/>
                  </a:lnTo>
                  <a:cubicBezTo>
                    <a:pt x="0" y="1675"/>
                    <a:pt x="495" y="609"/>
                    <a:pt x="1460" y="216"/>
                  </a:cubicBezTo>
                  <a:cubicBezTo>
                    <a:pt x="1994" y="0"/>
                    <a:pt x="2515" y="12"/>
                    <a:pt x="2985" y="203"/>
                  </a:cubicBezTo>
                  <a:cubicBezTo>
                    <a:pt x="3454" y="368"/>
                    <a:pt x="3823" y="711"/>
                    <a:pt x="4000" y="1193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14" name="Picture 12126">
              <a:extLst>
                <a:ext uri="{FF2B5EF4-FFF2-40B4-BE49-F238E27FC236}">
                  <a16:creationId xmlns:a16="http://schemas.microsoft.com/office/drawing/2014/main" id="{A1A15AD1-3BAB-3CD8-9A3C-ACD5886106A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08391" y="2917203"/>
              <a:ext cx="51366" cy="45719"/>
            </a:xfrm>
            <a:prstGeom prst="rect">
              <a:avLst/>
            </a:prstGeom>
            <a:noFill/>
          </p:spPr>
        </p:pic>
        <p:sp>
          <p:nvSpPr>
            <p:cNvPr id="1215" name="Freeform 12127">
              <a:extLst>
                <a:ext uri="{FF2B5EF4-FFF2-40B4-BE49-F238E27FC236}">
                  <a16:creationId xmlns:a16="http://schemas.microsoft.com/office/drawing/2014/main" id="{3DE623A8-8537-3468-7526-09564770B9CF}"/>
                </a:ext>
              </a:extLst>
            </p:cNvPr>
            <p:cNvSpPr/>
            <p:nvPr/>
          </p:nvSpPr>
          <p:spPr>
            <a:xfrm>
              <a:off x="7434253" y="2929995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0027" h="9930">
                  <a:moveTo>
                    <a:pt x="393" y="8737"/>
                  </a:moveTo>
                  <a:cubicBezTo>
                    <a:pt x="596" y="9219"/>
                    <a:pt x="989" y="9575"/>
                    <a:pt x="1447" y="9740"/>
                  </a:cubicBezTo>
                  <a:cubicBezTo>
                    <a:pt x="1916" y="9930"/>
                    <a:pt x="2437" y="9930"/>
                    <a:pt x="2933" y="9714"/>
                  </a:cubicBezTo>
                  <a:lnTo>
                    <a:pt x="8914" y="7366"/>
                  </a:lnTo>
                  <a:lnTo>
                    <a:pt x="12546" y="5944"/>
                  </a:lnTo>
                  <a:lnTo>
                    <a:pt x="18528" y="3581"/>
                  </a:lnTo>
                  <a:cubicBezTo>
                    <a:pt x="19506" y="3200"/>
                    <a:pt x="20027" y="2083"/>
                    <a:pt x="19620" y="1181"/>
                  </a:cubicBezTo>
                  <a:cubicBezTo>
                    <a:pt x="19417" y="711"/>
                    <a:pt x="19023" y="368"/>
                    <a:pt x="18566" y="203"/>
                  </a:cubicBezTo>
                  <a:cubicBezTo>
                    <a:pt x="18096" y="25"/>
                    <a:pt x="17588" y="0"/>
                    <a:pt x="17080" y="203"/>
                  </a:cubicBezTo>
                  <a:lnTo>
                    <a:pt x="11086" y="2540"/>
                  </a:lnTo>
                  <a:lnTo>
                    <a:pt x="7466" y="3962"/>
                  </a:lnTo>
                  <a:lnTo>
                    <a:pt x="1485" y="6325"/>
                  </a:lnTo>
                  <a:cubicBezTo>
                    <a:pt x="494" y="6744"/>
                    <a:pt x="0" y="7823"/>
                    <a:pt x="393" y="8737"/>
                  </a:cubicBezTo>
                </a:path>
              </a:pathLst>
            </a:custGeom>
            <a:solidFill>
              <a:srgbClr val="818586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16" name="Picture 12128">
              <a:extLst>
                <a:ext uri="{FF2B5EF4-FFF2-40B4-BE49-F238E27FC236}">
                  <a16:creationId xmlns:a16="http://schemas.microsoft.com/office/drawing/2014/main" id="{C971C6BE-8F0B-C5E9-51D0-5D22E2A8DEE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485115" y="2830705"/>
              <a:ext cx="118533" cy="119171"/>
            </a:xfrm>
            <a:prstGeom prst="rect">
              <a:avLst/>
            </a:prstGeom>
            <a:noFill/>
          </p:spPr>
        </p:pic>
        <p:sp>
          <p:nvSpPr>
            <p:cNvPr id="1217" name="Freeform 12129">
              <a:extLst>
                <a:ext uri="{FF2B5EF4-FFF2-40B4-BE49-F238E27FC236}">
                  <a16:creationId xmlns:a16="http://schemas.microsoft.com/office/drawing/2014/main" id="{D631D1BE-EA47-6ECA-2C30-7D0D405CAB31}"/>
                </a:ext>
              </a:extLst>
            </p:cNvPr>
            <p:cNvSpPr/>
            <p:nvPr/>
          </p:nvSpPr>
          <p:spPr>
            <a:xfrm>
              <a:off x="7485115" y="2830705"/>
              <a:ext cx="118533" cy="119171"/>
            </a:xfrm>
            <a:custGeom>
              <a:avLst/>
              <a:gdLst/>
              <a:ahLst/>
              <a:cxnLst/>
              <a:rect l="0" t="0" r="0" b="0"/>
              <a:pathLst>
                <a:path w="110896" h="119989">
                  <a:moveTo>
                    <a:pt x="57480" y="6591"/>
                  </a:moveTo>
                  <a:lnTo>
                    <a:pt x="15583" y="99466"/>
                  </a:lnTo>
                  <a:lnTo>
                    <a:pt x="103530" y="24396"/>
                  </a:lnTo>
                  <a:lnTo>
                    <a:pt x="57480" y="6591"/>
                  </a:lnTo>
                  <a:moveTo>
                    <a:pt x="54153" y="0"/>
                  </a:moveTo>
                  <a:lnTo>
                    <a:pt x="110896" y="21932"/>
                  </a:lnTo>
                  <a:lnTo>
                    <a:pt x="0" y="119989"/>
                  </a:lnTo>
                  <a:lnTo>
                    <a:pt x="54153" y="0"/>
                  </a:lnTo>
                  <a:close/>
                  <a:moveTo>
                    <a:pt x="64071" y="6591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18" name="Picture 12130">
              <a:extLst>
                <a:ext uri="{FF2B5EF4-FFF2-40B4-BE49-F238E27FC236}">
                  <a16:creationId xmlns:a16="http://schemas.microsoft.com/office/drawing/2014/main" id="{CD4B16C1-C622-6F67-EE69-2BFCE9D0573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361428" y="2809675"/>
              <a:ext cx="170197" cy="245402"/>
            </a:xfrm>
            <a:prstGeom prst="rect">
              <a:avLst/>
            </a:prstGeom>
            <a:noFill/>
          </p:spPr>
        </p:pic>
        <p:sp>
          <p:nvSpPr>
            <p:cNvPr id="1219" name="Freeform 12131">
              <a:extLst>
                <a:ext uri="{FF2B5EF4-FFF2-40B4-BE49-F238E27FC236}">
                  <a16:creationId xmlns:a16="http://schemas.microsoft.com/office/drawing/2014/main" id="{8E3D5F7D-7BA2-A256-FBFF-4270657450BD}"/>
                </a:ext>
              </a:extLst>
            </p:cNvPr>
            <p:cNvSpPr/>
            <p:nvPr/>
          </p:nvSpPr>
          <p:spPr>
            <a:xfrm>
              <a:off x="7361428" y="2809674"/>
              <a:ext cx="170197" cy="250224"/>
            </a:xfrm>
            <a:custGeom>
              <a:avLst/>
              <a:gdLst/>
              <a:ahLst/>
              <a:cxnLst/>
              <a:rect l="0" t="0" r="0" b="0"/>
              <a:pathLst>
                <a:path w="159232" h="251942">
                  <a:moveTo>
                    <a:pt x="88595" y="112509"/>
                  </a:moveTo>
                  <a:cubicBezTo>
                    <a:pt x="81179" y="109652"/>
                    <a:pt x="72581" y="113055"/>
                    <a:pt x="69406" y="120103"/>
                  </a:cubicBezTo>
                  <a:cubicBezTo>
                    <a:pt x="66244" y="127126"/>
                    <a:pt x="69647" y="135178"/>
                    <a:pt x="77077" y="138061"/>
                  </a:cubicBezTo>
                  <a:cubicBezTo>
                    <a:pt x="84481" y="140931"/>
                    <a:pt x="93103" y="137489"/>
                    <a:pt x="96253" y="130479"/>
                  </a:cubicBezTo>
                  <a:cubicBezTo>
                    <a:pt x="99428" y="123443"/>
                    <a:pt x="96024" y="115366"/>
                    <a:pt x="88595" y="112509"/>
                  </a:cubicBezTo>
                  <a:moveTo>
                    <a:pt x="0" y="233819"/>
                  </a:moveTo>
                  <a:cubicBezTo>
                    <a:pt x="1397" y="235394"/>
                    <a:pt x="3010" y="236854"/>
                    <a:pt x="4687" y="238213"/>
                  </a:cubicBezTo>
                  <a:lnTo>
                    <a:pt x="112178" y="0"/>
                  </a:lnTo>
                  <a:lnTo>
                    <a:pt x="159232" y="18187"/>
                  </a:lnTo>
                  <a:lnTo>
                    <a:pt x="65888" y="225107"/>
                  </a:lnTo>
                  <a:cubicBezTo>
                    <a:pt x="57671" y="243255"/>
                    <a:pt x="34824" y="251942"/>
                    <a:pt x="15126" y="244322"/>
                  </a:cubicBezTo>
                  <a:cubicBezTo>
                    <a:pt x="9005" y="241947"/>
                    <a:pt x="3912" y="238251"/>
                    <a:pt x="0" y="233819"/>
                  </a:cubicBezTo>
                  <a:close/>
                  <a:moveTo>
                    <a:pt x="-32715" y="112509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0" name="Freeform 12132">
              <a:extLst>
                <a:ext uri="{FF2B5EF4-FFF2-40B4-BE49-F238E27FC236}">
                  <a16:creationId xmlns:a16="http://schemas.microsoft.com/office/drawing/2014/main" id="{072A8644-5E18-EE5E-C39C-D59CEB8CBACA}"/>
                </a:ext>
              </a:extLst>
            </p:cNvPr>
            <p:cNvSpPr/>
            <p:nvPr/>
          </p:nvSpPr>
          <p:spPr>
            <a:xfrm>
              <a:off x="7360628" y="2807082"/>
              <a:ext cx="120772" cy="239175"/>
            </a:xfrm>
            <a:custGeom>
              <a:avLst/>
              <a:gdLst/>
              <a:ahLst/>
              <a:cxnLst/>
              <a:rect l="0" t="0" r="0" b="0"/>
              <a:pathLst>
                <a:path w="112991" h="240817">
                  <a:moveTo>
                    <a:pt x="5486" y="240817"/>
                  </a:moveTo>
                  <a:cubicBezTo>
                    <a:pt x="3823" y="239459"/>
                    <a:pt x="2210" y="237998"/>
                    <a:pt x="800" y="236398"/>
                  </a:cubicBezTo>
                  <a:cubicBezTo>
                    <a:pt x="661" y="236258"/>
                    <a:pt x="546" y="236080"/>
                    <a:pt x="394" y="235928"/>
                  </a:cubicBezTo>
                  <a:cubicBezTo>
                    <a:pt x="267" y="235776"/>
                    <a:pt x="140" y="235598"/>
                    <a:pt x="0" y="235458"/>
                  </a:cubicBezTo>
                  <a:lnTo>
                    <a:pt x="106247" y="0"/>
                  </a:lnTo>
                  <a:lnTo>
                    <a:pt x="112991" y="2604"/>
                  </a:lnTo>
                  <a:close/>
                  <a:moveTo>
                    <a:pt x="5486" y="240817"/>
                  </a:moveTo>
                </a:path>
              </a:pathLst>
            </a:custGeom>
            <a:solidFill>
              <a:srgbClr val="96989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1" name="Freeform 12133">
              <a:extLst>
                <a:ext uri="{FF2B5EF4-FFF2-40B4-BE49-F238E27FC236}">
                  <a16:creationId xmlns:a16="http://schemas.microsoft.com/office/drawing/2014/main" id="{9DA1D951-5293-F854-E0EA-F7E193DB30C0}"/>
                </a:ext>
              </a:extLst>
            </p:cNvPr>
            <p:cNvSpPr/>
            <p:nvPr/>
          </p:nvSpPr>
          <p:spPr>
            <a:xfrm>
              <a:off x="7360628" y="2807082"/>
              <a:ext cx="120772" cy="239175"/>
            </a:xfrm>
            <a:custGeom>
              <a:avLst/>
              <a:gdLst/>
              <a:ahLst/>
              <a:cxnLst/>
              <a:rect l="0" t="0" r="0" b="0"/>
              <a:pathLst>
                <a:path w="112991" h="240817">
                  <a:moveTo>
                    <a:pt x="5486" y="240817"/>
                  </a:moveTo>
                  <a:cubicBezTo>
                    <a:pt x="3823" y="239459"/>
                    <a:pt x="2210" y="237998"/>
                    <a:pt x="800" y="236398"/>
                  </a:cubicBezTo>
                  <a:cubicBezTo>
                    <a:pt x="661" y="236258"/>
                    <a:pt x="546" y="236080"/>
                    <a:pt x="394" y="235928"/>
                  </a:cubicBezTo>
                  <a:cubicBezTo>
                    <a:pt x="267" y="235776"/>
                    <a:pt x="140" y="235598"/>
                    <a:pt x="0" y="235458"/>
                  </a:cubicBezTo>
                  <a:lnTo>
                    <a:pt x="106247" y="0"/>
                  </a:lnTo>
                  <a:lnTo>
                    <a:pt x="112991" y="2604"/>
                  </a:lnTo>
                  <a:lnTo>
                    <a:pt x="5486" y="240817"/>
                  </a:lnTo>
                  <a:close/>
                  <a:moveTo>
                    <a:pt x="5486" y="240817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2" name="Freeform 12134">
              <a:extLst>
                <a:ext uri="{FF2B5EF4-FFF2-40B4-BE49-F238E27FC236}">
                  <a16:creationId xmlns:a16="http://schemas.microsoft.com/office/drawing/2014/main" id="{062F58B5-AD26-2F2F-6F38-9E186FBBCDE1}"/>
                </a:ext>
              </a:extLst>
            </p:cNvPr>
            <p:cNvSpPr/>
            <p:nvPr/>
          </p:nvSpPr>
          <p:spPr>
            <a:xfrm>
              <a:off x="7350129" y="2800157"/>
              <a:ext cx="124776" cy="240726"/>
            </a:xfrm>
            <a:custGeom>
              <a:avLst/>
              <a:gdLst/>
              <a:ahLst/>
              <a:cxnLst/>
              <a:rect l="0" t="0" r="0" b="0"/>
              <a:pathLst>
                <a:path w="116737" h="242379">
                  <a:moveTo>
                    <a:pt x="10502" y="242379"/>
                  </a:moveTo>
                  <a:cubicBezTo>
                    <a:pt x="2413" y="232499"/>
                    <a:pt x="0" y="219062"/>
                    <a:pt x="5473" y="206921"/>
                  </a:cubicBezTo>
                  <a:lnTo>
                    <a:pt x="98830" y="0"/>
                  </a:lnTo>
                  <a:lnTo>
                    <a:pt x="116737" y="6921"/>
                  </a:lnTo>
                  <a:close/>
                  <a:moveTo>
                    <a:pt x="10502" y="242379"/>
                  </a:moveTo>
                </a:path>
              </a:pathLst>
            </a:custGeom>
            <a:solidFill>
              <a:srgbClr val="D58B3C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3" name="Freeform 12135">
              <a:extLst>
                <a:ext uri="{FF2B5EF4-FFF2-40B4-BE49-F238E27FC236}">
                  <a16:creationId xmlns:a16="http://schemas.microsoft.com/office/drawing/2014/main" id="{1AD57FF3-3A11-C684-8C8A-0F7F90557693}"/>
                </a:ext>
              </a:extLst>
            </p:cNvPr>
            <p:cNvSpPr/>
            <p:nvPr/>
          </p:nvSpPr>
          <p:spPr>
            <a:xfrm>
              <a:off x="7350129" y="2800157"/>
              <a:ext cx="124776" cy="240726"/>
            </a:xfrm>
            <a:custGeom>
              <a:avLst/>
              <a:gdLst/>
              <a:ahLst/>
              <a:cxnLst/>
              <a:rect l="0" t="0" r="0" b="0"/>
              <a:pathLst>
                <a:path w="116737" h="242379">
                  <a:moveTo>
                    <a:pt x="10502" y="242379"/>
                  </a:moveTo>
                  <a:cubicBezTo>
                    <a:pt x="2413" y="232499"/>
                    <a:pt x="0" y="219062"/>
                    <a:pt x="5473" y="206921"/>
                  </a:cubicBezTo>
                  <a:lnTo>
                    <a:pt x="98830" y="0"/>
                  </a:lnTo>
                  <a:lnTo>
                    <a:pt x="116737" y="6921"/>
                  </a:lnTo>
                  <a:lnTo>
                    <a:pt x="10502" y="242379"/>
                  </a:lnTo>
                  <a:close/>
                  <a:moveTo>
                    <a:pt x="10502" y="242379"/>
                  </a:move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4" name="Freeform 12136">
              <a:extLst>
                <a:ext uri="{FF2B5EF4-FFF2-40B4-BE49-F238E27FC236}">
                  <a16:creationId xmlns:a16="http://schemas.microsoft.com/office/drawing/2014/main" id="{8E1604E0-ABB8-C865-9FBD-13BB3B7689B9}"/>
                </a:ext>
              </a:extLst>
            </p:cNvPr>
            <p:cNvSpPr/>
            <p:nvPr/>
          </p:nvSpPr>
          <p:spPr>
            <a:xfrm>
              <a:off x="7305231" y="3038797"/>
              <a:ext cx="222907" cy="123648"/>
            </a:xfrm>
            <a:custGeom>
              <a:avLst/>
              <a:gdLst/>
              <a:ahLst/>
              <a:cxnLst/>
              <a:rect l="0" t="0" r="0" b="0"/>
              <a:pathLst>
                <a:path w="208546" h="124497">
                  <a:moveTo>
                    <a:pt x="202171" y="62674"/>
                  </a:moveTo>
                  <a:cubicBezTo>
                    <a:pt x="195898" y="76580"/>
                    <a:pt x="178943" y="83298"/>
                    <a:pt x="164300" y="77659"/>
                  </a:cubicBezTo>
                  <a:lnTo>
                    <a:pt x="93002" y="50114"/>
                  </a:lnTo>
                  <a:lnTo>
                    <a:pt x="88494" y="48349"/>
                  </a:lnTo>
                  <a:lnTo>
                    <a:pt x="17196" y="20803"/>
                  </a:lnTo>
                  <a:cubicBezTo>
                    <a:pt x="7608" y="17120"/>
                    <a:pt x="1423" y="9042"/>
                    <a:pt x="0" y="0"/>
                  </a:cubicBezTo>
                  <a:lnTo>
                    <a:pt x="6401" y="41186"/>
                  </a:lnTo>
                  <a:cubicBezTo>
                    <a:pt x="7785" y="50216"/>
                    <a:pt x="14008" y="58318"/>
                    <a:pt x="23571" y="62014"/>
                  </a:cubicBezTo>
                  <a:lnTo>
                    <a:pt x="94882" y="89559"/>
                  </a:lnTo>
                  <a:lnTo>
                    <a:pt x="99390" y="91287"/>
                  </a:lnTo>
                  <a:lnTo>
                    <a:pt x="170701" y="118833"/>
                  </a:lnTo>
                  <a:cubicBezTo>
                    <a:pt x="185319" y="124497"/>
                    <a:pt x="202297" y="117753"/>
                    <a:pt x="208546" y="103847"/>
                  </a:cubicBezTo>
                </a:path>
              </a:pathLst>
            </a:custGeom>
            <a:solidFill>
              <a:srgbClr val="EA9C43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5" name="Freeform 12137">
              <a:extLst>
                <a:ext uri="{FF2B5EF4-FFF2-40B4-BE49-F238E27FC236}">
                  <a16:creationId xmlns:a16="http://schemas.microsoft.com/office/drawing/2014/main" id="{55F53AD3-772B-570E-3963-985EA25D9884}"/>
                </a:ext>
              </a:extLst>
            </p:cNvPr>
            <p:cNvSpPr/>
            <p:nvPr/>
          </p:nvSpPr>
          <p:spPr>
            <a:xfrm>
              <a:off x="7305231" y="3038797"/>
              <a:ext cx="222907" cy="123648"/>
            </a:xfrm>
            <a:custGeom>
              <a:avLst/>
              <a:gdLst/>
              <a:ahLst/>
              <a:cxnLst/>
              <a:rect l="0" t="0" r="0" b="0"/>
              <a:pathLst>
                <a:path w="208546" h="124497">
                  <a:moveTo>
                    <a:pt x="202171" y="62674"/>
                  </a:moveTo>
                  <a:cubicBezTo>
                    <a:pt x="195898" y="76580"/>
                    <a:pt x="178943" y="83298"/>
                    <a:pt x="164300" y="77659"/>
                  </a:cubicBezTo>
                  <a:lnTo>
                    <a:pt x="93002" y="50114"/>
                  </a:lnTo>
                  <a:lnTo>
                    <a:pt x="88494" y="48349"/>
                  </a:lnTo>
                  <a:lnTo>
                    <a:pt x="17196" y="20803"/>
                  </a:lnTo>
                  <a:cubicBezTo>
                    <a:pt x="7608" y="17120"/>
                    <a:pt x="1423" y="9042"/>
                    <a:pt x="0" y="0"/>
                  </a:cubicBezTo>
                  <a:lnTo>
                    <a:pt x="6401" y="41186"/>
                  </a:lnTo>
                  <a:cubicBezTo>
                    <a:pt x="7785" y="50216"/>
                    <a:pt x="14008" y="58318"/>
                    <a:pt x="23571" y="62014"/>
                  </a:cubicBezTo>
                  <a:lnTo>
                    <a:pt x="94882" y="89559"/>
                  </a:lnTo>
                  <a:lnTo>
                    <a:pt x="99390" y="91287"/>
                  </a:lnTo>
                  <a:lnTo>
                    <a:pt x="170701" y="118833"/>
                  </a:lnTo>
                  <a:cubicBezTo>
                    <a:pt x="185319" y="124497"/>
                    <a:pt x="202297" y="117753"/>
                    <a:pt x="208546" y="103847"/>
                  </a:cubicBez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6" name="Freeform 12138">
              <a:extLst>
                <a:ext uri="{FF2B5EF4-FFF2-40B4-BE49-F238E27FC236}">
                  <a16:creationId xmlns:a16="http://schemas.microsoft.com/office/drawing/2014/main" id="{DEB304FC-3772-90A9-1125-FD9846586E51}"/>
                </a:ext>
              </a:extLst>
            </p:cNvPr>
            <p:cNvSpPr/>
            <p:nvPr/>
          </p:nvSpPr>
          <p:spPr>
            <a:xfrm>
              <a:off x="7427609" y="291733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4403" h="34378">
                  <a:moveTo>
                    <a:pt x="32105" y="21323"/>
                  </a:moveTo>
                  <a:cubicBezTo>
                    <a:pt x="29819" y="29552"/>
                    <a:pt x="21298" y="34378"/>
                    <a:pt x="13055" y="32092"/>
                  </a:cubicBezTo>
                  <a:cubicBezTo>
                    <a:pt x="4813" y="29819"/>
                    <a:pt x="0" y="21285"/>
                    <a:pt x="2273" y="13056"/>
                  </a:cubicBezTo>
                  <a:cubicBezTo>
                    <a:pt x="4572" y="4814"/>
                    <a:pt x="13094" y="0"/>
                    <a:pt x="21336" y="2273"/>
                  </a:cubicBezTo>
                  <a:cubicBezTo>
                    <a:pt x="29565" y="4559"/>
                    <a:pt x="34403" y="13094"/>
                    <a:pt x="32105" y="21323"/>
                  </a:cubicBezTo>
                </a:path>
              </a:pathLst>
            </a:custGeom>
            <a:solidFill>
              <a:srgbClr val="969898">
                <a:alpha val="44999"/>
              </a:srgbClr>
            </a:solidFill>
            <a:ln w="2171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7" name="Freeform 12139">
              <a:extLst>
                <a:ext uri="{FF2B5EF4-FFF2-40B4-BE49-F238E27FC236}">
                  <a16:creationId xmlns:a16="http://schemas.microsoft.com/office/drawing/2014/main" id="{CDD7C9B2-EAB7-5F13-3F7F-733CEB009B99}"/>
                </a:ext>
              </a:extLst>
            </p:cNvPr>
            <p:cNvSpPr/>
            <p:nvPr/>
          </p:nvSpPr>
          <p:spPr>
            <a:xfrm>
              <a:off x="7427609" y="2917333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34403" h="34378">
                  <a:moveTo>
                    <a:pt x="32105" y="21323"/>
                  </a:moveTo>
                  <a:cubicBezTo>
                    <a:pt x="29819" y="29552"/>
                    <a:pt x="21298" y="34378"/>
                    <a:pt x="13055" y="32092"/>
                  </a:cubicBezTo>
                  <a:cubicBezTo>
                    <a:pt x="4813" y="29819"/>
                    <a:pt x="0" y="21285"/>
                    <a:pt x="2273" y="13056"/>
                  </a:cubicBezTo>
                  <a:cubicBezTo>
                    <a:pt x="4572" y="4814"/>
                    <a:pt x="13094" y="0"/>
                    <a:pt x="21336" y="2273"/>
                  </a:cubicBezTo>
                  <a:cubicBezTo>
                    <a:pt x="29565" y="4559"/>
                    <a:pt x="34403" y="13094"/>
                    <a:pt x="32105" y="21323"/>
                  </a:cubicBezTo>
                  <a:close/>
                  <a:moveTo>
                    <a:pt x="32105" y="21323"/>
                  </a:moveTo>
                </a:path>
              </a:pathLst>
            </a:custGeom>
            <a:noFill/>
            <a:ln w="2806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8" name="Freeform 12140">
              <a:extLst>
                <a:ext uri="{FF2B5EF4-FFF2-40B4-BE49-F238E27FC236}">
                  <a16:creationId xmlns:a16="http://schemas.microsoft.com/office/drawing/2014/main" id="{9E7AE76E-9997-EFA1-E075-EA2C6F08E4DA}"/>
                </a:ext>
              </a:extLst>
            </p:cNvPr>
            <p:cNvSpPr/>
            <p:nvPr/>
          </p:nvSpPr>
          <p:spPr>
            <a:xfrm>
              <a:off x="7437379" y="2923432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14871" h="22186">
                  <a:moveTo>
                    <a:pt x="13665" y="21285"/>
                  </a:moveTo>
                  <a:lnTo>
                    <a:pt x="12942" y="21691"/>
                  </a:lnTo>
                  <a:cubicBezTo>
                    <a:pt x="12053" y="22186"/>
                    <a:pt x="10935" y="21869"/>
                    <a:pt x="10427" y="20993"/>
                  </a:cubicBezTo>
                  <a:lnTo>
                    <a:pt x="483" y="3404"/>
                  </a:lnTo>
                  <a:cubicBezTo>
                    <a:pt x="0" y="2540"/>
                    <a:pt x="318" y="1410"/>
                    <a:pt x="1169" y="889"/>
                  </a:cubicBezTo>
                  <a:lnTo>
                    <a:pt x="1905" y="483"/>
                  </a:lnTo>
                  <a:cubicBezTo>
                    <a:pt x="2782" y="0"/>
                    <a:pt x="3925" y="305"/>
                    <a:pt x="4420" y="1181"/>
                  </a:cubicBezTo>
                  <a:lnTo>
                    <a:pt x="14363" y="18771"/>
                  </a:lnTo>
                  <a:cubicBezTo>
                    <a:pt x="14871" y="19660"/>
                    <a:pt x="14554" y="20778"/>
                    <a:pt x="13665" y="21285"/>
                  </a:cubicBezTo>
                </a:path>
              </a:pathLst>
            </a:custGeom>
            <a:solidFill>
              <a:srgbClr val="373535">
                <a:alpha val="44999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9" name="Freeform 12141">
              <a:extLst>
                <a:ext uri="{FF2B5EF4-FFF2-40B4-BE49-F238E27FC236}">
                  <a16:creationId xmlns:a16="http://schemas.microsoft.com/office/drawing/2014/main" id="{A0CA75F9-AEA9-80E1-FD8A-4DE8A08BF5B0}"/>
                </a:ext>
              </a:extLst>
            </p:cNvPr>
            <p:cNvSpPr/>
            <p:nvPr/>
          </p:nvSpPr>
          <p:spPr>
            <a:xfrm>
              <a:off x="7433716" y="2927080"/>
              <a:ext cx="45719" cy="45719"/>
            </a:xfrm>
            <a:custGeom>
              <a:avLst/>
              <a:gdLst/>
              <a:ahLst/>
              <a:cxnLst/>
              <a:rect l="0" t="0" r="0" b="0"/>
              <a:pathLst>
                <a:path w="22173" h="14871">
                  <a:moveTo>
                    <a:pt x="21272" y="1206"/>
                  </a:moveTo>
                  <a:lnTo>
                    <a:pt x="21691" y="1929"/>
                  </a:lnTo>
                  <a:cubicBezTo>
                    <a:pt x="22173" y="2818"/>
                    <a:pt x="21868" y="3936"/>
                    <a:pt x="20993" y="4431"/>
                  </a:cubicBezTo>
                  <a:lnTo>
                    <a:pt x="3404" y="14388"/>
                  </a:lnTo>
                  <a:cubicBezTo>
                    <a:pt x="2527" y="14871"/>
                    <a:pt x="1397" y="14553"/>
                    <a:pt x="889" y="13690"/>
                  </a:cubicBezTo>
                  <a:lnTo>
                    <a:pt x="483" y="12966"/>
                  </a:lnTo>
                  <a:cubicBezTo>
                    <a:pt x="0" y="12077"/>
                    <a:pt x="305" y="10934"/>
                    <a:pt x="1181" y="10451"/>
                  </a:cubicBezTo>
                  <a:lnTo>
                    <a:pt x="18771" y="508"/>
                  </a:lnTo>
                  <a:cubicBezTo>
                    <a:pt x="19647" y="0"/>
                    <a:pt x="20777" y="305"/>
                    <a:pt x="21272" y="1206"/>
                  </a:cubicBezTo>
                </a:path>
              </a:pathLst>
            </a:custGeom>
            <a:solidFill>
              <a:srgbClr val="373535">
                <a:alpha val="44999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0" name="Freeform 12142">
              <a:extLst>
                <a:ext uri="{FF2B5EF4-FFF2-40B4-BE49-F238E27FC236}">
                  <a16:creationId xmlns:a16="http://schemas.microsoft.com/office/drawing/2014/main" id="{CEA3F49D-C591-886E-56CF-D54B1CEE59FE}"/>
                </a:ext>
              </a:extLst>
            </p:cNvPr>
            <p:cNvSpPr/>
            <p:nvPr/>
          </p:nvSpPr>
          <p:spPr>
            <a:xfrm>
              <a:off x="7507412" y="2851982"/>
              <a:ext cx="123053" cy="288682"/>
            </a:xfrm>
            <a:custGeom>
              <a:avLst/>
              <a:gdLst/>
              <a:ahLst/>
              <a:cxnLst/>
              <a:rect l="0" t="0" r="0" b="0"/>
              <a:pathLst>
                <a:path w="115125" h="290664">
                  <a:moveTo>
                    <a:pt x="6375" y="290664"/>
                  </a:moveTo>
                  <a:lnTo>
                    <a:pt x="10959" y="280530"/>
                  </a:lnTo>
                  <a:cubicBezTo>
                    <a:pt x="17843" y="265226"/>
                    <a:pt x="21576" y="248894"/>
                    <a:pt x="22097" y="232460"/>
                  </a:cubicBezTo>
                  <a:cubicBezTo>
                    <a:pt x="23659" y="180568"/>
                    <a:pt x="44348" y="152171"/>
                    <a:pt x="60896" y="137642"/>
                  </a:cubicBezTo>
                  <a:cubicBezTo>
                    <a:pt x="76123" y="124256"/>
                    <a:pt x="88594" y="108419"/>
                    <a:pt x="96735" y="90424"/>
                  </a:cubicBezTo>
                  <a:lnTo>
                    <a:pt x="112343" y="55816"/>
                  </a:lnTo>
                  <a:cubicBezTo>
                    <a:pt x="114515" y="51028"/>
                    <a:pt x="115125" y="45974"/>
                    <a:pt x="114375" y="41211"/>
                  </a:cubicBezTo>
                  <a:lnTo>
                    <a:pt x="108013" y="0"/>
                  </a:lnTo>
                  <a:cubicBezTo>
                    <a:pt x="108749" y="4775"/>
                    <a:pt x="108127" y="9817"/>
                    <a:pt x="105955" y="14643"/>
                  </a:cubicBezTo>
                  <a:lnTo>
                    <a:pt x="90334" y="49237"/>
                  </a:lnTo>
                  <a:cubicBezTo>
                    <a:pt x="82232" y="67233"/>
                    <a:pt x="69722" y="83058"/>
                    <a:pt x="54507" y="96443"/>
                  </a:cubicBezTo>
                  <a:cubicBezTo>
                    <a:pt x="37972" y="110960"/>
                    <a:pt x="17284" y="139369"/>
                    <a:pt x="15696" y="191262"/>
                  </a:cubicBezTo>
                  <a:cubicBezTo>
                    <a:pt x="15201" y="207721"/>
                    <a:pt x="11467" y="224053"/>
                    <a:pt x="4572" y="239344"/>
                  </a:cubicBezTo>
                  <a:lnTo>
                    <a:pt x="0" y="249491"/>
                  </a:lnTo>
                </a:path>
              </a:pathLst>
            </a:custGeom>
            <a:solidFill>
              <a:srgbClr val="EA9C43">
                <a:alpha val="44999"/>
              </a:srgbClr>
            </a:solidFill>
            <a:ln w="2806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1" name="Freeform 12143">
              <a:extLst>
                <a:ext uri="{FF2B5EF4-FFF2-40B4-BE49-F238E27FC236}">
                  <a16:creationId xmlns:a16="http://schemas.microsoft.com/office/drawing/2014/main" id="{0637E730-7BA7-E359-E97D-2FCE05A6535D}"/>
                </a:ext>
              </a:extLst>
            </p:cNvPr>
            <p:cNvSpPr/>
            <p:nvPr/>
          </p:nvSpPr>
          <p:spPr>
            <a:xfrm>
              <a:off x="7507412" y="2851982"/>
              <a:ext cx="123053" cy="288682"/>
            </a:xfrm>
            <a:custGeom>
              <a:avLst/>
              <a:gdLst/>
              <a:ahLst/>
              <a:cxnLst/>
              <a:rect l="0" t="0" r="0" b="0"/>
              <a:pathLst>
                <a:path w="115125" h="290664">
                  <a:moveTo>
                    <a:pt x="6375" y="290664"/>
                  </a:moveTo>
                  <a:lnTo>
                    <a:pt x="10959" y="280530"/>
                  </a:lnTo>
                  <a:cubicBezTo>
                    <a:pt x="17843" y="265226"/>
                    <a:pt x="21576" y="248894"/>
                    <a:pt x="22097" y="232460"/>
                  </a:cubicBezTo>
                  <a:cubicBezTo>
                    <a:pt x="23659" y="180568"/>
                    <a:pt x="44348" y="152171"/>
                    <a:pt x="60896" y="137642"/>
                  </a:cubicBezTo>
                  <a:cubicBezTo>
                    <a:pt x="76123" y="124256"/>
                    <a:pt x="88594" y="108419"/>
                    <a:pt x="96735" y="90424"/>
                  </a:cubicBezTo>
                  <a:lnTo>
                    <a:pt x="112343" y="55816"/>
                  </a:lnTo>
                  <a:cubicBezTo>
                    <a:pt x="114515" y="51028"/>
                    <a:pt x="115125" y="45974"/>
                    <a:pt x="114375" y="41211"/>
                  </a:cubicBezTo>
                  <a:lnTo>
                    <a:pt x="108013" y="0"/>
                  </a:lnTo>
                  <a:cubicBezTo>
                    <a:pt x="108749" y="4775"/>
                    <a:pt x="108127" y="9817"/>
                    <a:pt x="105955" y="14643"/>
                  </a:cubicBezTo>
                  <a:lnTo>
                    <a:pt x="90334" y="49237"/>
                  </a:lnTo>
                  <a:cubicBezTo>
                    <a:pt x="82232" y="67233"/>
                    <a:pt x="69722" y="83058"/>
                    <a:pt x="54507" y="96443"/>
                  </a:cubicBezTo>
                  <a:cubicBezTo>
                    <a:pt x="37972" y="110960"/>
                    <a:pt x="17284" y="139369"/>
                    <a:pt x="15696" y="191262"/>
                  </a:cubicBezTo>
                  <a:cubicBezTo>
                    <a:pt x="15201" y="207721"/>
                    <a:pt x="11467" y="224053"/>
                    <a:pt x="4572" y="239344"/>
                  </a:cubicBezTo>
                  <a:lnTo>
                    <a:pt x="0" y="249491"/>
                  </a:lnTo>
                </a:path>
              </a:pathLst>
            </a:custGeom>
            <a:noFill/>
            <a:ln w="2171" cap="flat" cmpd="sng" algn="ctr">
              <a:solidFill>
                <a:srgbClr val="373535">
                  <a:alpha val="44999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2" name="Rectangle 12145">
              <a:extLst>
                <a:ext uri="{FF2B5EF4-FFF2-40B4-BE49-F238E27FC236}">
                  <a16:creationId xmlns:a16="http://schemas.microsoft.com/office/drawing/2014/main" id="{FF8ED940-DD7F-5363-91FC-2A90270EBD22}"/>
                </a:ext>
              </a:extLst>
            </p:cNvPr>
            <p:cNvSpPr/>
            <p:nvPr/>
          </p:nvSpPr>
          <p:spPr>
            <a:xfrm>
              <a:off x="1869412" y="1585454"/>
              <a:ext cx="98560" cy="22038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1430" b="1" kern="0" dirty="0">
                  <a:solidFill>
                    <a:srgbClr val="FFFFFF"/>
                  </a:solidFill>
                  <a:latin typeface="Calibri-Bold"/>
                </a:rPr>
                <a:t>2</a:t>
              </a:r>
            </a:p>
          </p:txBody>
        </p:sp>
        <p:sp>
          <p:nvSpPr>
            <p:cNvPr id="1233" name="Rectangle 12146">
              <a:extLst>
                <a:ext uri="{FF2B5EF4-FFF2-40B4-BE49-F238E27FC236}">
                  <a16:creationId xmlns:a16="http://schemas.microsoft.com/office/drawing/2014/main" id="{D2F8C215-DCE4-7D4F-44F1-D17607069662}"/>
                </a:ext>
              </a:extLst>
            </p:cNvPr>
            <p:cNvSpPr/>
            <p:nvPr/>
          </p:nvSpPr>
          <p:spPr>
            <a:xfrm>
              <a:off x="2370775" y="1299475"/>
              <a:ext cx="1462084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Je m’entraîne seul </a:t>
              </a:r>
            </a:p>
          </p:txBody>
        </p:sp>
        <p:sp>
          <p:nvSpPr>
            <p:cNvPr id="1234" name="Rectangle 12150">
              <a:extLst>
                <a:ext uri="{FF2B5EF4-FFF2-40B4-BE49-F238E27FC236}">
                  <a16:creationId xmlns:a16="http://schemas.microsoft.com/office/drawing/2014/main" id="{9CD6356C-ABFA-C875-FF4C-9BE1A22CEE67}"/>
                </a:ext>
              </a:extLst>
            </p:cNvPr>
            <p:cNvSpPr/>
            <p:nvPr/>
          </p:nvSpPr>
          <p:spPr>
            <a:xfrm>
              <a:off x="2256760" y="3681732"/>
              <a:ext cx="3348916" cy="2140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AC67AA"/>
                  </a:solidFill>
                  <a:effectLst/>
                  <a:uLnTx/>
                  <a:uFillTx/>
                </a:rPr>
                <a:t>1.</a:t>
              </a: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Lire et noter le volume d’eau versé.</a:t>
              </a:r>
            </a:p>
          </p:txBody>
        </p:sp>
        <p:sp>
          <p:nvSpPr>
            <p:cNvPr id="1235" name="Rectangle 12152">
              <a:extLst>
                <a:ext uri="{FF2B5EF4-FFF2-40B4-BE49-F238E27FC236}">
                  <a16:creationId xmlns:a16="http://schemas.microsoft.com/office/drawing/2014/main" id="{40F188F1-EFA0-52D9-8785-3276EE4CDAE7}"/>
                </a:ext>
              </a:extLst>
            </p:cNvPr>
            <p:cNvSpPr/>
            <p:nvPr/>
          </p:nvSpPr>
          <p:spPr>
            <a:xfrm>
              <a:off x="2228044" y="4414830"/>
              <a:ext cx="3990221" cy="2140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u="none" strike="noStrike" kern="0" cap="none" spc="0" normalizeH="0" baseline="0" noProof="0" dirty="0">
                  <a:ln>
                    <a:noFill/>
                  </a:ln>
                  <a:solidFill>
                    <a:srgbClr val="AC67AA"/>
                  </a:solidFill>
                  <a:effectLst/>
                  <a:uLnTx/>
                  <a:uFillTx/>
                </a:rPr>
                <a:t>2.</a:t>
              </a:r>
              <a:r>
                <a:rPr kumimoji="0" lang="en-US" b="1" u="none" strike="noStrike" kern="0" cap="none" spc="0" normalizeH="0" baseline="0" noProof="0" dirty="0">
                  <a:ln>
                    <a:noFill/>
                  </a:ln>
                  <a:solidFill>
                    <a:srgbClr val="0FA9B9"/>
                  </a:solidFill>
                  <a:effectLst/>
                  <a:uLnTx/>
                  <a:uFillTx/>
                </a:rPr>
                <a:t> </a:t>
              </a:r>
              <a:r>
                <a:rPr kumimoji="0" lang="en-US" b="1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Lire et noter le volume d’eau et du taille crayon.</a:t>
              </a:r>
            </a:p>
          </p:txBody>
        </p:sp>
        <p:sp>
          <p:nvSpPr>
            <p:cNvPr id="1236" name="Rectangle 12154">
              <a:extLst>
                <a:ext uri="{FF2B5EF4-FFF2-40B4-BE49-F238E27FC236}">
                  <a16:creationId xmlns:a16="http://schemas.microsoft.com/office/drawing/2014/main" id="{F4A7AC4D-4654-6591-94C6-F3C9F706EE10}"/>
                </a:ext>
              </a:extLst>
            </p:cNvPr>
            <p:cNvSpPr/>
            <p:nvPr/>
          </p:nvSpPr>
          <p:spPr>
            <a:xfrm>
              <a:off x="2206508" y="5044595"/>
              <a:ext cx="3789216" cy="2140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AC67AA"/>
                  </a:solidFill>
                  <a:effectLst/>
                  <a:uLnTx/>
                  <a:uFillTx/>
                </a:rPr>
                <a:t>3.</a:t>
              </a: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FA9B9"/>
                  </a:solidFill>
                  <a:effectLst/>
                  <a:uLnTx/>
                  <a:uFillTx/>
                </a:rPr>
                <a:t> </a:t>
              </a:r>
              <a:r>
                <a:rPr kumimoji="0" 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Calculer le volume du taille crayon.</a:t>
              </a:r>
            </a:p>
          </p:txBody>
        </p:sp>
        <p:sp>
          <p:nvSpPr>
            <p:cNvPr id="1237" name="Rectangle 12156">
              <a:extLst>
                <a:ext uri="{FF2B5EF4-FFF2-40B4-BE49-F238E27FC236}">
                  <a16:creationId xmlns:a16="http://schemas.microsoft.com/office/drawing/2014/main" id="{DD300B43-3713-0249-6ED5-3B85D52FAFCA}"/>
                </a:ext>
              </a:extLst>
            </p:cNvPr>
            <p:cNvSpPr/>
            <p:nvPr/>
          </p:nvSpPr>
          <p:spPr>
            <a:xfrm>
              <a:off x="2097280" y="1762418"/>
              <a:ext cx="3216930" cy="47562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figure ci-contre montre le niveau </a:t>
              </a: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d’eau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après</a:t>
              </a:r>
              <a:r>
                <a:rPr lang="en-US" sz="2000" kern="0" dirty="0">
                  <a:solidFill>
                    <a:srgbClr val="231F20"/>
                  </a:solidFill>
                </a:rPr>
                <a:t>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introduction de la taille crayon.</a:t>
              </a:r>
            </a:p>
          </p:txBody>
        </p:sp>
        <p:sp>
          <p:nvSpPr>
            <p:cNvPr id="1238" name="Rectangle 12157">
              <a:extLst>
                <a:ext uri="{FF2B5EF4-FFF2-40B4-BE49-F238E27FC236}">
                  <a16:creationId xmlns:a16="http://schemas.microsoft.com/office/drawing/2014/main" id="{6CDF6B66-05B0-B64C-97B4-01C8C184A4B2}"/>
                </a:ext>
              </a:extLst>
            </p:cNvPr>
            <p:cNvSpPr/>
            <p:nvPr/>
          </p:nvSpPr>
          <p:spPr>
            <a:xfrm>
              <a:off x="2119596" y="3213315"/>
              <a:ext cx="3861770" cy="23781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On veut mesurer le volume de la taille crayon.</a:t>
              </a:r>
            </a:p>
          </p:txBody>
        </p:sp>
        <p:sp>
          <p:nvSpPr>
            <p:cNvPr id="1239" name="Rectangle 12159">
              <a:extLst>
                <a:ext uri="{FF2B5EF4-FFF2-40B4-BE49-F238E27FC236}">
                  <a16:creationId xmlns:a16="http://schemas.microsoft.com/office/drawing/2014/main" id="{03CCA86E-868D-B816-24A9-C49BA2961028}"/>
                </a:ext>
              </a:extLst>
            </p:cNvPr>
            <p:cNvSpPr/>
            <p:nvPr/>
          </p:nvSpPr>
          <p:spPr>
            <a:xfrm>
              <a:off x="2179140" y="3897105"/>
              <a:ext cx="6584796" cy="4893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F5821F"/>
                  </a:solidFill>
                  <a:effectLst/>
                  <a:uLnTx/>
                  <a:uFillTx/>
                </a:rPr>
                <a:t>•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Le volume correspondant à une division est :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.....................................................................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 </a:t>
              </a:r>
            </a:p>
            <a:p>
              <a:pPr marL="0" marR="0" lvl="0" indent="0" defTabSz="914400" eaLnBrk="1" fontAlgn="auto" latinLnBrk="0" hangingPunct="1">
                <a:lnSpc>
                  <a:spcPts val="19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5821F"/>
                  </a:solidFill>
                  <a:effectLst/>
                  <a:uLnTx/>
                  <a:uFillTx/>
                </a:rPr>
                <a:t>• 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Le volume d’eau versé est </a:t>
              </a:r>
              <a:r>
                <a:rPr kumimoji="0" lang="en-US" sz="2400" b="0" i="0" u="none" strike="noStrike" kern="0" cap="none" spc="614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: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</a:t>
              </a:r>
              <a:r>
                <a:rPr kumimoji="0" lang="en-US" b="0" i="0" u="none" strike="noStrike" kern="0" cap="none" spc="0" normalizeH="0" baseline="-5700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=</a:t>
              </a:r>
              <a:r>
                <a:rPr kumimoji="0" lang="en-US" sz="2400" b="0" i="0" u="none" strike="noStrike" kern="0" cap="none" spc="216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.....................................................................................................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</a:t>
              </a:r>
            </a:p>
          </p:txBody>
        </p:sp>
        <p:sp>
          <p:nvSpPr>
            <p:cNvPr id="1240" name="Rectangle 12161">
              <a:extLst>
                <a:ext uri="{FF2B5EF4-FFF2-40B4-BE49-F238E27FC236}">
                  <a16:creationId xmlns:a16="http://schemas.microsoft.com/office/drawing/2014/main" id="{F2AF52E5-6FC5-7FB2-3B36-D4C52D16C4A4}"/>
                </a:ext>
              </a:extLst>
            </p:cNvPr>
            <p:cNvSpPr/>
            <p:nvPr/>
          </p:nvSpPr>
          <p:spPr>
            <a:xfrm>
              <a:off x="2195340" y="4625559"/>
              <a:ext cx="6492425" cy="38050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5821F"/>
                  </a:solidFill>
                  <a:effectLst/>
                  <a:uLnTx/>
                  <a:uFillTx/>
                </a:rPr>
                <a:t>•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</a:t>
              </a:r>
              <a:r>
                <a:rPr kumimoji="0" lang="en-US" sz="2400" b="0" i="0" u="none" strike="noStrike" kern="0" cap="none" spc="0" normalizeH="0" baseline="-5700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= 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...............................................................................................................................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</a:t>
              </a:r>
            </a:p>
          </p:txBody>
        </p:sp>
        <p:sp>
          <p:nvSpPr>
            <p:cNvPr id="1241" name="Rectangle 12163">
              <a:extLst>
                <a:ext uri="{FF2B5EF4-FFF2-40B4-BE49-F238E27FC236}">
                  <a16:creationId xmlns:a16="http://schemas.microsoft.com/office/drawing/2014/main" id="{F923FA85-99F9-9076-4B54-510B7F2F229A}"/>
                </a:ext>
              </a:extLst>
            </p:cNvPr>
            <p:cNvSpPr/>
            <p:nvPr/>
          </p:nvSpPr>
          <p:spPr>
            <a:xfrm>
              <a:off x="2147648" y="5223364"/>
              <a:ext cx="6507925" cy="38050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F5821F"/>
                  </a:solidFill>
                  <a:effectLst/>
                  <a:uLnTx/>
                  <a:uFillTx/>
                </a:rPr>
                <a:t>•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 = V</a:t>
              </a:r>
              <a:r>
                <a:rPr kumimoji="0" lang="en-US" sz="2400" b="0" i="0" u="none" strike="noStrike" kern="0" cap="none" spc="0" normalizeH="0" baseline="-5700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2 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- V</a:t>
              </a:r>
              <a:r>
                <a:rPr kumimoji="0" lang="en-US" sz="2400" b="0" i="0" u="none" strike="noStrike" kern="0" cap="none" spc="0" normalizeH="0" baseline="-5700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1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</a:t>
              </a:r>
              <a:r>
                <a:rPr kumimoji="0" lang="en-US" sz="3200" b="0" i="0" u="none" strike="noStrike" kern="0" cap="none" spc="614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=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</a:t>
              </a:r>
              <a:r>
                <a:rPr kumimoji="0" lang="en-US" sz="1600" b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...............................................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MT-Light"/>
                </a:rPr>
                <a:t>.............................................................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</a:t>
              </a:r>
            </a:p>
          </p:txBody>
        </p:sp>
        <p:sp>
          <p:nvSpPr>
            <p:cNvPr id="1242" name="Rectangle 12178">
              <a:extLst>
                <a:ext uri="{FF2B5EF4-FFF2-40B4-BE49-F238E27FC236}">
                  <a16:creationId xmlns:a16="http://schemas.microsoft.com/office/drawing/2014/main" id="{1FC5B21E-4116-07AC-2689-0CEF39F38330}"/>
                </a:ext>
              </a:extLst>
            </p:cNvPr>
            <p:cNvSpPr/>
            <p:nvPr/>
          </p:nvSpPr>
          <p:spPr>
            <a:xfrm>
              <a:off x="5990099" y="3219728"/>
              <a:ext cx="478612" cy="15388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Figure .1</a:t>
              </a:r>
            </a:p>
          </p:txBody>
        </p:sp>
        <p:sp>
          <p:nvSpPr>
            <p:cNvPr id="1243" name="Rectangle 12179">
              <a:extLst>
                <a:ext uri="{FF2B5EF4-FFF2-40B4-BE49-F238E27FC236}">
                  <a16:creationId xmlns:a16="http://schemas.microsoft.com/office/drawing/2014/main" id="{10123DF7-D89C-F6BC-3378-F01214D4FCF5}"/>
                </a:ext>
              </a:extLst>
            </p:cNvPr>
            <p:cNvSpPr/>
            <p:nvPr/>
          </p:nvSpPr>
          <p:spPr>
            <a:xfrm>
              <a:off x="7215014" y="3213886"/>
              <a:ext cx="478612" cy="15388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Figure .2</a:t>
              </a:r>
            </a:p>
          </p:txBody>
        </p:sp>
        <p:sp>
          <p:nvSpPr>
            <p:cNvPr id="1244" name="Rectangle 12180">
              <a:extLst>
                <a:ext uri="{FF2B5EF4-FFF2-40B4-BE49-F238E27FC236}">
                  <a16:creationId xmlns:a16="http://schemas.microsoft.com/office/drawing/2014/main" id="{B1C5089F-4D3E-A056-3E93-0EC03B0788E9}"/>
                </a:ext>
              </a:extLst>
            </p:cNvPr>
            <p:cNvSpPr/>
            <p:nvPr/>
          </p:nvSpPr>
          <p:spPr>
            <a:xfrm>
              <a:off x="7930954" y="1878938"/>
              <a:ext cx="92385" cy="75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490" kern="0" dirty="0">
                  <a:solidFill>
                    <a:srgbClr val="231F20"/>
                  </a:solidFill>
                  <a:latin typeface="ArialMT-Light"/>
                </a:rPr>
                <a:t>  </a:t>
              </a:r>
            </a:p>
          </p:txBody>
        </p:sp>
        <p:sp>
          <p:nvSpPr>
            <p:cNvPr id="1245" name="Rectangle 12182">
              <a:extLst>
                <a:ext uri="{FF2B5EF4-FFF2-40B4-BE49-F238E27FC236}">
                  <a16:creationId xmlns:a16="http://schemas.microsoft.com/office/drawing/2014/main" id="{0B007E64-FD04-189F-79E1-690A31DCB870}"/>
                </a:ext>
              </a:extLst>
            </p:cNvPr>
            <p:cNvSpPr/>
            <p:nvPr/>
          </p:nvSpPr>
          <p:spPr>
            <a:xfrm>
              <a:off x="8137341" y="2871607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1246" name="Rectangle 12184">
              <a:extLst>
                <a:ext uri="{FF2B5EF4-FFF2-40B4-BE49-F238E27FC236}">
                  <a16:creationId xmlns:a16="http://schemas.microsoft.com/office/drawing/2014/main" id="{F223073F-EF21-0E6F-A271-D9E58C26B1AC}"/>
                </a:ext>
              </a:extLst>
            </p:cNvPr>
            <p:cNvSpPr/>
            <p:nvPr/>
          </p:nvSpPr>
          <p:spPr>
            <a:xfrm>
              <a:off x="8137341" y="2646689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1247" name="Rectangle 12185">
              <a:extLst>
                <a:ext uri="{FF2B5EF4-FFF2-40B4-BE49-F238E27FC236}">
                  <a16:creationId xmlns:a16="http://schemas.microsoft.com/office/drawing/2014/main" id="{B170C1D1-A22B-4E81-5648-AAF354373D2D}"/>
                </a:ext>
              </a:extLst>
            </p:cNvPr>
            <p:cNvSpPr/>
            <p:nvPr/>
          </p:nvSpPr>
          <p:spPr>
            <a:xfrm>
              <a:off x="8137341" y="2415034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1248" name="Rectangle 12186">
              <a:extLst>
                <a:ext uri="{FF2B5EF4-FFF2-40B4-BE49-F238E27FC236}">
                  <a16:creationId xmlns:a16="http://schemas.microsoft.com/office/drawing/2014/main" id="{1931AD6E-67BE-683D-67EB-9D47B9701F2B}"/>
                </a:ext>
              </a:extLst>
            </p:cNvPr>
            <p:cNvSpPr/>
            <p:nvPr/>
          </p:nvSpPr>
          <p:spPr>
            <a:xfrm>
              <a:off x="8137341" y="1956816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1249" name="Rectangle 12187">
              <a:extLst>
                <a:ext uri="{FF2B5EF4-FFF2-40B4-BE49-F238E27FC236}">
                  <a16:creationId xmlns:a16="http://schemas.microsoft.com/office/drawing/2014/main" id="{468C28DC-1CC1-F89E-0F26-3E6DD8888871}"/>
                </a:ext>
              </a:extLst>
            </p:cNvPr>
            <p:cNvSpPr/>
            <p:nvPr/>
          </p:nvSpPr>
          <p:spPr>
            <a:xfrm>
              <a:off x="8137341" y="2176642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1250" name="Rectangle 12188">
              <a:extLst>
                <a:ext uri="{FF2B5EF4-FFF2-40B4-BE49-F238E27FC236}">
                  <a16:creationId xmlns:a16="http://schemas.microsoft.com/office/drawing/2014/main" id="{1DD3997D-2C2B-2BD4-A30B-EF8E10B389D4}"/>
                </a:ext>
              </a:extLst>
            </p:cNvPr>
            <p:cNvSpPr/>
            <p:nvPr/>
          </p:nvSpPr>
          <p:spPr>
            <a:xfrm>
              <a:off x="6058770" y="1878938"/>
              <a:ext cx="92385" cy="75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490" kern="0" dirty="0">
                  <a:solidFill>
                    <a:srgbClr val="231F20"/>
                  </a:solidFill>
                  <a:latin typeface="ArialMT-Light"/>
                </a:rPr>
                <a:t>mL</a:t>
              </a:r>
            </a:p>
          </p:txBody>
        </p:sp>
        <p:sp>
          <p:nvSpPr>
            <p:cNvPr id="1251" name="Rectangle 12189">
              <a:extLst>
                <a:ext uri="{FF2B5EF4-FFF2-40B4-BE49-F238E27FC236}">
                  <a16:creationId xmlns:a16="http://schemas.microsoft.com/office/drawing/2014/main" id="{F8BBC490-8EBD-13F0-6BE2-6598D839CD87}"/>
                </a:ext>
              </a:extLst>
            </p:cNvPr>
            <p:cNvSpPr/>
            <p:nvPr/>
          </p:nvSpPr>
          <p:spPr>
            <a:xfrm>
              <a:off x="6265158" y="2871607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10</a:t>
              </a:r>
            </a:p>
          </p:txBody>
        </p:sp>
        <p:sp>
          <p:nvSpPr>
            <p:cNvPr id="1252" name="Rectangle 12190">
              <a:extLst>
                <a:ext uri="{FF2B5EF4-FFF2-40B4-BE49-F238E27FC236}">
                  <a16:creationId xmlns:a16="http://schemas.microsoft.com/office/drawing/2014/main" id="{77BAE576-CB58-40D5-5873-1E1F78D58AFA}"/>
                </a:ext>
              </a:extLst>
            </p:cNvPr>
            <p:cNvSpPr/>
            <p:nvPr/>
          </p:nvSpPr>
          <p:spPr>
            <a:xfrm>
              <a:off x="6265158" y="2646689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20</a:t>
              </a:r>
            </a:p>
          </p:txBody>
        </p:sp>
        <p:sp>
          <p:nvSpPr>
            <p:cNvPr id="1253" name="Rectangle 12191">
              <a:extLst>
                <a:ext uri="{FF2B5EF4-FFF2-40B4-BE49-F238E27FC236}">
                  <a16:creationId xmlns:a16="http://schemas.microsoft.com/office/drawing/2014/main" id="{05039ACC-7E23-1997-E0CC-1C59AC01F0C3}"/>
                </a:ext>
              </a:extLst>
            </p:cNvPr>
            <p:cNvSpPr/>
            <p:nvPr/>
          </p:nvSpPr>
          <p:spPr>
            <a:xfrm>
              <a:off x="6265158" y="2415034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30</a:t>
              </a:r>
            </a:p>
          </p:txBody>
        </p:sp>
        <p:sp>
          <p:nvSpPr>
            <p:cNvPr id="1254" name="Rectangle 12192">
              <a:extLst>
                <a:ext uri="{FF2B5EF4-FFF2-40B4-BE49-F238E27FC236}">
                  <a16:creationId xmlns:a16="http://schemas.microsoft.com/office/drawing/2014/main" id="{891C1E28-77B0-58AB-520E-7CA38E373490}"/>
                </a:ext>
              </a:extLst>
            </p:cNvPr>
            <p:cNvSpPr/>
            <p:nvPr/>
          </p:nvSpPr>
          <p:spPr>
            <a:xfrm>
              <a:off x="6265158" y="1956816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50</a:t>
              </a:r>
            </a:p>
          </p:txBody>
        </p:sp>
        <p:sp>
          <p:nvSpPr>
            <p:cNvPr id="1255" name="Rectangle 12193">
              <a:extLst>
                <a:ext uri="{FF2B5EF4-FFF2-40B4-BE49-F238E27FC236}">
                  <a16:creationId xmlns:a16="http://schemas.microsoft.com/office/drawing/2014/main" id="{F475D6F1-ADA4-A3B9-CE05-8043948F37FA}"/>
                </a:ext>
              </a:extLst>
            </p:cNvPr>
            <p:cNvSpPr/>
            <p:nvPr/>
          </p:nvSpPr>
          <p:spPr>
            <a:xfrm>
              <a:off x="6265158" y="2176642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40</a:t>
              </a:r>
            </a:p>
          </p:txBody>
        </p:sp>
        <p:sp>
          <p:nvSpPr>
            <p:cNvPr id="1256" name="Rectangle 12194">
              <a:extLst>
                <a:ext uri="{FF2B5EF4-FFF2-40B4-BE49-F238E27FC236}">
                  <a16:creationId xmlns:a16="http://schemas.microsoft.com/office/drawing/2014/main" id="{DDBFDFA4-53EA-63ED-EE8D-5067FF520947}"/>
                </a:ext>
              </a:extLst>
            </p:cNvPr>
            <p:cNvSpPr/>
            <p:nvPr/>
          </p:nvSpPr>
          <p:spPr>
            <a:xfrm>
              <a:off x="7286876" y="1878938"/>
              <a:ext cx="92385" cy="75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490" kern="0" dirty="0">
                  <a:solidFill>
                    <a:srgbClr val="231F20"/>
                  </a:solidFill>
                  <a:latin typeface="ArialMT-Light"/>
                </a:rPr>
                <a:t>mL</a:t>
              </a:r>
            </a:p>
          </p:txBody>
        </p:sp>
        <p:sp>
          <p:nvSpPr>
            <p:cNvPr id="1257" name="Rectangle 12195">
              <a:extLst>
                <a:ext uri="{FF2B5EF4-FFF2-40B4-BE49-F238E27FC236}">
                  <a16:creationId xmlns:a16="http://schemas.microsoft.com/office/drawing/2014/main" id="{1CB2D27A-F77A-96B8-692B-6977F6C604DA}"/>
                </a:ext>
              </a:extLst>
            </p:cNvPr>
            <p:cNvSpPr/>
            <p:nvPr/>
          </p:nvSpPr>
          <p:spPr>
            <a:xfrm>
              <a:off x="7493263" y="2871607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10</a:t>
              </a:r>
            </a:p>
          </p:txBody>
        </p:sp>
        <p:sp>
          <p:nvSpPr>
            <p:cNvPr id="1258" name="Rectangle 12196">
              <a:extLst>
                <a:ext uri="{FF2B5EF4-FFF2-40B4-BE49-F238E27FC236}">
                  <a16:creationId xmlns:a16="http://schemas.microsoft.com/office/drawing/2014/main" id="{6BA6CA22-5C52-4F91-677A-55327FCB6336}"/>
                </a:ext>
              </a:extLst>
            </p:cNvPr>
            <p:cNvSpPr/>
            <p:nvPr/>
          </p:nvSpPr>
          <p:spPr>
            <a:xfrm>
              <a:off x="7493263" y="2646689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20</a:t>
              </a:r>
            </a:p>
          </p:txBody>
        </p:sp>
        <p:sp>
          <p:nvSpPr>
            <p:cNvPr id="1259" name="Rectangle 12197">
              <a:extLst>
                <a:ext uri="{FF2B5EF4-FFF2-40B4-BE49-F238E27FC236}">
                  <a16:creationId xmlns:a16="http://schemas.microsoft.com/office/drawing/2014/main" id="{FA7530D5-2C39-EDE7-A7A4-1967609D98FB}"/>
                </a:ext>
              </a:extLst>
            </p:cNvPr>
            <p:cNvSpPr/>
            <p:nvPr/>
          </p:nvSpPr>
          <p:spPr>
            <a:xfrm>
              <a:off x="7493263" y="2415034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30</a:t>
              </a:r>
            </a:p>
          </p:txBody>
        </p:sp>
        <p:sp>
          <p:nvSpPr>
            <p:cNvPr id="1260" name="Rectangle 12198">
              <a:extLst>
                <a:ext uri="{FF2B5EF4-FFF2-40B4-BE49-F238E27FC236}">
                  <a16:creationId xmlns:a16="http://schemas.microsoft.com/office/drawing/2014/main" id="{7F13E694-A6BE-9F6E-0B62-694586DCF328}"/>
                </a:ext>
              </a:extLst>
            </p:cNvPr>
            <p:cNvSpPr/>
            <p:nvPr/>
          </p:nvSpPr>
          <p:spPr>
            <a:xfrm>
              <a:off x="7493263" y="1956816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50</a:t>
              </a:r>
            </a:p>
          </p:txBody>
        </p:sp>
        <p:sp>
          <p:nvSpPr>
            <p:cNvPr id="1261" name="Rectangle 12199">
              <a:extLst>
                <a:ext uri="{FF2B5EF4-FFF2-40B4-BE49-F238E27FC236}">
                  <a16:creationId xmlns:a16="http://schemas.microsoft.com/office/drawing/2014/main" id="{A066387F-DDFC-152D-1988-57AB77CE6AAC}"/>
                </a:ext>
              </a:extLst>
            </p:cNvPr>
            <p:cNvSpPr/>
            <p:nvPr/>
          </p:nvSpPr>
          <p:spPr>
            <a:xfrm>
              <a:off x="7493263" y="2176642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40</a:t>
              </a:r>
            </a:p>
          </p:txBody>
        </p:sp>
        <p:sp>
          <p:nvSpPr>
            <p:cNvPr id="1262" name="Rectangle 12200">
              <a:extLst>
                <a:ext uri="{FF2B5EF4-FFF2-40B4-BE49-F238E27FC236}">
                  <a16:creationId xmlns:a16="http://schemas.microsoft.com/office/drawing/2014/main" id="{0B24A17A-BDDF-01E8-D7E7-F8CC0B6A1ACC}"/>
                </a:ext>
              </a:extLst>
            </p:cNvPr>
            <p:cNvSpPr/>
            <p:nvPr/>
          </p:nvSpPr>
          <p:spPr>
            <a:xfrm>
              <a:off x="5414692" y="1878938"/>
              <a:ext cx="92385" cy="75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490" kern="0" dirty="0">
                  <a:solidFill>
                    <a:srgbClr val="231F20"/>
                  </a:solidFill>
                  <a:latin typeface="ArialMT-Light"/>
                </a:rPr>
                <a:t>  </a:t>
              </a:r>
            </a:p>
          </p:txBody>
        </p:sp>
        <p:sp>
          <p:nvSpPr>
            <p:cNvPr id="1263" name="Rectangle 12201">
              <a:extLst>
                <a:ext uri="{FF2B5EF4-FFF2-40B4-BE49-F238E27FC236}">
                  <a16:creationId xmlns:a16="http://schemas.microsoft.com/office/drawing/2014/main" id="{EA0993F4-FCA3-D2D2-528F-AC3EC54EC229}"/>
                </a:ext>
              </a:extLst>
            </p:cNvPr>
            <p:cNvSpPr/>
            <p:nvPr/>
          </p:nvSpPr>
          <p:spPr>
            <a:xfrm>
              <a:off x="5621080" y="2871607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1264" name="Rectangle 12202">
              <a:extLst>
                <a:ext uri="{FF2B5EF4-FFF2-40B4-BE49-F238E27FC236}">
                  <a16:creationId xmlns:a16="http://schemas.microsoft.com/office/drawing/2014/main" id="{2BE8DE72-2FA7-8C4E-AB08-025796CCE608}"/>
                </a:ext>
              </a:extLst>
            </p:cNvPr>
            <p:cNvSpPr/>
            <p:nvPr/>
          </p:nvSpPr>
          <p:spPr>
            <a:xfrm>
              <a:off x="5621080" y="2646689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1265" name="Rectangle 12203">
              <a:extLst>
                <a:ext uri="{FF2B5EF4-FFF2-40B4-BE49-F238E27FC236}">
                  <a16:creationId xmlns:a16="http://schemas.microsoft.com/office/drawing/2014/main" id="{33306102-183D-24E5-E733-EBF545140CD6}"/>
                </a:ext>
              </a:extLst>
            </p:cNvPr>
            <p:cNvSpPr/>
            <p:nvPr/>
          </p:nvSpPr>
          <p:spPr>
            <a:xfrm>
              <a:off x="5621080" y="2415034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1266" name="Rectangle 12204">
              <a:extLst>
                <a:ext uri="{FF2B5EF4-FFF2-40B4-BE49-F238E27FC236}">
                  <a16:creationId xmlns:a16="http://schemas.microsoft.com/office/drawing/2014/main" id="{17F60B48-60A8-B771-3E33-CBA017B8C75B}"/>
                </a:ext>
              </a:extLst>
            </p:cNvPr>
            <p:cNvSpPr/>
            <p:nvPr/>
          </p:nvSpPr>
          <p:spPr>
            <a:xfrm>
              <a:off x="5621080" y="1956816"/>
              <a:ext cx="92444" cy="9477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400"/>
              <a:r>
                <a:rPr lang="en-US" sz="615" b="1" kern="0" dirty="0">
                  <a:solidFill>
                    <a:srgbClr val="231F20"/>
                  </a:solidFill>
                  <a:latin typeface="ArialMT-Medium"/>
                </a:rPr>
                <a:t>  </a:t>
              </a:r>
            </a:p>
          </p:txBody>
        </p:sp>
        <p:sp>
          <p:nvSpPr>
            <p:cNvPr id="1267" name="Rectangle 12205">
              <a:extLst>
                <a:ext uri="{FF2B5EF4-FFF2-40B4-BE49-F238E27FC236}">
                  <a16:creationId xmlns:a16="http://schemas.microsoft.com/office/drawing/2014/main" id="{96B02907-4881-4B55-D47E-75503715A654}"/>
                </a:ext>
              </a:extLst>
            </p:cNvPr>
            <p:cNvSpPr/>
            <p:nvPr/>
          </p:nvSpPr>
          <p:spPr>
            <a:xfrm>
              <a:off x="5082117" y="2380498"/>
              <a:ext cx="910067" cy="15388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Taille</a:t>
              </a:r>
              <a:r>
                <a: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crayon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0" grpId="0"/>
      <p:bldP spid="651" grpId="0"/>
      <p:bldP spid="652" grpId="0"/>
      <p:bldP spid="6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Repérage </a:t>
            </a:r>
            <a:r>
              <a:rPr lang="fr-FR" sz="3200" b="1" kern="0" dirty="0">
                <a:solidFill>
                  <a:srgbClr val="44546A"/>
                </a:solidFill>
                <a:latin typeface="Calibri" panose="020F0502020204030204"/>
                <a:cs typeface="Calibri" panose="020F0502020204030204"/>
              </a:rPr>
              <a:t>dans le chapitre</a:t>
            </a:r>
          </a:p>
        </p:txBody>
      </p:sp>
      <p:pic>
        <p:nvPicPr>
          <p:cNvPr id="16" name="Picture 2" descr="Image généré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989864" y="2215186"/>
            <a:ext cx="10513793" cy="3484496"/>
            <a:chOff x="948074" y="1233810"/>
            <a:chExt cx="10513793" cy="3830188"/>
          </a:xfrm>
        </p:grpSpPr>
        <p:grpSp>
          <p:nvGrpSpPr>
            <p:cNvPr id="31" name="Groupe 30"/>
            <p:cNvGrpSpPr/>
            <p:nvPr/>
          </p:nvGrpSpPr>
          <p:grpSpPr>
            <a:xfrm>
              <a:off x="948074" y="2349948"/>
              <a:ext cx="10265100" cy="828000"/>
              <a:chOff x="963450" y="2259806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17" name="Google Shape;288;p29"/>
              <p:cNvSpPr/>
              <p:nvPr/>
            </p:nvSpPr>
            <p:spPr>
              <a:xfrm>
                <a:off x="2428129" y="2259806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noProof="0" dirty="0">
                  <a:solidFill>
                    <a:schemeClr val="bg1">
                      <a:lumMod val="65000"/>
                    </a:schemeClr>
                  </a:solidFill>
                  <a:latin typeface="Arial" panose="020B0604020202020204"/>
                </a:endParaRPr>
              </a:p>
            </p:txBody>
          </p:sp>
          <p:sp>
            <p:nvSpPr>
              <p:cNvPr id="18" name="Google Shape;289;p29"/>
              <p:cNvSpPr/>
              <p:nvPr/>
            </p:nvSpPr>
            <p:spPr>
              <a:xfrm>
                <a:off x="963450" y="2259806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i="0" u="none" strike="noStrike" kern="0" cap="none" spc="0" baseline="0" noProof="0" dirty="0">
                    <a:solidFill>
                      <a:schemeClr val="bg1">
                        <a:lumMod val="65000"/>
                      </a:schemeClr>
                    </a:solidFill>
                    <a:uFillTx/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Séance 2</a:t>
                </a:r>
              </a:p>
            </p:txBody>
          </p:sp>
        </p:grpSp>
        <p:grpSp>
          <p:nvGrpSpPr>
            <p:cNvPr id="32" name="Groupe 31"/>
            <p:cNvGrpSpPr/>
            <p:nvPr/>
          </p:nvGrpSpPr>
          <p:grpSpPr>
            <a:xfrm>
              <a:off x="963450" y="3247721"/>
              <a:ext cx="10341044" cy="877311"/>
              <a:chOff x="963450" y="3043338"/>
              <a:chExt cx="10341044" cy="877311"/>
            </a:xfrm>
            <a:solidFill>
              <a:schemeClr val="bg1">
                <a:lumMod val="85000"/>
              </a:schemeClr>
            </a:solidFill>
          </p:grpSpPr>
          <p:sp>
            <p:nvSpPr>
              <p:cNvPr id="21" name="Google Shape;292;p29"/>
              <p:cNvSpPr/>
              <p:nvPr/>
            </p:nvSpPr>
            <p:spPr>
              <a:xfrm>
                <a:off x="2504073" y="3043338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dirty="0">
                  <a:solidFill>
                    <a:schemeClr val="bg1">
                      <a:lumMod val="65000"/>
                    </a:schemeClr>
                  </a:solidFill>
                  <a:latin typeface="Arial" panose="020B0604020202020204"/>
                </a:endParaRPr>
              </a:p>
            </p:txBody>
          </p:sp>
          <p:sp>
            <p:nvSpPr>
              <p:cNvPr id="22" name="Google Shape;293;p29"/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 defTabSz="914400"/>
                <a:r>
                  <a:rPr lang="fr-FR" kern="0" dirty="0">
                    <a:solidFill>
                      <a:schemeClr val="bg1">
                        <a:lumMod val="65000"/>
                      </a:schemeClr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Séance 3</a:t>
                </a:r>
              </a:p>
            </p:txBody>
          </p:sp>
        </p:grpSp>
        <p:grpSp>
          <p:nvGrpSpPr>
            <p:cNvPr id="35" name="Groupe 34"/>
            <p:cNvGrpSpPr/>
            <p:nvPr/>
          </p:nvGrpSpPr>
          <p:grpSpPr>
            <a:xfrm>
              <a:off x="963450" y="1311520"/>
              <a:ext cx="10265100" cy="828000"/>
              <a:chOff x="963450" y="1311520"/>
              <a:chExt cx="10265100" cy="828000"/>
            </a:xfrm>
          </p:grpSpPr>
          <p:sp>
            <p:nvSpPr>
              <p:cNvPr id="11" name="Google Shape;286;p29"/>
              <p:cNvSpPr/>
              <p:nvPr/>
            </p:nvSpPr>
            <p:spPr>
              <a:xfrm>
                <a:off x="2428129" y="1311520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accent1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sz="2000" b="1" noProof="0" dirty="0">
                  <a:solidFill>
                    <a:schemeClr val="bg1"/>
                  </a:solidFill>
                  <a:latin typeface="Arial" panose="020B0604020202020204"/>
                </a:endParaRPr>
              </a:p>
            </p:txBody>
          </p:sp>
          <p:sp>
            <p:nvSpPr>
              <p:cNvPr id="13" name="Google Shape;287;p29"/>
              <p:cNvSpPr/>
              <p:nvPr/>
            </p:nvSpPr>
            <p:spPr>
              <a:xfrm>
                <a:off x="963450" y="1311520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accent1"/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 defTabSz="914400"/>
                <a:r>
                  <a:rPr lang="fr-FR" sz="2000" b="1" kern="0" dirty="0">
                    <a:solidFill>
                      <a:schemeClr val="bg1"/>
                    </a:solidFill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Séance 1</a:t>
                </a:r>
              </a:p>
            </p:txBody>
          </p:sp>
        </p:grpSp>
        <p:sp>
          <p:nvSpPr>
            <p:cNvPr id="23" name="Rectangle: Rounded Corners 11"/>
            <p:cNvSpPr/>
            <p:nvPr/>
          </p:nvSpPr>
          <p:spPr>
            <a:xfrm>
              <a:off x="948074" y="1233810"/>
              <a:ext cx="10440000" cy="972000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2531227" y="1521947"/>
              <a:ext cx="8930640" cy="4398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b="1" dirty="0">
                  <a:solidFill>
                    <a:schemeClr val="bg1"/>
                  </a:solidFill>
                </a:rPr>
                <a:t>Mesurer le volume d’un corps solide à l’aide d’une éprouvette graduée. </a:t>
              </a:r>
            </a:p>
          </p:txBody>
        </p:sp>
        <p:grpSp>
          <p:nvGrpSpPr>
            <p:cNvPr id="3" name="Groupe 2"/>
            <p:cNvGrpSpPr/>
            <p:nvPr/>
          </p:nvGrpSpPr>
          <p:grpSpPr>
            <a:xfrm>
              <a:off x="993734" y="4235998"/>
              <a:ext cx="10265100" cy="828000"/>
              <a:chOff x="963450" y="3092649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5" name="Google Shape;292;p29"/>
              <p:cNvSpPr/>
              <p:nvPr/>
            </p:nvSpPr>
            <p:spPr>
              <a:xfrm>
                <a:off x="2428129" y="3092649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noProof="0" dirty="0">
                  <a:solidFill>
                    <a:schemeClr val="bg1">
                      <a:lumMod val="65000"/>
                    </a:schemeClr>
                  </a:solidFill>
                  <a:latin typeface="Arial" panose="020B0604020202020204"/>
                </a:endParaRPr>
              </a:p>
            </p:txBody>
          </p:sp>
          <p:sp>
            <p:nvSpPr>
              <p:cNvPr id="6" name="Google Shape;293;p29"/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i="0" u="none" strike="noStrike" kern="0" cap="none" spc="0" baseline="0" noProof="0" dirty="0">
                    <a:solidFill>
                      <a:schemeClr val="bg1">
                        <a:lumMod val="65000"/>
                      </a:schemeClr>
                    </a:solidFill>
                    <a:uFillTx/>
                    <a:latin typeface="Calibri" panose="020F0502020204030204"/>
                    <a:ea typeface="Calibri" panose="020F0502020204030204"/>
                    <a:cs typeface="Calibri" panose="020F0502020204030204"/>
                  </a:rPr>
                  <a:t>Séance 4</a:t>
                </a:r>
              </a:p>
            </p:txBody>
          </p:sp>
        </p:grpSp>
        <p:sp>
          <p:nvSpPr>
            <p:cNvPr id="8" name="ZoneTexte 7"/>
            <p:cNvSpPr txBox="1"/>
            <p:nvPr/>
          </p:nvSpPr>
          <p:spPr>
            <a:xfrm>
              <a:off x="2531226" y="2582200"/>
              <a:ext cx="8681948" cy="4059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</a:rPr>
                <a:t>Déterminer la masse volumique d’un corps.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2553296" y="3443154"/>
              <a:ext cx="8129972" cy="439804"/>
            </a:xfrm>
            <a:prstGeom prst="rect">
              <a:avLst/>
            </a:prstGeom>
            <a:grpFill/>
            <a:ln w="9528" cap="flat">
              <a:noFill/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>
              <a:defPPr>
                <a:defRPr lang="en-US"/>
              </a:defPPr>
              <a:lvl1pPr algn="ctr" defTabSz="685800">
                <a:defRPr>
                  <a:solidFill>
                    <a:schemeClr val="bg1">
                      <a:lumMod val="65000"/>
                    </a:schemeClr>
                  </a:solidFill>
                  <a:latin typeface="Arial" panose="020B0604020202020204"/>
                </a:defRPr>
              </a:lvl1pPr>
            </a:lstStyle>
            <a:p>
              <a:r>
                <a:rPr lang="fr-FR" dirty="0">
                  <a:latin typeface="Calibri" panose="020F0502020204030204" pitchFamily="34" charset="0"/>
                </a:rPr>
                <a:t>Expliquer le fait de flotter et de couler en termes de différence de masse volumique.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2604393" y="4422100"/>
              <a:ext cx="7487920" cy="4059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</a:rPr>
                <a:t>Déterminer, expérimentalement, la masse volumique d’un corps.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136187" y="1158318"/>
            <a:ext cx="11210097" cy="68993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/>
              <a:t>Chapitre 3 : La masse volumique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rappel de la séance.</a:t>
            </a:r>
          </a:p>
        </p:txBody>
      </p:sp>
      <p:sp>
        <p:nvSpPr>
          <p:cNvPr id="5" name="D_A_01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Avant de finir, faisons un petit résumé ensemble ! Alors, Qui peut me rappeler ce qu’on a appris lors de cette séance?</a:t>
            </a:r>
          </a:p>
        </p:txBody>
      </p:sp>
      <p:pic>
        <p:nvPicPr>
          <p:cNvPr id="7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Google Shape;2054;p38"/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3" name="ZoneTexte 3"/>
          <p:cNvSpPr txBox="1"/>
          <p:nvPr/>
        </p:nvSpPr>
        <p:spPr>
          <a:xfrm>
            <a:off x="1519970" y="325436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dirty="0">
                <a:solidFill>
                  <a:schemeClr val="bg1">
                    <a:lumMod val="75000"/>
                  </a:schemeClr>
                </a:solidFill>
              </a:rPr>
              <a:t>………………………………………………………………………………………………………………….</a:t>
            </a:r>
          </a:p>
        </p:txBody>
      </p:sp>
      <p:pic>
        <p:nvPicPr>
          <p:cNvPr id="8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Effectivement, notre tache principale de cette séance est:</a:t>
            </a:r>
          </a:p>
        </p:txBody>
      </p:sp>
      <p:pic>
        <p:nvPicPr>
          <p:cNvPr id="7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Google Shape;2054;p38"/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3" name="ZoneTexte 3"/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Mesurer le volume d’un corps solide à l’aide d’une éprouvette graduée</a:t>
            </a:r>
          </a:p>
        </p:txBody>
      </p:sp>
      <p:pic>
        <p:nvPicPr>
          <p:cNvPr id="8" name="Imag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A6AE84A4-6FE6-1EEB-8994-49A54316681A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Qui peut me rappeler les étapes à suivre pour mesurer le volume d’un corps solide.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B4758A64-D0CE-5D23-EF19-C927F837E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4E6854E-BD28-770C-416D-30F7EC97EDD6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AC4915-A7E0-14BA-1DDF-5C50385BF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945162"/>
              </p:ext>
            </p:extLst>
          </p:nvPr>
        </p:nvGraphicFramePr>
        <p:xfrm>
          <a:off x="743988" y="2766060"/>
          <a:ext cx="10633517" cy="1325880"/>
        </p:xfrm>
        <a:graphic>
          <a:graphicData uri="http://schemas.openxmlformats.org/drawingml/2006/table">
            <a:tbl>
              <a:tblPr/>
              <a:tblGrid>
                <a:gridCol w="7458772">
                  <a:extLst>
                    <a:ext uri="{9D8B030D-6E8A-4147-A177-3AD203B41FA5}">
                      <a16:colId xmlns:a16="http://schemas.microsoft.com/office/drawing/2014/main" val="1397766298"/>
                    </a:ext>
                  </a:extLst>
                </a:gridCol>
                <a:gridCol w="3174745">
                  <a:extLst>
                    <a:ext uri="{9D8B030D-6E8A-4147-A177-3AD203B41FA5}">
                      <a16:colId xmlns:a16="http://schemas.microsoft.com/office/drawing/2014/main" val="22787397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Je mesure </a:t>
                      </a:r>
                      <a:r>
                        <a:rPr lang="fr-FR" sz="2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…………………………………………………………………..</a:t>
                      </a:r>
                      <a:endParaRPr lang="fr-FR" dirty="0">
                        <a:solidFill>
                          <a:srgbClr val="FFC000"/>
                        </a:solidFill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 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…………………….………..</a:t>
                      </a: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82947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Je mesure </a:t>
                      </a:r>
                      <a:r>
                        <a:rPr lang="fr-FR" sz="2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……………………………………………………………………</a:t>
                      </a:r>
                      <a:endParaRPr lang="fr-FR" dirty="0">
                        <a:solidFill>
                          <a:srgbClr val="FFC000"/>
                        </a:solidFill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 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………………….…..………</a:t>
                      </a:r>
                      <a:endParaRPr lang="fr-FR" dirty="0"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91421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Je calcule </a:t>
                      </a:r>
                      <a:r>
                        <a:rPr lang="fr-FR" sz="2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…………………………………………………………………….</a:t>
                      </a:r>
                      <a:endParaRPr lang="fr-FR" dirty="0">
                        <a:solidFill>
                          <a:srgbClr val="FFC000"/>
                        </a:solidFill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 ………………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</a:t>
                      </a:r>
                      <a:endParaRPr lang="fr-FR" dirty="0"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884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8357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rappel de la séance.</a:t>
            </a:r>
          </a:p>
        </p:txBody>
      </p:sp>
      <p:sp>
        <p:nvSpPr>
          <p:cNvPr id="5" name="D_A_01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mesurer le volume d’un corps solide, je suis les étapes suivantes:</a:t>
            </a:r>
          </a:p>
        </p:txBody>
      </p:sp>
      <p:pic>
        <p:nvPicPr>
          <p:cNvPr id="7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5FAA77-E2A5-DBF3-D970-85C0A78D9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934714"/>
              </p:ext>
            </p:extLst>
          </p:nvPr>
        </p:nvGraphicFramePr>
        <p:xfrm>
          <a:off x="743988" y="2766060"/>
          <a:ext cx="10633517" cy="1325880"/>
        </p:xfrm>
        <a:graphic>
          <a:graphicData uri="http://schemas.openxmlformats.org/drawingml/2006/table">
            <a:tbl>
              <a:tblPr/>
              <a:tblGrid>
                <a:gridCol w="7458772">
                  <a:extLst>
                    <a:ext uri="{9D8B030D-6E8A-4147-A177-3AD203B41FA5}">
                      <a16:colId xmlns:a16="http://schemas.microsoft.com/office/drawing/2014/main" val="1397766298"/>
                    </a:ext>
                  </a:extLst>
                </a:gridCol>
                <a:gridCol w="3174745">
                  <a:extLst>
                    <a:ext uri="{9D8B030D-6E8A-4147-A177-3AD203B41FA5}">
                      <a16:colId xmlns:a16="http://schemas.microsoft.com/office/drawing/2014/main" val="22787397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Je mesure </a:t>
                      </a:r>
                      <a:r>
                        <a:rPr lang="fr-FR" sz="2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le volume de l’eau</a:t>
                      </a:r>
                      <a:endParaRPr lang="fr-FR" dirty="0">
                        <a:solidFill>
                          <a:srgbClr val="FFC000"/>
                        </a:solidFill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V</a:t>
                      </a:r>
                      <a:r>
                        <a:rPr lang="fr-FR" sz="32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 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…………………………..</a:t>
                      </a: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82947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Je mesure </a:t>
                      </a:r>
                      <a:r>
                        <a:rPr lang="fr-FR" sz="2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le volume de (l’eau + le corps)</a:t>
                      </a:r>
                      <a:endParaRPr lang="fr-FR" dirty="0">
                        <a:solidFill>
                          <a:srgbClr val="FFC000"/>
                        </a:solidFill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V</a:t>
                      </a:r>
                      <a:r>
                        <a:rPr lang="fr-FR" sz="32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 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…………………..………</a:t>
                      </a:r>
                      <a:endParaRPr lang="fr-FR" dirty="0"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91421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Je calcule </a:t>
                      </a:r>
                      <a:r>
                        <a:rPr lang="fr-FR" sz="2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le volume du corps solide</a:t>
                      </a:r>
                      <a:endParaRPr lang="fr-FR" dirty="0">
                        <a:solidFill>
                          <a:srgbClr val="FFC000"/>
                        </a:solidFill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V = V</a:t>
                      </a:r>
                      <a:r>
                        <a:rPr lang="fr-FR" sz="28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V</a:t>
                      </a:r>
                      <a:r>
                        <a:rPr lang="fr-FR" sz="28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fr-F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= </a:t>
                      </a:r>
                      <a:r>
                        <a:rPr lang="fr-FR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………………</a:t>
                      </a:r>
                      <a:endParaRPr lang="fr-FR" dirty="0">
                        <a:effectLst/>
                      </a:endParaRPr>
                    </a:p>
                  </a:txBody>
                  <a:tcPr marL="76200" marR="76200" marT="38100" marB="38100">
                    <a:lnL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15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88496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 idx="4294967295"/>
          </p:nvPr>
        </p:nvSpPr>
        <p:spPr>
          <a:xfrm>
            <a:off x="919576" y="211160"/>
            <a:ext cx="10160000" cy="471487"/>
          </a:xfrm>
        </p:spPr>
        <p:txBody>
          <a:bodyPr>
            <a:norm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Voici le lexique important de cette leçon. Retenez-le!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4294967295"/>
          </p:nvPr>
        </p:nvSpPr>
        <p:spPr>
          <a:xfrm>
            <a:off x="777432" y="704216"/>
            <a:ext cx="10179050" cy="292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carte.</a:t>
            </a:r>
          </a:p>
        </p:txBody>
      </p:sp>
      <p:pic>
        <p:nvPicPr>
          <p:cNvPr id="2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  <p:grpSp>
        <p:nvGrpSpPr>
          <p:cNvPr id="31" name="Groupe 71"/>
          <p:cNvGrpSpPr/>
          <p:nvPr/>
        </p:nvGrpSpPr>
        <p:grpSpPr>
          <a:xfrm>
            <a:off x="381766" y="1297819"/>
            <a:ext cx="11428467" cy="4942025"/>
            <a:chOff x="415600" y="1645615"/>
            <a:chExt cx="11428467" cy="4942025"/>
          </a:xfrm>
        </p:grpSpPr>
        <p:sp>
          <p:nvSpPr>
            <p:cNvPr id="32" name="Rectangle 31"/>
            <p:cNvSpPr/>
            <p:nvPr/>
          </p:nvSpPr>
          <p:spPr>
            <a:xfrm>
              <a:off x="415600" y="2056280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lvl="0" algn="ctr" defTabSz="914400">
                <a:defRPr/>
              </a:pPr>
              <a:r>
                <a:rPr lang="fr-FR" b="1" i="1" kern="0" dirty="0">
                  <a:solidFill>
                    <a:srgbClr val="000000"/>
                  </a:solidFill>
                  <a:latin typeface="Arial" panose="020B0604020202020204"/>
                </a:rPr>
                <a:t>Mesurer le volume d’un corps solide à l’aide d’une éprouvette graduée</a:t>
              </a:r>
              <a:r>
                <a:rPr lang="fr-FR" b="1" kern="0" dirty="0">
                  <a:solidFill>
                    <a:srgbClr val="000000"/>
                  </a:solidFill>
                  <a:latin typeface="Arial" panose="020B0604020202020204"/>
                </a:rPr>
                <a:t>. </a:t>
              </a:r>
            </a:p>
          </p:txBody>
        </p:sp>
        <p:sp>
          <p:nvSpPr>
            <p:cNvPr id="35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rPr>
                <a:t>Ma </a:t>
              </a:r>
              <a:r>
                <a:rPr lang="en-US" sz="1400" i="1" kern="0" dirty="0" err="1">
                  <a:solidFill>
                    <a:srgbClr val="000000"/>
                  </a:solidFill>
                  <a:latin typeface="Arial" panose="020B0604020202020204"/>
                </a:rPr>
                <a:t>tâche</a:t>
              </a:r>
              <a:endPara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38" name="ZoneTexte 20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400" i="1" kern="0" dirty="0">
                  <a:solidFill>
                    <a:srgbClr val="000000"/>
                  </a:solidFill>
                  <a:latin typeface="Arial" panose="020B0604020202020204"/>
                </a:rPr>
                <a:t>Matériel </a:t>
              </a:r>
              <a:endPara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39" name="Rectangle à coins arrondis 24"/>
            <p:cNvSpPr/>
            <p:nvPr/>
          </p:nvSpPr>
          <p:spPr>
            <a:xfrm>
              <a:off x="8526739" y="2499760"/>
              <a:ext cx="2824480" cy="1415202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ZoneTexte 27"/>
            <p:cNvSpPr txBox="1"/>
            <p:nvPr/>
          </p:nvSpPr>
          <p:spPr>
            <a:xfrm>
              <a:off x="8526739" y="2153931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rPr>
                <a:t>Verbes de consigne</a:t>
              </a:r>
              <a:endPara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41" name="Rectangle à coins arrondis 28"/>
            <p:cNvSpPr/>
            <p:nvPr/>
          </p:nvSpPr>
          <p:spPr>
            <a:xfrm>
              <a:off x="904239" y="5461789"/>
              <a:ext cx="6370918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rPr>
                <a:t>Structures pour répondre</a:t>
              </a:r>
              <a:endPara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cxnSp>
          <p:nvCxnSpPr>
            <p:cNvPr id="44" name="Connecteur en angle 5"/>
            <p:cNvCxnSpPr>
              <a:stCxn id="35" idx="3"/>
              <a:endCxn id="33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45" name="ZoneTexte 9"/>
            <p:cNvSpPr txBox="1"/>
            <p:nvPr/>
          </p:nvSpPr>
          <p:spPr>
            <a:xfrm>
              <a:off x="996930" y="2764706"/>
              <a:ext cx="24028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6530" marR="0" lvl="0" indent="-17653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rPr>
                <a:t>Éprouvette</a:t>
              </a:r>
              <a:r>
                <a:rPr kumimoji="0" lang="fr-FR" sz="14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rPr>
                <a:t> graduée</a:t>
              </a: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rPr>
                <a:t>  </a:t>
              </a:r>
            </a:p>
            <a:p>
              <a:pPr marL="176530" marR="0" lvl="0" indent="-17653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rPr>
                <a:t>Bécher  </a:t>
              </a:r>
            </a:p>
            <a:p>
              <a:pPr marL="176530" marR="0" lvl="0" indent="-17653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rPr>
                <a:t>Pâte à modeler </a:t>
              </a:r>
            </a:p>
          </p:txBody>
        </p:sp>
        <p:sp>
          <p:nvSpPr>
            <p:cNvPr id="46" name="ZoneTexte 32"/>
            <p:cNvSpPr txBox="1"/>
            <p:nvPr/>
          </p:nvSpPr>
          <p:spPr>
            <a:xfrm>
              <a:off x="8952236" y="2510274"/>
              <a:ext cx="146548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6530" marR="0" lvl="0" indent="-17653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 panose="020B0604020202020204"/>
                </a:rPr>
                <a:t>Mesurer 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  <a:p>
              <a:pPr marL="176530" marR="0" lvl="0" indent="-17653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 panose="020B0604020202020204"/>
                </a:rPr>
                <a:t>Lire</a:t>
              </a:r>
            </a:p>
            <a:p>
              <a:pPr marL="176530" marR="0" lvl="0" indent="-17653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rPr>
                <a:t>Noter </a:t>
              </a:r>
            </a:p>
            <a:p>
              <a:pPr marL="176530" marR="0" lvl="0" indent="-17653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 panose="020B0604020202020204"/>
                </a:rPr>
                <a:t>Introduire</a:t>
              </a:r>
            </a:p>
            <a:p>
              <a:pPr marL="176530" marR="0" lvl="0" indent="-17653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 panose="020B0604020202020204"/>
                </a:rPr>
                <a:t>Calculer</a:t>
              </a:r>
            </a:p>
            <a:p>
              <a:pPr marL="176530" marR="0" lvl="0" indent="-17653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 panose="020B0604020202020204"/>
                </a:rPr>
                <a:t>Verser </a:t>
              </a:r>
            </a:p>
          </p:txBody>
        </p:sp>
        <p:sp>
          <p:nvSpPr>
            <p:cNvPr id="47" name="Rectangle à coins arrondis 34"/>
            <p:cNvSpPr/>
            <p:nvPr/>
          </p:nvSpPr>
          <p:spPr>
            <a:xfrm>
              <a:off x="8695943" y="4911866"/>
              <a:ext cx="2702560" cy="1006499"/>
            </a:xfrm>
            <a:prstGeom prst="roundRect">
              <a:avLst>
                <a:gd name="adj" fmla="val 8096"/>
              </a:avLst>
            </a:prstGeom>
            <a:solidFill>
              <a:srgbClr val="78909C">
                <a:alpha val="30000"/>
              </a:srgbClr>
            </a:solidFill>
            <a:ln w="25400" cap="flat" cmpd="sng" algn="ctr">
              <a:solidFill>
                <a:srgbClr val="78909C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ZoneTexte 35"/>
            <p:cNvSpPr txBox="1"/>
            <p:nvPr/>
          </p:nvSpPr>
          <p:spPr>
            <a:xfrm>
              <a:off x="8772505" y="4604099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0" i="1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rPr>
                <a:t>Vocabulaire</a:t>
              </a:r>
              <a:endPara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cxnSp>
          <p:nvCxnSpPr>
            <p:cNvPr id="49" name="Connecteur en angle 39"/>
            <p:cNvCxnSpPr>
              <a:stCxn id="33" idx="3"/>
              <a:endCxn id="39" idx="1"/>
            </p:cNvCxnSpPr>
            <p:nvPr/>
          </p:nvCxnSpPr>
          <p:spPr>
            <a:xfrm flipV="1">
              <a:off x="7376160" y="3207361"/>
              <a:ext cx="1150579" cy="573595"/>
            </a:xfrm>
            <a:prstGeom prst="bentConnector3">
              <a:avLst>
                <a:gd name="adj1" fmla="val 42549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cxnSp>
          <p:nvCxnSpPr>
            <p:cNvPr id="50" name="Connecteur en angle 41"/>
            <p:cNvCxnSpPr>
              <a:stCxn id="33" idx="3"/>
              <a:endCxn id="47" idx="1"/>
            </p:cNvCxnSpPr>
            <p:nvPr/>
          </p:nvCxnSpPr>
          <p:spPr>
            <a:xfrm>
              <a:off x="7376160" y="3780956"/>
              <a:ext cx="1319783" cy="1634160"/>
            </a:xfrm>
            <a:prstGeom prst="bentConnector3">
              <a:avLst>
                <a:gd name="adj1" fmla="val 37104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1" name="ZoneTexte 42"/>
            <p:cNvSpPr txBox="1"/>
            <p:nvPr/>
          </p:nvSpPr>
          <p:spPr>
            <a:xfrm>
              <a:off x="896761" y="5590305"/>
              <a:ext cx="63783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914400"/>
              <a:r>
                <a:rPr lang="fr-FR" sz="1400" i="1" kern="0" dirty="0">
                  <a:solidFill>
                    <a:srgbClr val="000000"/>
                  </a:solidFill>
                  <a:latin typeface="Arial" panose="020B0604020202020204"/>
                </a:rPr>
                <a:t>Pour mesurer ……………, à l’aide …………………………, il faut suivre les étapes …… ……………………………………………...</a:t>
              </a:r>
            </a:p>
          </p:txBody>
        </p:sp>
        <p:cxnSp>
          <p:nvCxnSpPr>
            <p:cNvPr id="52" name="Connecteur en angle 44"/>
            <p:cNvCxnSpPr>
              <a:stCxn id="33" idx="2"/>
              <a:endCxn id="41" idx="0"/>
            </p:cNvCxnSpPr>
            <p:nvPr/>
          </p:nvCxnSpPr>
          <p:spPr>
            <a:xfrm rot="5400000">
              <a:off x="4646016" y="4082925"/>
              <a:ext cx="822546" cy="1935182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53" name="Rectangle 52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MA CARTE LEXICALE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4" name="ZoneTexte 9"/>
          <p:cNvSpPr txBox="1"/>
          <p:nvPr/>
        </p:nvSpPr>
        <p:spPr>
          <a:xfrm>
            <a:off x="9118459" y="4728665"/>
            <a:ext cx="13747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530" marR="0" lvl="0" indent="-17653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rPr>
              <a:t>Volume </a:t>
            </a:r>
          </a:p>
          <a:p>
            <a:pPr marL="176530" marR="0" lvl="0" indent="-17653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rPr>
              <a:t>Ménisque  </a:t>
            </a:r>
          </a:p>
          <a:p>
            <a:pPr marL="176530" marR="0" lvl="0" indent="-17653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rPr>
              <a:t>Division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/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/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3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603116" y="2850204"/>
            <a:ext cx="4387740" cy="7546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b="1" i="1" dirty="0">
                <a:solidFill>
                  <a:srgbClr val="0040C0"/>
                </a:solidFill>
              </a:rPr>
              <a:t>Exercices 1 de la page 38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</p:txBody>
        </p:sp>
      </p:grpSp>
      <p:grpSp>
        <p:nvGrpSpPr>
          <p:cNvPr id="6" name="Group 3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>
                <a:defRPr/>
              </a:pPr>
              <a:endParaRPr lang="fr-FR" sz="120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 panose="020B0604020202020204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endParaRPr lang="fr-FR" sz="4800" i="1" dirty="0">
                <a:solidFill>
                  <a:prstClr val="black"/>
                </a:solidFill>
                <a:latin typeface="Calibri" panose="020F0502020204030204"/>
                <a:sym typeface="Arial" panose="020B0604020202020204"/>
              </a:endParaRPr>
            </a:p>
            <a:p>
              <a:pPr algn="ctr" defTabSz="457200">
                <a:defRPr/>
              </a:pPr>
              <a:r>
                <a:rPr lang="fr-FR" sz="4800" i="1" dirty="0">
                  <a:solidFill>
                    <a:prstClr val="black"/>
                  </a:solidFill>
                  <a:latin typeface="Calibri" panose="020F0502020204030204"/>
                  <a:sym typeface="Arial" panose="020B0604020202020204"/>
                </a:rPr>
                <a:t>A la prochaine séance!</a:t>
              </a:r>
            </a:p>
          </p:txBody>
        </p:sp>
      </p:grpSp>
      <p:pic>
        <p:nvPicPr>
          <p:cNvPr id="10" name="Google Shape;1141;p7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/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/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" name="Google Shape;252;p28"/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7" name="Google Shape;255;p28"/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Structure de la séance</a:t>
            </a:r>
            <a:endParaRPr lang="fr-FR" sz="1465" kern="0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33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1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28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30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3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2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4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4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5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3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59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0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1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2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4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5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6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67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68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5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1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2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3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4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/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5" b="1" kern="0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6</a:t>
              </a:r>
              <a:endParaRPr lang="fr-FR" sz="1465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7" name="Google Shape;276;p28"/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78" name="Google Shape;277;p28"/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5" b="1" kern="0" dirty="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sp>
          <p:nvSpPr>
            <p:cNvPr id="79" name="Google Shape;278;p28"/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80" name="Google Shape;277;p28"/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2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5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8" name="Google Shape;868;p8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869" name="Google Shape;869;p8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9D7A2"/>
            </a:solidFill>
            <a:ln w="12700" cap="flat" cmpd="sng">
              <a:solidFill>
                <a:srgbClr val="F9D7A2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27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70" name="Google Shape;870;p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600"/>
                <a:buFont typeface="Arial" panose="020B0604020202020204"/>
                <a:buNone/>
              </a:pPr>
              <a:endParaRPr sz="5600" b="1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871" name="Google Shape;871;p8"/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872" name="Google Shape;872;p8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/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 panose="020B0604020202020204"/>
                <a:buNone/>
              </a:pPr>
              <a:endParaRPr sz="1200" b="0" i="0" u="none" strike="noStrike" cap="none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73" name="Google Shape;873;p8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 panose="020B0604020202020204"/>
                <a:buNone/>
              </a:pPr>
              <a:r>
                <a:rPr lang="fr-FR" sz="3600" b="1" i="0" u="none" strike="noStrike" cap="none">
                  <a:solidFill>
                    <a:srgbClr val="000000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10 min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74" name="Google Shape;874;p8"/>
          <p:cNvSpPr txBox="1"/>
          <p:nvPr/>
        </p:nvSpPr>
        <p:spPr>
          <a:xfrm>
            <a:off x="3001618" y="3570099"/>
            <a:ext cx="700708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 panose="020B0604020202020204"/>
              <a:buNone/>
            </a:pPr>
            <a:r>
              <a:rPr lang="fr-FR" sz="4400" b="1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Ouverture de la séance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875" name="Google Shape;875;p8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4973623" y="1337871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8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9"/>
          <p:cNvSpPr txBox="1">
            <a:spLocks noGrp="1"/>
          </p:cNvSpPr>
          <p:nvPr>
            <p:ph type="title" idx="4294967295"/>
          </p:nvPr>
        </p:nvSpPr>
        <p:spPr>
          <a:xfrm>
            <a:off x="839893" y="216324"/>
            <a:ext cx="10160000" cy="472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 panose="020F0502020204030204"/>
              <a:buNone/>
            </a:pPr>
            <a:r>
              <a:rPr lang="fr-FR" sz="1600" b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Bonjour! Prêts pour démarrer notre séance? Allons-y!</a:t>
            </a:r>
          </a:p>
        </p:txBody>
      </p:sp>
      <p:pic>
        <p:nvPicPr>
          <p:cNvPr id="882" name="Google Shape;882;p9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3"/>
          <a:srcRect l="12628" r="42945"/>
          <a:stretch>
            <a:fillRect/>
          </a:stretch>
        </p:blipFill>
        <p:spPr>
          <a:xfrm>
            <a:off x="3753501" y="1707546"/>
            <a:ext cx="4066495" cy="402961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3319</Words>
  <Application>Microsoft Office PowerPoint</Application>
  <PresentationFormat>Grand écran</PresentationFormat>
  <Paragraphs>719</Paragraphs>
  <Slides>67</Slides>
  <Notes>12</Notes>
  <HiddenSlides>4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67</vt:i4>
      </vt:variant>
    </vt:vector>
  </HeadingPairs>
  <TitlesOfParts>
    <vt:vector size="83" baseType="lpstr">
      <vt:lpstr>Aptos</vt:lpstr>
      <vt:lpstr>Arial</vt:lpstr>
      <vt:lpstr>ArialMT-Light</vt:lpstr>
      <vt:lpstr>ArialMT-Medium</vt:lpstr>
      <vt:lpstr>BradleyTypePro-Regular</vt:lpstr>
      <vt:lpstr>Calibri</vt:lpstr>
      <vt:lpstr>Calibri-Bold</vt:lpstr>
      <vt:lpstr>Cambria Math</vt:lpstr>
      <vt:lpstr>Courier New</vt:lpstr>
      <vt:lpstr>Dosis</vt:lpstr>
      <vt:lpstr>Dosis Bold</vt:lpstr>
      <vt:lpstr>Poppins ExtraBold</vt:lpstr>
      <vt:lpstr>Times New Roman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Voici le lexique important de cette leçon. Retenez-le!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ABDERRAHIM IFADISSEN</cp:lastModifiedBy>
  <cp:revision>1315</cp:revision>
  <cp:lastPrinted>2024-10-05T19:15:00Z</cp:lastPrinted>
  <dcterms:created xsi:type="dcterms:W3CDTF">2024-05-28T10:13:00Z</dcterms:created>
  <dcterms:modified xsi:type="dcterms:W3CDTF">2025-12-12T17:01:40Z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