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 id="2147483767" r:id="rId2"/>
    <p:sldMasterId id="2147483768" r:id="rId3"/>
    <p:sldMasterId id="2147483781" r:id="rId4"/>
    <p:sldMasterId id="2147483798" r:id="rId5"/>
    <p:sldMasterId id="2147483819" r:id="rId6"/>
  </p:sldMasterIdLst>
  <p:notesMasterIdLst>
    <p:notesMasterId r:id="rId79"/>
  </p:notesMasterIdLst>
  <p:handoutMasterIdLst>
    <p:handoutMasterId r:id="rId80"/>
  </p:handoutMasterIdLst>
  <p:sldIdLst>
    <p:sldId id="2147483553" r:id="rId7"/>
    <p:sldId id="2147483635" r:id="rId8"/>
    <p:sldId id="2147483397" r:id="rId9"/>
    <p:sldId id="297" r:id="rId10"/>
    <p:sldId id="2147483396" r:id="rId11"/>
    <p:sldId id="2147483606" r:id="rId12"/>
    <p:sldId id="292" r:id="rId13"/>
    <p:sldId id="2134806039" r:id="rId14"/>
    <p:sldId id="2147483537" r:id="rId15"/>
    <p:sldId id="2147483528" r:id="rId16"/>
    <p:sldId id="298" r:id="rId17"/>
    <p:sldId id="293" r:id="rId18"/>
    <p:sldId id="260" r:id="rId19"/>
    <p:sldId id="261" r:id="rId20"/>
    <p:sldId id="2147483641" r:id="rId21"/>
    <p:sldId id="2147483642" r:id="rId22"/>
    <p:sldId id="2147483643" r:id="rId23"/>
    <p:sldId id="2147483644" r:id="rId24"/>
    <p:sldId id="2147483647" r:id="rId25"/>
    <p:sldId id="256" r:id="rId26"/>
    <p:sldId id="2147483645" r:id="rId27"/>
    <p:sldId id="2147483646" r:id="rId28"/>
    <p:sldId id="2147483638" r:id="rId29"/>
    <p:sldId id="2147483637" r:id="rId30"/>
    <p:sldId id="291" r:id="rId31"/>
    <p:sldId id="2134805878" r:id="rId32"/>
    <p:sldId id="294" r:id="rId33"/>
    <p:sldId id="295" r:id="rId34"/>
    <p:sldId id="299" r:id="rId35"/>
    <p:sldId id="300" r:id="rId36"/>
    <p:sldId id="2147483624" r:id="rId37"/>
    <p:sldId id="258" r:id="rId38"/>
    <p:sldId id="289" r:id="rId39"/>
    <p:sldId id="257" r:id="rId40"/>
    <p:sldId id="290" r:id="rId41"/>
    <p:sldId id="259" r:id="rId42"/>
    <p:sldId id="263" r:id="rId43"/>
    <p:sldId id="278" r:id="rId44"/>
    <p:sldId id="2147483623" r:id="rId45"/>
    <p:sldId id="2147483629" r:id="rId46"/>
    <p:sldId id="301" r:id="rId47"/>
    <p:sldId id="302" r:id="rId48"/>
    <p:sldId id="303" r:id="rId49"/>
    <p:sldId id="304" r:id="rId50"/>
    <p:sldId id="305" r:id="rId51"/>
    <p:sldId id="271" r:id="rId52"/>
    <p:sldId id="272" r:id="rId53"/>
    <p:sldId id="265" r:id="rId54"/>
    <p:sldId id="266" r:id="rId55"/>
    <p:sldId id="267" r:id="rId56"/>
    <p:sldId id="268" r:id="rId57"/>
    <p:sldId id="269" r:id="rId58"/>
    <p:sldId id="270" r:id="rId59"/>
    <p:sldId id="273" r:id="rId60"/>
    <p:sldId id="274" r:id="rId61"/>
    <p:sldId id="275" r:id="rId62"/>
    <p:sldId id="2147483630" r:id="rId63"/>
    <p:sldId id="2134806551" r:id="rId64"/>
    <p:sldId id="262" r:id="rId65"/>
    <p:sldId id="285" r:id="rId66"/>
    <p:sldId id="287" r:id="rId67"/>
    <p:sldId id="307" r:id="rId68"/>
    <p:sldId id="2147483631" r:id="rId69"/>
    <p:sldId id="2134806581" r:id="rId70"/>
    <p:sldId id="2134806580" r:id="rId71"/>
    <p:sldId id="2147483615" r:id="rId72"/>
    <p:sldId id="2147483639" r:id="rId73"/>
    <p:sldId id="2134806536" r:id="rId74"/>
    <p:sldId id="264" r:id="rId75"/>
    <p:sldId id="2134806685" r:id="rId76"/>
    <p:sldId id="2134806535" r:id="rId77"/>
    <p:sldId id="2147483640" r:id="rId7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ébut de la séance" id="{C2A08ED1-B979-4AF1-8A74-6EA0648FD953}">
          <p14:sldIdLst>
            <p14:sldId id="2147483553"/>
            <p14:sldId id="2147483635"/>
            <p14:sldId id="2147483397"/>
            <p14:sldId id="297"/>
            <p14:sldId id="2147483396"/>
            <p14:sldId id="2147483606"/>
          </p14:sldIdLst>
        </p14:section>
        <p14:section name="Activité rituelle" id="{79315A69-A635-48A2-B9BA-98FE67B817D4}">
          <p14:sldIdLst>
            <p14:sldId id="292"/>
            <p14:sldId id="2134806039"/>
            <p14:sldId id="2147483537"/>
            <p14:sldId id="2147483528"/>
            <p14:sldId id="298"/>
            <p14:sldId id="293"/>
            <p14:sldId id="260"/>
            <p14:sldId id="261"/>
            <p14:sldId id="2147483641"/>
            <p14:sldId id="2147483642"/>
            <p14:sldId id="2147483643"/>
            <p14:sldId id="2147483644"/>
            <p14:sldId id="2147483647"/>
            <p14:sldId id="256"/>
            <p14:sldId id="2147483645"/>
            <p14:sldId id="2147483646"/>
          </p14:sldIdLst>
        </p14:section>
        <p14:section name="déclaration de la tache" id="{1F7A1ED2-DD19-4DF3-BC26-A1D65FFD1118}">
          <p14:sldIdLst>
            <p14:sldId id="2147483638"/>
            <p14:sldId id="2147483637"/>
            <p14:sldId id="291"/>
            <p14:sldId id="2134805878"/>
          </p14:sldIdLst>
        </p14:section>
        <p14:section name="Tâche principale" id="{A2A5D278-252D-471E-A046-E0EEBB7C2D2B}">
          <p14:sldIdLst>
            <p14:sldId id="294"/>
            <p14:sldId id="295"/>
            <p14:sldId id="299"/>
            <p14:sldId id="300"/>
            <p14:sldId id="2147483624"/>
            <p14:sldId id="258"/>
            <p14:sldId id="289"/>
            <p14:sldId id="257"/>
            <p14:sldId id="290"/>
            <p14:sldId id="259"/>
            <p14:sldId id="263"/>
            <p14:sldId id="278"/>
            <p14:sldId id="2147483623"/>
            <p14:sldId id="2147483629"/>
            <p14:sldId id="301"/>
            <p14:sldId id="302"/>
            <p14:sldId id="303"/>
            <p14:sldId id="304"/>
            <p14:sldId id="305"/>
            <p14:sldId id="271"/>
            <p14:sldId id="272"/>
            <p14:sldId id="265"/>
            <p14:sldId id="266"/>
            <p14:sldId id="267"/>
            <p14:sldId id="268"/>
            <p14:sldId id="269"/>
            <p14:sldId id="270"/>
            <p14:sldId id="273"/>
            <p14:sldId id="274"/>
            <p14:sldId id="275"/>
          </p14:sldIdLst>
        </p14:section>
        <p14:section name="Pratique en binôme" id="{FBF6C3DA-BDD6-43C8-8043-82F3BE3C64FD}">
          <p14:sldIdLst>
            <p14:sldId id="2147483630"/>
            <p14:sldId id="2134806551"/>
            <p14:sldId id="262"/>
            <p14:sldId id="285"/>
            <p14:sldId id="287"/>
            <p14:sldId id="307"/>
          </p14:sldIdLst>
        </p14:section>
        <p14:section name="Pratique autonome" id="{40CD8AAE-F9F0-47C4-A7F7-0976D79B8EC9}">
          <p14:sldIdLst>
            <p14:sldId id="2147483631"/>
            <p14:sldId id="2134806581"/>
            <p14:sldId id="2134806580"/>
            <p14:sldId id="2147483615"/>
          </p14:sldIdLst>
        </p14:section>
        <p14:section name="Clôture" id="{8EB5D3A0-81F1-4DE6-BEB2-58DE24DBB138}">
          <p14:sldIdLst>
            <p14:sldId id="2147483639"/>
            <p14:sldId id="2134806536"/>
            <p14:sldId id="264"/>
            <p14:sldId id="2134806685"/>
            <p14:sldId id="2134806535"/>
          </p14:sldIdLst>
        </p14:section>
        <p14:section name="Fin de la séance" id="{44B71B2B-D974-4F2C-B5A1-E1796678D1E2}">
          <p14:sldIdLst>
            <p14:sldId id="214748364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C0"/>
    <a:srgbClr val="FF6565"/>
    <a:srgbClr val="B9DA8F"/>
    <a:srgbClr val="5FADE4"/>
    <a:srgbClr val="FEE9D4"/>
    <a:srgbClr val="DC94DE"/>
    <a:srgbClr val="AB20B6"/>
    <a:srgbClr val="B27096"/>
    <a:srgbClr val="FDDF43"/>
    <a:srgbClr val="EB92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35" autoAdjust="0"/>
    <p:restoredTop sz="96247" autoAdjust="0"/>
  </p:normalViewPr>
  <p:slideViewPr>
    <p:cSldViewPr snapToGrid="0">
      <p:cViewPr varScale="1">
        <p:scale>
          <a:sx n="75" d="100"/>
          <a:sy n="75" d="100"/>
        </p:scale>
        <p:origin x="1018" y="53"/>
      </p:cViewPr>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65" d="100"/>
          <a:sy n="65" d="100"/>
        </p:scale>
        <p:origin x="2040" y="4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tableStyles" Target="tableStyle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viewProps" Target="viewProp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BC5355-174C-897A-4DA3-34860DDD25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D4E6C065-6D13-7E84-9157-4778C9CB02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E90AC0-E56A-4928-9268-F8B86B3617FD}" type="datetimeFigureOut">
              <a:rPr lang="fr-FR" smtClean="0"/>
              <a:t>18/11/2025</a:t>
            </a:fld>
            <a:endParaRPr lang="fr-FR"/>
          </a:p>
        </p:txBody>
      </p:sp>
      <p:sp>
        <p:nvSpPr>
          <p:cNvPr id="4" name="Footer Placeholder 3">
            <a:extLst>
              <a:ext uri="{FF2B5EF4-FFF2-40B4-BE49-F238E27FC236}">
                <a16:creationId xmlns:a16="http://schemas.microsoft.com/office/drawing/2014/main" id="{DC77FEFC-A0B3-5633-10E3-B5C99AE1CE1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B5D936D1-2E50-70A0-15D8-53F6492963D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D1FAB1-D3C0-4044-A94D-A9D2AF2A113A}" type="slidenum">
              <a:rPr lang="fr-FR" smtClean="0"/>
              <a:t>‹N°›</a:t>
            </a:fld>
            <a:endParaRPr lang="fr-FR"/>
          </a:p>
        </p:txBody>
      </p:sp>
    </p:spTree>
    <p:extLst>
      <p:ext uri="{BB962C8B-B14F-4D97-AF65-F5344CB8AC3E}">
        <p14:creationId xmlns:p14="http://schemas.microsoft.com/office/powerpoint/2010/main" val="582523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52897D-8270-46EB-9581-9FD6E1B808F9}" type="datetimeFigureOut">
              <a:rPr lang="fr-FR" smtClean="0"/>
              <a:t>18/11/2025</a:t>
            </a:fld>
            <a:endParaRPr lang="fr-F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37357-FDEB-42E8-94B9-16208305E930}" type="slidenum">
              <a:rPr lang="fr-FR" smtClean="0"/>
              <a:t>‹N°›</a:t>
            </a:fld>
            <a:endParaRPr lang="fr-FR" dirty="0"/>
          </a:p>
        </p:txBody>
      </p:sp>
    </p:spTree>
    <p:extLst>
      <p:ext uri="{BB962C8B-B14F-4D97-AF65-F5344CB8AC3E}">
        <p14:creationId xmlns:p14="http://schemas.microsoft.com/office/powerpoint/2010/main" val="2126765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1</a:t>
            </a:fld>
            <a:endParaRPr lang="fr-FR" dirty="0"/>
          </a:p>
        </p:txBody>
      </p:sp>
    </p:spTree>
    <p:extLst>
      <p:ext uri="{BB962C8B-B14F-4D97-AF65-F5344CB8AC3E}">
        <p14:creationId xmlns:p14="http://schemas.microsoft.com/office/powerpoint/2010/main" val="1775742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a:extLst>
            <a:ext uri="{FF2B5EF4-FFF2-40B4-BE49-F238E27FC236}">
              <a16:creationId xmlns:a16="http://schemas.microsoft.com/office/drawing/2014/main" id="{20E3F636-8058-EA46-D740-08E566F96EF4}"/>
            </a:ext>
          </a:extLst>
        </p:cNvPr>
        <p:cNvGrpSpPr/>
        <p:nvPr/>
      </p:nvGrpSpPr>
      <p:grpSpPr>
        <a:xfrm>
          <a:off x="0" y="0"/>
          <a:ext cx="0" cy="0"/>
          <a:chOff x="0" y="0"/>
          <a:chExt cx="0" cy="0"/>
        </a:xfrm>
      </p:grpSpPr>
      <p:sp>
        <p:nvSpPr>
          <p:cNvPr id="313" name="Google Shape;313;g39d66b1cee0_0_447:notes">
            <a:extLst>
              <a:ext uri="{FF2B5EF4-FFF2-40B4-BE49-F238E27FC236}">
                <a16:creationId xmlns:a16="http://schemas.microsoft.com/office/drawing/2014/main" id="{74615894-7D1A-8726-6249-EB36FEFAFF0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g39d66b1cee0_0_447:notes">
            <a:extLst>
              <a:ext uri="{FF2B5EF4-FFF2-40B4-BE49-F238E27FC236}">
                <a16:creationId xmlns:a16="http://schemas.microsoft.com/office/drawing/2014/main" id="{8CCBA26A-67C8-F8BF-54D8-09DA197D2A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2486096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2F701E9-030C-9268-595D-BAFA661A1E5F}"/>
            </a:ext>
          </a:extLst>
        </p:cNvPr>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C6B80F56-6885-3930-117C-247E1DDFB82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6E249C91-3FA6-4927-90B8-5751AB771FFD}"/>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248;g3708d1f8300_1_658:notes">
            <a:extLst>
              <a:ext uri="{FF2B5EF4-FFF2-40B4-BE49-F238E27FC236}">
                <a16:creationId xmlns:a16="http://schemas.microsoft.com/office/drawing/2014/main" id="{62308CDD-7E16-EE6C-BD54-091F925D7866}"/>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58988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txBody>
          <a:bodyPr/>
          <a:lstStyle/>
          <a:p>
            <a:endParaRPr lang="fr-FR"/>
          </a:p>
        </p:txBody>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70</a:t>
            </a:fld>
            <a:endParaRPr lang="fr-FR" dirty="0"/>
          </a:p>
        </p:txBody>
      </p:sp>
    </p:spTree>
    <p:extLst>
      <p:ext uri="{BB962C8B-B14F-4D97-AF65-F5344CB8AC3E}">
        <p14:creationId xmlns:p14="http://schemas.microsoft.com/office/powerpoint/2010/main" val="3509731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12031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661306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84261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1258855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71336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102431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2405152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52884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5916800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914747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66284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98435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214036893"/>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38042"/>
            <a:ext cx="12192000" cy="6896042"/>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flipH="1">
            <a:off x="586408" y="297925"/>
            <a:ext cx="366091" cy="22470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1350" b="1" dirty="0">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p:nvPr>
        </p:nvSpPr>
        <p:spPr>
          <a:xfrm>
            <a:off x="1015448" y="195946"/>
            <a:ext cx="10161104" cy="470617"/>
          </a:xfrm>
        </p:spPr>
        <p:txBody>
          <a:bodyPr>
            <a:normAutofit/>
          </a:bodyPr>
          <a:lstStyle>
            <a:lvl1pPr>
              <a:defRPr sz="2000" b="1">
                <a:solidFill>
                  <a:schemeClr val="bg2">
                    <a:lumMod val="50000"/>
                  </a:schemeClr>
                </a:solidFill>
                <a:latin typeface="+mj-lt"/>
              </a:defRPr>
            </a:lvl1pPr>
          </a:lstStyle>
          <a:p>
            <a:r>
              <a:rPr lang="fr-FR" dirty="0"/>
              <a:t>Modifiez le style du titre</a:t>
            </a:r>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p:nvPr>
        </p:nvSpPr>
        <p:spPr>
          <a:xfrm>
            <a:off x="996949" y="685688"/>
            <a:ext cx="10179603" cy="292443"/>
          </a:xfrm>
        </p:spPr>
        <p:txBody>
          <a:bodyPr>
            <a:noAutofit/>
          </a:bodyPr>
          <a:lstStyle>
            <a:lvl1pPr marL="0" indent="0">
              <a:buNone/>
              <a:defRPr sz="1400" i="1">
                <a:solidFill>
                  <a:schemeClr val="bg2">
                    <a:lumMod val="75000"/>
                  </a:schemeClr>
                </a:solidFill>
              </a:defRPr>
            </a:lvl1pPr>
          </a:lstStyle>
          <a:p>
            <a:pPr lvl="0"/>
            <a:r>
              <a:rPr lang="fr-FR" dirty="0"/>
              <a:t>Modifiez les styles du texte du masque</a:t>
            </a:r>
          </a:p>
        </p:txBody>
      </p:sp>
    </p:spTree>
    <p:extLst>
      <p:ext uri="{BB962C8B-B14F-4D97-AF65-F5344CB8AC3E}">
        <p14:creationId xmlns:p14="http://schemas.microsoft.com/office/powerpoint/2010/main" val="41232897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2"/>
        <p:cNvGrpSpPr/>
        <p:nvPr/>
      </p:nvGrpSpPr>
      <p:grpSpPr>
        <a:xfrm>
          <a:off x="0" y="0"/>
          <a:ext cx="0" cy="0"/>
          <a:chOff x="0" y="0"/>
          <a:chExt cx="0" cy="0"/>
        </a:xfrm>
      </p:grpSpPr>
      <p:sp>
        <p:nvSpPr>
          <p:cNvPr id="183" name="Google Shape;183;p34"/>
          <p:cNvSpPr txBox="1">
            <a:spLocks noGrp="1"/>
          </p:cNvSpPr>
          <p:nvPr>
            <p:ph type="dt" idx="10"/>
          </p:nvPr>
        </p:nvSpPr>
        <p:spPr>
          <a:xfrm>
            <a:off x="838200" y="6356347"/>
            <a:ext cx="2743200" cy="365200"/>
          </a:xfrm>
          <a:prstGeom prst="rect">
            <a:avLst/>
          </a:prstGeom>
          <a:noFill/>
          <a:ln>
            <a:noFill/>
          </a:ln>
        </p:spPr>
        <p:txBody>
          <a:bodyPr spcFirstLastPara="1" wrap="square" lIns="68550" tIns="34250" rIns="68550" bIns="3425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34"/>
          <p:cNvSpPr txBox="1">
            <a:spLocks noGrp="1"/>
          </p:cNvSpPr>
          <p:nvPr>
            <p:ph type="ftr" idx="11"/>
          </p:nvPr>
        </p:nvSpPr>
        <p:spPr>
          <a:xfrm>
            <a:off x="4038599" y="6356347"/>
            <a:ext cx="4114800" cy="365200"/>
          </a:xfrm>
          <a:prstGeom prst="rect">
            <a:avLst/>
          </a:prstGeom>
          <a:noFill/>
          <a:ln>
            <a:noFill/>
          </a:ln>
        </p:spPr>
        <p:txBody>
          <a:bodyPr spcFirstLastPara="1" wrap="square" lIns="68550" tIns="34250" rIns="68550" bIns="3425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34"/>
          <p:cNvSpPr txBox="1">
            <a:spLocks noGrp="1"/>
          </p:cNvSpPr>
          <p:nvPr>
            <p:ph type="sldNum" idx="12"/>
          </p:nvPr>
        </p:nvSpPr>
        <p:spPr>
          <a:xfrm>
            <a:off x="8610599" y="6356347"/>
            <a:ext cx="2743200" cy="365200"/>
          </a:xfrm>
          <a:prstGeom prst="rect">
            <a:avLst/>
          </a:prstGeom>
          <a:noFill/>
          <a:ln>
            <a:noFill/>
          </a:ln>
        </p:spPr>
        <p:txBody>
          <a:bodyPr spcFirstLastPara="1" wrap="square" lIns="68550" tIns="34250" rIns="68550" bIns="3425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11023189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86"/>
        <p:cNvGrpSpPr/>
        <p:nvPr/>
      </p:nvGrpSpPr>
      <p:grpSpPr>
        <a:xfrm>
          <a:off x="0" y="0"/>
          <a:ext cx="0" cy="0"/>
          <a:chOff x="0" y="0"/>
          <a:chExt cx="0" cy="0"/>
        </a:xfrm>
      </p:grpSpPr>
      <p:sp>
        <p:nvSpPr>
          <p:cNvPr id="187" name="Google Shape;187;p35"/>
          <p:cNvSpPr/>
          <p:nvPr/>
        </p:nvSpPr>
        <p:spPr>
          <a:xfrm>
            <a:off x="0" y="0"/>
            <a:ext cx="12192000" cy="6858000"/>
          </a:xfrm>
          <a:prstGeom prst="rect">
            <a:avLst/>
          </a:prstGeom>
          <a:solidFill>
            <a:srgbClr val="FFFFFF"/>
          </a:solidFill>
          <a:ln>
            <a:noFill/>
          </a:ln>
        </p:spPr>
        <p:txBody>
          <a:bodyPr spcFirstLastPara="1" wrap="square" lIns="91400" tIns="45667" rIns="91400" bIns="45667"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FFFFFF"/>
              </a:solidFill>
              <a:latin typeface="Calibri"/>
              <a:ea typeface="Calibri"/>
              <a:cs typeface="Calibri"/>
              <a:sym typeface="Calibri"/>
            </a:endParaRPr>
          </a:p>
        </p:txBody>
      </p:sp>
      <p:pic>
        <p:nvPicPr>
          <p:cNvPr id="188" name="Google Shape;188;p35" descr="Image générée"/>
          <p:cNvPicPr preferRelativeResize="0"/>
          <p:nvPr/>
        </p:nvPicPr>
        <p:blipFill rotWithShape="1">
          <a:blip r:embed="rId2">
            <a:alphaModFix/>
          </a:blip>
          <a:srcRect l="3538" t="24327" r="75793" b="61971"/>
          <a:stretch/>
        </p:blipFill>
        <p:spPr>
          <a:xfrm>
            <a:off x="0" y="2370"/>
            <a:ext cx="792429" cy="791084"/>
          </a:xfrm>
          <a:prstGeom prst="rect">
            <a:avLst/>
          </a:prstGeom>
          <a:noFill/>
          <a:ln>
            <a:noFill/>
          </a:ln>
        </p:spPr>
      </p:pic>
      <p:sp>
        <p:nvSpPr>
          <p:cNvPr id="189" name="Google Shape;189;p35"/>
          <p:cNvSpPr/>
          <p:nvPr/>
        </p:nvSpPr>
        <p:spPr>
          <a:xfrm>
            <a:off x="-3857" y="0"/>
            <a:ext cx="12168000" cy="6858000"/>
          </a:xfrm>
          <a:prstGeom prst="rect">
            <a:avLst/>
          </a:prstGeom>
          <a:noFill/>
          <a:ln w="76200" cap="flat" cmpd="sng">
            <a:solidFill>
              <a:srgbClr val="0F9ED5"/>
            </a:solidFill>
            <a:prstDash val="solid"/>
            <a:miter lim="800000"/>
            <a:headEnd type="none" w="sm" len="sm"/>
            <a:tailEnd type="none" w="sm" len="sm"/>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2400" b="0"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408252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90"/>
        <p:cNvGrpSpPr/>
        <p:nvPr/>
      </p:nvGrpSpPr>
      <p:grpSpPr>
        <a:xfrm>
          <a:off x="0" y="0"/>
          <a:ext cx="0" cy="0"/>
          <a:chOff x="0" y="0"/>
          <a:chExt cx="0" cy="0"/>
        </a:xfrm>
      </p:grpSpPr>
      <p:sp>
        <p:nvSpPr>
          <p:cNvPr id="191" name="Google Shape;191;p36"/>
          <p:cNvSpPr txBox="1">
            <a:spLocks noGrp="1"/>
          </p:cNvSpPr>
          <p:nvPr>
            <p:ph type="title"/>
          </p:nvPr>
        </p:nvSpPr>
        <p:spPr>
          <a:xfrm>
            <a:off x="2621731" y="2174784"/>
            <a:ext cx="3074000" cy="602000"/>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2" name="Google Shape;192;p36"/>
          <p:cNvSpPr txBox="1">
            <a:spLocks noGrp="1"/>
          </p:cNvSpPr>
          <p:nvPr>
            <p:ph type="subTitle" idx="1"/>
          </p:nvPr>
        </p:nvSpPr>
        <p:spPr>
          <a:xfrm>
            <a:off x="2621743" y="2838919"/>
            <a:ext cx="3074000" cy="646400"/>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a:endParaRPr/>
          </a:p>
        </p:txBody>
      </p:sp>
      <p:sp>
        <p:nvSpPr>
          <p:cNvPr id="193" name="Google Shape;193;p36"/>
          <p:cNvSpPr txBox="1">
            <a:spLocks noGrp="1"/>
          </p:cNvSpPr>
          <p:nvPr>
            <p:ph type="subTitle" idx="2"/>
          </p:nvPr>
        </p:nvSpPr>
        <p:spPr>
          <a:xfrm>
            <a:off x="8020251" y="2838919"/>
            <a:ext cx="3074000" cy="646400"/>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a:endParaRPr/>
          </a:p>
        </p:txBody>
      </p:sp>
      <p:sp>
        <p:nvSpPr>
          <p:cNvPr id="194" name="Google Shape;194;p36"/>
          <p:cNvSpPr txBox="1">
            <a:spLocks noGrp="1"/>
          </p:cNvSpPr>
          <p:nvPr>
            <p:ph type="title" idx="3"/>
          </p:nvPr>
        </p:nvSpPr>
        <p:spPr>
          <a:xfrm>
            <a:off x="2621767" y="4184037"/>
            <a:ext cx="3074000" cy="703600"/>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36"/>
          <p:cNvSpPr txBox="1">
            <a:spLocks noGrp="1"/>
          </p:cNvSpPr>
          <p:nvPr>
            <p:ph type="subTitle" idx="4"/>
          </p:nvPr>
        </p:nvSpPr>
        <p:spPr>
          <a:xfrm>
            <a:off x="2621743" y="4835432"/>
            <a:ext cx="3074000" cy="646400"/>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a:endParaRPr/>
          </a:p>
        </p:txBody>
      </p:sp>
      <p:sp>
        <p:nvSpPr>
          <p:cNvPr id="196" name="Google Shape;196;p36"/>
          <p:cNvSpPr txBox="1">
            <a:spLocks noGrp="1"/>
          </p:cNvSpPr>
          <p:nvPr>
            <p:ph type="subTitle" idx="5"/>
          </p:nvPr>
        </p:nvSpPr>
        <p:spPr>
          <a:xfrm>
            <a:off x="8020251" y="4835432"/>
            <a:ext cx="3074000" cy="646400"/>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a:endParaRPr/>
          </a:p>
        </p:txBody>
      </p:sp>
      <p:sp>
        <p:nvSpPr>
          <p:cNvPr id="197" name="Google Shape;197;p36"/>
          <p:cNvSpPr txBox="1">
            <a:spLocks noGrp="1"/>
          </p:cNvSpPr>
          <p:nvPr>
            <p:ph type="title" idx="6"/>
          </p:nvPr>
        </p:nvSpPr>
        <p:spPr>
          <a:xfrm>
            <a:off x="1097755" y="2420599"/>
            <a:ext cx="1524000" cy="763600"/>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8" name="Google Shape;198;p36"/>
          <p:cNvSpPr txBox="1">
            <a:spLocks noGrp="1"/>
          </p:cNvSpPr>
          <p:nvPr>
            <p:ph type="title" idx="7"/>
          </p:nvPr>
        </p:nvSpPr>
        <p:spPr>
          <a:xfrm>
            <a:off x="1097755" y="4465491"/>
            <a:ext cx="1524000" cy="763600"/>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36"/>
          <p:cNvSpPr txBox="1">
            <a:spLocks noGrp="1"/>
          </p:cNvSpPr>
          <p:nvPr>
            <p:ph type="title" idx="8"/>
          </p:nvPr>
        </p:nvSpPr>
        <p:spPr>
          <a:xfrm>
            <a:off x="6496263" y="2420599"/>
            <a:ext cx="1524000" cy="763600"/>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0" name="Google Shape;200;p36"/>
          <p:cNvSpPr txBox="1">
            <a:spLocks noGrp="1"/>
          </p:cNvSpPr>
          <p:nvPr>
            <p:ph type="title" idx="9"/>
          </p:nvPr>
        </p:nvSpPr>
        <p:spPr>
          <a:xfrm>
            <a:off x="6496263" y="4465491"/>
            <a:ext cx="1524000" cy="763600"/>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1" name="Google Shape;201;p36"/>
          <p:cNvSpPr txBox="1">
            <a:spLocks noGrp="1"/>
          </p:cNvSpPr>
          <p:nvPr>
            <p:ph type="title" idx="13"/>
          </p:nvPr>
        </p:nvSpPr>
        <p:spPr>
          <a:xfrm>
            <a:off x="8020263" y="2174784"/>
            <a:ext cx="3074000" cy="602000"/>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 name="Google Shape;202;p36"/>
          <p:cNvSpPr txBox="1">
            <a:spLocks noGrp="1"/>
          </p:cNvSpPr>
          <p:nvPr>
            <p:ph type="title" idx="14"/>
          </p:nvPr>
        </p:nvSpPr>
        <p:spPr>
          <a:xfrm>
            <a:off x="8020299" y="4184037"/>
            <a:ext cx="3074000" cy="703600"/>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3" name="Google Shape;203;p36"/>
          <p:cNvSpPr txBox="1">
            <a:spLocks noGrp="1"/>
          </p:cNvSpPr>
          <p:nvPr>
            <p:ph type="title" idx="15"/>
          </p:nvPr>
        </p:nvSpPr>
        <p:spPr>
          <a:xfrm>
            <a:off x="959997" y="593372"/>
            <a:ext cx="10272000" cy="763600"/>
          </a:xfrm>
          <a:prstGeom prst="rect">
            <a:avLst/>
          </a:prstGeom>
          <a:noFill/>
          <a:ln>
            <a:noFill/>
          </a:ln>
        </p:spPr>
        <p:txBody>
          <a:bodyPr spcFirstLastPara="1" wrap="square" lIns="68550" tIns="68550" rIns="68550" bIns="68550" anchor="t" anchorCtr="0">
            <a:noAutofit/>
          </a:bodyPr>
          <a:lstStyle>
            <a:lvl1pPr lvl="0" algn="l">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1226001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Disposition personnalisée">
  <p:cSld name="Disposition personnalisée">
    <p:spTree>
      <p:nvGrpSpPr>
        <p:cNvPr id="1" name="Shape 204"/>
        <p:cNvGrpSpPr/>
        <p:nvPr/>
      </p:nvGrpSpPr>
      <p:grpSpPr>
        <a:xfrm>
          <a:off x="0" y="0"/>
          <a:ext cx="0" cy="0"/>
          <a:chOff x="0" y="0"/>
          <a:chExt cx="0" cy="0"/>
        </a:xfrm>
      </p:grpSpPr>
      <p:sp>
        <p:nvSpPr>
          <p:cNvPr id="205" name="Google Shape;205;p37"/>
          <p:cNvSpPr txBox="1">
            <a:spLocks noGrp="1"/>
          </p:cNvSpPr>
          <p:nvPr>
            <p:ph type="dt" idx="10"/>
          </p:nvPr>
        </p:nvSpPr>
        <p:spPr>
          <a:xfrm>
            <a:off x="838200" y="6356347"/>
            <a:ext cx="2743200" cy="365200"/>
          </a:xfrm>
          <a:prstGeom prst="rect">
            <a:avLst/>
          </a:prstGeom>
          <a:noFill/>
          <a:ln>
            <a:noFill/>
          </a:ln>
        </p:spPr>
        <p:txBody>
          <a:bodyPr spcFirstLastPara="1" wrap="square" lIns="68550" tIns="34250" rIns="68550" bIns="3425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 name="Google Shape;206;p37"/>
          <p:cNvSpPr txBox="1">
            <a:spLocks noGrp="1"/>
          </p:cNvSpPr>
          <p:nvPr>
            <p:ph type="ftr" idx="11"/>
          </p:nvPr>
        </p:nvSpPr>
        <p:spPr>
          <a:xfrm>
            <a:off x="4038599" y="6356347"/>
            <a:ext cx="4114800" cy="365200"/>
          </a:xfrm>
          <a:prstGeom prst="rect">
            <a:avLst/>
          </a:prstGeom>
          <a:noFill/>
          <a:ln>
            <a:noFill/>
          </a:ln>
        </p:spPr>
        <p:txBody>
          <a:bodyPr spcFirstLastPara="1" wrap="square" lIns="68550" tIns="34250" rIns="68550" bIns="3425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7" name="Google Shape;207;p37"/>
          <p:cNvSpPr txBox="1">
            <a:spLocks noGrp="1"/>
          </p:cNvSpPr>
          <p:nvPr>
            <p:ph type="sldNum" idx="12"/>
          </p:nvPr>
        </p:nvSpPr>
        <p:spPr>
          <a:xfrm>
            <a:off x="8610599" y="6356347"/>
            <a:ext cx="2743200" cy="365200"/>
          </a:xfrm>
          <a:prstGeom prst="rect">
            <a:avLst/>
          </a:prstGeom>
          <a:noFill/>
          <a:ln>
            <a:noFill/>
          </a:ln>
        </p:spPr>
        <p:txBody>
          <a:bodyPr spcFirstLastPara="1" wrap="square" lIns="68550" tIns="34250" rIns="68550" bIns="3425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fld id="{00000000-1234-1234-1234-123412341234}" type="slidenum">
              <a:rPr lang="fr-FR" smtClean="0"/>
              <a:pPr/>
              <a:t>‹N°›</a:t>
            </a:fld>
            <a:endParaRPr lang="fr-FR"/>
          </a:p>
        </p:txBody>
      </p:sp>
      <p:sp>
        <p:nvSpPr>
          <p:cNvPr id="208" name="Google Shape;208;p37"/>
          <p:cNvSpPr/>
          <p:nvPr/>
        </p:nvSpPr>
        <p:spPr>
          <a:xfrm>
            <a:off x="1360419" y="832896"/>
            <a:ext cx="9431600" cy="5153200"/>
          </a:xfrm>
          <a:prstGeom prst="rect">
            <a:avLst/>
          </a:prstGeom>
          <a:solidFill>
            <a:srgbClr val="E3EEF2"/>
          </a:solidFill>
          <a:ln>
            <a:noFill/>
          </a:ln>
        </p:spPr>
        <p:txBody>
          <a:bodyPr spcFirstLastPara="1" wrap="square" lIns="91400" tIns="45667" rIns="91400" bIns="45667"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FFFFFF"/>
              </a:solidFill>
              <a:latin typeface="Calibri"/>
              <a:ea typeface="Calibri"/>
              <a:cs typeface="Calibri"/>
              <a:sym typeface="Calibri"/>
            </a:endParaRPr>
          </a:p>
        </p:txBody>
      </p:sp>
      <p:sp>
        <p:nvSpPr>
          <p:cNvPr id="209" name="Google Shape;209;p37"/>
          <p:cNvSpPr/>
          <p:nvPr/>
        </p:nvSpPr>
        <p:spPr>
          <a:xfrm>
            <a:off x="1504651" y="958596"/>
            <a:ext cx="9143200" cy="4902000"/>
          </a:xfrm>
          <a:prstGeom prst="rect">
            <a:avLst/>
          </a:prstGeom>
          <a:solidFill>
            <a:srgbClr val="FFFFFF"/>
          </a:solidFill>
          <a:ln>
            <a:noFill/>
          </a:ln>
          <a:effectLst>
            <a:outerShdw algn="tl">
              <a:srgbClr val="000000">
                <a:alpha val="4710"/>
              </a:srgbClr>
            </a:outerShdw>
          </a:effectLst>
        </p:spPr>
        <p:txBody>
          <a:bodyPr spcFirstLastPara="1" wrap="square" lIns="91400" tIns="45667" rIns="91400" bIns="45667"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FFFFFF"/>
              </a:solidFill>
              <a:latin typeface="Calibri"/>
              <a:ea typeface="Calibri"/>
              <a:cs typeface="Calibri"/>
              <a:sym typeface="Calibri"/>
            </a:endParaRPr>
          </a:p>
        </p:txBody>
      </p:sp>
      <p:sp>
        <p:nvSpPr>
          <p:cNvPr id="210" name="Google Shape;210;p37"/>
          <p:cNvSpPr txBox="1">
            <a:spLocks noGrp="1"/>
          </p:cNvSpPr>
          <p:nvPr>
            <p:ph type="title"/>
          </p:nvPr>
        </p:nvSpPr>
        <p:spPr>
          <a:xfrm>
            <a:off x="1921568" y="2311676"/>
            <a:ext cx="7772400" cy="2234800"/>
          </a:xfrm>
          <a:prstGeom prst="rect">
            <a:avLst/>
          </a:prstGeom>
          <a:noFill/>
          <a:ln>
            <a:noFill/>
          </a:ln>
        </p:spPr>
        <p:txBody>
          <a:bodyPr spcFirstLastPara="1" wrap="square" lIns="68550" tIns="34250" rIns="68550" bIns="34250" anchor="ctr" anchorCtr="1">
            <a:normAutofit/>
          </a:bodyPr>
          <a:lstStyle>
            <a:lvl1pPr lvl="0" algn="ctr">
              <a:lnSpc>
                <a:spcPct val="90000"/>
              </a:lnSpc>
              <a:spcBef>
                <a:spcPts val="0"/>
              </a:spcBef>
              <a:spcAft>
                <a:spcPts val="0"/>
              </a:spcAft>
              <a:buClr>
                <a:srgbClr val="44546A"/>
              </a:buClr>
              <a:buSzPts val="4100"/>
              <a:buFont typeface="Calibri"/>
              <a:buNone/>
              <a:defRPr sz="5467" b="1">
                <a:solidFill>
                  <a:srgbClr val="44546A"/>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1" name="Google Shape;211;p37"/>
          <p:cNvSpPr/>
          <p:nvPr/>
        </p:nvSpPr>
        <p:spPr>
          <a:xfrm>
            <a:off x="1773167" y="5360164"/>
            <a:ext cx="8610800" cy="107200"/>
          </a:xfrm>
          <a:prstGeom prst="rect">
            <a:avLst/>
          </a:prstGeom>
          <a:solidFill>
            <a:srgbClr val="FFC000"/>
          </a:solidFill>
          <a:ln>
            <a:noFill/>
          </a:ln>
        </p:spPr>
        <p:txBody>
          <a:bodyPr spcFirstLastPara="1" wrap="square" lIns="91400" tIns="45667" rIns="91400" bIns="45667"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FFFFFF"/>
              </a:solidFill>
              <a:latin typeface="Calibri"/>
              <a:ea typeface="Calibri"/>
              <a:cs typeface="Calibri"/>
              <a:sym typeface="Calibri"/>
            </a:endParaRPr>
          </a:p>
        </p:txBody>
      </p:sp>
      <p:pic>
        <p:nvPicPr>
          <p:cNvPr id="212" name="Google Shape;212;p37"/>
          <p:cNvPicPr preferRelativeResize="0"/>
          <p:nvPr/>
        </p:nvPicPr>
        <p:blipFill rotWithShape="1">
          <a:blip r:embed="rId2">
            <a:alphaModFix/>
          </a:blip>
          <a:srcRect/>
          <a:stretch/>
        </p:blipFill>
        <p:spPr>
          <a:xfrm>
            <a:off x="5482132" y="1391339"/>
            <a:ext cx="920435" cy="920435"/>
          </a:xfrm>
          <a:prstGeom prst="rect">
            <a:avLst/>
          </a:prstGeom>
          <a:noFill/>
          <a:ln>
            <a:noFill/>
          </a:ln>
        </p:spPr>
      </p:pic>
    </p:spTree>
    <p:extLst>
      <p:ext uri="{BB962C8B-B14F-4D97-AF65-F5344CB8AC3E}">
        <p14:creationId xmlns:p14="http://schemas.microsoft.com/office/powerpoint/2010/main" val="9912012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213"/>
        <p:cNvGrpSpPr/>
        <p:nvPr/>
      </p:nvGrpSpPr>
      <p:grpSpPr>
        <a:xfrm>
          <a:off x="0" y="0"/>
          <a:ext cx="0" cy="0"/>
          <a:chOff x="0" y="0"/>
          <a:chExt cx="0" cy="0"/>
        </a:xfrm>
      </p:grpSpPr>
      <p:sp>
        <p:nvSpPr>
          <p:cNvPr id="214" name="Google Shape;214;p38"/>
          <p:cNvSpPr/>
          <p:nvPr/>
        </p:nvSpPr>
        <p:spPr>
          <a:xfrm>
            <a:off x="0" y="-38039"/>
            <a:ext cx="12192800" cy="6858000"/>
          </a:xfrm>
          <a:prstGeom prst="rect">
            <a:avLst/>
          </a:prstGeom>
          <a:solidFill>
            <a:srgbClr val="106585"/>
          </a:solidFill>
          <a:ln>
            <a:noFill/>
          </a:ln>
        </p:spPr>
        <p:txBody>
          <a:bodyPr spcFirstLastPara="1" wrap="square" lIns="91400" tIns="45667" rIns="91400" bIns="45667"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333" b="0" i="0" u="none" strike="noStrike" cap="none">
              <a:solidFill>
                <a:srgbClr val="FFFFFF"/>
              </a:solidFill>
              <a:latin typeface="Dosis"/>
              <a:ea typeface="Dosis"/>
              <a:cs typeface="Dosis"/>
              <a:sym typeface="Dosis"/>
            </a:endParaRPr>
          </a:p>
        </p:txBody>
      </p:sp>
      <p:sp>
        <p:nvSpPr>
          <p:cNvPr id="215" name="Google Shape;215;p38"/>
          <p:cNvSpPr/>
          <p:nvPr/>
        </p:nvSpPr>
        <p:spPr>
          <a:xfrm rot="10800000" flipH="1">
            <a:off x="586410" y="298816"/>
            <a:ext cx="367884" cy="223817"/>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00" tIns="45667" rIns="91400" bIns="45667"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333" b="1" i="0" u="none" strike="noStrike" cap="none">
              <a:solidFill>
                <a:srgbClr val="7F7F7F"/>
              </a:solidFill>
              <a:latin typeface="Dosis"/>
              <a:ea typeface="Dosis"/>
              <a:cs typeface="Dosis"/>
              <a:sym typeface="Dosis"/>
            </a:endParaRPr>
          </a:p>
        </p:txBody>
      </p:sp>
      <p:sp>
        <p:nvSpPr>
          <p:cNvPr id="216" name="Google Shape;216;p38"/>
          <p:cNvSpPr txBox="1">
            <a:spLocks noGrp="1"/>
          </p:cNvSpPr>
          <p:nvPr>
            <p:ph type="title"/>
          </p:nvPr>
        </p:nvSpPr>
        <p:spPr>
          <a:xfrm>
            <a:off x="1015447" y="195949"/>
            <a:ext cx="10161200" cy="470800"/>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757070"/>
              </a:buClr>
              <a:buSzPts val="1500"/>
              <a:buFont typeface="Calibri"/>
              <a:buNone/>
              <a:defRPr sz="2000" b="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38"/>
          <p:cNvSpPr txBox="1">
            <a:spLocks noGrp="1"/>
          </p:cNvSpPr>
          <p:nvPr>
            <p:ph type="body" idx="1"/>
          </p:nvPr>
        </p:nvSpPr>
        <p:spPr>
          <a:xfrm>
            <a:off x="996952" y="685689"/>
            <a:ext cx="10179600" cy="292400"/>
          </a:xfrm>
          <a:prstGeom prst="rect">
            <a:avLst/>
          </a:prstGeom>
          <a:noFill/>
          <a:ln>
            <a:noFill/>
          </a:ln>
        </p:spPr>
        <p:txBody>
          <a:bodyPr spcFirstLastPara="1" wrap="square" lIns="68550" tIns="34250" rIns="68550" bIns="34250" anchor="t" anchorCtr="0">
            <a:noAutofit/>
          </a:bodyPr>
          <a:lstStyle>
            <a:lvl1pPr marL="609585" lvl="0" indent="-304792" algn="l">
              <a:lnSpc>
                <a:spcPct val="90000"/>
              </a:lnSpc>
              <a:spcBef>
                <a:spcPts val="1067"/>
              </a:spcBef>
              <a:spcAft>
                <a:spcPts val="0"/>
              </a:spcAft>
              <a:buSzPts val="2100"/>
              <a:buNone/>
              <a:defRPr sz="1467" i="1">
                <a:solidFill>
                  <a:srgbClr val="AEABAB"/>
                </a:solidFill>
              </a:defRPr>
            </a:lvl1pPr>
            <a:lvl2pPr marL="1219170" lvl="1" indent="-457189" algn="l">
              <a:lnSpc>
                <a:spcPct val="90000"/>
              </a:lnSpc>
              <a:spcBef>
                <a:spcPts val="667"/>
              </a:spcBef>
              <a:spcAft>
                <a:spcPts val="0"/>
              </a:spcAft>
              <a:buClr>
                <a:schemeClr val="dk1"/>
              </a:buClr>
              <a:buSzPts val="1800"/>
              <a:buChar char="•"/>
              <a:defRPr/>
            </a:lvl2pPr>
            <a:lvl3pPr marL="1828754" lvl="2" indent="-457189" algn="l">
              <a:lnSpc>
                <a:spcPct val="90000"/>
              </a:lnSpc>
              <a:spcBef>
                <a:spcPts val="667"/>
              </a:spcBef>
              <a:spcAft>
                <a:spcPts val="0"/>
              </a:spcAft>
              <a:buClr>
                <a:schemeClr val="dk1"/>
              </a:buClr>
              <a:buSzPts val="1800"/>
              <a:buChar char="•"/>
              <a:defRPr/>
            </a:lvl3pPr>
            <a:lvl4pPr marL="2438339" lvl="3" indent="-457189" algn="l">
              <a:lnSpc>
                <a:spcPct val="90000"/>
              </a:lnSpc>
              <a:spcBef>
                <a:spcPts val="667"/>
              </a:spcBef>
              <a:spcAft>
                <a:spcPts val="0"/>
              </a:spcAft>
              <a:buClr>
                <a:schemeClr val="dk1"/>
              </a:buClr>
              <a:buSzPts val="1800"/>
              <a:buChar char="•"/>
              <a:defRPr/>
            </a:lvl4pPr>
            <a:lvl5pPr marL="3047924" lvl="4" indent="-457189" algn="l">
              <a:lnSpc>
                <a:spcPct val="90000"/>
              </a:lnSpc>
              <a:spcBef>
                <a:spcPts val="667"/>
              </a:spcBef>
              <a:spcAft>
                <a:spcPts val="0"/>
              </a:spcAft>
              <a:buClr>
                <a:schemeClr val="dk1"/>
              </a:buClr>
              <a:buSzPts val="1800"/>
              <a:buChar char="•"/>
              <a:defRPr/>
            </a:lvl5pPr>
            <a:lvl6pPr marL="3657509" lvl="5" indent="-457189" algn="l">
              <a:lnSpc>
                <a:spcPct val="90000"/>
              </a:lnSpc>
              <a:spcBef>
                <a:spcPts val="667"/>
              </a:spcBef>
              <a:spcAft>
                <a:spcPts val="0"/>
              </a:spcAft>
              <a:buClr>
                <a:schemeClr val="dk1"/>
              </a:buClr>
              <a:buSzPts val="1800"/>
              <a:buChar char="•"/>
              <a:defRPr/>
            </a:lvl6pPr>
            <a:lvl7pPr marL="4267093" lvl="6" indent="-457189" algn="l">
              <a:lnSpc>
                <a:spcPct val="90000"/>
              </a:lnSpc>
              <a:spcBef>
                <a:spcPts val="667"/>
              </a:spcBef>
              <a:spcAft>
                <a:spcPts val="0"/>
              </a:spcAft>
              <a:buClr>
                <a:schemeClr val="dk1"/>
              </a:buClr>
              <a:buSzPts val="1800"/>
              <a:buChar char="•"/>
              <a:defRPr/>
            </a:lvl7pPr>
            <a:lvl8pPr marL="4876678" lvl="7" indent="-457189" algn="l">
              <a:lnSpc>
                <a:spcPct val="90000"/>
              </a:lnSpc>
              <a:spcBef>
                <a:spcPts val="667"/>
              </a:spcBef>
              <a:spcAft>
                <a:spcPts val="0"/>
              </a:spcAft>
              <a:buClr>
                <a:schemeClr val="dk1"/>
              </a:buClr>
              <a:buSzPts val="1800"/>
              <a:buChar char="•"/>
              <a:defRPr/>
            </a:lvl8pPr>
            <a:lvl9pPr marL="5486263" lvl="8" indent="-457189" algn="l">
              <a:lnSpc>
                <a:spcPct val="90000"/>
              </a:lnSpc>
              <a:spcBef>
                <a:spcPts val="667"/>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8995290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218"/>
        <p:cNvGrpSpPr/>
        <p:nvPr/>
      </p:nvGrpSpPr>
      <p:grpSpPr>
        <a:xfrm>
          <a:off x="0" y="0"/>
          <a:ext cx="0" cy="0"/>
          <a:chOff x="0" y="0"/>
          <a:chExt cx="0" cy="0"/>
        </a:xfrm>
      </p:grpSpPr>
      <p:sp>
        <p:nvSpPr>
          <p:cNvPr id="219" name="Google Shape;219;p39"/>
          <p:cNvSpPr/>
          <p:nvPr/>
        </p:nvSpPr>
        <p:spPr>
          <a:xfrm>
            <a:off x="0" y="-38039"/>
            <a:ext cx="12192800" cy="6858000"/>
          </a:xfrm>
          <a:prstGeom prst="rect">
            <a:avLst/>
          </a:prstGeom>
          <a:solidFill>
            <a:srgbClr val="106585"/>
          </a:solidFill>
          <a:ln>
            <a:noFill/>
          </a:ln>
        </p:spPr>
        <p:txBody>
          <a:bodyPr spcFirstLastPara="1" wrap="square" lIns="91400" tIns="45667" rIns="91400" bIns="45667"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333" b="0" i="0" u="none" strike="noStrike" cap="none">
              <a:solidFill>
                <a:srgbClr val="FFFFFF"/>
              </a:solidFill>
              <a:latin typeface="Dosis"/>
              <a:ea typeface="Dosis"/>
              <a:cs typeface="Dosis"/>
              <a:sym typeface="Dosis"/>
            </a:endParaRPr>
          </a:p>
        </p:txBody>
      </p:sp>
      <p:sp>
        <p:nvSpPr>
          <p:cNvPr id="220" name="Google Shape;220;p39"/>
          <p:cNvSpPr/>
          <p:nvPr/>
        </p:nvSpPr>
        <p:spPr>
          <a:xfrm rot="10800000" flipH="1">
            <a:off x="586410" y="298816"/>
            <a:ext cx="367884" cy="223817"/>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00" tIns="45667" rIns="91400" bIns="45667"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333" b="1" i="0" u="none" strike="noStrike" cap="none">
              <a:solidFill>
                <a:srgbClr val="7F7F7F"/>
              </a:solidFill>
              <a:latin typeface="Dosis"/>
              <a:ea typeface="Dosis"/>
              <a:cs typeface="Dosis"/>
              <a:sym typeface="Dosis"/>
            </a:endParaRPr>
          </a:p>
        </p:txBody>
      </p:sp>
    </p:spTree>
    <p:extLst>
      <p:ext uri="{BB962C8B-B14F-4D97-AF65-F5344CB8AC3E}">
        <p14:creationId xmlns:p14="http://schemas.microsoft.com/office/powerpoint/2010/main" val="2307918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221"/>
        <p:cNvGrpSpPr/>
        <p:nvPr/>
      </p:nvGrpSpPr>
      <p:grpSpPr>
        <a:xfrm>
          <a:off x="0" y="0"/>
          <a:ext cx="0" cy="0"/>
          <a:chOff x="0" y="0"/>
          <a:chExt cx="0" cy="0"/>
        </a:xfrm>
      </p:grpSpPr>
      <p:sp>
        <p:nvSpPr>
          <p:cNvPr id="222" name="Google Shape;222;p40"/>
          <p:cNvSpPr/>
          <p:nvPr/>
        </p:nvSpPr>
        <p:spPr>
          <a:xfrm>
            <a:off x="0" y="0"/>
            <a:ext cx="12192000" cy="6858000"/>
          </a:xfrm>
          <a:prstGeom prst="rect">
            <a:avLst/>
          </a:prstGeom>
          <a:solidFill>
            <a:srgbClr val="FFFFFF"/>
          </a:solidFill>
          <a:ln>
            <a:noFill/>
          </a:ln>
        </p:spPr>
        <p:txBody>
          <a:bodyPr spcFirstLastPara="1" wrap="square" lIns="91400" tIns="45667" rIns="91400" bIns="45667"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FFFFFF"/>
              </a:solidFill>
              <a:latin typeface="Calibri"/>
              <a:ea typeface="Calibri"/>
              <a:cs typeface="Calibri"/>
              <a:sym typeface="Calibri"/>
            </a:endParaRPr>
          </a:p>
        </p:txBody>
      </p:sp>
      <p:sp>
        <p:nvSpPr>
          <p:cNvPr id="223" name="Google Shape;223;p40"/>
          <p:cNvSpPr txBox="1"/>
          <p:nvPr/>
        </p:nvSpPr>
        <p:spPr>
          <a:xfrm>
            <a:off x="0" y="0"/>
            <a:ext cx="12192000" cy="6858000"/>
          </a:xfrm>
          <a:prstGeom prst="rect">
            <a:avLst/>
          </a:prstGeom>
          <a:solidFill>
            <a:srgbClr val="FFF2CC"/>
          </a:solidFill>
          <a:ln w="9525" cap="flat" cmpd="sng">
            <a:solidFill>
              <a:srgbClr val="70AD47"/>
            </a:solidFill>
            <a:prstDash val="solid"/>
            <a:miter lim="8000"/>
            <a:headEnd type="none" w="sm" len="sm"/>
            <a:tailEnd type="none" w="sm" len="sm"/>
          </a:ln>
        </p:spPr>
        <p:txBody>
          <a:bodyPr spcFirstLastPara="1" wrap="square" lIns="719967" tIns="360000" rIns="719967" bIns="3600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Calibri"/>
              <a:ea typeface="Calibri"/>
              <a:cs typeface="Calibri"/>
              <a:sym typeface="Calibri"/>
            </a:endParaRPr>
          </a:p>
        </p:txBody>
      </p:sp>
      <p:sp>
        <p:nvSpPr>
          <p:cNvPr id="224" name="Google Shape;224;p40"/>
          <p:cNvSpPr txBox="1"/>
          <p:nvPr/>
        </p:nvSpPr>
        <p:spPr>
          <a:xfrm>
            <a:off x="0" y="0"/>
            <a:ext cx="12192000" cy="1016000"/>
          </a:xfrm>
          <a:prstGeom prst="rect">
            <a:avLst/>
          </a:prstGeom>
          <a:solidFill>
            <a:srgbClr val="FFC000"/>
          </a:solidFill>
          <a:ln>
            <a:noFill/>
          </a:ln>
        </p:spPr>
        <p:txBody>
          <a:bodyPr spcFirstLastPara="1" wrap="square" lIns="91400" tIns="45667" rIns="91400" bIns="45667"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826753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225"/>
        <p:cNvGrpSpPr/>
        <p:nvPr/>
      </p:nvGrpSpPr>
      <p:grpSpPr>
        <a:xfrm>
          <a:off x="0" y="0"/>
          <a:ext cx="0" cy="0"/>
          <a:chOff x="0" y="0"/>
          <a:chExt cx="0" cy="0"/>
        </a:xfrm>
      </p:grpSpPr>
      <p:sp>
        <p:nvSpPr>
          <p:cNvPr id="226" name="Google Shape;226;p41"/>
          <p:cNvSpPr/>
          <p:nvPr/>
        </p:nvSpPr>
        <p:spPr>
          <a:xfrm>
            <a:off x="0" y="0"/>
            <a:ext cx="12192000" cy="6858000"/>
          </a:xfrm>
          <a:prstGeom prst="rect">
            <a:avLst/>
          </a:prstGeom>
          <a:solidFill>
            <a:srgbClr val="FFFFFF"/>
          </a:solidFill>
          <a:ln>
            <a:noFill/>
          </a:ln>
        </p:spPr>
        <p:txBody>
          <a:bodyPr spcFirstLastPara="1" wrap="square" lIns="91400" tIns="45667" rIns="91400" bIns="45667"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FFFFFF"/>
              </a:solidFill>
              <a:latin typeface="Calibri"/>
              <a:ea typeface="Calibri"/>
              <a:cs typeface="Calibri"/>
              <a:sym typeface="Calibri"/>
            </a:endParaRPr>
          </a:p>
        </p:txBody>
      </p:sp>
      <p:sp>
        <p:nvSpPr>
          <p:cNvPr id="227" name="Google Shape;227;p41"/>
          <p:cNvSpPr txBox="1"/>
          <p:nvPr/>
        </p:nvSpPr>
        <p:spPr>
          <a:xfrm>
            <a:off x="0" y="0"/>
            <a:ext cx="12192000" cy="6858000"/>
          </a:xfrm>
          <a:prstGeom prst="rect">
            <a:avLst/>
          </a:prstGeom>
          <a:solidFill>
            <a:srgbClr val="FFF2CC"/>
          </a:solidFill>
          <a:ln w="9525" cap="flat" cmpd="sng">
            <a:solidFill>
              <a:srgbClr val="70AD47"/>
            </a:solidFill>
            <a:prstDash val="solid"/>
            <a:miter lim="8000"/>
            <a:headEnd type="none" w="sm" len="sm"/>
            <a:tailEnd type="none" w="sm" len="sm"/>
          </a:ln>
        </p:spPr>
        <p:txBody>
          <a:bodyPr spcFirstLastPara="1" wrap="square" lIns="719967" tIns="360000" rIns="719967" bIns="3600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Calibri"/>
              <a:ea typeface="Calibri"/>
              <a:cs typeface="Calibri"/>
              <a:sym typeface="Calibri"/>
            </a:endParaRPr>
          </a:p>
        </p:txBody>
      </p:sp>
      <p:sp>
        <p:nvSpPr>
          <p:cNvPr id="228" name="Google Shape;228;p41"/>
          <p:cNvSpPr txBox="1"/>
          <p:nvPr/>
        </p:nvSpPr>
        <p:spPr>
          <a:xfrm>
            <a:off x="0" y="0"/>
            <a:ext cx="12192000" cy="1016000"/>
          </a:xfrm>
          <a:prstGeom prst="rect">
            <a:avLst/>
          </a:prstGeom>
          <a:solidFill>
            <a:srgbClr val="FFC000"/>
          </a:solidFill>
          <a:ln>
            <a:noFill/>
          </a:ln>
        </p:spPr>
        <p:txBody>
          <a:bodyPr spcFirstLastPara="1" wrap="square" lIns="91400" tIns="45667" rIns="91400" bIns="45667"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Calibri"/>
              <a:ea typeface="Calibri"/>
              <a:cs typeface="Calibri"/>
              <a:sym typeface="Calibri"/>
            </a:endParaRPr>
          </a:p>
        </p:txBody>
      </p:sp>
      <p:sp>
        <p:nvSpPr>
          <p:cNvPr id="229" name="Google Shape;229;p41"/>
          <p:cNvSpPr txBox="1">
            <a:spLocks noGrp="1"/>
          </p:cNvSpPr>
          <p:nvPr>
            <p:ph type="body" idx="1"/>
          </p:nvPr>
        </p:nvSpPr>
        <p:spPr>
          <a:xfrm>
            <a:off x="3715207" y="81028"/>
            <a:ext cx="4757600" cy="707600"/>
          </a:xfrm>
          <a:prstGeom prst="rect">
            <a:avLst/>
          </a:prstGeom>
          <a:noFill/>
          <a:ln>
            <a:noFill/>
          </a:ln>
        </p:spPr>
        <p:txBody>
          <a:bodyPr spcFirstLastPara="1" wrap="square" lIns="68550" tIns="34250" rIns="68550" bIns="34250" anchor="t" anchorCtr="1">
            <a:spAutoFit/>
          </a:bodyPr>
          <a:lstStyle>
            <a:lvl1pPr marL="609585" lvl="0" indent="-304792" algn="ctr">
              <a:lnSpc>
                <a:spcPct val="100000"/>
              </a:lnSpc>
              <a:spcBef>
                <a:spcPts val="0"/>
              </a:spcBef>
              <a:spcAft>
                <a:spcPts val="0"/>
              </a:spcAft>
              <a:buSzPts val="2100"/>
              <a:buNone/>
              <a:defRPr sz="4000"/>
            </a:lvl1pPr>
            <a:lvl2pPr marL="1219170" lvl="1" indent="-457189" algn="l">
              <a:lnSpc>
                <a:spcPct val="90000"/>
              </a:lnSpc>
              <a:spcBef>
                <a:spcPts val="667"/>
              </a:spcBef>
              <a:spcAft>
                <a:spcPts val="0"/>
              </a:spcAft>
              <a:buClr>
                <a:schemeClr val="dk1"/>
              </a:buClr>
              <a:buSzPts val="1800"/>
              <a:buChar char="•"/>
              <a:defRPr/>
            </a:lvl2pPr>
            <a:lvl3pPr marL="1828754" lvl="2" indent="-457189" algn="l">
              <a:lnSpc>
                <a:spcPct val="90000"/>
              </a:lnSpc>
              <a:spcBef>
                <a:spcPts val="667"/>
              </a:spcBef>
              <a:spcAft>
                <a:spcPts val="0"/>
              </a:spcAft>
              <a:buClr>
                <a:schemeClr val="dk1"/>
              </a:buClr>
              <a:buSzPts val="1800"/>
              <a:buChar char="•"/>
              <a:defRPr/>
            </a:lvl3pPr>
            <a:lvl4pPr marL="2438339" lvl="3" indent="-457189" algn="l">
              <a:lnSpc>
                <a:spcPct val="90000"/>
              </a:lnSpc>
              <a:spcBef>
                <a:spcPts val="667"/>
              </a:spcBef>
              <a:spcAft>
                <a:spcPts val="0"/>
              </a:spcAft>
              <a:buClr>
                <a:schemeClr val="dk1"/>
              </a:buClr>
              <a:buSzPts val="1800"/>
              <a:buChar char="•"/>
              <a:defRPr/>
            </a:lvl4pPr>
            <a:lvl5pPr marL="3047924" lvl="4" indent="-457189" algn="l">
              <a:lnSpc>
                <a:spcPct val="90000"/>
              </a:lnSpc>
              <a:spcBef>
                <a:spcPts val="667"/>
              </a:spcBef>
              <a:spcAft>
                <a:spcPts val="0"/>
              </a:spcAft>
              <a:buClr>
                <a:schemeClr val="dk1"/>
              </a:buClr>
              <a:buSzPts val="1800"/>
              <a:buChar char="•"/>
              <a:defRPr/>
            </a:lvl5pPr>
            <a:lvl6pPr marL="3657509" lvl="5" indent="-457189" algn="l">
              <a:lnSpc>
                <a:spcPct val="90000"/>
              </a:lnSpc>
              <a:spcBef>
                <a:spcPts val="667"/>
              </a:spcBef>
              <a:spcAft>
                <a:spcPts val="0"/>
              </a:spcAft>
              <a:buClr>
                <a:schemeClr val="dk1"/>
              </a:buClr>
              <a:buSzPts val="1800"/>
              <a:buChar char="•"/>
              <a:defRPr/>
            </a:lvl6pPr>
            <a:lvl7pPr marL="4267093" lvl="6" indent="-457189" algn="l">
              <a:lnSpc>
                <a:spcPct val="90000"/>
              </a:lnSpc>
              <a:spcBef>
                <a:spcPts val="667"/>
              </a:spcBef>
              <a:spcAft>
                <a:spcPts val="0"/>
              </a:spcAft>
              <a:buClr>
                <a:schemeClr val="dk1"/>
              </a:buClr>
              <a:buSzPts val="1800"/>
              <a:buChar char="•"/>
              <a:defRPr/>
            </a:lvl7pPr>
            <a:lvl8pPr marL="4876678" lvl="7" indent="-457189" algn="l">
              <a:lnSpc>
                <a:spcPct val="90000"/>
              </a:lnSpc>
              <a:spcBef>
                <a:spcPts val="667"/>
              </a:spcBef>
              <a:spcAft>
                <a:spcPts val="0"/>
              </a:spcAft>
              <a:buClr>
                <a:schemeClr val="dk1"/>
              </a:buClr>
              <a:buSzPts val="1800"/>
              <a:buChar char="•"/>
              <a:defRPr/>
            </a:lvl8pPr>
            <a:lvl9pPr marL="5486263" lvl="8" indent="-457189" algn="l">
              <a:lnSpc>
                <a:spcPct val="90000"/>
              </a:lnSpc>
              <a:spcBef>
                <a:spcPts val="667"/>
              </a:spcBef>
              <a:spcAft>
                <a:spcPts val="0"/>
              </a:spcAft>
              <a:buClr>
                <a:schemeClr val="dk1"/>
              </a:buClr>
              <a:buSzPts val="1800"/>
              <a:buChar char="•"/>
              <a:defRPr/>
            </a:lvl9pPr>
          </a:lstStyle>
          <a:p>
            <a:endParaRPr/>
          </a:p>
        </p:txBody>
      </p:sp>
      <p:sp>
        <p:nvSpPr>
          <p:cNvPr id="230" name="Google Shape;230;p41"/>
          <p:cNvSpPr txBox="1">
            <a:spLocks noGrp="1"/>
          </p:cNvSpPr>
          <p:nvPr>
            <p:ph type="body" idx="2"/>
          </p:nvPr>
        </p:nvSpPr>
        <p:spPr>
          <a:xfrm>
            <a:off x="671328" y="1678667"/>
            <a:ext cx="10845600" cy="501082"/>
          </a:xfrm>
          <a:prstGeom prst="rect">
            <a:avLst/>
          </a:prstGeom>
          <a:noFill/>
          <a:ln>
            <a:noFill/>
          </a:ln>
        </p:spPr>
        <p:txBody>
          <a:bodyPr spcFirstLastPara="1" wrap="square" lIns="68550" tIns="34250" rIns="68550" bIns="34250" anchor="t" anchorCtr="0">
            <a:spAutoFit/>
          </a:bodyPr>
          <a:lstStyle>
            <a:lvl1pPr marL="609585" lvl="0" indent="-482588" algn="l">
              <a:lnSpc>
                <a:spcPct val="90000"/>
              </a:lnSpc>
              <a:spcBef>
                <a:spcPts val="1067"/>
              </a:spcBef>
              <a:spcAft>
                <a:spcPts val="0"/>
              </a:spcAft>
              <a:buSzPts val="2100"/>
              <a:buChar char="•"/>
              <a:defRPr/>
            </a:lvl1pPr>
            <a:lvl2pPr marL="1219170" lvl="1" indent="-457189" algn="l">
              <a:lnSpc>
                <a:spcPct val="90000"/>
              </a:lnSpc>
              <a:spcBef>
                <a:spcPts val="667"/>
              </a:spcBef>
              <a:spcAft>
                <a:spcPts val="0"/>
              </a:spcAft>
              <a:buClr>
                <a:schemeClr val="dk1"/>
              </a:buClr>
              <a:buSzPts val="1800"/>
              <a:buChar char="•"/>
              <a:defRPr/>
            </a:lvl2pPr>
            <a:lvl3pPr marL="1828754" lvl="2" indent="-457189" algn="l">
              <a:lnSpc>
                <a:spcPct val="90000"/>
              </a:lnSpc>
              <a:spcBef>
                <a:spcPts val="667"/>
              </a:spcBef>
              <a:spcAft>
                <a:spcPts val="0"/>
              </a:spcAft>
              <a:buClr>
                <a:schemeClr val="dk1"/>
              </a:buClr>
              <a:buSzPts val="1800"/>
              <a:buChar char="•"/>
              <a:defRPr/>
            </a:lvl3pPr>
            <a:lvl4pPr marL="2438339" lvl="3" indent="-457189" algn="l">
              <a:lnSpc>
                <a:spcPct val="90000"/>
              </a:lnSpc>
              <a:spcBef>
                <a:spcPts val="667"/>
              </a:spcBef>
              <a:spcAft>
                <a:spcPts val="0"/>
              </a:spcAft>
              <a:buClr>
                <a:schemeClr val="dk1"/>
              </a:buClr>
              <a:buSzPts val="1800"/>
              <a:buChar char="•"/>
              <a:defRPr/>
            </a:lvl4pPr>
            <a:lvl5pPr marL="3047924" lvl="4" indent="-457189" algn="l">
              <a:lnSpc>
                <a:spcPct val="90000"/>
              </a:lnSpc>
              <a:spcBef>
                <a:spcPts val="667"/>
              </a:spcBef>
              <a:spcAft>
                <a:spcPts val="0"/>
              </a:spcAft>
              <a:buClr>
                <a:schemeClr val="dk1"/>
              </a:buClr>
              <a:buSzPts val="1800"/>
              <a:buChar char="•"/>
              <a:defRPr/>
            </a:lvl5pPr>
            <a:lvl6pPr marL="3657509" lvl="5" indent="-457189" algn="l">
              <a:lnSpc>
                <a:spcPct val="90000"/>
              </a:lnSpc>
              <a:spcBef>
                <a:spcPts val="667"/>
              </a:spcBef>
              <a:spcAft>
                <a:spcPts val="0"/>
              </a:spcAft>
              <a:buClr>
                <a:schemeClr val="dk1"/>
              </a:buClr>
              <a:buSzPts val="1800"/>
              <a:buChar char="•"/>
              <a:defRPr/>
            </a:lvl6pPr>
            <a:lvl7pPr marL="4267093" lvl="6" indent="-457189" algn="l">
              <a:lnSpc>
                <a:spcPct val="90000"/>
              </a:lnSpc>
              <a:spcBef>
                <a:spcPts val="667"/>
              </a:spcBef>
              <a:spcAft>
                <a:spcPts val="0"/>
              </a:spcAft>
              <a:buClr>
                <a:schemeClr val="dk1"/>
              </a:buClr>
              <a:buSzPts val="1800"/>
              <a:buChar char="•"/>
              <a:defRPr/>
            </a:lvl7pPr>
            <a:lvl8pPr marL="4876678" lvl="7" indent="-457189" algn="l">
              <a:lnSpc>
                <a:spcPct val="90000"/>
              </a:lnSpc>
              <a:spcBef>
                <a:spcPts val="667"/>
              </a:spcBef>
              <a:spcAft>
                <a:spcPts val="0"/>
              </a:spcAft>
              <a:buClr>
                <a:schemeClr val="dk1"/>
              </a:buClr>
              <a:buSzPts val="1800"/>
              <a:buChar char="•"/>
              <a:defRPr/>
            </a:lvl8pPr>
            <a:lvl9pPr marL="5486263" lvl="8" indent="-457189" algn="l">
              <a:lnSpc>
                <a:spcPct val="90000"/>
              </a:lnSpc>
              <a:spcBef>
                <a:spcPts val="667"/>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179762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16627271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Disposition personnalisée">
  <p:cSld name="1_Disposition personnalisée">
    <p:spTree>
      <p:nvGrpSpPr>
        <p:cNvPr id="1" name="Shape 231"/>
        <p:cNvGrpSpPr/>
        <p:nvPr/>
      </p:nvGrpSpPr>
      <p:grpSpPr>
        <a:xfrm>
          <a:off x="0" y="0"/>
          <a:ext cx="0" cy="0"/>
          <a:chOff x="0" y="0"/>
          <a:chExt cx="0" cy="0"/>
        </a:xfrm>
      </p:grpSpPr>
      <p:sp>
        <p:nvSpPr>
          <p:cNvPr id="232" name="Google Shape;232;p42"/>
          <p:cNvSpPr txBox="1">
            <a:spLocks noGrp="1"/>
          </p:cNvSpPr>
          <p:nvPr>
            <p:ph type="title"/>
          </p:nvPr>
        </p:nvSpPr>
        <p:spPr>
          <a:xfrm>
            <a:off x="838200" y="365125"/>
            <a:ext cx="10515600" cy="1325600"/>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3" name="Google Shape;233;p42"/>
          <p:cNvSpPr txBox="1">
            <a:spLocks noGrp="1"/>
          </p:cNvSpPr>
          <p:nvPr>
            <p:ph type="dt" idx="10"/>
          </p:nvPr>
        </p:nvSpPr>
        <p:spPr>
          <a:xfrm>
            <a:off x="838200" y="6356347"/>
            <a:ext cx="2743200" cy="365200"/>
          </a:xfrm>
          <a:prstGeom prst="rect">
            <a:avLst/>
          </a:prstGeom>
          <a:noFill/>
          <a:ln>
            <a:noFill/>
          </a:ln>
        </p:spPr>
        <p:txBody>
          <a:bodyPr spcFirstLastPara="1" wrap="square" lIns="68550" tIns="34250" rIns="68550" bIns="3425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4" name="Google Shape;234;p42"/>
          <p:cNvSpPr txBox="1">
            <a:spLocks noGrp="1"/>
          </p:cNvSpPr>
          <p:nvPr>
            <p:ph type="ftr" idx="11"/>
          </p:nvPr>
        </p:nvSpPr>
        <p:spPr>
          <a:xfrm>
            <a:off x="4038599" y="6356347"/>
            <a:ext cx="4114800" cy="365200"/>
          </a:xfrm>
          <a:prstGeom prst="rect">
            <a:avLst/>
          </a:prstGeom>
          <a:noFill/>
          <a:ln>
            <a:noFill/>
          </a:ln>
        </p:spPr>
        <p:txBody>
          <a:bodyPr spcFirstLastPara="1" wrap="square" lIns="68550" tIns="34250" rIns="68550" bIns="3425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5" name="Google Shape;235;p42"/>
          <p:cNvSpPr txBox="1">
            <a:spLocks noGrp="1"/>
          </p:cNvSpPr>
          <p:nvPr>
            <p:ph type="sldNum" idx="12"/>
          </p:nvPr>
        </p:nvSpPr>
        <p:spPr>
          <a:xfrm>
            <a:off x="8610599" y="6356347"/>
            <a:ext cx="2743200" cy="365200"/>
          </a:xfrm>
          <a:prstGeom prst="rect">
            <a:avLst/>
          </a:prstGeom>
          <a:noFill/>
          <a:ln>
            <a:noFill/>
          </a:ln>
        </p:spPr>
        <p:txBody>
          <a:bodyPr spcFirstLastPara="1" wrap="square" lIns="68550" tIns="34250" rIns="68550" bIns="3425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12669542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36"/>
        <p:cNvGrpSpPr/>
        <p:nvPr/>
      </p:nvGrpSpPr>
      <p:grpSpPr>
        <a:xfrm>
          <a:off x="0" y="0"/>
          <a:ext cx="0" cy="0"/>
          <a:chOff x="0" y="0"/>
          <a:chExt cx="0" cy="0"/>
        </a:xfrm>
      </p:grpSpPr>
      <p:sp>
        <p:nvSpPr>
          <p:cNvPr id="237" name="Google Shape;237;p43"/>
          <p:cNvSpPr/>
          <p:nvPr/>
        </p:nvSpPr>
        <p:spPr>
          <a:xfrm>
            <a:off x="0" y="0"/>
            <a:ext cx="12192800" cy="6858000"/>
          </a:xfrm>
          <a:prstGeom prst="rect">
            <a:avLst/>
          </a:prstGeom>
          <a:solidFill>
            <a:srgbClr val="106585"/>
          </a:solidFill>
          <a:ln>
            <a:noFill/>
          </a:ln>
        </p:spPr>
        <p:txBody>
          <a:bodyPr spcFirstLastPara="1" wrap="square" lIns="91400" tIns="45667" rIns="91400" bIns="45667"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333" b="0" i="0" u="none" strike="noStrike" cap="none">
              <a:solidFill>
                <a:srgbClr val="FFFFFF"/>
              </a:solidFill>
              <a:latin typeface="Dosis"/>
              <a:ea typeface="Dosis"/>
              <a:cs typeface="Dosis"/>
              <a:sym typeface="Dosis"/>
            </a:endParaRPr>
          </a:p>
        </p:txBody>
      </p:sp>
      <p:sp>
        <p:nvSpPr>
          <p:cNvPr id="238" name="Google Shape;238;p43"/>
          <p:cNvSpPr/>
          <p:nvPr/>
        </p:nvSpPr>
        <p:spPr>
          <a:xfrm rot="10800000" flipH="1">
            <a:off x="495312" y="299031"/>
            <a:ext cx="457925" cy="317821"/>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00" tIns="45667" rIns="91400" bIns="45667"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333" b="1" i="0" u="none" strike="noStrike" cap="none">
              <a:solidFill>
                <a:srgbClr val="7F7F7F"/>
              </a:solidFill>
              <a:latin typeface="Dosis"/>
              <a:ea typeface="Dosis"/>
              <a:cs typeface="Dosis"/>
              <a:sym typeface="Dosis"/>
            </a:endParaRPr>
          </a:p>
        </p:txBody>
      </p:sp>
    </p:spTree>
    <p:extLst>
      <p:ext uri="{BB962C8B-B14F-4D97-AF65-F5344CB8AC3E}">
        <p14:creationId xmlns:p14="http://schemas.microsoft.com/office/powerpoint/2010/main" val="40368871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cript">
  <p:cSld name="script">
    <p:spTree>
      <p:nvGrpSpPr>
        <p:cNvPr id="1" name="Shape 239"/>
        <p:cNvGrpSpPr/>
        <p:nvPr/>
      </p:nvGrpSpPr>
      <p:grpSpPr>
        <a:xfrm>
          <a:off x="0" y="0"/>
          <a:ext cx="0" cy="0"/>
          <a:chOff x="0" y="0"/>
          <a:chExt cx="0" cy="0"/>
        </a:xfrm>
      </p:grpSpPr>
      <p:sp>
        <p:nvSpPr>
          <p:cNvPr id="240" name="Google Shape;240;p44"/>
          <p:cNvSpPr/>
          <p:nvPr/>
        </p:nvSpPr>
        <p:spPr>
          <a:xfrm>
            <a:off x="0" y="-38039"/>
            <a:ext cx="12192800" cy="6896400"/>
          </a:xfrm>
          <a:prstGeom prst="rect">
            <a:avLst/>
          </a:prstGeom>
          <a:solidFill>
            <a:srgbClr val="106585"/>
          </a:solidFill>
          <a:ln>
            <a:noFill/>
          </a:ln>
        </p:spPr>
        <p:txBody>
          <a:bodyPr spcFirstLastPara="1" wrap="square" lIns="91400" tIns="45667" rIns="91400" bIns="45667"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333" b="0" i="0" u="none" strike="noStrike" cap="none">
              <a:solidFill>
                <a:srgbClr val="FFFFFF"/>
              </a:solidFill>
              <a:latin typeface="Dosis"/>
              <a:ea typeface="Dosis"/>
              <a:cs typeface="Dosis"/>
              <a:sym typeface="Dosis"/>
            </a:endParaRPr>
          </a:p>
        </p:txBody>
      </p:sp>
      <p:sp>
        <p:nvSpPr>
          <p:cNvPr id="241" name="Google Shape;241;p44"/>
          <p:cNvSpPr/>
          <p:nvPr/>
        </p:nvSpPr>
        <p:spPr>
          <a:xfrm rot="10800000" flipH="1">
            <a:off x="586410" y="298816"/>
            <a:ext cx="367884" cy="223817"/>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00" tIns="45667" rIns="91400" bIns="45667"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333" b="1" i="0" u="none" strike="noStrike" cap="none">
              <a:solidFill>
                <a:srgbClr val="7F7F7F"/>
              </a:solidFill>
              <a:latin typeface="Dosis"/>
              <a:ea typeface="Dosis"/>
              <a:cs typeface="Dosis"/>
              <a:sym typeface="Dosis"/>
            </a:endParaRPr>
          </a:p>
        </p:txBody>
      </p:sp>
      <p:sp>
        <p:nvSpPr>
          <p:cNvPr id="242" name="Google Shape;242;p44"/>
          <p:cNvSpPr txBox="1">
            <a:spLocks noGrp="1"/>
          </p:cNvSpPr>
          <p:nvPr>
            <p:ph type="title"/>
          </p:nvPr>
        </p:nvSpPr>
        <p:spPr>
          <a:xfrm>
            <a:off x="1015447" y="195949"/>
            <a:ext cx="10161200" cy="470800"/>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757070"/>
              </a:buClr>
              <a:buSzPts val="1500"/>
              <a:buFont typeface="Calibri"/>
              <a:buNone/>
              <a:defRPr sz="2000" b="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3" name="Google Shape;243;p44"/>
          <p:cNvSpPr txBox="1">
            <a:spLocks noGrp="1"/>
          </p:cNvSpPr>
          <p:nvPr>
            <p:ph type="body" idx="1"/>
          </p:nvPr>
        </p:nvSpPr>
        <p:spPr>
          <a:xfrm>
            <a:off x="996952" y="685689"/>
            <a:ext cx="10179600" cy="292400"/>
          </a:xfrm>
          <a:prstGeom prst="rect">
            <a:avLst/>
          </a:prstGeom>
          <a:noFill/>
          <a:ln>
            <a:noFill/>
          </a:ln>
        </p:spPr>
        <p:txBody>
          <a:bodyPr spcFirstLastPara="1" wrap="square" lIns="68550" tIns="34250" rIns="68550" bIns="34250" anchor="t" anchorCtr="0">
            <a:noAutofit/>
          </a:bodyPr>
          <a:lstStyle>
            <a:lvl1pPr marL="609585" lvl="0" indent="-304792" algn="l">
              <a:lnSpc>
                <a:spcPct val="90000"/>
              </a:lnSpc>
              <a:spcBef>
                <a:spcPts val="1067"/>
              </a:spcBef>
              <a:spcAft>
                <a:spcPts val="0"/>
              </a:spcAft>
              <a:buSzPts val="2100"/>
              <a:buNone/>
              <a:defRPr sz="1467" i="1">
                <a:solidFill>
                  <a:srgbClr val="AEABAB"/>
                </a:solidFill>
              </a:defRPr>
            </a:lvl1pPr>
            <a:lvl2pPr marL="1219170" lvl="1" indent="-457189" algn="l">
              <a:lnSpc>
                <a:spcPct val="90000"/>
              </a:lnSpc>
              <a:spcBef>
                <a:spcPts val="667"/>
              </a:spcBef>
              <a:spcAft>
                <a:spcPts val="0"/>
              </a:spcAft>
              <a:buClr>
                <a:schemeClr val="dk1"/>
              </a:buClr>
              <a:buSzPts val="1800"/>
              <a:buChar char="•"/>
              <a:defRPr/>
            </a:lvl2pPr>
            <a:lvl3pPr marL="1828754" lvl="2" indent="-457189" algn="l">
              <a:lnSpc>
                <a:spcPct val="90000"/>
              </a:lnSpc>
              <a:spcBef>
                <a:spcPts val="667"/>
              </a:spcBef>
              <a:spcAft>
                <a:spcPts val="0"/>
              </a:spcAft>
              <a:buClr>
                <a:schemeClr val="dk1"/>
              </a:buClr>
              <a:buSzPts val="1800"/>
              <a:buChar char="•"/>
              <a:defRPr/>
            </a:lvl3pPr>
            <a:lvl4pPr marL="2438339" lvl="3" indent="-457189" algn="l">
              <a:lnSpc>
                <a:spcPct val="90000"/>
              </a:lnSpc>
              <a:spcBef>
                <a:spcPts val="667"/>
              </a:spcBef>
              <a:spcAft>
                <a:spcPts val="0"/>
              </a:spcAft>
              <a:buClr>
                <a:schemeClr val="dk1"/>
              </a:buClr>
              <a:buSzPts val="1800"/>
              <a:buChar char="•"/>
              <a:defRPr/>
            </a:lvl4pPr>
            <a:lvl5pPr marL="3047924" lvl="4" indent="-457189" algn="l">
              <a:lnSpc>
                <a:spcPct val="90000"/>
              </a:lnSpc>
              <a:spcBef>
                <a:spcPts val="667"/>
              </a:spcBef>
              <a:spcAft>
                <a:spcPts val="0"/>
              </a:spcAft>
              <a:buClr>
                <a:schemeClr val="dk1"/>
              </a:buClr>
              <a:buSzPts val="1800"/>
              <a:buChar char="•"/>
              <a:defRPr/>
            </a:lvl5pPr>
            <a:lvl6pPr marL="3657509" lvl="5" indent="-457189" algn="l">
              <a:lnSpc>
                <a:spcPct val="90000"/>
              </a:lnSpc>
              <a:spcBef>
                <a:spcPts val="667"/>
              </a:spcBef>
              <a:spcAft>
                <a:spcPts val="0"/>
              </a:spcAft>
              <a:buClr>
                <a:schemeClr val="dk1"/>
              </a:buClr>
              <a:buSzPts val="1800"/>
              <a:buChar char="•"/>
              <a:defRPr/>
            </a:lvl6pPr>
            <a:lvl7pPr marL="4267093" lvl="6" indent="-457189" algn="l">
              <a:lnSpc>
                <a:spcPct val="90000"/>
              </a:lnSpc>
              <a:spcBef>
                <a:spcPts val="667"/>
              </a:spcBef>
              <a:spcAft>
                <a:spcPts val="0"/>
              </a:spcAft>
              <a:buClr>
                <a:schemeClr val="dk1"/>
              </a:buClr>
              <a:buSzPts val="1800"/>
              <a:buChar char="•"/>
              <a:defRPr/>
            </a:lvl7pPr>
            <a:lvl8pPr marL="4876678" lvl="7" indent="-457189" algn="l">
              <a:lnSpc>
                <a:spcPct val="90000"/>
              </a:lnSpc>
              <a:spcBef>
                <a:spcPts val="667"/>
              </a:spcBef>
              <a:spcAft>
                <a:spcPts val="0"/>
              </a:spcAft>
              <a:buClr>
                <a:schemeClr val="dk1"/>
              </a:buClr>
              <a:buSzPts val="1800"/>
              <a:buChar char="•"/>
              <a:defRPr/>
            </a:lvl8pPr>
            <a:lvl9pPr marL="5486263" lvl="8" indent="-457189" algn="l">
              <a:lnSpc>
                <a:spcPct val="90000"/>
              </a:lnSpc>
              <a:spcBef>
                <a:spcPts val="667"/>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53652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244"/>
        <p:cNvGrpSpPr/>
        <p:nvPr/>
      </p:nvGrpSpPr>
      <p:grpSpPr>
        <a:xfrm>
          <a:off x="0" y="0"/>
          <a:ext cx="0" cy="0"/>
          <a:chOff x="0" y="0"/>
          <a:chExt cx="0" cy="0"/>
        </a:xfrm>
      </p:grpSpPr>
      <p:sp>
        <p:nvSpPr>
          <p:cNvPr id="245" name="Google Shape;245;p45"/>
          <p:cNvSpPr/>
          <p:nvPr/>
        </p:nvSpPr>
        <p:spPr>
          <a:xfrm>
            <a:off x="0" y="-38039"/>
            <a:ext cx="12192000" cy="6896000"/>
          </a:xfrm>
          <a:prstGeom prst="rect">
            <a:avLst/>
          </a:prstGeom>
          <a:solidFill>
            <a:srgbClr val="106585"/>
          </a:solidFill>
          <a:ln>
            <a:noFill/>
          </a:ln>
        </p:spPr>
        <p:txBody>
          <a:bodyPr spcFirstLastPara="1" wrap="square" lIns="121900" tIns="60933" rIns="121900" bIns="60933"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351" b="0" i="0" u="none" strike="noStrike" cap="none">
              <a:solidFill>
                <a:srgbClr val="FFFFFF"/>
              </a:solidFill>
              <a:latin typeface="Dosis"/>
              <a:ea typeface="Dosis"/>
              <a:cs typeface="Dosis"/>
              <a:sym typeface="Dosis"/>
            </a:endParaRPr>
          </a:p>
        </p:txBody>
      </p:sp>
      <p:sp>
        <p:nvSpPr>
          <p:cNvPr id="246" name="Google Shape;246;p45"/>
          <p:cNvSpPr/>
          <p:nvPr/>
        </p:nvSpPr>
        <p:spPr>
          <a:xfrm rot="10800000" flipH="1">
            <a:off x="586411" y="298802"/>
            <a:ext cx="365312" cy="223817"/>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121900" tIns="60933" rIns="121900" bIns="60933"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351" b="1" i="0" u="none" strike="noStrike" cap="none">
              <a:solidFill>
                <a:srgbClr val="7F7F7F"/>
              </a:solidFill>
              <a:latin typeface="Dosis"/>
              <a:ea typeface="Dosis"/>
              <a:cs typeface="Dosis"/>
              <a:sym typeface="Dosis"/>
            </a:endParaRPr>
          </a:p>
        </p:txBody>
      </p:sp>
      <p:sp>
        <p:nvSpPr>
          <p:cNvPr id="247" name="Google Shape;247;p45"/>
          <p:cNvSpPr txBox="1">
            <a:spLocks noGrp="1"/>
          </p:cNvSpPr>
          <p:nvPr>
            <p:ph type="title"/>
          </p:nvPr>
        </p:nvSpPr>
        <p:spPr>
          <a:xfrm>
            <a:off x="1015447" y="195949"/>
            <a:ext cx="10161200" cy="470800"/>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222A35"/>
              </a:buClr>
              <a:buSzPts val="1500"/>
              <a:buFont typeface="Arial"/>
              <a:buNone/>
              <a:defRPr sz="2000" b="1">
                <a:solidFill>
                  <a:srgbClr val="222A3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8" name="Google Shape;248;p45"/>
          <p:cNvSpPr txBox="1">
            <a:spLocks noGrp="1"/>
          </p:cNvSpPr>
          <p:nvPr>
            <p:ph type="body" idx="1"/>
          </p:nvPr>
        </p:nvSpPr>
        <p:spPr>
          <a:xfrm>
            <a:off x="996952" y="685689"/>
            <a:ext cx="10179600" cy="292400"/>
          </a:xfrm>
          <a:prstGeom prst="rect">
            <a:avLst/>
          </a:prstGeom>
          <a:noFill/>
          <a:ln>
            <a:noFill/>
          </a:ln>
        </p:spPr>
        <p:txBody>
          <a:bodyPr spcFirstLastPara="1" wrap="square" lIns="68550" tIns="34250" rIns="68550" bIns="34250" anchor="t" anchorCtr="0">
            <a:noAutofit/>
          </a:bodyPr>
          <a:lstStyle>
            <a:lvl1pPr marL="609585" lvl="0" indent="-304792" algn="l">
              <a:lnSpc>
                <a:spcPct val="90000"/>
              </a:lnSpc>
              <a:spcBef>
                <a:spcPts val="1067"/>
              </a:spcBef>
              <a:spcAft>
                <a:spcPts val="0"/>
              </a:spcAft>
              <a:buSzPts val="2100"/>
              <a:buNone/>
              <a:defRPr sz="1400" i="1">
                <a:solidFill>
                  <a:srgbClr val="333F50"/>
                </a:solidFill>
              </a:defRPr>
            </a:lvl1pPr>
            <a:lvl2pPr marL="1219170" lvl="1" indent="-457189" algn="l">
              <a:lnSpc>
                <a:spcPct val="90000"/>
              </a:lnSpc>
              <a:spcBef>
                <a:spcPts val="667"/>
              </a:spcBef>
              <a:spcAft>
                <a:spcPts val="0"/>
              </a:spcAft>
              <a:buClr>
                <a:schemeClr val="dk1"/>
              </a:buClr>
              <a:buSzPts val="1800"/>
              <a:buChar char="•"/>
              <a:defRPr/>
            </a:lvl2pPr>
            <a:lvl3pPr marL="1828754" lvl="2" indent="-457189" algn="l">
              <a:lnSpc>
                <a:spcPct val="90000"/>
              </a:lnSpc>
              <a:spcBef>
                <a:spcPts val="667"/>
              </a:spcBef>
              <a:spcAft>
                <a:spcPts val="0"/>
              </a:spcAft>
              <a:buClr>
                <a:schemeClr val="dk1"/>
              </a:buClr>
              <a:buSzPts val="1800"/>
              <a:buChar char="•"/>
              <a:defRPr/>
            </a:lvl3pPr>
            <a:lvl4pPr marL="2438339" lvl="3" indent="-457189" algn="l">
              <a:lnSpc>
                <a:spcPct val="90000"/>
              </a:lnSpc>
              <a:spcBef>
                <a:spcPts val="667"/>
              </a:spcBef>
              <a:spcAft>
                <a:spcPts val="0"/>
              </a:spcAft>
              <a:buClr>
                <a:schemeClr val="dk1"/>
              </a:buClr>
              <a:buSzPts val="1800"/>
              <a:buChar char="•"/>
              <a:defRPr/>
            </a:lvl4pPr>
            <a:lvl5pPr marL="3047924" lvl="4" indent="-457189" algn="l">
              <a:lnSpc>
                <a:spcPct val="90000"/>
              </a:lnSpc>
              <a:spcBef>
                <a:spcPts val="667"/>
              </a:spcBef>
              <a:spcAft>
                <a:spcPts val="0"/>
              </a:spcAft>
              <a:buClr>
                <a:schemeClr val="dk1"/>
              </a:buClr>
              <a:buSzPts val="1800"/>
              <a:buChar char="•"/>
              <a:defRPr/>
            </a:lvl5pPr>
            <a:lvl6pPr marL="3657509" lvl="5" indent="-457189" algn="l">
              <a:lnSpc>
                <a:spcPct val="90000"/>
              </a:lnSpc>
              <a:spcBef>
                <a:spcPts val="667"/>
              </a:spcBef>
              <a:spcAft>
                <a:spcPts val="0"/>
              </a:spcAft>
              <a:buClr>
                <a:schemeClr val="dk1"/>
              </a:buClr>
              <a:buSzPts val="1800"/>
              <a:buChar char="•"/>
              <a:defRPr/>
            </a:lvl6pPr>
            <a:lvl7pPr marL="4267093" lvl="6" indent="-457189" algn="l">
              <a:lnSpc>
                <a:spcPct val="90000"/>
              </a:lnSpc>
              <a:spcBef>
                <a:spcPts val="667"/>
              </a:spcBef>
              <a:spcAft>
                <a:spcPts val="0"/>
              </a:spcAft>
              <a:buClr>
                <a:schemeClr val="dk1"/>
              </a:buClr>
              <a:buSzPts val="1800"/>
              <a:buChar char="•"/>
              <a:defRPr/>
            </a:lvl7pPr>
            <a:lvl8pPr marL="4876678" lvl="7" indent="-457189" algn="l">
              <a:lnSpc>
                <a:spcPct val="90000"/>
              </a:lnSpc>
              <a:spcBef>
                <a:spcPts val="667"/>
              </a:spcBef>
              <a:spcAft>
                <a:spcPts val="0"/>
              </a:spcAft>
              <a:buClr>
                <a:schemeClr val="dk1"/>
              </a:buClr>
              <a:buSzPts val="1800"/>
              <a:buChar char="•"/>
              <a:defRPr/>
            </a:lvl8pPr>
            <a:lvl9pPr marL="5486263" lvl="8" indent="-457189" algn="l">
              <a:lnSpc>
                <a:spcPct val="90000"/>
              </a:lnSpc>
              <a:spcBef>
                <a:spcPts val="667"/>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514644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49"/>
        <p:cNvGrpSpPr/>
        <p:nvPr/>
      </p:nvGrpSpPr>
      <p:grpSpPr>
        <a:xfrm>
          <a:off x="0" y="0"/>
          <a:ext cx="0" cy="0"/>
          <a:chOff x="0" y="0"/>
          <a:chExt cx="0" cy="0"/>
        </a:xfrm>
      </p:grpSpPr>
      <p:sp>
        <p:nvSpPr>
          <p:cNvPr id="250" name="Google Shape;250;p46"/>
          <p:cNvSpPr/>
          <p:nvPr/>
        </p:nvSpPr>
        <p:spPr>
          <a:xfrm>
            <a:off x="0" y="-38039"/>
            <a:ext cx="12192800" cy="6858000"/>
          </a:xfrm>
          <a:prstGeom prst="rect">
            <a:avLst/>
          </a:prstGeom>
          <a:solidFill>
            <a:srgbClr val="106585"/>
          </a:solidFill>
          <a:ln>
            <a:noFill/>
          </a:ln>
        </p:spPr>
        <p:txBody>
          <a:bodyPr spcFirstLastPara="1" wrap="square" lIns="91400" tIns="45667" rIns="91400" bIns="45667"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333" b="0" i="0" u="none" strike="noStrike" cap="none">
              <a:solidFill>
                <a:srgbClr val="FFFFFF"/>
              </a:solidFill>
              <a:latin typeface="Dosis"/>
              <a:ea typeface="Dosis"/>
              <a:cs typeface="Dosis"/>
              <a:sym typeface="Dosis"/>
            </a:endParaRPr>
          </a:p>
        </p:txBody>
      </p:sp>
      <p:sp>
        <p:nvSpPr>
          <p:cNvPr id="251" name="Google Shape;251;p46"/>
          <p:cNvSpPr/>
          <p:nvPr/>
        </p:nvSpPr>
        <p:spPr>
          <a:xfrm rot="10800000">
            <a:off x="11449384" y="272435"/>
            <a:ext cx="288133" cy="219341"/>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00" tIns="45667" rIns="91400" bIns="45667"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333" b="1" i="0" u="none" strike="noStrike" cap="none">
              <a:solidFill>
                <a:srgbClr val="7F7F7F"/>
              </a:solidFill>
              <a:latin typeface="Dosis"/>
              <a:ea typeface="Dosis"/>
              <a:cs typeface="Dosis"/>
              <a:sym typeface="Dosis"/>
            </a:endParaRPr>
          </a:p>
        </p:txBody>
      </p:sp>
      <p:sp>
        <p:nvSpPr>
          <p:cNvPr id="252" name="Google Shape;252;p46"/>
          <p:cNvSpPr txBox="1">
            <a:spLocks noGrp="1"/>
          </p:cNvSpPr>
          <p:nvPr>
            <p:ph type="title"/>
          </p:nvPr>
        </p:nvSpPr>
        <p:spPr>
          <a:xfrm>
            <a:off x="1015447" y="195949"/>
            <a:ext cx="10161200" cy="470800"/>
          </a:xfrm>
          <a:prstGeom prst="rect">
            <a:avLst/>
          </a:prstGeom>
          <a:noFill/>
          <a:ln>
            <a:noFill/>
          </a:ln>
        </p:spPr>
        <p:txBody>
          <a:bodyPr spcFirstLastPara="1" wrap="square" lIns="68550" tIns="34250" rIns="68550" bIns="34250" anchor="ctr" anchorCtr="0">
            <a:normAutofit/>
          </a:bodyPr>
          <a:lstStyle>
            <a:lvl1pPr lvl="0" algn="r">
              <a:lnSpc>
                <a:spcPct val="90000"/>
              </a:lnSpc>
              <a:spcBef>
                <a:spcPts val="0"/>
              </a:spcBef>
              <a:spcAft>
                <a:spcPts val="0"/>
              </a:spcAft>
              <a:buClr>
                <a:srgbClr val="757070"/>
              </a:buClr>
              <a:buSzPts val="1500"/>
              <a:buFont typeface="Calibri"/>
              <a:buNone/>
              <a:defRPr sz="2000" b="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3" name="Google Shape;253;p46"/>
          <p:cNvSpPr txBox="1">
            <a:spLocks noGrp="1"/>
          </p:cNvSpPr>
          <p:nvPr>
            <p:ph type="body" idx="1"/>
          </p:nvPr>
        </p:nvSpPr>
        <p:spPr>
          <a:xfrm>
            <a:off x="996952" y="685689"/>
            <a:ext cx="10179600" cy="292400"/>
          </a:xfrm>
          <a:prstGeom prst="rect">
            <a:avLst/>
          </a:prstGeom>
          <a:noFill/>
          <a:ln>
            <a:noFill/>
          </a:ln>
        </p:spPr>
        <p:txBody>
          <a:bodyPr spcFirstLastPara="1" wrap="square" lIns="68550" tIns="34250" rIns="68550" bIns="34250" anchor="t" anchorCtr="0">
            <a:noAutofit/>
          </a:bodyPr>
          <a:lstStyle>
            <a:lvl1pPr marL="609585" lvl="0" indent="-304792" algn="r">
              <a:lnSpc>
                <a:spcPct val="90000"/>
              </a:lnSpc>
              <a:spcBef>
                <a:spcPts val="1067"/>
              </a:spcBef>
              <a:spcAft>
                <a:spcPts val="0"/>
              </a:spcAft>
              <a:buSzPts val="2100"/>
              <a:buNone/>
              <a:defRPr sz="1467" i="1">
                <a:solidFill>
                  <a:srgbClr val="AEABAB"/>
                </a:solidFill>
              </a:defRPr>
            </a:lvl1pPr>
            <a:lvl2pPr marL="1219170" lvl="1" indent="-457189" algn="l">
              <a:lnSpc>
                <a:spcPct val="90000"/>
              </a:lnSpc>
              <a:spcBef>
                <a:spcPts val="667"/>
              </a:spcBef>
              <a:spcAft>
                <a:spcPts val="0"/>
              </a:spcAft>
              <a:buClr>
                <a:schemeClr val="dk1"/>
              </a:buClr>
              <a:buSzPts val="1800"/>
              <a:buChar char="•"/>
              <a:defRPr/>
            </a:lvl2pPr>
            <a:lvl3pPr marL="1828754" lvl="2" indent="-457189" algn="l">
              <a:lnSpc>
                <a:spcPct val="90000"/>
              </a:lnSpc>
              <a:spcBef>
                <a:spcPts val="667"/>
              </a:spcBef>
              <a:spcAft>
                <a:spcPts val="0"/>
              </a:spcAft>
              <a:buClr>
                <a:schemeClr val="dk1"/>
              </a:buClr>
              <a:buSzPts val="1800"/>
              <a:buChar char="•"/>
              <a:defRPr/>
            </a:lvl3pPr>
            <a:lvl4pPr marL="2438339" lvl="3" indent="-457189" algn="l">
              <a:lnSpc>
                <a:spcPct val="90000"/>
              </a:lnSpc>
              <a:spcBef>
                <a:spcPts val="667"/>
              </a:spcBef>
              <a:spcAft>
                <a:spcPts val="0"/>
              </a:spcAft>
              <a:buClr>
                <a:schemeClr val="dk1"/>
              </a:buClr>
              <a:buSzPts val="1800"/>
              <a:buChar char="•"/>
              <a:defRPr/>
            </a:lvl4pPr>
            <a:lvl5pPr marL="3047924" lvl="4" indent="-457189" algn="l">
              <a:lnSpc>
                <a:spcPct val="90000"/>
              </a:lnSpc>
              <a:spcBef>
                <a:spcPts val="667"/>
              </a:spcBef>
              <a:spcAft>
                <a:spcPts val="0"/>
              </a:spcAft>
              <a:buClr>
                <a:schemeClr val="dk1"/>
              </a:buClr>
              <a:buSzPts val="1800"/>
              <a:buChar char="•"/>
              <a:defRPr/>
            </a:lvl5pPr>
            <a:lvl6pPr marL="3657509" lvl="5" indent="-457189" algn="l">
              <a:lnSpc>
                <a:spcPct val="90000"/>
              </a:lnSpc>
              <a:spcBef>
                <a:spcPts val="667"/>
              </a:spcBef>
              <a:spcAft>
                <a:spcPts val="0"/>
              </a:spcAft>
              <a:buClr>
                <a:schemeClr val="dk1"/>
              </a:buClr>
              <a:buSzPts val="1800"/>
              <a:buChar char="•"/>
              <a:defRPr/>
            </a:lvl6pPr>
            <a:lvl7pPr marL="4267093" lvl="6" indent="-457189" algn="l">
              <a:lnSpc>
                <a:spcPct val="90000"/>
              </a:lnSpc>
              <a:spcBef>
                <a:spcPts val="667"/>
              </a:spcBef>
              <a:spcAft>
                <a:spcPts val="0"/>
              </a:spcAft>
              <a:buClr>
                <a:schemeClr val="dk1"/>
              </a:buClr>
              <a:buSzPts val="1800"/>
              <a:buChar char="•"/>
              <a:defRPr/>
            </a:lvl7pPr>
            <a:lvl8pPr marL="4876678" lvl="7" indent="-457189" algn="l">
              <a:lnSpc>
                <a:spcPct val="90000"/>
              </a:lnSpc>
              <a:spcBef>
                <a:spcPts val="667"/>
              </a:spcBef>
              <a:spcAft>
                <a:spcPts val="0"/>
              </a:spcAft>
              <a:buClr>
                <a:schemeClr val="dk1"/>
              </a:buClr>
              <a:buSzPts val="1800"/>
              <a:buChar char="•"/>
              <a:defRPr/>
            </a:lvl8pPr>
            <a:lvl9pPr marL="5486263" lvl="8" indent="-457189" algn="l">
              <a:lnSpc>
                <a:spcPct val="90000"/>
              </a:lnSpc>
              <a:spcBef>
                <a:spcPts val="667"/>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1118617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_AND_BODY" type="tx">
  <p:cSld name="TITLE_AND_BODY">
    <p:bg>
      <p:bgPr>
        <a:solidFill>
          <a:srgbClr val="44546A"/>
        </a:solidFill>
        <a:effectLst/>
      </p:bgPr>
    </p:bg>
    <p:spTree>
      <p:nvGrpSpPr>
        <p:cNvPr id="1" name="Shape 254"/>
        <p:cNvGrpSpPr/>
        <p:nvPr/>
      </p:nvGrpSpPr>
      <p:grpSpPr>
        <a:xfrm>
          <a:off x="0" y="0"/>
          <a:ext cx="0" cy="0"/>
          <a:chOff x="0" y="0"/>
          <a:chExt cx="0" cy="0"/>
        </a:xfrm>
      </p:grpSpPr>
      <p:sp>
        <p:nvSpPr>
          <p:cNvPr id="255" name="Google Shape;255;p47"/>
          <p:cNvSpPr/>
          <p:nvPr/>
        </p:nvSpPr>
        <p:spPr>
          <a:xfrm flipH="1">
            <a:off x="4776799" y="2067604"/>
            <a:ext cx="7415200" cy="4790400"/>
          </a:xfrm>
          <a:custGeom>
            <a:avLst/>
            <a:gdLst/>
            <a:ahLst/>
            <a:cxnLst/>
            <a:rect l="l" t="t" r="r" b="b"/>
            <a:pathLst>
              <a:path w="120000" h="120000" extrusionOk="0">
                <a:moveTo>
                  <a:pt x="0" y="120000"/>
                </a:moveTo>
                <a:lnTo>
                  <a:pt x="0" y="0"/>
                </a:lnTo>
                <a:lnTo>
                  <a:pt x="120000" y="120000"/>
                </a:lnTo>
                <a:close/>
              </a:path>
            </a:pathLst>
          </a:custGeom>
          <a:solidFill>
            <a:srgbClr val="E7E6E6"/>
          </a:solidFill>
          <a:ln>
            <a:noFill/>
          </a:ln>
        </p:spPr>
        <p:txBody>
          <a:bodyPr spcFirstLastPara="1" wrap="square" lIns="121867" tIns="121867" rIns="121867" bIns="121867"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256" name="Google Shape;256;p47"/>
          <p:cNvSpPr/>
          <p:nvPr/>
        </p:nvSpPr>
        <p:spPr>
          <a:xfrm>
            <a:off x="36" y="3765999"/>
            <a:ext cx="9827200" cy="3092000"/>
          </a:xfrm>
          <a:custGeom>
            <a:avLst/>
            <a:gdLst/>
            <a:ahLst/>
            <a:cxnLst/>
            <a:rect l="l" t="t" r="r" b="b"/>
            <a:pathLst>
              <a:path w="120000" h="120000" extrusionOk="0">
                <a:moveTo>
                  <a:pt x="0" y="120000"/>
                </a:moveTo>
                <a:lnTo>
                  <a:pt x="0" y="0"/>
                </a:lnTo>
                <a:lnTo>
                  <a:pt x="120000" y="120000"/>
                </a:lnTo>
                <a:close/>
              </a:path>
            </a:pathLst>
          </a:custGeom>
          <a:solidFill>
            <a:srgbClr val="36AFCE"/>
          </a:solidFill>
          <a:ln>
            <a:noFill/>
          </a:ln>
        </p:spPr>
        <p:txBody>
          <a:bodyPr spcFirstLastPara="1" wrap="square" lIns="121867" tIns="121867" rIns="121867" bIns="121867"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257" name="Google Shape;257;p47"/>
          <p:cNvSpPr/>
          <p:nvPr/>
        </p:nvSpPr>
        <p:spPr>
          <a:xfrm>
            <a:off x="270967" y="275003"/>
            <a:ext cx="11650000" cy="6308000"/>
          </a:xfrm>
          <a:prstGeom prst="rect">
            <a:avLst/>
          </a:prstGeom>
          <a:solidFill>
            <a:srgbClr val="000000"/>
          </a:solidFill>
          <a:ln>
            <a:noFill/>
          </a:ln>
          <a:effectLst>
            <a:outerShdw algn="tl">
              <a:srgbClr val="000000">
                <a:alpha val="40000"/>
              </a:srgbClr>
            </a:outerShdw>
          </a:effectLst>
        </p:spPr>
        <p:txBody>
          <a:bodyPr spcFirstLastPara="1" wrap="square" lIns="121867" tIns="121867" rIns="121867" bIns="121867"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258" name="Google Shape;258;p47"/>
          <p:cNvSpPr txBox="1">
            <a:spLocks noGrp="1"/>
          </p:cNvSpPr>
          <p:nvPr>
            <p:ph type="title"/>
          </p:nvPr>
        </p:nvSpPr>
        <p:spPr>
          <a:xfrm>
            <a:off x="1092195" y="1127467"/>
            <a:ext cx="10007600" cy="1272800"/>
          </a:xfrm>
          <a:prstGeom prst="rect">
            <a:avLst/>
          </a:prstGeom>
          <a:noFill/>
          <a:ln>
            <a:noFill/>
          </a:ln>
        </p:spPr>
        <p:txBody>
          <a:bodyPr spcFirstLastPara="1" wrap="square" lIns="91400" tIns="91400" rIns="91400" bIns="91400" anchor="t" anchorCtr="0">
            <a:normAutofit/>
          </a:bodyPr>
          <a:lstStyle>
            <a:lvl1pPr lvl="0" algn="l">
              <a:lnSpc>
                <a:spcPct val="90000"/>
              </a:lnSpc>
              <a:spcBef>
                <a:spcPts val="0"/>
              </a:spcBef>
              <a:spcAft>
                <a:spcPts val="0"/>
              </a:spcAft>
              <a:buClr>
                <a:srgbClr val="000000"/>
              </a:buClr>
              <a:buSzPts val="3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9" name="Google Shape;259;p47"/>
          <p:cNvSpPr txBox="1">
            <a:spLocks noGrp="1"/>
          </p:cNvSpPr>
          <p:nvPr>
            <p:ph type="body" idx="1"/>
          </p:nvPr>
        </p:nvSpPr>
        <p:spPr>
          <a:xfrm>
            <a:off x="1092195" y="2654295"/>
            <a:ext cx="10007600" cy="3264000"/>
          </a:xfrm>
          <a:prstGeom prst="rect">
            <a:avLst/>
          </a:prstGeom>
          <a:noFill/>
          <a:ln>
            <a:noFill/>
          </a:ln>
        </p:spPr>
        <p:txBody>
          <a:bodyPr spcFirstLastPara="1" wrap="square" lIns="91400" tIns="91400" rIns="91400" bIns="91400" anchor="t" anchorCtr="0">
            <a:normAutofit/>
          </a:bodyPr>
          <a:lstStyle>
            <a:lvl1pPr marL="609585" lvl="0" indent="-414856" algn="l">
              <a:lnSpc>
                <a:spcPct val="90000"/>
              </a:lnSpc>
              <a:spcBef>
                <a:spcPts val="0"/>
              </a:spcBef>
              <a:spcAft>
                <a:spcPts val="0"/>
              </a:spcAft>
              <a:buSzPts val="1300"/>
              <a:buChar char="●"/>
              <a:defRPr/>
            </a:lvl1pPr>
            <a:lvl2pPr marL="1219170" lvl="1" indent="-457189" algn="l">
              <a:lnSpc>
                <a:spcPct val="90000"/>
              </a:lnSpc>
              <a:spcBef>
                <a:spcPts val="667"/>
              </a:spcBef>
              <a:spcAft>
                <a:spcPts val="0"/>
              </a:spcAft>
              <a:buClr>
                <a:schemeClr val="dk1"/>
              </a:buClr>
              <a:buSzPts val="1800"/>
              <a:buChar char="•"/>
              <a:defRPr/>
            </a:lvl2pPr>
            <a:lvl3pPr marL="1828754" lvl="2" indent="-457189" algn="l">
              <a:lnSpc>
                <a:spcPct val="90000"/>
              </a:lnSpc>
              <a:spcBef>
                <a:spcPts val="667"/>
              </a:spcBef>
              <a:spcAft>
                <a:spcPts val="0"/>
              </a:spcAft>
              <a:buClr>
                <a:schemeClr val="dk1"/>
              </a:buClr>
              <a:buSzPts val="1800"/>
              <a:buChar char="•"/>
              <a:defRPr/>
            </a:lvl3pPr>
            <a:lvl4pPr marL="2438339" lvl="3" indent="-457189" algn="l">
              <a:lnSpc>
                <a:spcPct val="90000"/>
              </a:lnSpc>
              <a:spcBef>
                <a:spcPts val="667"/>
              </a:spcBef>
              <a:spcAft>
                <a:spcPts val="0"/>
              </a:spcAft>
              <a:buClr>
                <a:schemeClr val="dk1"/>
              </a:buClr>
              <a:buSzPts val="1800"/>
              <a:buChar char="•"/>
              <a:defRPr/>
            </a:lvl4pPr>
            <a:lvl5pPr marL="3047924" lvl="4" indent="-457189" algn="l">
              <a:lnSpc>
                <a:spcPct val="90000"/>
              </a:lnSpc>
              <a:spcBef>
                <a:spcPts val="667"/>
              </a:spcBef>
              <a:spcAft>
                <a:spcPts val="0"/>
              </a:spcAft>
              <a:buClr>
                <a:schemeClr val="dk1"/>
              </a:buClr>
              <a:buSzPts val="1800"/>
              <a:buChar char="•"/>
              <a:defRPr/>
            </a:lvl5pPr>
            <a:lvl6pPr marL="3657509" lvl="5" indent="-457189" algn="l">
              <a:lnSpc>
                <a:spcPct val="90000"/>
              </a:lnSpc>
              <a:spcBef>
                <a:spcPts val="667"/>
              </a:spcBef>
              <a:spcAft>
                <a:spcPts val="0"/>
              </a:spcAft>
              <a:buClr>
                <a:schemeClr val="dk1"/>
              </a:buClr>
              <a:buSzPts val="1800"/>
              <a:buChar char="•"/>
              <a:defRPr/>
            </a:lvl6pPr>
            <a:lvl7pPr marL="4267093" lvl="6" indent="-457189" algn="l">
              <a:lnSpc>
                <a:spcPct val="90000"/>
              </a:lnSpc>
              <a:spcBef>
                <a:spcPts val="667"/>
              </a:spcBef>
              <a:spcAft>
                <a:spcPts val="0"/>
              </a:spcAft>
              <a:buClr>
                <a:schemeClr val="dk1"/>
              </a:buClr>
              <a:buSzPts val="1800"/>
              <a:buChar char="•"/>
              <a:defRPr/>
            </a:lvl7pPr>
            <a:lvl8pPr marL="4876678" lvl="7" indent="-457189" algn="l">
              <a:lnSpc>
                <a:spcPct val="90000"/>
              </a:lnSpc>
              <a:spcBef>
                <a:spcPts val="667"/>
              </a:spcBef>
              <a:spcAft>
                <a:spcPts val="0"/>
              </a:spcAft>
              <a:buClr>
                <a:schemeClr val="dk1"/>
              </a:buClr>
              <a:buSzPts val="1800"/>
              <a:buChar char="•"/>
              <a:defRPr/>
            </a:lvl8pPr>
            <a:lvl9pPr marL="5486263" lvl="8" indent="-457189" algn="l">
              <a:lnSpc>
                <a:spcPct val="90000"/>
              </a:lnSpc>
              <a:spcBef>
                <a:spcPts val="667"/>
              </a:spcBef>
              <a:spcAft>
                <a:spcPts val="0"/>
              </a:spcAft>
              <a:buClr>
                <a:schemeClr val="dk1"/>
              </a:buClr>
              <a:buSzPts val="1800"/>
              <a:buChar char="•"/>
              <a:defRPr/>
            </a:lvl9pPr>
          </a:lstStyle>
          <a:p>
            <a:endParaRPr/>
          </a:p>
        </p:txBody>
      </p:sp>
      <p:sp>
        <p:nvSpPr>
          <p:cNvPr id="260" name="Google Shape;260;p47"/>
          <p:cNvSpPr txBox="1">
            <a:spLocks noGrp="1"/>
          </p:cNvSpPr>
          <p:nvPr>
            <p:ph type="sldNum" idx="12"/>
          </p:nvPr>
        </p:nvSpPr>
        <p:spPr>
          <a:xfrm>
            <a:off x="11187647" y="6058228"/>
            <a:ext cx="731600" cy="524800"/>
          </a:xfrm>
          <a:prstGeom prst="rect">
            <a:avLst/>
          </a:prstGeom>
          <a:noFill/>
          <a:ln>
            <a:noFill/>
          </a:ln>
        </p:spPr>
        <p:txBody>
          <a:bodyPr spcFirstLastPara="1" wrap="square" lIns="91400" tIns="91400" rIns="91400" bIns="91400" anchor="ctr" anchorCtr="0">
            <a:norm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30029305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_Diapositive de titre">
  <p:cSld name="1_Diapositive de titre">
    <p:spTree>
      <p:nvGrpSpPr>
        <p:cNvPr id="1" name="Shape 261"/>
        <p:cNvGrpSpPr/>
        <p:nvPr/>
      </p:nvGrpSpPr>
      <p:grpSpPr>
        <a:xfrm>
          <a:off x="0" y="0"/>
          <a:ext cx="0" cy="0"/>
          <a:chOff x="0" y="0"/>
          <a:chExt cx="0" cy="0"/>
        </a:xfrm>
      </p:grpSpPr>
      <p:sp>
        <p:nvSpPr>
          <p:cNvPr id="262" name="Google Shape;262;p48"/>
          <p:cNvSpPr txBox="1">
            <a:spLocks noGrp="1"/>
          </p:cNvSpPr>
          <p:nvPr>
            <p:ph type="subTitle" idx="1"/>
          </p:nvPr>
        </p:nvSpPr>
        <p:spPr>
          <a:xfrm>
            <a:off x="1524000" y="3602040"/>
            <a:ext cx="9144000" cy="1655600"/>
          </a:xfrm>
          <a:prstGeom prst="rect">
            <a:avLst/>
          </a:prstGeom>
          <a:noFill/>
          <a:ln>
            <a:noFill/>
          </a:ln>
        </p:spPr>
        <p:txBody>
          <a:bodyPr spcFirstLastPara="1" wrap="square" lIns="91400" tIns="45700" rIns="91400" bIns="45700" anchor="t" anchorCtr="1">
            <a:normAutofit/>
          </a:bodyPr>
          <a:lstStyle>
            <a:lvl1pPr lvl="0" algn="ctr">
              <a:lnSpc>
                <a:spcPct val="90000"/>
              </a:lnSpc>
              <a:spcBef>
                <a:spcPts val="1000"/>
              </a:spcBef>
              <a:spcAft>
                <a:spcPts val="0"/>
              </a:spcAft>
              <a:buSzPts val="2100"/>
              <a:buNone/>
              <a:defRPr sz="2400"/>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a:endParaRPr/>
          </a:p>
        </p:txBody>
      </p:sp>
      <p:sp>
        <p:nvSpPr>
          <p:cNvPr id="263" name="Google Shape;263;p48"/>
          <p:cNvSpPr txBox="1">
            <a:spLocks noGrp="1"/>
          </p:cNvSpPr>
          <p:nvPr>
            <p:ph type="dt" idx="10"/>
          </p:nvPr>
        </p:nvSpPr>
        <p:spPr>
          <a:xfrm>
            <a:off x="838200" y="6356347"/>
            <a:ext cx="2743200" cy="365200"/>
          </a:xfrm>
          <a:prstGeom prst="rect">
            <a:avLst/>
          </a:prstGeom>
          <a:noFill/>
          <a:ln>
            <a:noFill/>
          </a:ln>
        </p:spPr>
        <p:txBody>
          <a:bodyPr spcFirstLastPara="1" wrap="square" lIns="91400" tIns="45700" rIns="91400" bIns="4570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4" name="Google Shape;264;p48"/>
          <p:cNvSpPr txBox="1">
            <a:spLocks noGrp="1"/>
          </p:cNvSpPr>
          <p:nvPr>
            <p:ph type="ftr" idx="11"/>
          </p:nvPr>
        </p:nvSpPr>
        <p:spPr>
          <a:xfrm>
            <a:off x="4038599" y="6356347"/>
            <a:ext cx="4114800" cy="365200"/>
          </a:xfrm>
          <a:prstGeom prst="rect">
            <a:avLst/>
          </a:prstGeom>
          <a:noFill/>
          <a:ln>
            <a:noFill/>
          </a:ln>
        </p:spPr>
        <p:txBody>
          <a:bodyPr spcFirstLastPara="1" wrap="square" lIns="91400" tIns="45700" rIns="91400" bIns="4570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5" name="Google Shape;265;p48"/>
          <p:cNvSpPr txBox="1">
            <a:spLocks noGrp="1"/>
          </p:cNvSpPr>
          <p:nvPr>
            <p:ph type="sldNum" idx="12"/>
          </p:nvPr>
        </p:nvSpPr>
        <p:spPr>
          <a:xfrm>
            <a:off x="8610599" y="6356347"/>
            <a:ext cx="2743200" cy="365200"/>
          </a:xfrm>
          <a:prstGeom prst="rect">
            <a:avLst/>
          </a:prstGeom>
          <a:noFill/>
          <a:ln>
            <a:noFill/>
          </a:ln>
        </p:spPr>
        <p:txBody>
          <a:bodyPr spcFirstLastPara="1" wrap="square" lIns="91400" tIns="45700" rIns="91400"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fld id="{00000000-1234-1234-1234-123412341234}" type="slidenum">
              <a:rPr lang="fr-FR" smtClean="0"/>
              <a:pPr/>
              <a:t>‹N°›</a:t>
            </a:fld>
            <a:endParaRPr lang="fr-FR"/>
          </a:p>
        </p:txBody>
      </p:sp>
      <p:sp>
        <p:nvSpPr>
          <p:cNvPr id="266" name="Google Shape;266;p48"/>
          <p:cNvSpPr/>
          <p:nvPr/>
        </p:nvSpPr>
        <p:spPr>
          <a:xfrm>
            <a:off x="0" y="-26505"/>
            <a:ext cx="12192000" cy="6858000"/>
          </a:xfrm>
          <a:prstGeom prst="rect">
            <a:avLst/>
          </a:prstGeom>
          <a:solidFill>
            <a:srgbClr val="106585"/>
          </a:solidFill>
          <a:ln>
            <a:noFill/>
          </a:ln>
        </p:spPr>
        <p:txBody>
          <a:bodyPr spcFirstLastPara="1" wrap="square" lIns="121867" tIns="60933" rIns="121867" bIns="60933"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351" b="0" i="0" u="none" strike="noStrike" cap="none">
              <a:solidFill>
                <a:srgbClr val="FFFFFF"/>
              </a:solidFill>
              <a:latin typeface="Dosis"/>
              <a:ea typeface="Dosis"/>
              <a:cs typeface="Dosis"/>
              <a:sym typeface="Dosis"/>
            </a:endParaRPr>
          </a:p>
        </p:txBody>
      </p:sp>
      <p:sp>
        <p:nvSpPr>
          <p:cNvPr id="267" name="Google Shape;267;p48"/>
          <p:cNvSpPr/>
          <p:nvPr/>
        </p:nvSpPr>
        <p:spPr>
          <a:xfrm flipH="1">
            <a:off x="11354576" y="363225"/>
            <a:ext cx="365312" cy="223817"/>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00" tIns="45667" rIns="91400" bIns="45667"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351" b="1" i="0" u="none" strike="noStrike" cap="none">
              <a:solidFill>
                <a:srgbClr val="7F7F7F"/>
              </a:solidFill>
              <a:latin typeface="Dosis"/>
              <a:ea typeface="Dosis"/>
              <a:cs typeface="Dosis"/>
              <a:sym typeface="Dosis"/>
            </a:endParaRPr>
          </a:p>
        </p:txBody>
      </p:sp>
      <p:sp>
        <p:nvSpPr>
          <p:cNvPr id="268" name="Google Shape;268;p48"/>
          <p:cNvSpPr txBox="1">
            <a:spLocks noGrp="1"/>
          </p:cNvSpPr>
          <p:nvPr>
            <p:ph type="title"/>
          </p:nvPr>
        </p:nvSpPr>
        <p:spPr>
          <a:xfrm>
            <a:off x="1192693" y="523889"/>
            <a:ext cx="10161200" cy="470800"/>
          </a:xfrm>
          <a:prstGeom prst="rect">
            <a:avLst/>
          </a:prstGeom>
          <a:noFill/>
          <a:ln>
            <a:noFill/>
          </a:ln>
        </p:spPr>
        <p:txBody>
          <a:bodyPr spcFirstLastPara="1" wrap="square" lIns="91400" tIns="45700" rIns="91400" bIns="45700" anchor="ctr" anchorCtr="0">
            <a:normAutofit/>
          </a:bodyPr>
          <a:lstStyle>
            <a:lvl1pPr lvl="0" algn="r">
              <a:lnSpc>
                <a:spcPct val="90000"/>
              </a:lnSpc>
              <a:spcBef>
                <a:spcPts val="0"/>
              </a:spcBef>
              <a:spcAft>
                <a:spcPts val="0"/>
              </a:spcAft>
              <a:buClr>
                <a:srgbClr val="757070"/>
              </a:buClr>
              <a:buSzPts val="1350"/>
              <a:buFont typeface="Calibri"/>
              <a:buNone/>
              <a:defRPr sz="1800" i="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5328520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69"/>
        <p:cNvGrpSpPr/>
        <p:nvPr/>
      </p:nvGrpSpPr>
      <p:grpSpPr>
        <a:xfrm>
          <a:off x="0" y="0"/>
          <a:ext cx="0" cy="0"/>
          <a:chOff x="0" y="0"/>
          <a:chExt cx="0" cy="0"/>
        </a:xfrm>
      </p:grpSpPr>
      <p:sp>
        <p:nvSpPr>
          <p:cNvPr id="270" name="Google Shape;270;p49"/>
          <p:cNvSpPr/>
          <p:nvPr/>
        </p:nvSpPr>
        <p:spPr>
          <a:xfrm>
            <a:off x="0" y="0"/>
            <a:ext cx="12192000" cy="6858000"/>
          </a:xfrm>
          <a:prstGeom prst="rect">
            <a:avLst/>
          </a:prstGeom>
          <a:solidFill>
            <a:srgbClr val="FFFFFF"/>
          </a:solidFill>
          <a:ln>
            <a:noFill/>
          </a:ln>
        </p:spPr>
        <p:txBody>
          <a:bodyPr spcFirstLastPara="1" wrap="square" lIns="91400" tIns="45667" rIns="91400" bIns="45667" anchor="ctr" anchorCtr="1">
            <a:noAutofit/>
          </a:bodyPr>
          <a:lstStyle/>
          <a:p>
            <a:pPr marL="0" marR="0" lvl="0" indent="0" algn="ctr" rtl="0">
              <a:lnSpc>
                <a:spcPct val="100000"/>
              </a:lnSpc>
              <a:spcBef>
                <a:spcPts val="0"/>
              </a:spcBef>
              <a:spcAft>
                <a:spcPts val="0"/>
              </a:spcAft>
              <a:buClr>
                <a:srgbClr val="000000"/>
              </a:buClr>
              <a:buSzPts val="1050"/>
              <a:buFont typeface="Arial"/>
              <a:buNone/>
            </a:pPr>
            <a:endParaRPr sz="1400" b="0" i="0" u="none" strike="noStrike" cap="none">
              <a:solidFill>
                <a:srgbClr val="FFFFFF"/>
              </a:solidFill>
              <a:latin typeface="Arial"/>
              <a:ea typeface="Arial"/>
              <a:cs typeface="Arial"/>
              <a:sym typeface="Arial"/>
            </a:endParaRPr>
          </a:p>
        </p:txBody>
      </p:sp>
      <p:sp>
        <p:nvSpPr>
          <p:cNvPr id="271" name="Google Shape;271;p49"/>
          <p:cNvSpPr txBox="1"/>
          <p:nvPr/>
        </p:nvSpPr>
        <p:spPr>
          <a:xfrm>
            <a:off x="0" y="0"/>
            <a:ext cx="12192000" cy="6858000"/>
          </a:xfrm>
          <a:prstGeom prst="rect">
            <a:avLst/>
          </a:prstGeom>
          <a:solidFill>
            <a:srgbClr val="FFF2CC"/>
          </a:solidFill>
          <a:ln w="12700" cap="flat" cmpd="sng">
            <a:solidFill>
              <a:srgbClr val="70AD47"/>
            </a:solidFill>
            <a:prstDash val="solid"/>
            <a:miter lim="8000"/>
            <a:headEnd type="none" w="sm" len="sm"/>
            <a:tailEnd type="none" w="sm" len="sm"/>
          </a:ln>
        </p:spPr>
        <p:txBody>
          <a:bodyPr spcFirstLastPara="1" wrap="square" lIns="719967" tIns="360000" rIns="719967" bIns="360000" anchor="ctr" anchorCtr="0">
            <a:noAutofit/>
          </a:bodyPr>
          <a:lstStyle/>
          <a:p>
            <a:pPr marL="0" marR="0" lvl="0" indent="0" algn="l" rtl="0">
              <a:lnSpc>
                <a:spcPct val="100000"/>
              </a:lnSpc>
              <a:spcBef>
                <a:spcPts val="0"/>
              </a:spcBef>
              <a:spcAft>
                <a:spcPts val="0"/>
              </a:spcAft>
              <a:buClr>
                <a:srgbClr val="000000"/>
              </a:buClr>
              <a:buSzPts val="1350"/>
              <a:buFont typeface="Arial"/>
              <a:buNone/>
            </a:pPr>
            <a:endParaRPr sz="1800" b="0" i="0" u="none" strike="noStrike" cap="none">
              <a:solidFill>
                <a:srgbClr val="000000"/>
              </a:solidFill>
              <a:latin typeface="Calibri"/>
              <a:ea typeface="Calibri"/>
              <a:cs typeface="Calibri"/>
              <a:sym typeface="Calibri"/>
            </a:endParaRPr>
          </a:p>
        </p:txBody>
      </p:sp>
      <p:sp>
        <p:nvSpPr>
          <p:cNvPr id="272" name="Google Shape;272;p49"/>
          <p:cNvSpPr txBox="1"/>
          <p:nvPr/>
        </p:nvSpPr>
        <p:spPr>
          <a:xfrm>
            <a:off x="0" y="0"/>
            <a:ext cx="12192000" cy="1016000"/>
          </a:xfrm>
          <a:prstGeom prst="rect">
            <a:avLst/>
          </a:prstGeom>
          <a:solidFill>
            <a:srgbClr val="FFC000"/>
          </a:solidFill>
          <a:ln>
            <a:noFill/>
          </a:ln>
        </p:spPr>
        <p:txBody>
          <a:bodyPr spcFirstLastPara="1" wrap="square" lIns="91400" tIns="45667" rIns="91400" bIns="45667" anchor="ctr" anchorCtr="0">
            <a:noAutofit/>
          </a:bodyPr>
          <a:lstStyle/>
          <a:p>
            <a:pPr marL="0" marR="0" lvl="0" indent="0" algn="l" rtl="0">
              <a:lnSpc>
                <a:spcPct val="100000"/>
              </a:lnSpc>
              <a:spcBef>
                <a:spcPts val="0"/>
              </a:spcBef>
              <a:spcAft>
                <a:spcPts val="0"/>
              </a:spcAft>
              <a:buClr>
                <a:srgbClr val="000000"/>
              </a:buClr>
              <a:buSzPts val="1350"/>
              <a:buFont typeface="Arial"/>
              <a:buNone/>
            </a:pPr>
            <a:endParaRPr sz="1800" b="0" i="0" u="none" strike="noStrike" cap="none">
              <a:solidFill>
                <a:srgbClr val="000000"/>
              </a:solidFill>
              <a:latin typeface="Calibri"/>
              <a:ea typeface="Calibri"/>
              <a:cs typeface="Calibri"/>
              <a:sym typeface="Calibri"/>
            </a:endParaRPr>
          </a:p>
        </p:txBody>
      </p:sp>
      <p:sp>
        <p:nvSpPr>
          <p:cNvPr id="273" name="Google Shape;273;p49"/>
          <p:cNvSpPr txBox="1">
            <a:spLocks noGrp="1"/>
          </p:cNvSpPr>
          <p:nvPr>
            <p:ph type="body" idx="1"/>
          </p:nvPr>
        </p:nvSpPr>
        <p:spPr>
          <a:xfrm>
            <a:off x="3715207" y="81028"/>
            <a:ext cx="4757600" cy="885330"/>
          </a:xfrm>
          <a:prstGeom prst="rect">
            <a:avLst/>
          </a:prstGeom>
          <a:noFill/>
          <a:ln>
            <a:noFill/>
          </a:ln>
        </p:spPr>
        <p:txBody>
          <a:bodyPr spcFirstLastPara="1" wrap="square" lIns="91400" tIns="45700" rIns="91400" bIns="45700" anchor="t" anchorCtr="0">
            <a:spAutoFit/>
          </a:bodyPr>
          <a:lstStyle>
            <a:lvl1pPr marL="609585" lvl="0" indent="-711182" algn="r">
              <a:lnSpc>
                <a:spcPct val="90000"/>
              </a:lnSpc>
              <a:spcBef>
                <a:spcPts val="1000"/>
              </a:spcBef>
              <a:spcAft>
                <a:spcPts val="0"/>
              </a:spcAft>
              <a:buSzPts val="4800"/>
              <a:buChar char="•"/>
              <a:defRPr sz="4800" b="1">
                <a:latin typeface="Simplified Arabic"/>
                <a:ea typeface="Simplified Arabic"/>
                <a:cs typeface="Simplified Arabic"/>
                <a:sym typeface="Simplified Arabic"/>
              </a:defRPr>
            </a:lvl1pPr>
            <a:lvl2pPr marL="1219170" lvl="1" indent="-457189" algn="l">
              <a:lnSpc>
                <a:spcPct val="90000"/>
              </a:lnSpc>
              <a:spcBef>
                <a:spcPts val="667"/>
              </a:spcBef>
              <a:spcAft>
                <a:spcPts val="0"/>
              </a:spcAft>
              <a:buClr>
                <a:schemeClr val="dk1"/>
              </a:buClr>
              <a:buSzPts val="1800"/>
              <a:buChar char="•"/>
              <a:defRPr/>
            </a:lvl2pPr>
            <a:lvl3pPr marL="1828754" lvl="2" indent="-457189" algn="l">
              <a:lnSpc>
                <a:spcPct val="90000"/>
              </a:lnSpc>
              <a:spcBef>
                <a:spcPts val="667"/>
              </a:spcBef>
              <a:spcAft>
                <a:spcPts val="0"/>
              </a:spcAft>
              <a:buClr>
                <a:schemeClr val="dk1"/>
              </a:buClr>
              <a:buSzPts val="1800"/>
              <a:buChar char="•"/>
              <a:defRPr/>
            </a:lvl3pPr>
            <a:lvl4pPr marL="2438339" lvl="3" indent="-457189" algn="l">
              <a:lnSpc>
                <a:spcPct val="90000"/>
              </a:lnSpc>
              <a:spcBef>
                <a:spcPts val="667"/>
              </a:spcBef>
              <a:spcAft>
                <a:spcPts val="0"/>
              </a:spcAft>
              <a:buClr>
                <a:schemeClr val="dk1"/>
              </a:buClr>
              <a:buSzPts val="1800"/>
              <a:buChar char="•"/>
              <a:defRPr/>
            </a:lvl4pPr>
            <a:lvl5pPr marL="3047924" lvl="4" indent="-457189" algn="l">
              <a:lnSpc>
                <a:spcPct val="90000"/>
              </a:lnSpc>
              <a:spcBef>
                <a:spcPts val="667"/>
              </a:spcBef>
              <a:spcAft>
                <a:spcPts val="0"/>
              </a:spcAft>
              <a:buClr>
                <a:schemeClr val="dk1"/>
              </a:buClr>
              <a:buSzPts val="1800"/>
              <a:buChar char="•"/>
              <a:defRPr/>
            </a:lvl5pPr>
            <a:lvl6pPr marL="3657509" lvl="5" indent="-457189" algn="l">
              <a:lnSpc>
                <a:spcPct val="90000"/>
              </a:lnSpc>
              <a:spcBef>
                <a:spcPts val="667"/>
              </a:spcBef>
              <a:spcAft>
                <a:spcPts val="0"/>
              </a:spcAft>
              <a:buClr>
                <a:schemeClr val="dk1"/>
              </a:buClr>
              <a:buSzPts val="1800"/>
              <a:buChar char="•"/>
              <a:defRPr/>
            </a:lvl6pPr>
            <a:lvl7pPr marL="4267093" lvl="6" indent="-457189" algn="l">
              <a:lnSpc>
                <a:spcPct val="90000"/>
              </a:lnSpc>
              <a:spcBef>
                <a:spcPts val="667"/>
              </a:spcBef>
              <a:spcAft>
                <a:spcPts val="0"/>
              </a:spcAft>
              <a:buClr>
                <a:schemeClr val="dk1"/>
              </a:buClr>
              <a:buSzPts val="1800"/>
              <a:buChar char="•"/>
              <a:defRPr/>
            </a:lvl7pPr>
            <a:lvl8pPr marL="4876678" lvl="7" indent="-457189" algn="l">
              <a:lnSpc>
                <a:spcPct val="90000"/>
              </a:lnSpc>
              <a:spcBef>
                <a:spcPts val="667"/>
              </a:spcBef>
              <a:spcAft>
                <a:spcPts val="0"/>
              </a:spcAft>
              <a:buClr>
                <a:schemeClr val="dk1"/>
              </a:buClr>
              <a:buSzPts val="1800"/>
              <a:buChar char="•"/>
              <a:defRPr/>
            </a:lvl8pPr>
            <a:lvl9pPr marL="5486263" lvl="8" indent="-457189" algn="l">
              <a:lnSpc>
                <a:spcPct val="90000"/>
              </a:lnSpc>
              <a:spcBef>
                <a:spcPts val="667"/>
              </a:spcBef>
              <a:spcAft>
                <a:spcPts val="0"/>
              </a:spcAft>
              <a:buClr>
                <a:schemeClr val="dk1"/>
              </a:buClr>
              <a:buSzPts val="1800"/>
              <a:buChar char="•"/>
              <a:defRPr/>
            </a:lvl9pPr>
          </a:lstStyle>
          <a:p>
            <a:endParaRPr/>
          </a:p>
        </p:txBody>
      </p:sp>
      <p:sp>
        <p:nvSpPr>
          <p:cNvPr id="274" name="Google Shape;274;p49"/>
          <p:cNvSpPr txBox="1">
            <a:spLocks noGrp="1"/>
          </p:cNvSpPr>
          <p:nvPr>
            <p:ph type="body" idx="2"/>
          </p:nvPr>
        </p:nvSpPr>
        <p:spPr>
          <a:xfrm>
            <a:off x="671328" y="1678667"/>
            <a:ext cx="10845600" cy="636031"/>
          </a:xfrm>
          <a:prstGeom prst="rect">
            <a:avLst/>
          </a:prstGeom>
          <a:noFill/>
          <a:ln>
            <a:noFill/>
          </a:ln>
        </p:spPr>
        <p:txBody>
          <a:bodyPr spcFirstLastPara="1" wrap="square" lIns="91400" tIns="45700" rIns="91400" bIns="45700" anchor="t" anchorCtr="0">
            <a:spAutoFit/>
          </a:bodyPr>
          <a:lstStyle>
            <a:lvl1pPr marL="609585" lvl="0" indent="-558786" algn="r">
              <a:lnSpc>
                <a:spcPct val="90000"/>
              </a:lnSpc>
              <a:spcBef>
                <a:spcPts val="1000"/>
              </a:spcBef>
              <a:spcAft>
                <a:spcPts val="0"/>
              </a:spcAft>
              <a:buSzPts val="3000"/>
              <a:buChar char="•"/>
              <a:defRPr sz="3000">
                <a:latin typeface="Simplified Arabic"/>
                <a:ea typeface="Simplified Arabic"/>
                <a:cs typeface="Simplified Arabic"/>
                <a:sym typeface="Simplified Arabic"/>
              </a:defRPr>
            </a:lvl1pPr>
            <a:lvl2pPr marL="1219170" lvl="1" indent="-457189" algn="l">
              <a:lnSpc>
                <a:spcPct val="90000"/>
              </a:lnSpc>
              <a:spcBef>
                <a:spcPts val="667"/>
              </a:spcBef>
              <a:spcAft>
                <a:spcPts val="0"/>
              </a:spcAft>
              <a:buClr>
                <a:schemeClr val="dk1"/>
              </a:buClr>
              <a:buSzPts val="1800"/>
              <a:buChar char="•"/>
              <a:defRPr/>
            </a:lvl2pPr>
            <a:lvl3pPr marL="1828754" lvl="2" indent="-457189" algn="l">
              <a:lnSpc>
                <a:spcPct val="90000"/>
              </a:lnSpc>
              <a:spcBef>
                <a:spcPts val="667"/>
              </a:spcBef>
              <a:spcAft>
                <a:spcPts val="0"/>
              </a:spcAft>
              <a:buClr>
                <a:schemeClr val="dk1"/>
              </a:buClr>
              <a:buSzPts val="1800"/>
              <a:buChar char="•"/>
              <a:defRPr/>
            </a:lvl3pPr>
            <a:lvl4pPr marL="2438339" lvl="3" indent="-457189" algn="l">
              <a:lnSpc>
                <a:spcPct val="90000"/>
              </a:lnSpc>
              <a:spcBef>
                <a:spcPts val="667"/>
              </a:spcBef>
              <a:spcAft>
                <a:spcPts val="0"/>
              </a:spcAft>
              <a:buClr>
                <a:schemeClr val="dk1"/>
              </a:buClr>
              <a:buSzPts val="1800"/>
              <a:buChar char="•"/>
              <a:defRPr/>
            </a:lvl4pPr>
            <a:lvl5pPr marL="3047924" lvl="4" indent="-457189" algn="l">
              <a:lnSpc>
                <a:spcPct val="90000"/>
              </a:lnSpc>
              <a:spcBef>
                <a:spcPts val="667"/>
              </a:spcBef>
              <a:spcAft>
                <a:spcPts val="0"/>
              </a:spcAft>
              <a:buClr>
                <a:schemeClr val="dk1"/>
              </a:buClr>
              <a:buSzPts val="1800"/>
              <a:buChar char="•"/>
              <a:defRPr/>
            </a:lvl5pPr>
            <a:lvl6pPr marL="3657509" lvl="5" indent="-457189" algn="l">
              <a:lnSpc>
                <a:spcPct val="90000"/>
              </a:lnSpc>
              <a:spcBef>
                <a:spcPts val="667"/>
              </a:spcBef>
              <a:spcAft>
                <a:spcPts val="0"/>
              </a:spcAft>
              <a:buClr>
                <a:schemeClr val="dk1"/>
              </a:buClr>
              <a:buSzPts val="1800"/>
              <a:buChar char="•"/>
              <a:defRPr/>
            </a:lvl6pPr>
            <a:lvl7pPr marL="4267093" lvl="6" indent="-457189" algn="l">
              <a:lnSpc>
                <a:spcPct val="90000"/>
              </a:lnSpc>
              <a:spcBef>
                <a:spcPts val="667"/>
              </a:spcBef>
              <a:spcAft>
                <a:spcPts val="0"/>
              </a:spcAft>
              <a:buClr>
                <a:schemeClr val="dk1"/>
              </a:buClr>
              <a:buSzPts val="1800"/>
              <a:buChar char="•"/>
              <a:defRPr/>
            </a:lvl7pPr>
            <a:lvl8pPr marL="4876678" lvl="7" indent="-457189" algn="l">
              <a:lnSpc>
                <a:spcPct val="90000"/>
              </a:lnSpc>
              <a:spcBef>
                <a:spcPts val="667"/>
              </a:spcBef>
              <a:spcAft>
                <a:spcPts val="0"/>
              </a:spcAft>
              <a:buClr>
                <a:schemeClr val="dk1"/>
              </a:buClr>
              <a:buSzPts val="1800"/>
              <a:buChar char="•"/>
              <a:defRPr/>
            </a:lvl8pPr>
            <a:lvl9pPr marL="5486263" lvl="8" indent="-457189" algn="l">
              <a:lnSpc>
                <a:spcPct val="90000"/>
              </a:lnSpc>
              <a:spcBef>
                <a:spcPts val="667"/>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6002411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83184" y="57571"/>
            <a:ext cx="12039799" cy="856831"/>
          </a:xfrm>
          <a:prstGeom prst="roundRect">
            <a:avLst>
              <a:gd name="adj" fmla="val 14434"/>
            </a:avLst>
          </a:prstGeom>
          <a:solidFill>
            <a:srgbClr val="F2F2F2"/>
          </a:solidFill>
          <a:ln>
            <a:noFill/>
          </a:ln>
        </p:spPr>
        <p:txBody>
          <a:bodyPr spcFirstLastPara="1" wrap="square" lIns="121900" tIns="60933" rIns="121900" bIns="60933" anchor="ctr" anchorCtr="0">
            <a:noAutofit/>
          </a:bodyPr>
          <a:lstStyle/>
          <a:p>
            <a:pPr marL="0" marR="0" lvl="0" indent="0" algn="ctr" rtl="0">
              <a:spcBef>
                <a:spcPts val="0"/>
              </a:spcBef>
              <a:spcAft>
                <a:spcPts val="0"/>
              </a:spcAft>
              <a:buNone/>
            </a:pPr>
            <a:endParaRPr sz="180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1" y="0"/>
            <a:ext cx="12122983" cy="68580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fr-MA" sz="24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83185" y="76095"/>
            <a:ext cx="838193" cy="838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240685"/>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838200" y="6356347"/>
            <a:ext cx="2743200" cy="3651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4038599" y="6356347"/>
            <a:ext cx="4114799" cy="3651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8610599" y="6356347"/>
            <a:ext cx="2743200" cy="365199"/>
          </a:xfrm>
          <a:prstGeom prst="rect">
            <a:avLst/>
          </a:prstGeom>
        </p:spPr>
        <p:txBody>
          <a:bodyPr/>
          <a:lstStyle>
            <a:lvl1pPr>
              <a:defRPr/>
            </a:lvl1pPr>
          </a:lstStyle>
          <a:p>
            <a:pPr lvl="0"/>
            <a:fld id="{8B6157E9-D3C2-408A-8624-22B2CE8B1F99}" type="slidenum">
              <a:rPr/>
              <a:pPr lvl="0"/>
              <a:t>‹N°›</a:t>
            </a:fld>
            <a:endParaRPr lang="fr-FR"/>
          </a:p>
        </p:txBody>
      </p:sp>
    </p:spTree>
    <p:extLst>
      <p:ext uri="{BB962C8B-B14F-4D97-AF65-F5344CB8AC3E}">
        <p14:creationId xmlns:p14="http://schemas.microsoft.com/office/powerpoint/2010/main" val="353230507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6871298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524000" y="1122359"/>
            <a:ext cx="9144000" cy="2387595"/>
          </a:xfrm>
          <a:prstGeom prst="rect">
            <a:avLst/>
          </a:prstGeom>
        </p:spPr>
        <p:txBody>
          <a:bodyPr anchor="b" anchorCtr="1"/>
          <a:lstStyle>
            <a:lvl1pPr algn="ctr">
              <a:defRPr sz="60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524000" y="3602041"/>
            <a:ext cx="9144000" cy="1655759"/>
          </a:xfrm>
          <a:prstGeom prst="rect">
            <a:avLst/>
          </a:prstGeom>
        </p:spPr>
        <p:txBody>
          <a:bodyPr anchorCtr="1"/>
          <a:lstStyle>
            <a:lvl1pPr marL="0" indent="0" algn="ctr">
              <a:buNone/>
              <a:defRPr sz="24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838200" y="6356347"/>
            <a:ext cx="2743200" cy="365125"/>
          </a:xfrm>
          <a:prstGeom prst="rect">
            <a:avLst/>
          </a:prstGeom>
        </p:spPr>
        <p:txBody>
          <a:bodyPr/>
          <a:lstStyle>
            <a:lvl1pPr>
              <a:defRPr/>
            </a:lvl1pPr>
          </a:lstStyle>
          <a:p>
            <a:pPr lvl="0"/>
            <a:fld id="{D8FA9865-4FAE-4140-90AC-D386D6FC41BA}" type="datetime1">
              <a:rPr lang="fr-FR"/>
              <a:pPr lvl="0"/>
              <a:t>18/11/2025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4038599" y="6356347"/>
            <a:ext cx="4114799" cy="365125"/>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8610599" y="6356347"/>
            <a:ext cx="2743200" cy="365125"/>
          </a:xfrm>
          <a:prstGeom prst="rect">
            <a:avLst/>
          </a:prstGeom>
        </p:spPr>
        <p:txBody>
          <a:bodyPr/>
          <a:lstStyle>
            <a:lvl1pPr>
              <a:defRPr/>
            </a:lvl1pPr>
          </a:lstStyle>
          <a:p>
            <a:pPr lvl="0"/>
            <a:fld id="{F03377B7-3CAF-4A67-911C-D4B2E0FBA256}" type="slidenum">
              <a:rPr/>
              <a:pPr lvl="0"/>
              <a:t>‹N°›</a:t>
            </a:fld>
            <a:endParaRPr lang="fr-FR"/>
          </a:p>
        </p:txBody>
      </p:sp>
    </p:spTree>
    <p:extLst>
      <p:ext uri="{BB962C8B-B14F-4D97-AF65-F5344CB8AC3E}">
        <p14:creationId xmlns:p14="http://schemas.microsoft.com/office/powerpoint/2010/main" val="42179586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838200" y="365125"/>
            <a:ext cx="10515600" cy="1325563"/>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838200" y="1825629"/>
            <a:ext cx="10515600" cy="4351336"/>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838200" y="6356347"/>
            <a:ext cx="2743200" cy="365125"/>
          </a:xfrm>
          <a:prstGeom prst="rect">
            <a:avLst/>
          </a:prstGeom>
        </p:spPr>
        <p:txBody>
          <a:bodyPr/>
          <a:lstStyle>
            <a:lvl1pPr>
              <a:defRPr/>
            </a:lvl1pPr>
          </a:lstStyle>
          <a:p>
            <a:pPr lvl="0"/>
            <a:fld id="{02ABDDBA-8375-4493-853A-C01FB35A2F46}" type="datetime1">
              <a:rPr lang="fr-FR"/>
              <a:pPr lvl="0"/>
              <a:t>18/11/2025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4038599" y="6356347"/>
            <a:ext cx="4114799" cy="365125"/>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8610599" y="6356347"/>
            <a:ext cx="2743200" cy="365125"/>
          </a:xfrm>
          <a:prstGeom prst="rect">
            <a:avLst/>
          </a:prstGeom>
        </p:spPr>
        <p:txBody>
          <a:bodyPr/>
          <a:lstStyle>
            <a:lvl1pPr>
              <a:defRPr/>
            </a:lvl1pPr>
          </a:lstStyle>
          <a:p>
            <a:pPr lvl="0"/>
            <a:fld id="{CD731844-473A-4C86-8314-198431F5C6DA}" type="slidenum">
              <a:rPr/>
              <a:pPr lvl="0"/>
              <a:t>‹N°›</a:t>
            </a:fld>
            <a:endParaRPr lang="fr-FR"/>
          </a:p>
        </p:txBody>
      </p:sp>
    </p:spTree>
    <p:extLst>
      <p:ext uri="{BB962C8B-B14F-4D97-AF65-F5344CB8AC3E}">
        <p14:creationId xmlns:p14="http://schemas.microsoft.com/office/powerpoint/2010/main" val="16460030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831847" y="1709733"/>
            <a:ext cx="10515600" cy="2852732"/>
          </a:xfrm>
          <a:prstGeom prst="rect">
            <a:avLst/>
          </a:prstGeom>
        </p:spPr>
        <p:txBody>
          <a:bodyPr anchor="b"/>
          <a:lstStyle>
            <a:lvl1pPr>
              <a:defRPr sz="60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831847" y="4589459"/>
            <a:ext cx="10515600" cy="1500188"/>
          </a:xfrm>
          <a:prstGeom prst="rect">
            <a:avLst/>
          </a:prstGeom>
        </p:spPr>
        <p:txBody>
          <a:bodyPr/>
          <a:lstStyle>
            <a:lvl1pPr marL="0" indent="0">
              <a:buNone/>
              <a:defRPr sz="24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838200" y="6356347"/>
            <a:ext cx="2743200" cy="365125"/>
          </a:xfrm>
          <a:prstGeom prst="rect">
            <a:avLst/>
          </a:prstGeom>
        </p:spPr>
        <p:txBody>
          <a:bodyPr/>
          <a:lstStyle>
            <a:lvl1pPr>
              <a:defRPr/>
            </a:lvl1pPr>
          </a:lstStyle>
          <a:p>
            <a:pPr lvl="0"/>
            <a:fld id="{D015A79E-26D0-40DE-9631-3AFBD54ADF9B}" type="datetime1">
              <a:rPr lang="fr-FR"/>
              <a:pPr lvl="0"/>
              <a:t>18/11/2025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4038599" y="6356347"/>
            <a:ext cx="4114799" cy="365125"/>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8610599" y="6356347"/>
            <a:ext cx="2743200" cy="365125"/>
          </a:xfrm>
          <a:prstGeom prst="rect">
            <a:avLst/>
          </a:prstGeom>
        </p:spPr>
        <p:txBody>
          <a:bodyPr/>
          <a:lstStyle>
            <a:lvl1pPr>
              <a:defRPr/>
            </a:lvl1pPr>
          </a:lstStyle>
          <a:p>
            <a:pPr lvl="0"/>
            <a:fld id="{D948F3B7-A9A2-42B0-95B6-9ACC30609773}" type="slidenum">
              <a:rPr/>
              <a:pPr lvl="0"/>
              <a:t>‹N°›</a:t>
            </a:fld>
            <a:endParaRPr lang="fr-FR"/>
          </a:p>
        </p:txBody>
      </p:sp>
    </p:spTree>
    <p:extLst>
      <p:ext uri="{BB962C8B-B14F-4D97-AF65-F5344CB8AC3E}">
        <p14:creationId xmlns:p14="http://schemas.microsoft.com/office/powerpoint/2010/main" val="14627935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838200" y="365125"/>
            <a:ext cx="10515600" cy="1325563"/>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838200" y="1825629"/>
            <a:ext cx="5181600" cy="4351336"/>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6172199" y="1825629"/>
            <a:ext cx="5181600" cy="4351336"/>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838200" y="6356347"/>
            <a:ext cx="2743200" cy="365125"/>
          </a:xfrm>
          <a:prstGeom prst="rect">
            <a:avLst/>
          </a:prstGeom>
        </p:spPr>
        <p:txBody>
          <a:bodyPr/>
          <a:lstStyle>
            <a:lvl1pPr>
              <a:defRPr/>
            </a:lvl1pPr>
          </a:lstStyle>
          <a:p>
            <a:pPr lvl="0"/>
            <a:fld id="{20022089-A5D7-4EF6-B709-E23F02F99E33}" type="datetime1">
              <a:rPr lang="fr-FR"/>
              <a:pPr lvl="0"/>
              <a:t>18/11/2025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4038599" y="6356347"/>
            <a:ext cx="4114799" cy="365125"/>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8610599" y="6356347"/>
            <a:ext cx="2743200" cy="365125"/>
          </a:xfrm>
          <a:prstGeom prst="rect">
            <a:avLst/>
          </a:prstGeom>
        </p:spPr>
        <p:txBody>
          <a:bodyPr/>
          <a:lstStyle>
            <a:lvl1pPr>
              <a:defRPr/>
            </a:lvl1pPr>
          </a:lstStyle>
          <a:p>
            <a:pPr lvl="0"/>
            <a:fld id="{439C9F48-11D4-4921-8BD7-2A616E495D9D}" type="slidenum">
              <a:rPr/>
              <a:pPr lvl="0"/>
              <a:t>‹N°›</a:t>
            </a:fld>
            <a:endParaRPr lang="fr-FR"/>
          </a:p>
        </p:txBody>
      </p:sp>
    </p:spTree>
    <p:extLst>
      <p:ext uri="{BB962C8B-B14F-4D97-AF65-F5344CB8AC3E}">
        <p14:creationId xmlns:p14="http://schemas.microsoft.com/office/powerpoint/2010/main" val="1372939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839784" y="365125"/>
            <a:ext cx="10515600" cy="1325563"/>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839785" y="1681167"/>
            <a:ext cx="5157788" cy="823911"/>
          </a:xfrm>
          <a:prstGeom prst="rect">
            <a:avLst/>
          </a:prstGeom>
        </p:spPr>
        <p:txBody>
          <a:bodyPr anchor="b"/>
          <a:lstStyle>
            <a:lvl1pPr marL="0" indent="0">
              <a:buNone/>
              <a:defRPr sz="24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839785" y="2505077"/>
            <a:ext cx="5157788" cy="368459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6172199" y="1681167"/>
            <a:ext cx="5183184" cy="823911"/>
          </a:xfrm>
          <a:prstGeom prst="rect">
            <a:avLst/>
          </a:prstGeom>
        </p:spPr>
        <p:txBody>
          <a:bodyPr anchor="b"/>
          <a:lstStyle>
            <a:lvl1pPr marL="0" indent="0">
              <a:buNone/>
              <a:defRPr sz="24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6172199" y="2505077"/>
            <a:ext cx="5183184" cy="368459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838200" y="6356347"/>
            <a:ext cx="2743200" cy="365125"/>
          </a:xfrm>
          <a:prstGeom prst="rect">
            <a:avLst/>
          </a:prstGeom>
        </p:spPr>
        <p:txBody>
          <a:bodyPr/>
          <a:lstStyle>
            <a:lvl1pPr>
              <a:defRPr/>
            </a:lvl1pPr>
          </a:lstStyle>
          <a:p>
            <a:pPr lvl="0"/>
            <a:fld id="{3D7A5BC3-5753-4B61-943C-1ED6A0A093D1}" type="datetime1">
              <a:rPr lang="fr-FR"/>
              <a:pPr lvl="0"/>
              <a:t>18/11/2025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4038599" y="6356347"/>
            <a:ext cx="4114799" cy="365125"/>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8610599" y="6356347"/>
            <a:ext cx="2743200" cy="365125"/>
          </a:xfrm>
          <a:prstGeom prst="rect">
            <a:avLst/>
          </a:prstGeom>
        </p:spPr>
        <p:txBody>
          <a:bodyPr/>
          <a:lstStyle>
            <a:lvl1pPr>
              <a:defRPr/>
            </a:lvl1pPr>
          </a:lstStyle>
          <a:p>
            <a:pPr lvl="0"/>
            <a:fld id="{EB2BBBD4-193B-42A1-A6DE-43C107483E0B}" type="slidenum">
              <a:rPr/>
              <a:pPr lvl="0"/>
              <a:t>‹N°›</a:t>
            </a:fld>
            <a:endParaRPr lang="fr-FR"/>
          </a:p>
        </p:txBody>
      </p:sp>
    </p:spTree>
    <p:extLst>
      <p:ext uri="{BB962C8B-B14F-4D97-AF65-F5344CB8AC3E}">
        <p14:creationId xmlns:p14="http://schemas.microsoft.com/office/powerpoint/2010/main" val="35100227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838200" y="365125"/>
            <a:ext cx="10515600" cy="1325563"/>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838200" y="6356347"/>
            <a:ext cx="2743200" cy="365125"/>
          </a:xfrm>
          <a:prstGeom prst="rect">
            <a:avLst/>
          </a:prstGeom>
        </p:spPr>
        <p:txBody>
          <a:bodyPr/>
          <a:lstStyle>
            <a:lvl1pPr>
              <a:defRPr/>
            </a:lvl1pPr>
          </a:lstStyle>
          <a:p>
            <a:pPr lvl="0"/>
            <a:fld id="{2DCEF032-47C8-43A4-BB2B-CF252202F2C0}" type="datetime1">
              <a:rPr lang="fr-FR"/>
              <a:pPr lvl="0"/>
              <a:t>18/11/2025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4038599" y="6356347"/>
            <a:ext cx="4114799" cy="365125"/>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8610599" y="6356347"/>
            <a:ext cx="2743200" cy="365125"/>
          </a:xfrm>
          <a:prstGeom prst="rect">
            <a:avLst/>
          </a:prstGeom>
        </p:spPr>
        <p:txBody>
          <a:bodyPr/>
          <a:lstStyle>
            <a:lvl1pPr>
              <a:defRPr/>
            </a:lvl1pPr>
          </a:lstStyle>
          <a:p>
            <a:pPr lvl="0"/>
            <a:fld id="{9A0D16A6-909F-438F-82DE-9C6754152741}" type="slidenum">
              <a:rPr/>
              <a:pPr lvl="0"/>
              <a:t>‹N°›</a:t>
            </a:fld>
            <a:endParaRPr lang="fr-FR"/>
          </a:p>
        </p:txBody>
      </p:sp>
    </p:spTree>
    <p:extLst>
      <p:ext uri="{BB962C8B-B14F-4D97-AF65-F5344CB8AC3E}">
        <p14:creationId xmlns:p14="http://schemas.microsoft.com/office/powerpoint/2010/main" val="41014183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838200" y="6356347"/>
            <a:ext cx="2743200" cy="365125"/>
          </a:xfrm>
          <a:prstGeom prst="rect">
            <a:avLst/>
          </a:prstGeom>
        </p:spPr>
        <p:txBody>
          <a:bodyPr/>
          <a:lstStyle>
            <a:lvl1pPr>
              <a:defRPr/>
            </a:lvl1pPr>
          </a:lstStyle>
          <a:p>
            <a:pPr lvl="0"/>
            <a:fld id="{7B1C7C0B-62D7-4401-80B9-CE6945F5B4AB}" type="datetime1">
              <a:rPr lang="fr-FR"/>
              <a:pPr lvl="0"/>
              <a:t>18/11/2025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4038599" y="6356347"/>
            <a:ext cx="4114799" cy="365125"/>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8610599" y="6356347"/>
            <a:ext cx="2743200" cy="365125"/>
          </a:xfrm>
          <a:prstGeom prst="rect">
            <a:avLst/>
          </a:prstGeom>
        </p:spPr>
        <p:txBody>
          <a:bodyPr/>
          <a:lstStyle>
            <a:lvl1pPr>
              <a:defRPr/>
            </a:lvl1pPr>
          </a:lstStyle>
          <a:p>
            <a:pPr lvl="0"/>
            <a:fld id="{BABAE430-7260-4094-B089-F06E6B7B5A52}" type="slidenum">
              <a:rPr/>
              <a:pPr lvl="0"/>
              <a:t>‹N°›</a:t>
            </a:fld>
            <a:endParaRPr lang="fr-FR"/>
          </a:p>
        </p:txBody>
      </p:sp>
    </p:spTree>
    <p:extLst>
      <p:ext uri="{BB962C8B-B14F-4D97-AF65-F5344CB8AC3E}">
        <p14:creationId xmlns:p14="http://schemas.microsoft.com/office/powerpoint/2010/main" val="12783975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839785" y="457200"/>
            <a:ext cx="3932236" cy="1600200"/>
          </a:xfrm>
          <a:prstGeom prst="rect">
            <a:avLst/>
          </a:prstGeom>
        </p:spPr>
        <p:txBody>
          <a:bodyPr anchor="b"/>
          <a:lstStyle>
            <a:lvl1pPr>
              <a:defRPr sz="32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5183185" y="987430"/>
            <a:ext cx="6172199" cy="4873629"/>
          </a:xfrm>
          <a:prstGeom prst="rect">
            <a:avLst/>
          </a:prstGeom>
        </p:spPr>
        <p:txBody>
          <a:bodyPr/>
          <a:lstStyle>
            <a:lvl1pPr>
              <a:defRPr sz="3200"/>
            </a:lvl1pPr>
            <a:lvl2pPr>
              <a:defRPr sz="2800"/>
            </a:lvl2pPr>
            <a:lvl3pPr>
              <a:defRPr sz="2400"/>
            </a:lvl3pPr>
            <a:lvl4pPr>
              <a:defRPr sz="2000"/>
            </a:lvl4pPr>
            <a:lvl5pPr>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839785" y="2057400"/>
            <a:ext cx="3932236" cy="3811584"/>
          </a:xfrm>
          <a:prstGeom prst="rect">
            <a:avLst/>
          </a:prstGeom>
        </p:spPr>
        <p:txBody>
          <a:bodyPr/>
          <a:lstStyle>
            <a:lvl1pPr marL="0" indent="0">
              <a:buNone/>
              <a:defRPr sz="16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838200" y="6356347"/>
            <a:ext cx="2743200" cy="365125"/>
          </a:xfrm>
          <a:prstGeom prst="rect">
            <a:avLst/>
          </a:prstGeom>
        </p:spPr>
        <p:txBody>
          <a:bodyPr/>
          <a:lstStyle>
            <a:lvl1pPr>
              <a:defRPr/>
            </a:lvl1pPr>
          </a:lstStyle>
          <a:p>
            <a:pPr lvl="0"/>
            <a:fld id="{3C7A46FA-C00D-499A-9F3C-5031298100A3}" type="datetime1">
              <a:rPr lang="fr-FR"/>
              <a:pPr lvl="0"/>
              <a:t>18/11/2025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4038599" y="6356347"/>
            <a:ext cx="4114799" cy="365125"/>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8610599" y="6356347"/>
            <a:ext cx="2743200" cy="365125"/>
          </a:xfrm>
          <a:prstGeom prst="rect">
            <a:avLst/>
          </a:prstGeom>
        </p:spPr>
        <p:txBody>
          <a:bodyPr/>
          <a:lstStyle>
            <a:lvl1pPr>
              <a:defRPr/>
            </a:lvl1pPr>
          </a:lstStyle>
          <a:p>
            <a:pPr lvl="0"/>
            <a:fld id="{F9F8E816-F8CA-414A-9DF9-48887FAFE377}" type="slidenum">
              <a:rPr/>
              <a:pPr lvl="0"/>
              <a:t>‹N°›</a:t>
            </a:fld>
            <a:endParaRPr lang="fr-FR"/>
          </a:p>
        </p:txBody>
      </p:sp>
    </p:spTree>
    <p:extLst>
      <p:ext uri="{BB962C8B-B14F-4D97-AF65-F5344CB8AC3E}">
        <p14:creationId xmlns:p14="http://schemas.microsoft.com/office/powerpoint/2010/main" val="4917164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839785" y="457200"/>
            <a:ext cx="3932236" cy="1600200"/>
          </a:xfrm>
          <a:prstGeom prst="rect">
            <a:avLst/>
          </a:prstGeom>
        </p:spPr>
        <p:txBody>
          <a:bodyPr anchor="b"/>
          <a:lstStyle>
            <a:lvl1pPr>
              <a:defRPr sz="32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5183185" y="987430"/>
            <a:ext cx="6172199" cy="4873629"/>
          </a:xfrm>
          <a:prstGeom prst="rect">
            <a:avLst/>
          </a:prstGeom>
        </p:spPr>
        <p:txBody>
          <a:bodyPr/>
          <a:lstStyle>
            <a:lvl1pPr marL="0" indent="0">
              <a:buNone/>
              <a:defRPr sz="32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839785" y="2057400"/>
            <a:ext cx="3932236" cy="3811584"/>
          </a:xfrm>
          <a:prstGeom prst="rect">
            <a:avLst/>
          </a:prstGeom>
        </p:spPr>
        <p:txBody>
          <a:bodyPr/>
          <a:lstStyle>
            <a:lvl1pPr marL="0" indent="0">
              <a:buNone/>
              <a:defRPr sz="16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838200" y="6356347"/>
            <a:ext cx="2743200" cy="365125"/>
          </a:xfrm>
          <a:prstGeom prst="rect">
            <a:avLst/>
          </a:prstGeom>
        </p:spPr>
        <p:txBody>
          <a:bodyPr/>
          <a:lstStyle>
            <a:lvl1pPr>
              <a:defRPr/>
            </a:lvl1pPr>
          </a:lstStyle>
          <a:p>
            <a:pPr lvl="0"/>
            <a:fld id="{F4546EF5-36E1-4FC0-9B6C-CE745D939A2E}" type="datetime1">
              <a:rPr lang="fr-FR"/>
              <a:pPr lvl="0"/>
              <a:t>18/11/2025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4038599" y="6356347"/>
            <a:ext cx="4114799" cy="365125"/>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8610599" y="6356347"/>
            <a:ext cx="2743200" cy="365125"/>
          </a:xfrm>
          <a:prstGeom prst="rect">
            <a:avLst/>
          </a:prstGeom>
        </p:spPr>
        <p:txBody>
          <a:bodyPr/>
          <a:lstStyle>
            <a:lvl1pPr>
              <a:defRPr/>
            </a:lvl1pPr>
          </a:lstStyle>
          <a:p>
            <a:pPr lvl="0"/>
            <a:fld id="{0ECF4397-6344-48E4-BD3C-CC9ADFFCA9BE}" type="slidenum">
              <a:rPr/>
              <a:pPr lvl="0"/>
              <a:t>‹N°›</a:t>
            </a:fld>
            <a:endParaRPr lang="fr-FR"/>
          </a:p>
        </p:txBody>
      </p:sp>
    </p:spTree>
    <p:extLst>
      <p:ext uri="{BB962C8B-B14F-4D97-AF65-F5344CB8AC3E}">
        <p14:creationId xmlns:p14="http://schemas.microsoft.com/office/powerpoint/2010/main" val="26463191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838200" y="365125"/>
            <a:ext cx="10515600" cy="1325563"/>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838200" y="1825629"/>
            <a:ext cx="10515600" cy="4351336"/>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838200" y="6356347"/>
            <a:ext cx="2743200" cy="365125"/>
          </a:xfrm>
          <a:prstGeom prst="rect">
            <a:avLst/>
          </a:prstGeom>
        </p:spPr>
        <p:txBody>
          <a:bodyPr/>
          <a:lstStyle>
            <a:lvl1pPr>
              <a:defRPr/>
            </a:lvl1pPr>
          </a:lstStyle>
          <a:p>
            <a:pPr lvl="0"/>
            <a:fld id="{F008C36E-DEE8-4925-8903-E0D3352E3C5C}" type="datetime1">
              <a:rPr lang="fr-FR"/>
              <a:pPr lvl="0"/>
              <a:t>18/11/2025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4038599" y="6356347"/>
            <a:ext cx="4114799" cy="365125"/>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8610599" y="6356347"/>
            <a:ext cx="2743200" cy="365125"/>
          </a:xfrm>
          <a:prstGeom prst="rect">
            <a:avLst/>
          </a:prstGeom>
        </p:spPr>
        <p:txBody>
          <a:bodyPr/>
          <a:lstStyle>
            <a:lvl1pPr>
              <a:defRPr/>
            </a:lvl1pPr>
          </a:lstStyle>
          <a:p>
            <a:pPr lvl="0"/>
            <a:fld id="{7D9E9DCD-5922-45E1-8FF1-273D4ACF9B4B}" type="slidenum">
              <a:rPr/>
              <a:pPr lvl="0"/>
              <a:t>‹N°›</a:t>
            </a:fld>
            <a:endParaRPr lang="fr-FR"/>
          </a:p>
        </p:txBody>
      </p:sp>
    </p:spTree>
    <p:extLst>
      <p:ext uri="{BB962C8B-B14F-4D97-AF65-F5344CB8AC3E}">
        <p14:creationId xmlns:p14="http://schemas.microsoft.com/office/powerpoint/2010/main" val="219454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35293399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8724900" y="365125"/>
            <a:ext cx="2628899" cy="581184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838201" y="365125"/>
            <a:ext cx="7734300" cy="581184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838200" y="6356347"/>
            <a:ext cx="2743200" cy="365125"/>
          </a:xfrm>
          <a:prstGeom prst="rect">
            <a:avLst/>
          </a:prstGeom>
        </p:spPr>
        <p:txBody>
          <a:bodyPr/>
          <a:lstStyle>
            <a:lvl1pPr>
              <a:defRPr/>
            </a:lvl1pPr>
          </a:lstStyle>
          <a:p>
            <a:pPr lvl="0"/>
            <a:fld id="{59B690EA-43CC-4D64-832D-87C89E722281}" type="datetime1">
              <a:rPr lang="fr-FR"/>
              <a:pPr lvl="0"/>
              <a:t>18/11/2025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4038599" y="6356347"/>
            <a:ext cx="4114799" cy="365125"/>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8610599" y="6356347"/>
            <a:ext cx="2743200" cy="365125"/>
          </a:xfrm>
          <a:prstGeom prst="rect">
            <a:avLst/>
          </a:prstGeom>
        </p:spPr>
        <p:txBody>
          <a:bodyPr/>
          <a:lstStyle>
            <a:lvl1pPr>
              <a:defRPr/>
            </a:lvl1pPr>
          </a:lstStyle>
          <a:p>
            <a:pPr lvl="0"/>
            <a:fld id="{93514F1B-96EF-4601-8348-C6047C08BFF5}" type="slidenum">
              <a:rPr/>
              <a:pPr lvl="0"/>
              <a:t>‹N°›</a:t>
            </a:fld>
            <a:endParaRPr lang="fr-FR"/>
          </a:p>
        </p:txBody>
      </p:sp>
    </p:spTree>
    <p:extLst>
      <p:ext uri="{BB962C8B-B14F-4D97-AF65-F5344CB8AC3E}">
        <p14:creationId xmlns:p14="http://schemas.microsoft.com/office/powerpoint/2010/main" val="20822792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61795" y="57572"/>
            <a:ext cx="12108816" cy="901080"/>
          </a:xfrm>
          <a:prstGeom prst="roundRect">
            <a:avLst>
              <a:gd name="adj" fmla="val 14434"/>
            </a:avLst>
          </a:prstGeom>
          <a:solidFill>
            <a:srgbClr val="F2F2F2"/>
          </a:solidFill>
          <a:ln>
            <a:noFill/>
          </a:ln>
        </p:spPr>
        <p:txBody>
          <a:bodyPr spcFirstLastPara="1" wrap="square" lIns="121900" tIns="60933" rIns="121900" bIns="60933" anchor="ctr" anchorCtr="0">
            <a:noAutofit/>
          </a:bodyPr>
          <a:lstStyle/>
          <a:p>
            <a:pPr marL="0" marR="0" lvl="0" indent="0" algn="ctr" rtl="0">
              <a:spcBef>
                <a:spcPts val="0"/>
              </a:spcBef>
              <a:spcAft>
                <a:spcPts val="0"/>
              </a:spcAft>
              <a:buNone/>
            </a:pPr>
            <a:endParaRPr sz="180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fr-MA" sz="24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83185" y="64202"/>
            <a:ext cx="814283" cy="809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733065"/>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1"/>
            <a:ext cx="12192000" cy="68579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6857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351"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6857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351"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6857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1"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495300" y="297925"/>
            <a:ext cx="457200" cy="31892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121920" tIns="60960" rIns="121920" bIns="60960" anchor="t" anchorCtr="0" compatLnSpc="1">
            <a:noAutofit/>
          </a:bodyPr>
          <a:lstStyle/>
          <a:p>
            <a:pPr marL="0" marR="0" lvl="0" indent="0" algn="l"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351"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453024504"/>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38038"/>
            <a:ext cx="12192000" cy="68579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6857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351"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6857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351"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6857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1"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586411" y="297910"/>
            <a:ext cx="366088" cy="224711"/>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121920" tIns="60960" rIns="121920" bIns="60960" anchor="t" anchorCtr="0" compatLnSpc="1">
            <a:noAutofit/>
          </a:bodyPr>
          <a:lstStyle/>
          <a:p>
            <a:pPr marL="0" marR="0" lvl="0" indent="0" algn="l"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351"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1015448" y="195950"/>
            <a:ext cx="10161105" cy="470623"/>
          </a:xfrm>
          <a:prstGeom prst="rect">
            <a:avLst/>
          </a:prstGeom>
        </p:spPr>
        <p:txBody>
          <a:bodyPr/>
          <a:lstStyle>
            <a:lvl1pPr>
              <a:defRPr sz="20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996952" y="685690"/>
            <a:ext cx="10179600" cy="292436"/>
          </a:xfrm>
          <a:prstGeom prst="rect">
            <a:avLst/>
          </a:prstGeom>
        </p:spPr>
        <p:txBody>
          <a:bodyPr>
            <a:noAutofit/>
          </a:bodyPr>
          <a:lstStyle>
            <a:lvl1pPr marL="0" indent="0">
              <a:buNone/>
              <a:defRPr sz="140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3277011190"/>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38038"/>
            <a:ext cx="12192000" cy="68579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6857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351"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6857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351"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6857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1"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586411" y="297910"/>
            <a:ext cx="366088" cy="224711"/>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r:embed="rId3"/>
                </a:ext>
              </a:extLst>
            </a:blip>
            <a:stretch>
              <a:fillRect/>
            </a:stretch>
          </a:blipFill>
          <a:ln cap="flat">
            <a:noFill/>
            <a:prstDash val="solid"/>
          </a:ln>
        </p:spPr>
        <p:txBody>
          <a:bodyPr vert="horz" wrap="square" lIns="121920" tIns="60960" rIns="121920" bIns="60960" anchor="t" anchorCtr="0" compatLnSpc="1">
            <a:noAutofit/>
          </a:bodyPr>
          <a:lstStyle/>
          <a:p>
            <a:pPr marL="0" marR="0" lvl="0" indent="0" algn="l"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351"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1015448" y="195950"/>
            <a:ext cx="10161105" cy="470623"/>
          </a:xfrm>
          <a:prstGeom prst="rect">
            <a:avLst/>
          </a:prstGeom>
        </p:spPr>
        <p:txBody>
          <a:bodyPr/>
          <a:lstStyle>
            <a:lvl1pPr>
              <a:defRPr sz="20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996952" y="685690"/>
            <a:ext cx="10179600" cy="292436"/>
          </a:xfrm>
          <a:prstGeom prst="rect">
            <a:avLst/>
          </a:prstGeom>
        </p:spPr>
        <p:txBody>
          <a:bodyPr>
            <a:noAutofit/>
          </a:bodyPr>
          <a:lstStyle>
            <a:lvl1pPr marL="0" indent="0">
              <a:buNone/>
              <a:defRPr sz="140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374346191"/>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38038"/>
            <a:ext cx="12192000" cy="68579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1"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1"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1"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586411" y="297910"/>
            <a:ext cx="366088" cy="224711"/>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91427" tIns="45695" rIns="91427" bIns="45695" anchor="t" anchorCtr="0" compatLnSpc="1">
            <a:noAutofit/>
          </a:bodyPr>
          <a:lstStyle/>
          <a:p>
            <a:pPr marL="0" marR="0" lvl="0" indent="0" algn="l"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1"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1015448" y="195950"/>
            <a:ext cx="10161105" cy="470623"/>
          </a:xfrm>
          <a:prstGeom prst="rect">
            <a:avLst/>
          </a:prstGeom>
        </p:spPr>
        <p:txBody>
          <a:bodyPr lIns="91421" tIns="45701" rIns="91421" bIns="45701"/>
          <a:lstStyle>
            <a:lvl1pPr>
              <a:defRPr sz="20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996952" y="685690"/>
            <a:ext cx="10179600" cy="292436"/>
          </a:xfrm>
          <a:prstGeom prst="rect">
            <a:avLst/>
          </a:prstGeom>
        </p:spPr>
        <p:txBody>
          <a:bodyPr lIns="91421" tIns="45701" rIns="91421" bIns="45701">
            <a:noAutofit/>
          </a:bodyPr>
          <a:lstStyle>
            <a:lvl1pPr marL="457189" indent="-228594">
              <a:spcBef>
                <a:spcPts val="1000"/>
              </a:spcBef>
              <a:buNone/>
              <a:defRPr sz="1400" i="1">
                <a:solidFill>
                  <a:srgbClr val="AEABAB"/>
                </a:solidFill>
              </a:defRPr>
            </a:lvl1pPr>
          </a:lstStyle>
          <a:p>
            <a:pPr lvl="0"/>
            <a:endParaRPr lang="fr-FR"/>
          </a:p>
        </p:txBody>
      </p:sp>
    </p:spTree>
    <p:extLst>
      <p:ext uri="{BB962C8B-B14F-4D97-AF65-F5344CB8AC3E}">
        <p14:creationId xmlns:p14="http://schemas.microsoft.com/office/powerpoint/2010/main" val="26643872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524000" y="3602041"/>
            <a:ext cx="9144000" cy="1655759"/>
          </a:xfrm>
          <a:prstGeom prst="rect">
            <a:avLst/>
          </a:prstGeom>
        </p:spPr>
        <p:txBody>
          <a:bodyPr lIns="91421" tIns="45701" rIns="91421" bIns="45701" anchorCtr="1"/>
          <a:lstStyle>
            <a:lvl1pPr algn="ctr">
              <a:spcBef>
                <a:spcPts val="1000"/>
              </a:spcBef>
              <a:buNone/>
              <a:defRPr sz="24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838200" y="6356347"/>
            <a:ext cx="2743200" cy="365125"/>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4038599" y="6356347"/>
            <a:ext cx="4114799" cy="365125"/>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8610599" y="6356347"/>
            <a:ext cx="2743200" cy="365125"/>
          </a:xfrm>
          <a:prstGeom prst="rect">
            <a:avLst/>
          </a:prstGeom>
        </p:spPr>
        <p:txBody>
          <a:bodyPr lIns="91421" tIns="45701" rIns="91421" bIns="45701"/>
          <a:lstStyle>
            <a:lvl1pPr>
              <a:defRPr/>
            </a:lvl1pPr>
          </a:lstStyle>
          <a:p>
            <a:pPr lvl="0"/>
            <a:fld id="{BBE84098-2294-4EF7-98CF-E51B5DE54DE1}" type="slidenum">
              <a:rPr/>
              <a:pPr lvl="0"/>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26505"/>
            <a:ext cx="12192000" cy="68579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1"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1"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1"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11353800" y="363225"/>
            <a:ext cx="366088" cy="224711"/>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91427" tIns="45695" rIns="91427" bIns="45695" anchor="t" anchorCtr="0" compatLnSpc="1">
            <a:noAutofit/>
          </a:bodyPr>
          <a:lstStyle/>
          <a:p>
            <a:pPr marL="0" marR="0" lvl="0" indent="0" algn="l"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1"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1192694" y="523890"/>
            <a:ext cx="10161105" cy="470623"/>
          </a:xfrm>
          <a:prstGeom prst="rect">
            <a:avLst/>
          </a:prstGeom>
        </p:spPr>
        <p:txBody>
          <a:bodyPr lIns="91421" tIns="45701" rIns="91421" bIns="45701"/>
          <a:lstStyle>
            <a:lvl1pPr algn="r">
              <a:defRPr sz="180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1804477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7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38041"/>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flipH="1">
            <a:off x="586409" y="297926"/>
            <a:ext cx="366091" cy="224705"/>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1351" b="1" dirty="0">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p:nvPr>
        </p:nvSpPr>
        <p:spPr>
          <a:xfrm>
            <a:off x="1015448" y="195948"/>
            <a:ext cx="10161104" cy="470617"/>
          </a:xfrm>
        </p:spPr>
        <p:txBody>
          <a:bodyPr>
            <a:normAutofit/>
          </a:bodyPr>
          <a:lstStyle>
            <a:lvl1pPr>
              <a:defRPr sz="2000" b="1">
                <a:solidFill>
                  <a:schemeClr val="bg2">
                    <a:lumMod val="50000"/>
                  </a:schemeClr>
                </a:solidFill>
                <a:latin typeface="+mj-lt"/>
              </a:defRPr>
            </a:lvl1pPr>
          </a:lstStyle>
          <a:p>
            <a:r>
              <a:rPr lang="fr-FR" dirty="0"/>
              <a:t>Modifiez le style du titre</a:t>
            </a:r>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p:nvPr>
        </p:nvSpPr>
        <p:spPr>
          <a:xfrm>
            <a:off x="996949" y="685689"/>
            <a:ext cx="10179603" cy="292443"/>
          </a:xfrm>
        </p:spPr>
        <p:txBody>
          <a:bodyPr>
            <a:noAutofit/>
          </a:bodyPr>
          <a:lstStyle>
            <a:lvl1pPr marL="0" indent="0">
              <a:buNone/>
              <a:defRPr sz="1400" i="1">
                <a:solidFill>
                  <a:schemeClr val="bg2">
                    <a:lumMod val="75000"/>
                  </a:schemeClr>
                </a:solidFill>
              </a:defRPr>
            </a:lvl1pPr>
          </a:lstStyle>
          <a:p>
            <a:pPr lvl="0"/>
            <a:r>
              <a:rPr lang="fr-FR" dirty="0"/>
              <a:t>Modifiez les styles du texte du masque</a:t>
            </a:r>
          </a:p>
        </p:txBody>
      </p:sp>
    </p:spTree>
    <p:extLst>
      <p:ext uri="{BB962C8B-B14F-4D97-AF65-F5344CB8AC3E}">
        <p14:creationId xmlns:p14="http://schemas.microsoft.com/office/powerpoint/2010/main" val="31610517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11957406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6573756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41049158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34115749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685060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13862107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518255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5" y="706095"/>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5" y="832902"/>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4" y="958595"/>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80"/>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5"/>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31861547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6992332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1"/>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6300524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1"/>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6487598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1"/>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7873188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1"/>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276057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307697805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1"/>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3126745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1"/>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6180620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1"/>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3222848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1"/>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439486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1"/>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41054006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1"/>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4951454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1"/>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1596997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_Table of contents">
    <p:spTree>
      <p:nvGrpSpPr>
        <p:cNvPr id="1" name=""/>
        <p:cNvGrpSpPr/>
        <p:nvPr/>
      </p:nvGrpSpPr>
      <p:grpSpPr>
        <a:xfrm>
          <a:off x="0" y="0"/>
          <a:ext cx="0" cy="0"/>
          <a:chOff x="0" y="0"/>
          <a:chExt cx="0" cy="0"/>
        </a:xfrm>
      </p:grpSpPr>
      <p:sp>
        <p:nvSpPr>
          <p:cNvPr id="2" name="Google Shape;160;p18">
            <a:extLst>
              <a:ext uri="{FF2B5EF4-FFF2-40B4-BE49-F238E27FC236}">
                <a16:creationId xmlns:a16="http://schemas.microsoft.com/office/drawing/2014/main" id="{4E8E588C-119A-E68E-6DCF-706A5C64B402}"/>
              </a:ext>
            </a:extLst>
          </p:cNvPr>
          <p:cNvSpPr/>
          <p:nvPr userDrawn="1"/>
        </p:nvSpPr>
        <p:spPr>
          <a:xfrm>
            <a:off x="68213" y="63121"/>
            <a:ext cx="12104136" cy="74520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7" tIns="45695" rIns="91427" bIns="45695" anchor="ctr" anchorCtr="1" compatLnSpc="1">
            <a:noAutofit/>
          </a:bodyPr>
          <a:lstStyle/>
          <a:p>
            <a:pPr marL="0" marR="0" lvl="0" indent="0" algn="ctr" defTabSz="12191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33" b="0" i="0" u="none" strike="noStrike" kern="0" cap="none" spc="0" baseline="0">
              <a:solidFill>
                <a:srgbClr val="FFFFFF"/>
              </a:solidFill>
              <a:uFillTx/>
              <a:latin typeface="Dosis"/>
              <a:ea typeface="Dosis"/>
              <a:cs typeface="Dosis"/>
            </a:endParaRPr>
          </a:p>
        </p:txBody>
      </p:sp>
      <p:pic>
        <p:nvPicPr>
          <p:cNvPr id="3" name="Picture 2" descr="Image générée">
            <a:extLst>
              <a:ext uri="{FF2B5EF4-FFF2-40B4-BE49-F238E27FC236}">
                <a16:creationId xmlns:a16="http://schemas.microsoft.com/office/drawing/2014/main" id="{00709DB1-6F6C-5D25-B149-1A8A3916B79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2369"/>
            <a:ext cx="792431" cy="791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29668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ouverture/PGC">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1"/>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pic>
        <p:nvPicPr>
          <p:cNvPr id="4" name="Picture 3" descr="Image générée">
            <a:extLst>
              <a:ext uri="{FF2B5EF4-FFF2-40B4-BE49-F238E27FC236}">
                <a16:creationId xmlns:a16="http://schemas.microsoft.com/office/drawing/2014/main" id="{8375D5E1-8996-F14E-61F8-3E3A224F4B8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195309" y="168984"/>
            <a:ext cx="570003" cy="56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08077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PG en binôme ">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1"/>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pic>
        <p:nvPicPr>
          <p:cNvPr id="2" name="Picture 3" descr="Image générée">
            <a:extLst>
              <a:ext uri="{FF2B5EF4-FFF2-40B4-BE49-F238E27FC236}">
                <a16:creationId xmlns:a16="http://schemas.microsoft.com/office/drawing/2014/main" id="{F254CC6D-0DA5-CBFF-C31C-F8CA7DBC39C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195309" y="168984"/>
            <a:ext cx="570003" cy="56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354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18/11/2025</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912952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354486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theme" Target="../theme/theme4.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21" Type="http://schemas.openxmlformats.org/officeDocument/2006/relationships/theme" Target="../theme/theme5.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theme" Target="../theme/theme6.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18/11/2025</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extLst>
      <p:ext uri="{BB962C8B-B14F-4D97-AF65-F5344CB8AC3E}">
        <p14:creationId xmlns:p14="http://schemas.microsoft.com/office/powerpoint/2010/main" val="115398502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7" r:id="rId3"/>
    <p:sldLayoutId id="2147483748" r:id="rId4"/>
    <p:sldLayoutId id="2147483749" r:id="rId5"/>
    <p:sldLayoutId id="2147483750" r:id="rId6"/>
    <p:sldLayoutId id="2147483761" r:id="rId7"/>
    <p:sldLayoutId id="2147483751" r:id="rId8"/>
    <p:sldLayoutId id="2147483755"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2631432"/>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476001"/>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Shape 176"/>
        <p:cNvGrpSpPr/>
        <p:nvPr/>
      </p:nvGrpSpPr>
      <p:grpSpPr>
        <a:xfrm>
          <a:off x="0" y="0"/>
          <a:ext cx="0" cy="0"/>
          <a:chOff x="0" y="0"/>
          <a:chExt cx="0" cy="0"/>
        </a:xfrm>
      </p:grpSpPr>
      <p:sp>
        <p:nvSpPr>
          <p:cNvPr id="177" name="Google Shape;177;p33"/>
          <p:cNvSpPr txBox="1">
            <a:spLocks noGrp="1"/>
          </p:cNvSpPr>
          <p:nvPr>
            <p:ph type="title"/>
          </p:nvPr>
        </p:nvSpPr>
        <p:spPr>
          <a:xfrm>
            <a:off x="838200" y="365125"/>
            <a:ext cx="10515600" cy="1325600"/>
          </a:xfrm>
          <a:prstGeom prst="rect">
            <a:avLst/>
          </a:prstGeom>
          <a:noFill/>
          <a:ln>
            <a:noFill/>
          </a:ln>
        </p:spPr>
        <p:txBody>
          <a:bodyPr spcFirstLastPara="1" wrap="square" lIns="68550" tIns="34250" rIns="68550" bIns="34250" anchor="ctr" anchorCtr="0">
            <a:normAutofit/>
          </a:bodyPr>
          <a:lstStyle>
            <a:lvl1pPr marR="0" lvl="0" algn="l">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8" name="Google Shape;178;p33"/>
          <p:cNvSpPr txBox="1">
            <a:spLocks noGrp="1"/>
          </p:cNvSpPr>
          <p:nvPr>
            <p:ph type="body" idx="1"/>
          </p:nvPr>
        </p:nvSpPr>
        <p:spPr>
          <a:xfrm>
            <a:off x="838200" y="1825629"/>
            <a:ext cx="10515600" cy="4351200"/>
          </a:xfrm>
          <a:prstGeom prst="rect">
            <a:avLst/>
          </a:prstGeom>
          <a:noFill/>
          <a:ln>
            <a:noFill/>
          </a:ln>
        </p:spPr>
        <p:txBody>
          <a:bodyPr spcFirstLastPara="1" wrap="square" lIns="68550" tIns="34250" rIns="68550" bIns="34250" anchor="t" anchorCtr="0">
            <a:normAutofit/>
          </a:bodyPr>
          <a:lstStyle>
            <a:lvl1pPr marL="457200" marR="0" lvl="0" indent="-361950" algn="l">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79" name="Google Shape;179;p33"/>
          <p:cNvSpPr txBox="1">
            <a:spLocks noGrp="1"/>
          </p:cNvSpPr>
          <p:nvPr>
            <p:ph type="dt" idx="10"/>
          </p:nvPr>
        </p:nvSpPr>
        <p:spPr>
          <a:xfrm>
            <a:off x="838200" y="6356347"/>
            <a:ext cx="2743200" cy="365200"/>
          </a:xfrm>
          <a:prstGeom prst="rect">
            <a:avLst/>
          </a:prstGeom>
          <a:noFill/>
          <a:ln>
            <a:noFill/>
          </a:ln>
        </p:spPr>
        <p:txBody>
          <a:bodyPr spcFirstLastPara="1" wrap="square" lIns="68550" tIns="34250" rIns="68550" bIns="34250" anchor="ctr" anchorCtr="0">
            <a:noAutofit/>
          </a:bodyPr>
          <a:lstStyle>
            <a:lvl1pPr marR="0" lvl="0" algn="l">
              <a:lnSpc>
                <a:spcPct val="100000"/>
              </a:lnSpc>
              <a:spcBef>
                <a:spcPts val="0"/>
              </a:spcBef>
              <a:spcAft>
                <a:spcPts val="0"/>
              </a:spcAft>
              <a:buClr>
                <a:srgbClr val="888888"/>
              </a:buClr>
              <a:buSzPts val="900"/>
              <a:buFont typeface="Calibri"/>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180" name="Google Shape;180;p33"/>
          <p:cNvSpPr txBox="1">
            <a:spLocks noGrp="1"/>
          </p:cNvSpPr>
          <p:nvPr>
            <p:ph type="ftr" idx="11"/>
          </p:nvPr>
        </p:nvSpPr>
        <p:spPr>
          <a:xfrm>
            <a:off x="4038599" y="6356347"/>
            <a:ext cx="4114800" cy="365200"/>
          </a:xfrm>
          <a:prstGeom prst="rect">
            <a:avLst/>
          </a:prstGeom>
          <a:noFill/>
          <a:ln>
            <a:noFill/>
          </a:ln>
        </p:spPr>
        <p:txBody>
          <a:bodyPr spcFirstLastPara="1" wrap="square" lIns="68550" tIns="34250" rIns="68550" bIns="34250" anchor="ctr" anchorCtr="1">
            <a:noAutofit/>
          </a:bodyPr>
          <a:lstStyle>
            <a:lvl1pPr marR="0" lvl="0" algn="ctr">
              <a:lnSpc>
                <a:spcPct val="100000"/>
              </a:lnSpc>
              <a:spcBef>
                <a:spcPts val="0"/>
              </a:spcBef>
              <a:spcAft>
                <a:spcPts val="0"/>
              </a:spcAft>
              <a:buClr>
                <a:srgbClr val="888888"/>
              </a:buClr>
              <a:buSzPts val="900"/>
              <a:buFont typeface="Calibri"/>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181" name="Google Shape;181;p33"/>
          <p:cNvSpPr txBox="1">
            <a:spLocks noGrp="1"/>
          </p:cNvSpPr>
          <p:nvPr>
            <p:ph type="sldNum" idx="12"/>
          </p:nvPr>
        </p:nvSpPr>
        <p:spPr>
          <a:xfrm>
            <a:off x="8610599" y="6356347"/>
            <a:ext cx="2743200" cy="365200"/>
          </a:xfrm>
          <a:prstGeom prst="rect">
            <a:avLst/>
          </a:prstGeom>
          <a:noFill/>
          <a:ln>
            <a:noFill/>
          </a:ln>
        </p:spPr>
        <p:txBody>
          <a:bodyPr spcFirstLastPara="1" wrap="square" lIns="68550" tIns="34250" rIns="68550" bIns="34250" anchor="ctr" anchorCtr="0">
            <a:noAutofit/>
          </a:bodyPr>
          <a:lstStyle>
            <a:lvl1pPr marL="0" marR="0" lvl="0" indent="0" algn="r">
              <a:lnSpc>
                <a:spcPct val="100000"/>
              </a:lnSpc>
              <a:spcBef>
                <a:spcPts val="0"/>
              </a:spcBef>
              <a:spcAft>
                <a:spcPts val="0"/>
              </a:spcAft>
              <a:buClr>
                <a:srgbClr val="888888"/>
              </a:buClr>
              <a:buSzPts val="9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1200" b="0" i="0" u="none" strike="noStrike" cap="none">
                <a:solidFill>
                  <a:srgbClr val="888888"/>
                </a:solidFill>
                <a:latin typeface="Calibri"/>
                <a:ea typeface="Calibri"/>
                <a:cs typeface="Calibri"/>
                <a:sym typeface="Calibri"/>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133283920"/>
      </p:ext>
    </p:extLst>
  </p:cSld>
  <p:clrMap bg1="lt1" tx1="dk1" bg2="dk2" tx2="lt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3197728"/>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 id="2147483815" r:id="rId17"/>
    <p:sldLayoutId id="2147483816" r:id="rId18"/>
    <p:sldLayoutId id="2147483817" r:id="rId19"/>
    <p:sldLayoutId id="2147483818" r:id="rId20"/>
  </p:sldLayoutIdLst>
  <p:txStyles>
    <p:titleStyle>
      <a:lvl1pPr marL="0" marR="0" lvl="0" indent="0" algn="l" defTabSz="1219170" rtl="0" fontAlgn="auto" hangingPunct="1">
        <a:lnSpc>
          <a:spcPct val="90000"/>
        </a:lnSpc>
        <a:spcBef>
          <a:spcPts val="0"/>
        </a:spcBef>
        <a:spcAft>
          <a:spcPts val="0"/>
        </a:spcAft>
        <a:buNone/>
        <a:tabLst/>
        <a:defRPr lang="fr-FR" sz="5867" b="0" i="0" u="none" strike="noStrike" kern="1200" cap="none" spc="0" baseline="0">
          <a:solidFill>
            <a:srgbClr val="000000"/>
          </a:solidFill>
          <a:uFillTx/>
          <a:latin typeface="Calibri Light"/>
        </a:defRPr>
      </a:lvl1pPr>
    </p:titleStyle>
    <p:bodyStyle>
      <a:lvl1pPr marL="304792" marR="0" lvl="0" indent="-304792" algn="l" defTabSz="1219170" rtl="0" fontAlgn="auto" hangingPunct="1">
        <a:lnSpc>
          <a:spcPct val="90000"/>
        </a:lnSpc>
        <a:spcBef>
          <a:spcPts val="1333"/>
        </a:spcBef>
        <a:spcAft>
          <a:spcPts val="0"/>
        </a:spcAft>
        <a:buSzPct val="100000"/>
        <a:buFont typeface="Arial" pitchFamily="34"/>
        <a:buChar char="•"/>
        <a:tabLst/>
        <a:defRPr lang="fr-FR" sz="3733" b="0" i="0" u="none" strike="noStrike" kern="1200" cap="none" spc="0" baseline="0">
          <a:solidFill>
            <a:srgbClr val="000000"/>
          </a:solidFill>
          <a:uFillTx/>
          <a:latin typeface="Calibri"/>
        </a:defRPr>
      </a:lvl1pPr>
      <a:lvl2pPr marL="914377" marR="0" lvl="1" indent="-304792" algn="l" defTabSz="1219170" rtl="0" fontAlgn="auto" hangingPunct="1">
        <a:lnSpc>
          <a:spcPct val="90000"/>
        </a:lnSpc>
        <a:spcBef>
          <a:spcPts val="667"/>
        </a:spcBef>
        <a:spcAft>
          <a:spcPts val="0"/>
        </a:spcAft>
        <a:buSzPct val="100000"/>
        <a:buFont typeface="Arial" pitchFamily="34"/>
        <a:buChar char="•"/>
        <a:tabLst/>
        <a:defRPr lang="fr-FR" sz="3200" b="0" i="0" u="none" strike="noStrike" kern="1200" cap="none" spc="0" baseline="0">
          <a:solidFill>
            <a:srgbClr val="000000"/>
          </a:solidFill>
          <a:uFillTx/>
          <a:latin typeface="Calibri"/>
        </a:defRPr>
      </a:lvl2pPr>
      <a:lvl3pPr marL="1523962" marR="0" lvl="2" indent="-304792" algn="l" defTabSz="1219170" rtl="0" fontAlgn="auto" hangingPunct="1">
        <a:lnSpc>
          <a:spcPct val="90000"/>
        </a:lnSpc>
        <a:spcBef>
          <a:spcPts val="667"/>
        </a:spcBef>
        <a:spcAft>
          <a:spcPts val="0"/>
        </a:spcAft>
        <a:buSzPct val="100000"/>
        <a:buFont typeface="Arial" pitchFamily="34"/>
        <a:buChar char="•"/>
        <a:tabLst/>
        <a:defRPr lang="fr-FR" sz="2667" b="0" i="0" u="none" strike="noStrike" kern="1200" cap="none" spc="0" baseline="0">
          <a:solidFill>
            <a:srgbClr val="000000"/>
          </a:solidFill>
          <a:uFillTx/>
          <a:latin typeface="Calibri"/>
        </a:defRPr>
      </a:lvl3pPr>
      <a:lvl4pPr marL="2133547" marR="0" lvl="3" indent="-304792" algn="l" defTabSz="1219170" rtl="0" fontAlgn="auto" hangingPunct="1">
        <a:lnSpc>
          <a:spcPct val="90000"/>
        </a:lnSpc>
        <a:spcBef>
          <a:spcPts val="667"/>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4pPr>
      <a:lvl5pPr marL="2743131" marR="0" lvl="4" indent="-304792" algn="l" defTabSz="1219170" rtl="0" fontAlgn="auto" hangingPunct="1">
        <a:lnSpc>
          <a:spcPct val="90000"/>
        </a:lnSpc>
        <a:spcBef>
          <a:spcPts val="667"/>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18/11/2025</a:t>
            </a:fld>
            <a:endParaRPr lang="fr-FR" dirty="0"/>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extLst>
      <p:ext uri="{BB962C8B-B14F-4D97-AF65-F5344CB8AC3E}">
        <p14:creationId xmlns:p14="http://schemas.microsoft.com/office/powerpoint/2010/main" val="1073023605"/>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40" r:id="rId20"/>
    <p:sldLayoutId id="2147483841" r:id="rId21"/>
    <p:sldLayoutId id="2147483842" r:id="rId22"/>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8.png"/><Relationship Id="rId1" Type="http://schemas.openxmlformats.org/officeDocument/2006/relationships/slideLayout" Target="../slideLayouts/slideLayout10.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6.png"/><Relationship Id="rId1" Type="http://schemas.openxmlformats.org/officeDocument/2006/relationships/slideLayout" Target="../slideLayouts/slideLayout10.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6.png"/><Relationship Id="rId1" Type="http://schemas.openxmlformats.org/officeDocument/2006/relationships/slideLayout" Target="../slideLayouts/slideLayout10.xml"/><Relationship Id="rId5" Type="http://schemas.openxmlformats.org/officeDocument/2006/relationships/image" Target="../media/image49.pn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6.png"/><Relationship Id="rId1" Type="http://schemas.openxmlformats.org/officeDocument/2006/relationships/slideLayout" Target="../slideLayouts/slideLayout10.xml"/><Relationship Id="rId4" Type="http://schemas.openxmlformats.org/officeDocument/2006/relationships/image" Target="../media/image48.sv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0.jpeg"/><Relationship Id="rId3" Type="http://schemas.openxmlformats.org/officeDocument/2006/relationships/image" Target="../media/image21.png"/><Relationship Id="rId7" Type="http://schemas.openxmlformats.org/officeDocument/2006/relationships/image" Target="../media/image25.png"/><Relationship Id="rId12"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1.jpeg"/></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6.png"/><Relationship Id="rId1" Type="http://schemas.openxmlformats.org/officeDocument/2006/relationships/slideLayout" Target="../slideLayouts/slideLayout10.xml"/><Relationship Id="rId5" Type="http://schemas.openxmlformats.org/officeDocument/2006/relationships/image" Target="../media/image50.png"/><Relationship Id="rId4" Type="http://schemas.openxmlformats.org/officeDocument/2006/relationships/image" Target="../media/image48.svg"/></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1.png"/><Relationship Id="rId1" Type="http://schemas.openxmlformats.org/officeDocument/2006/relationships/slideLayout" Target="../slideLayouts/slideLayout39.xml"/><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0.xml"/><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0.gif"/><Relationship Id="rId1" Type="http://schemas.openxmlformats.org/officeDocument/2006/relationships/slideLayout" Target="../slideLayouts/slideLayout6.xml"/><Relationship Id="rId4" Type="http://schemas.microsoft.com/office/2007/relationships/hdphoto" Target="../media/hdphoto4.wdp"/></Relationships>
</file>

<file path=ppt/slides/_rels/slide2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6.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6.png"/><Relationship Id="rId1" Type="http://schemas.openxmlformats.org/officeDocument/2006/relationships/slideLayout" Target="../slideLayouts/slideLayout18.xml"/><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0.gif"/><Relationship Id="rId1" Type="http://schemas.openxmlformats.org/officeDocument/2006/relationships/slideLayout" Target="../slideLayouts/slideLayout6.xml"/><Relationship Id="rId4" Type="http://schemas.microsoft.com/office/2007/relationships/hdphoto" Target="../media/hdphoto5.wdp"/></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48.svg"/></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48.svg"/></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image" Target="../media/image48.svg"/></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40.gif"/><Relationship Id="rId1" Type="http://schemas.openxmlformats.org/officeDocument/2006/relationships/slideLayout" Target="../slideLayouts/slideLayout6.xml"/><Relationship Id="rId4" Type="http://schemas.microsoft.com/office/2007/relationships/hdphoto" Target="../media/hdphoto6.wdp"/></Relationships>
</file>

<file path=ppt/slides/_rels/slide5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9.xml"/></Relationships>
</file>

<file path=ppt/slides/_rels/slide5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9.xml"/><Relationship Id="rId4" Type="http://schemas.openxmlformats.org/officeDocument/2006/relationships/image" Target="../media/image66.png"/></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40.gif"/></Relationships>
</file>

<file path=ppt/slides/_rels/slide6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4.png"/><Relationship Id="rId1" Type="http://schemas.openxmlformats.org/officeDocument/2006/relationships/slideLayout" Target="../slideLayouts/slideLayout79.xml"/><Relationship Id="rId5" Type="http://schemas.openxmlformats.org/officeDocument/2006/relationships/image" Target="../media/image69.png"/><Relationship Id="rId4" Type="http://schemas.openxmlformats.org/officeDocument/2006/relationships/image" Target="../media/image68.png"/></Relationships>
</file>

<file path=ppt/slides/_rels/slide6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4.png"/><Relationship Id="rId1" Type="http://schemas.openxmlformats.org/officeDocument/2006/relationships/slideLayout" Target="../slideLayouts/slideLayout79.xml"/><Relationship Id="rId5" Type="http://schemas.openxmlformats.org/officeDocument/2006/relationships/image" Target="../media/image72.png"/><Relationship Id="rId4" Type="http://schemas.openxmlformats.org/officeDocument/2006/relationships/image" Target="../media/image71.png"/></Relationships>
</file>

<file path=ppt/slides/_rels/slide6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3.png"/><Relationship Id="rId1" Type="http://schemas.openxmlformats.org/officeDocument/2006/relationships/slideLayout" Target="../slideLayouts/slideLayout79.xml"/><Relationship Id="rId5" Type="http://schemas.openxmlformats.org/officeDocument/2006/relationships/image" Target="../media/image75.png"/><Relationship Id="rId4" Type="http://schemas.openxmlformats.org/officeDocument/2006/relationships/image" Target="../media/image74.png"/></Relationships>
</file>

<file path=ppt/slides/_rels/slide6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40.gif"/><Relationship Id="rId1" Type="http://schemas.openxmlformats.org/officeDocument/2006/relationships/slideLayout" Target="../slideLayouts/slideLayout6.xml"/><Relationship Id="rId4" Type="http://schemas.microsoft.com/office/2007/relationships/hdphoto" Target="../media/hdphoto7.wdp"/></Relationships>
</file>

<file path=ppt/slides/_rels/slide6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1.xml"/><Relationship Id="rId6" Type="http://schemas.openxmlformats.org/officeDocument/2006/relationships/image" Target="../media/image77.png"/><Relationship Id="rId5" Type="http://schemas.microsoft.com/office/2007/relationships/hdphoto" Target="../media/hdphoto8.wdp"/><Relationship Id="rId4" Type="http://schemas.openxmlformats.org/officeDocument/2006/relationships/image" Target="../media/image24.png"/></Relationships>
</file>

<file path=ppt/slides/_rels/slide65.xml.rels><?xml version="1.0" encoding="UTF-8" standalone="yes"?>
<Relationships xmlns="http://schemas.openxmlformats.org/package/2006/relationships"><Relationship Id="rId3" Type="http://schemas.microsoft.com/office/2007/relationships/hdphoto" Target="../media/hdphoto9.wdp"/><Relationship Id="rId7" Type="http://schemas.microsoft.com/office/2007/relationships/hdphoto" Target="../media/hdphoto8.wdp"/><Relationship Id="rId2" Type="http://schemas.openxmlformats.org/officeDocument/2006/relationships/image" Target="../media/image78.png"/><Relationship Id="rId1" Type="http://schemas.openxmlformats.org/officeDocument/2006/relationships/slideLayout" Target="../slideLayouts/slideLayout71.xml"/><Relationship Id="rId6" Type="http://schemas.openxmlformats.org/officeDocument/2006/relationships/image" Target="../media/image24.png"/><Relationship Id="rId5" Type="http://schemas.openxmlformats.org/officeDocument/2006/relationships/image" Target="../media/image31.jpeg"/><Relationship Id="rId4" Type="http://schemas.openxmlformats.org/officeDocument/2006/relationships/image" Target="../media/image30.jpeg"/></Relationships>
</file>

<file path=ppt/slides/_rels/slide66.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31.jpeg"/><Relationship Id="rId7" Type="http://schemas.openxmlformats.org/officeDocument/2006/relationships/image" Target="../media/image79.png"/><Relationship Id="rId2" Type="http://schemas.openxmlformats.org/officeDocument/2006/relationships/image" Target="../media/image30.jpeg"/><Relationship Id="rId1" Type="http://schemas.openxmlformats.org/officeDocument/2006/relationships/slideLayout" Target="../slideLayouts/slideLayout71.xml"/><Relationship Id="rId6" Type="http://schemas.openxmlformats.org/officeDocument/2006/relationships/image" Target="../media/image77.png"/><Relationship Id="rId5" Type="http://schemas.microsoft.com/office/2007/relationships/hdphoto" Target="../media/hdphoto8.wdp"/><Relationship Id="rId10" Type="http://schemas.openxmlformats.org/officeDocument/2006/relationships/image" Target="../media/image82.png"/><Relationship Id="rId4" Type="http://schemas.openxmlformats.org/officeDocument/2006/relationships/image" Target="../media/image24.png"/><Relationship Id="rId9" Type="http://schemas.openxmlformats.org/officeDocument/2006/relationships/image" Target="../media/image81.png"/></Relationships>
</file>

<file path=ppt/slides/_rels/slide6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40.gif"/><Relationship Id="rId1" Type="http://schemas.openxmlformats.org/officeDocument/2006/relationships/slideLayout" Target="../slideLayouts/slideLayout6.xml"/><Relationship Id="rId4" Type="http://schemas.microsoft.com/office/2007/relationships/hdphoto" Target="../media/hdphoto10.wdp"/></Relationships>
</file>

<file path=ppt/slides/_rels/slide6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gif"/><Relationship Id="rId1" Type="http://schemas.openxmlformats.org/officeDocument/2006/relationships/slideLayout" Target="../slideLayouts/slideLayout6.xml"/><Relationship Id="rId5" Type="http://schemas.openxmlformats.org/officeDocument/2006/relationships/image" Target="../media/image23.png"/><Relationship Id="rId4" Type="http://schemas.microsoft.com/office/2007/relationships/hdphoto" Target="../media/hdphoto2.wdp"/></Relationships>
</file>

<file path=ppt/slides/_rels/slide7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26.png"/><Relationship Id="rId1" Type="http://schemas.openxmlformats.org/officeDocument/2006/relationships/slideLayout" Target="../slideLayouts/slideLayout10.xml"/><Relationship Id="rId4" Type="http://schemas.openxmlformats.org/officeDocument/2006/relationships/image" Target="../media/image85.png"/></Relationships>
</file>

<file path=ppt/slides/_rels/slide7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Google Shape;731;p98">
            <a:extLst>
              <a:ext uri="{FF2B5EF4-FFF2-40B4-BE49-F238E27FC236}">
                <a16:creationId xmlns:a16="http://schemas.microsoft.com/office/drawing/2014/main" id="{0E910BEC-3868-7DE0-D228-E0003D957D4A}"/>
              </a:ext>
            </a:extLst>
          </p:cNvPr>
          <p:cNvSpPr txBox="1"/>
          <p:nvPr/>
        </p:nvSpPr>
        <p:spPr>
          <a:xfrm>
            <a:off x="-414144" y="1490803"/>
            <a:ext cx="7747991" cy="1107996"/>
          </a:xfrm>
          <a:prstGeom prst="rect">
            <a:avLst/>
          </a:prstGeom>
          <a:noFill/>
          <a:ln cap="flat">
            <a:noFill/>
          </a:ln>
        </p:spPr>
        <p:txBody>
          <a:bodyPr vert="horz" wrap="square" lIns="0" tIns="0" rIns="0" bIns="0" anchor="t" anchorCtr="1" compatLnSpc="1">
            <a:spAutoFit/>
          </a:bodyPr>
          <a:lstStyle/>
          <a:p>
            <a:pPr defTabSz="1219170">
              <a:defRPr sz="1800" b="0" i="0" u="none" strike="noStrike" kern="0" cap="none" spc="0" baseline="0">
                <a:solidFill>
                  <a:srgbClr val="000000"/>
                </a:solidFill>
                <a:uFillTx/>
              </a:defRPr>
            </a:pPr>
            <a:r>
              <a:rPr lang="fr-FR" sz="7200" b="1" kern="0" noProof="0" dirty="0">
                <a:solidFill>
                  <a:srgbClr val="002060"/>
                </a:solidFill>
                <a:latin typeface="Calibri"/>
                <a:ea typeface="Calibri"/>
                <a:cs typeface="Calibri"/>
              </a:rPr>
              <a:t>Physique chimie</a:t>
            </a:r>
            <a:endParaRPr lang="fr-FR" sz="1867" kern="0" noProof="0" dirty="0">
              <a:solidFill>
                <a:srgbClr val="000000"/>
              </a:solidFill>
              <a:latin typeface="Arial"/>
              <a:ea typeface="Arial"/>
              <a:cs typeface="Arial"/>
            </a:endParaRPr>
          </a:p>
        </p:txBody>
      </p:sp>
      <p:sp>
        <p:nvSpPr>
          <p:cNvPr id="25" name="Google Shape;738;p98">
            <a:extLst>
              <a:ext uri="{FF2B5EF4-FFF2-40B4-BE49-F238E27FC236}">
                <a16:creationId xmlns:a16="http://schemas.microsoft.com/office/drawing/2014/main" id="{0EBDBF7A-898D-CD5E-FD65-31C70CAF2C96}"/>
              </a:ext>
            </a:extLst>
          </p:cNvPr>
          <p:cNvSpPr txBox="1"/>
          <p:nvPr/>
        </p:nvSpPr>
        <p:spPr>
          <a:xfrm>
            <a:off x="9945099" y="1685373"/>
            <a:ext cx="1704404" cy="45974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1867" b="1" kern="0" noProof="0" dirty="0">
                <a:solidFill>
                  <a:srgbClr val="FFFFFF"/>
                </a:solidFill>
                <a:latin typeface="Calibri"/>
                <a:ea typeface="Calibri"/>
                <a:cs typeface="Calibri"/>
              </a:rPr>
              <a:t>Niveau</a:t>
            </a:r>
            <a:r>
              <a:rPr lang="fr-FR" sz="1600" b="1" kern="0" noProof="0" dirty="0">
                <a:solidFill>
                  <a:srgbClr val="FFFFFF"/>
                </a:solidFill>
                <a:latin typeface="Dosis"/>
                <a:ea typeface="Dosis"/>
                <a:cs typeface="Dosis"/>
              </a:rPr>
              <a:t>    </a:t>
            </a:r>
            <a:r>
              <a:rPr lang="fr-FR" sz="1333" b="1" kern="0" noProof="0" dirty="0">
                <a:solidFill>
                  <a:srgbClr val="FFFFFF"/>
                </a:solidFill>
                <a:latin typeface="Dosis"/>
                <a:ea typeface="Dosis"/>
                <a:cs typeface="Dosis"/>
              </a:rPr>
              <a:t>            </a:t>
            </a:r>
            <a:r>
              <a:rPr lang="fr-FR" sz="1600" b="1" kern="0" noProof="0" dirty="0">
                <a:solidFill>
                  <a:srgbClr val="FFFFFF"/>
                </a:solidFill>
                <a:latin typeface="Dosis"/>
                <a:ea typeface="Dosis"/>
                <a:cs typeface="Dosis"/>
              </a:rPr>
              <a:t>             </a:t>
            </a:r>
            <a:endParaRPr lang="fr-FR" sz="1467" kern="0" noProof="0" dirty="0">
              <a:solidFill>
                <a:srgbClr val="000000"/>
              </a:solidFill>
              <a:latin typeface="Arial"/>
              <a:ea typeface="Arial"/>
              <a:cs typeface="Arial"/>
            </a:endParaRPr>
          </a:p>
        </p:txBody>
      </p:sp>
      <p:pic>
        <p:nvPicPr>
          <p:cNvPr id="26" name="Google Shape;743;p98">
            <a:extLst>
              <a:ext uri="{FF2B5EF4-FFF2-40B4-BE49-F238E27FC236}">
                <a16:creationId xmlns:a16="http://schemas.microsoft.com/office/drawing/2014/main" id="{88D992A8-6E1A-3C30-F0F8-0C7D0E55AA23}"/>
              </a:ext>
            </a:extLst>
          </p:cNvPr>
          <p:cNvPicPr>
            <a:picLocks noChangeAspect="1"/>
          </p:cNvPicPr>
          <p:nvPr/>
        </p:nvPicPr>
        <p:blipFill>
          <a:blip r:embed="rId3">
            <a:alphaModFix/>
          </a:blip>
          <a:srcRect/>
          <a:stretch>
            <a:fillRect/>
          </a:stretch>
        </p:blipFill>
        <p:spPr>
          <a:xfrm>
            <a:off x="9852013" y="1564952"/>
            <a:ext cx="2026479" cy="1623728"/>
          </a:xfrm>
          <a:prstGeom prst="rect">
            <a:avLst/>
          </a:prstGeom>
          <a:noFill/>
          <a:ln cap="flat">
            <a:noFill/>
          </a:ln>
        </p:spPr>
      </p:pic>
      <p:sp>
        <p:nvSpPr>
          <p:cNvPr id="27" name="Google Shape;744;p98">
            <a:extLst>
              <a:ext uri="{FF2B5EF4-FFF2-40B4-BE49-F238E27FC236}">
                <a16:creationId xmlns:a16="http://schemas.microsoft.com/office/drawing/2014/main" id="{3F92AB03-18B8-13BB-2D06-A587EA92C9A2}"/>
              </a:ext>
            </a:extLst>
          </p:cNvPr>
          <p:cNvSpPr txBox="1"/>
          <p:nvPr/>
        </p:nvSpPr>
        <p:spPr>
          <a:xfrm>
            <a:off x="10013049" y="1751881"/>
            <a:ext cx="1704404" cy="59093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2400"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Google Shape;745;p98">
            <a:extLst>
              <a:ext uri="{FF2B5EF4-FFF2-40B4-BE49-F238E27FC236}">
                <a16:creationId xmlns:a16="http://schemas.microsoft.com/office/drawing/2014/main" id="{A0D0C4EB-2935-9420-0EA1-9C5D58DC1BEC}"/>
              </a:ext>
            </a:extLst>
          </p:cNvPr>
          <p:cNvSpPr txBox="1"/>
          <p:nvPr/>
        </p:nvSpPr>
        <p:spPr>
          <a:xfrm>
            <a:off x="10116447" y="2376817"/>
            <a:ext cx="1497604" cy="461614"/>
          </a:xfrm>
          <a:prstGeom prst="rect">
            <a:avLst/>
          </a:prstGeom>
          <a:noFill/>
          <a:ln cap="flat">
            <a:noFill/>
          </a:ln>
        </p:spPr>
        <p:txBody>
          <a:bodyPr vert="horz" wrap="square" lIns="91427" tIns="45695" rIns="91427" bIns="45695" anchor="t" anchorCtr="1" compatLnSpc="1">
            <a:spAutoFit/>
          </a:bodyPr>
          <a:lstStyle/>
          <a:p>
            <a:pPr algn="ctr" defTabSz="1219170">
              <a:defRPr sz="1800" b="0" i="0" u="none" strike="noStrike" kern="0" cap="none" spc="0" baseline="0">
                <a:solidFill>
                  <a:srgbClr val="000000"/>
                </a:solidFill>
                <a:uFillTx/>
              </a:defRPr>
            </a:pPr>
            <a:r>
              <a:rPr lang="fr-FR" sz="2400" b="1" kern="0" noProof="0" dirty="0">
                <a:solidFill>
                  <a:srgbClr val="FCBF18"/>
                </a:solidFill>
                <a:latin typeface="Calibri" panose="020F0502020204030204" pitchFamily="34" charset="0"/>
                <a:ea typeface="Calibri" panose="020F0502020204030204" pitchFamily="34" charset="0"/>
                <a:cs typeface="Calibri" panose="020F0502020204030204" pitchFamily="34" charset="0"/>
              </a:rPr>
              <a:t>1AC</a:t>
            </a:r>
          </a:p>
        </p:txBody>
      </p:sp>
      <p:sp>
        <p:nvSpPr>
          <p:cNvPr id="29" name="Google Shape;223;p26">
            <a:extLst>
              <a:ext uri="{FF2B5EF4-FFF2-40B4-BE49-F238E27FC236}">
                <a16:creationId xmlns:a16="http://schemas.microsoft.com/office/drawing/2014/main" id="{3CFA28FA-0FE6-BD9C-088F-8A2DB9E493B1}"/>
              </a:ext>
            </a:extLst>
          </p:cNvPr>
          <p:cNvSpPr/>
          <p:nvPr/>
        </p:nvSpPr>
        <p:spPr>
          <a:xfrm>
            <a:off x="390058" y="2764640"/>
            <a:ext cx="4226283" cy="509623"/>
          </a:xfrm>
          <a:prstGeom prst="rect">
            <a:avLst/>
          </a:prstGeom>
          <a:noFill/>
          <a:ln w="38103" cap="flat">
            <a:noFill/>
            <a:prstDash val="solid"/>
          </a:ln>
        </p:spPr>
        <p:txBody>
          <a:bodyPr vert="horz" wrap="square" lIns="91427" tIns="45695" rIns="91427" bIns="45695" anchor="ctr" anchorCtr="0" compatLnSpc="1">
            <a:noAutofit/>
          </a:bodyPr>
          <a:lstStyle/>
          <a:p>
            <a:pPr lvl="0">
              <a:defRPr sz="1800" b="0" i="0" u="none" strike="noStrike" kern="0" cap="none" spc="0" baseline="0">
                <a:solidFill>
                  <a:srgbClr val="000000"/>
                </a:solidFill>
                <a:uFillTx/>
              </a:defRPr>
            </a:pPr>
            <a:r>
              <a:rPr lang="fr-FR" sz="3200" b="1" i="1" kern="0" noProof="0" dirty="0">
                <a:solidFill>
                  <a:srgbClr val="0070C0"/>
                </a:solidFill>
                <a:latin typeface="Calibri" panose="020F0502020204030204" pitchFamily="34" charset="0"/>
                <a:ea typeface="Calibri" panose="020F0502020204030204" pitchFamily="34" charset="0"/>
                <a:cs typeface="Calibri" panose="020F0502020204030204" pitchFamily="34" charset="0"/>
              </a:rPr>
              <a:t>Période 1</a:t>
            </a:r>
            <a:endParaRPr lang="fr-FR" sz="3200" b="1" i="1" kern="0" noProof="0" dirty="0">
              <a:solidFill>
                <a:srgbClr val="0070C0"/>
              </a:solidFill>
              <a:latin typeface="Calibri"/>
              <a:ea typeface="Calibri"/>
              <a:cs typeface="Calibri"/>
            </a:endParaRPr>
          </a:p>
        </p:txBody>
      </p:sp>
      <p:sp>
        <p:nvSpPr>
          <p:cNvPr id="19" name="Google Shape;223;p26">
            <a:extLst>
              <a:ext uri="{FF2B5EF4-FFF2-40B4-BE49-F238E27FC236}">
                <a16:creationId xmlns:a16="http://schemas.microsoft.com/office/drawing/2014/main" id="{AD370E4E-0C27-512A-5D4D-C95E4591E73A}"/>
              </a:ext>
            </a:extLst>
          </p:cNvPr>
          <p:cNvSpPr/>
          <p:nvPr/>
        </p:nvSpPr>
        <p:spPr>
          <a:xfrm>
            <a:off x="390058" y="4549619"/>
            <a:ext cx="6631726" cy="696796"/>
          </a:xfrm>
          <a:prstGeom prst="rect">
            <a:avLst/>
          </a:prstGeom>
          <a:solidFill>
            <a:srgbClr val="54AFE9"/>
          </a:solidFill>
          <a:ln w="38103" cap="flat">
            <a:noFill/>
            <a:prstDash val="solid"/>
          </a:ln>
          <a:effectLst/>
        </p:spPr>
        <p:txBody>
          <a:bodyPr vert="horz" wrap="square" lIns="91427" tIns="45695" rIns="91427" bIns="45695" anchor="ctr" anchorCtr="0" compatLnSpc="1">
            <a:noAutofit/>
          </a:bodyPr>
          <a:lstStyle/>
          <a:p>
            <a:pPr defTabSz="1219170"/>
            <a:r>
              <a:rPr lang="fr-FR" sz="2400" b="1" kern="0" dirty="0">
                <a:solidFill>
                  <a:srgbClr val="FFFFFF"/>
                </a:solidFill>
                <a:latin typeface="Calibri"/>
                <a:ea typeface="Calibri"/>
                <a:cs typeface="Calibri"/>
              </a:rPr>
              <a:t>Chapitre 1</a:t>
            </a:r>
          </a:p>
        </p:txBody>
      </p:sp>
      <p:sp>
        <p:nvSpPr>
          <p:cNvPr id="21" name="Google Shape;735;p98">
            <a:extLst>
              <a:ext uri="{FF2B5EF4-FFF2-40B4-BE49-F238E27FC236}">
                <a16:creationId xmlns:a16="http://schemas.microsoft.com/office/drawing/2014/main" id="{5BD26F50-56AE-595E-87DF-05B2E3AA8BAE}"/>
              </a:ext>
            </a:extLst>
          </p:cNvPr>
          <p:cNvSpPr/>
          <p:nvPr/>
        </p:nvSpPr>
        <p:spPr>
          <a:xfrm>
            <a:off x="1986901" y="4624999"/>
            <a:ext cx="65604"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
        <p:nvSpPr>
          <p:cNvPr id="33" name="Google Shape;223;p26">
            <a:extLst>
              <a:ext uri="{FF2B5EF4-FFF2-40B4-BE49-F238E27FC236}">
                <a16:creationId xmlns:a16="http://schemas.microsoft.com/office/drawing/2014/main" id="{FA8BB4DF-DB1A-C1B0-7D42-E4753C316096}"/>
              </a:ext>
            </a:extLst>
          </p:cNvPr>
          <p:cNvSpPr/>
          <p:nvPr/>
        </p:nvSpPr>
        <p:spPr>
          <a:xfrm>
            <a:off x="2074098" y="4610015"/>
            <a:ext cx="4286785" cy="576000"/>
          </a:xfrm>
          <a:prstGeom prst="rect">
            <a:avLst/>
          </a:prstGeom>
          <a:no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400" b="1" kern="0" noProof="0" dirty="0">
              <a:solidFill>
                <a:srgbClr val="FFFFFF"/>
              </a:solidFill>
              <a:latin typeface="Calibri"/>
              <a:ea typeface="Calibri"/>
              <a:cs typeface="Calibri"/>
            </a:endParaRPr>
          </a:p>
        </p:txBody>
      </p:sp>
      <p:sp>
        <p:nvSpPr>
          <p:cNvPr id="20" name="Google Shape;224;p26">
            <a:extLst>
              <a:ext uri="{FF2B5EF4-FFF2-40B4-BE49-F238E27FC236}">
                <a16:creationId xmlns:a16="http://schemas.microsoft.com/office/drawing/2014/main" id="{5098BABD-FDE8-630E-348E-96D6B925820F}"/>
              </a:ext>
            </a:extLst>
          </p:cNvPr>
          <p:cNvSpPr/>
          <p:nvPr/>
        </p:nvSpPr>
        <p:spPr>
          <a:xfrm>
            <a:off x="440858" y="5528394"/>
            <a:ext cx="6631726" cy="696796"/>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endParaRPr lang="fr-FR" sz="2400" b="1" kern="0" dirty="0">
              <a:solidFill>
                <a:srgbClr val="FFFFFF"/>
              </a:solidFill>
              <a:latin typeface="Calibri"/>
              <a:ea typeface="Calibri"/>
              <a:cs typeface="Calibri"/>
            </a:endParaRPr>
          </a:p>
        </p:txBody>
      </p:sp>
      <p:sp>
        <p:nvSpPr>
          <p:cNvPr id="22" name="Google Shape;742;p98">
            <a:extLst>
              <a:ext uri="{FF2B5EF4-FFF2-40B4-BE49-F238E27FC236}">
                <a16:creationId xmlns:a16="http://schemas.microsoft.com/office/drawing/2014/main" id="{4C5A2434-F1AA-B9F3-E0BF-DA5E4F76E503}"/>
              </a:ext>
            </a:extLst>
          </p:cNvPr>
          <p:cNvSpPr/>
          <p:nvPr/>
        </p:nvSpPr>
        <p:spPr>
          <a:xfrm>
            <a:off x="1986901" y="5604059"/>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pic>
        <p:nvPicPr>
          <p:cNvPr id="37" name="Google Shape;730;p98" descr="الصفحة الرئيسية">
            <a:extLst>
              <a:ext uri="{FF2B5EF4-FFF2-40B4-BE49-F238E27FC236}">
                <a16:creationId xmlns:a16="http://schemas.microsoft.com/office/drawing/2014/main" id="{20058C65-91AB-5E79-FC9A-1438161C1721}"/>
              </a:ext>
            </a:extLst>
          </p:cNvPr>
          <p:cNvPicPr>
            <a:picLocks noChangeAspect="1"/>
          </p:cNvPicPr>
          <p:nvPr/>
        </p:nvPicPr>
        <p:blipFill>
          <a:blip r:embed="rId4">
            <a:alphaModFix/>
          </a:blip>
          <a:srcRect/>
          <a:stretch>
            <a:fillRect/>
          </a:stretch>
        </p:blipFill>
        <p:spPr>
          <a:xfrm>
            <a:off x="3909512" y="183880"/>
            <a:ext cx="4372977" cy="663097"/>
          </a:xfrm>
          <a:prstGeom prst="rect">
            <a:avLst/>
          </a:prstGeom>
          <a:noFill/>
          <a:ln cap="flat">
            <a:noFill/>
          </a:ln>
        </p:spPr>
      </p:pic>
      <p:sp>
        <p:nvSpPr>
          <p:cNvPr id="2" name="Google Shape;91;p1">
            <a:extLst>
              <a:ext uri="{FF2B5EF4-FFF2-40B4-BE49-F238E27FC236}">
                <a16:creationId xmlns:a16="http://schemas.microsoft.com/office/drawing/2014/main" id="{198230B9-2AA3-35B3-0276-4B365BACA0C2}"/>
              </a:ext>
            </a:extLst>
          </p:cNvPr>
          <p:cNvSpPr txBox="1"/>
          <p:nvPr/>
        </p:nvSpPr>
        <p:spPr>
          <a:xfrm>
            <a:off x="2238397" y="4730107"/>
            <a:ext cx="4742747" cy="307777"/>
          </a:xfrm>
          <a:prstGeom prst="rect">
            <a:avLst/>
          </a:prstGeom>
          <a:noFill/>
          <a:ln>
            <a:noFill/>
          </a:ln>
        </p:spPr>
        <p:txBody>
          <a:bodyPr spcFirstLastPara="1" wrap="square" lIns="0" tIns="0" rIns="0" bIns="0" anchor="t" anchorCtr="0">
            <a:spAutoFit/>
          </a:bodyPr>
          <a:lstStyle/>
          <a:p>
            <a:pPr lvl="0">
              <a:buClr>
                <a:srgbClr val="000000"/>
              </a:buClr>
              <a:buSzPts val="2800"/>
            </a:pPr>
            <a:r>
              <a:rPr lang="fr-FR" sz="2000" b="1" i="1" noProof="0" dirty="0">
                <a:solidFill>
                  <a:srgbClr val="FFFFFF"/>
                </a:solidFill>
                <a:ea typeface="Calibri"/>
                <a:cs typeface="Calibri"/>
                <a:sym typeface="Calibri"/>
              </a:rPr>
              <a:t>Les états physiques de la matière</a:t>
            </a:r>
            <a:endParaRPr lang="fr-FR" sz="2000" b="0" i="0" u="none" strike="noStrike" cap="none" noProof="0" dirty="0">
              <a:solidFill>
                <a:srgbClr val="000000"/>
              </a:solidFill>
              <a:ea typeface="Arial"/>
              <a:cs typeface="Arial"/>
              <a:sym typeface="Arial"/>
            </a:endParaRPr>
          </a:p>
        </p:txBody>
      </p:sp>
      <p:sp>
        <p:nvSpPr>
          <p:cNvPr id="5" name="Google Shape;91;p1">
            <a:extLst>
              <a:ext uri="{FF2B5EF4-FFF2-40B4-BE49-F238E27FC236}">
                <a16:creationId xmlns:a16="http://schemas.microsoft.com/office/drawing/2014/main" id="{23313C99-09DE-B7E5-4910-F4B4001559D6}"/>
              </a:ext>
            </a:extLst>
          </p:cNvPr>
          <p:cNvSpPr txBox="1"/>
          <p:nvPr/>
        </p:nvSpPr>
        <p:spPr>
          <a:xfrm>
            <a:off x="2249584" y="5661312"/>
            <a:ext cx="4906157" cy="307777"/>
          </a:xfrm>
          <a:prstGeom prst="rect">
            <a:avLst/>
          </a:prstGeom>
          <a:noFill/>
          <a:ln>
            <a:noFill/>
          </a:ln>
        </p:spPr>
        <p:txBody>
          <a:bodyPr spcFirstLastPara="1" wrap="square" lIns="0" tIns="0" rIns="0" bIns="0" anchor="t" anchorCtr="0">
            <a:spAutoFit/>
          </a:bodyPr>
          <a:lstStyle/>
          <a:p>
            <a:pPr marL="0" marR="0" lvl="0" indent="0" rtl="0">
              <a:lnSpc>
                <a:spcPct val="100000"/>
              </a:lnSpc>
              <a:spcBef>
                <a:spcPts val="0"/>
              </a:spcBef>
              <a:spcAft>
                <a:spcPts val="0"/>
              </a:spcAft>
              <a:buClr>
                <a:srgbClr val="000000"/>
              </a:buClr>
              <a:buSzPts val="2800"/>
              <a:buFont typeface="Arial"/>
              <a:buNone/>
            </a:pPr>
            <a:r>
              <a:rPr lang="fr-FR" sz="2000" b="1" i="1" dirty="0">
                <a:solidFill>
                  <a:srgbClr val="FFFFFF"/>
                </a:solidFill>
                <a:latin typeface="Calibri"/>
                <a:ea typeface="Calibri"/>
                <a:cs typeface="Calibri"/>
                <a:sym typeface="Calibri"/>
              </a:rPr>
              <a:t>Distinguer un corps pur </a:t>
            </a:r>
            <a:r>
              <a:rPr lang="fr-FR" sz="2000" b="1" i="1">
                <a:solidFill>
                  <a:srgbClr val="FFFFFF"/>
                </a:solidFill>
                <a:latin typeface="Calibri"/>
                <a:ea typeface="Calibri"/>
                <a:cs typeface="Calibri"/>
                <a:sym typeface="Calibri"/>
              </a:rPr>
              <a:t>d’un mélange.</a:t>
            </a:r>
            <a:endParaRPr lang="fr-FR" sz="2000" b="0" i="0" u="none" strike="noStrike" cap="none" noProof="0" dirty="0">
              <a:solidFill>
                <a:srgbClr val="000000"/>
              </a:solidFill>
              <a:latin typeface="Arial"/>
              <a:ea typeface="Arial"/>
              <a:cs typeface="Arial"/>
              <a:sym typeface="Arial"/>
            </a:endParaRPr>
          </a:p>
        </p:txBody>
      </p:sp>
      <p:sp>
        <p:nvSpPr>
          <p:cNvPr id="6" name="Google Shape;88;p1">
            <a:extLst>
              <a:ext uri="{FF2B5EF4-FFF2-40B4-BE49-F238E27FC236}">
                <a16:creationId xmlns:a16="http://schemas.microsoft.com/office/drawing/2014/main" id="{7F2EF44E-2DF1-96B5-4A9B-0EA80EE31E2D}"/>
              </a:ext>
            </a:extLst>
          </p:cNvPr>
          <p:cNvSpPr txBox="1"/>
          <p:nvPr/>
        </p:nvSpPr>
        <p:spPr>
          <a:xfrm>
            <a:off x="524015" y="5654421"/>
            <a:ext cx="2115731" cy="395173"/>
          </a:xfrm>
          <a:prstGeom prst="rect">
            <a:avLst/>
          </a:prstGeom>
          <a:noFill/>
          <a:ln>
            <a:noFill/>
          </a:ln>
        </p:spPr>
        <p:txBody>
          <a:bodyPr spcFirstLastPara="1" wrap="square" lIns="0" tIns="0" rIns="0" bIns="0" anchor="t" anchorCtr="0">
            <a:spAutoFit/>
          </a:bodyPr>
          <a:lstStyle/>
          <a:p>
            <a:pPr marL="0" marR="0" lvl="0" indent="0" algn="l" rtl="0">
              <a:lnSpc>
                <a:spcPct val="107041"/>
              </a:lnSpc>
              <a:spcBef>
                <a:spcPts val="0"/>
              </a:spcBef>
              <a:spcAft>
                <a:spcPts val="0"/>
              </a:spcAft>
              <a:buClr>
                <a:srgbClr val="000000"/>
              </a:buClr>
              <a:buSzPts val="2400"/>
              <a:buFont typeface="Arial"/>
              <a:buNone/>
            </a:pPr>
            <a:r>
              <a:rPr lang="fr-FR" sz="2400" b="1" noProof="0" dirty="0">
                <a:solidFill>
                  <a:srgbClr val="FFFFFF"/>
                </a:solidFill>
                <a:latin typeface="Calibri"/>
                <a:ea typeface="Calibri"/>
                <a:cs typeface="Calibri"/>
                <a:sym typeface="Calibri"/>
              </a:rPr>
              <a:t>Tâche 3</a:t>
            </a:r>
            <a:endParaRPr lang="fr-FR" sz="2400" b="0" i="0" u="none" strike="noStrike" cap="none" noProof="0" dirty="0">
              <a:solidFill>
                <a:srgbClr val="FFFFFF"/>
              </a:solidFill>
              <a:latin typeface="Calibri"/>
              <a:ea typeface="Calibri"/>
              <a:cs typeface="Calibri"/>
              <a:sym typeface="Calibri"/>
            </a:endParaRPr>
          </a:p>
        </p:txBody>
      </p:sp>
      <p:pic>
        <p:nvPicPr>
          <p:cNvPr id="8" name="Image 7">
            <a:extLst>
              <a:ext uri="{FF2B5EF4-FFF2-40B4-BE49-F238E27FC236}">
                <a16:creationId xmlns:a16="http://schemas.microsoft.com/office/drawing/2014/main" id="{6CB29DF8-DA9E-E2F5-BC42-B056D8414E8E}"/>
              </a:ext>
            </a:extLst>
          </p:cNvPr>
          <p:cNvPicPr>
            <a:picLocks noChangeAspect="1"/>
          </p:cNvPicPr>
          <p:nvPr/>
        </p:nvPicPr>
        <p:blipFill>
          <a:blip r:embed="rId5"/>
          <a:stretch>
            <a:fillRect/>
          </a:stretch>
        </p:blipFill>
        <p:spPr>
          <a:xfrm>
            <a:off x="8492326" y="3453664"/>
            <a:ext cx="3524244" cy="2609033"/>
          </a:xfrm>
          <a:prstGeom prst="rect">
            <a:avLst/>
          </a:prstGeom>
        </p:spPr>
      </p:pic>
      <p:sp>
        <p:nvSpPr>
          <p:cNvPr id="36" name="Google Shape;223;p26">
            <a:extLst>
              <a:ext uri="{FF2B5EF4-FFF2-40B4-BE49-F238E27FC236}">
                <a16:creationId xmlns:a16="http://schemas.microsoft.com/office/drawing/2014/main" id="{AD370E4E-0C27-512A-5D4D-C95E4591E73A}"/>
              </a:ext>
            </a:extLst>
          </p:cNvPr>
          <p:cNvSpPr/>
          <p:nvPr/>
        </p:nvSpPr>
        <p:spPr>
          <a:xfrm>
            <a:off x="390058" y="3609249"/>
            <a:ext cx="6631726" cy="696796"/>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400" b="1" kern="0" noProof="0" dirty="0">
                <a:solidFill>
                  <a:srgbClr val="FFFFFF"/>
                </a:solidFill>
                <a:latin typeface="Calibri"/>
                <a:ea typeface="Calibri"/>
                <a:cs typeface="Calibri"/>
              </a:rPr>
              <a:t>Thème 1</a:t>
            </a:r>
          </a:p>
        </p:txBody>
      </p:sp>
      <p:sp>
        <p:nvSpPr>
          <p:cNvPr id="41" name="Google Shape;735;p98">
            <a:extLst>
              <a:ext uri="{FF2B5EF4-FFF2-40B4-BE49-F238E27FC236}">
                <a16:creationId xmlns:a16="http://schemas.microsoft.com/office/drawing/2014/main" id="{5BD26F50-56AE-595E-87DF-05B2E3AA8BAE}"/>
              </a:ext>
            </a:extLst>
          </p:cNvPr>
          <p:cNvSpPr/>
          <p:nvPr/>
        </p:nvSpPr>
        <p:spPr>
          <a:xfrm>
            <a:off x="1986901" y="3684629"/>
            <a:ext cx="65604"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
        <p:nvSpPr>
          <p:cNvPr id="42" name="Google Shape;223;p26">
            <a:extLst>
              <a:ext uri="{FF2B5EF4-FFF2-40B4-BE49-F238E27FC236}">
                <a16:creationId xmlns:a16="http://schemas.microsoft.com/office/drawing/2014/main" id="{FA8BB4DF-DB1A-C1B0-7D42-E4753C316096}"/>
              </a:ext>
            </a:extLst>
          </p:cNvPr>
          <p:cNvSpPr/>
          <p:nvPr/>
        </p:nvSpPr>
        <p:spPr>
          <a:xfrm>
            <a:off x="2074098" y="3669645"/>
            <a:ext cx="4286785" cy="576000"/>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400" b="1" kern="0" noProof="0" dirty="0">
              <a:solidFill>
                <a:srgbClr val="FFFFFF"/>
              </a:solidFill>
              <a:latin typeface="Calibri"/>
              <a:ea typeface="Calibri"/>
              <a:cs typeface="Calibri"/>
            </a:endParaRPr>
          </a:p>
        </p:txBody>
      </p:sp>
      <p:sp>
        <p:nvSpPr>
          <p:cNvPr id="43" name="Google Shape;91;p1">
            <a:extLst>
              <a:ext uri="{FF2B5EF4-FFF2-40B4-BE49-F238E27FC236}">
                <a16:creationId xmlns:a16="http://schemas.microsoft.com/office/drawing/2014/main" id="{198230B9-2AA3-35B3-0276-4B365BACA0C2}"/>
              </a:ext>
            </a:extLst>
          </p:cNvPr>
          <p:cNvSpPr txBox="1"/>
          <p:nvPr/>
        </p:nvSpPr>
        <p:spPr>
          <a:xfrm>
            <a:off x="2228237" y="3789737"/>
            <a:ext cx="4742747" cy="307777"/>
          </a:xfrm>
          <a:prstGeom prst="rect">
            <a:avLst/>
          </a:prstGeom>
          <a:noFill/>
          <a:ln>
            <a:noFill/>
          </a:ln>
        </p:spPr>
        <p:txBody>
          <a:bodyPr spcFirstLastPara="1" wrap="square" lIns="0" tIns="0" rIns="0" bIns="0" anchor="t" anchorCtr="0">
            <a:spAutoFit/>
          </a:bodyPr>
          <a:lstStyle/>
          <a:p>
            <a:pPr lvl="0">
              <a:buClr>
                <a:srgbClr val="000000"/>
              </a:buClr>
              <a:buSzPts val="2800"/>
            </a:pPr>
            <a:r>
              <a:rPr lang="fr-FR" sz="2000" b="1" i="1" noProof="0" dirty="0">
                <a:solidFill>
                  <a:srgbClr val="FFFFFF"/>
                </a:solidFill>
                <a:ea typeface="Calibri"/>
                <a:cs typeface="Calibri"/>
                <a:sym typeface="Calibri"/>
              </a:rPr>
              <a:t>Matière: structure et transformations</a:t>
            </a:r>
            <a:endParaRPr lang="fr-FR" sz="2000" b="0" i="0" u="none" strike="noStrike" cap="none" noProof="0" dirty="0">
              <a:solidFill>
                <a:srgbClr val="000000"/>
              </a:solidFill>
              <a:ea typeface="Arial"/>
              <a:cs typeface="Arial"/>
              <a:sym typeface="Arial"/>
            </a:endParaRPr>
          </a:p>
        </p:txBody>
      </p:sp>
    </p:spTree>
    <p:extLst>
      <p:ext uri="{BB962C8B-B14F-4D97-AF65-F5344CB8AC3E}">
        <p14:creationId xmlns:p14="http://schemas.microsoft.com/office/powerpoint/2010/main" val="2734115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806843-20BD-414E-4E5D-9A7341B6FA5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243B037-1F4C-D530-B71B-CF5B381045B5}"/>
              </a:ext>
            </a:extLst>
          </p:cNvPr>
          <p:cNvSpPr/>
          <p:nvPr/>
        </p:nvSpPr>
        <p:spPr>
          <a:xfrm>
            <a:off x="343231" y="1142796"/>
            <a:ext cx="6686834" cy="6027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133" b="1"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endParaRPr>
          </a:p>
        </p:txBody>
      </p:sp>
      <p:grpSp>
        <p:nvGrpSpPr>
          <p:cNvPr id="5" name="Groupe 4">
            <a:extLst>
              <a:ext uri="{FF2B5EF4-FFF2-40B4-BE49-F238E27FC236}">
                <a16:creationId xmlns:a16="http://schemas.microsoft.com/office/drawing/2014/main" id="{5FE34986-B30C-A7C4-D714-375732712ABD}"/>
              </a:ext>
            </a:extLst>
          </p:cNvPr>
          <p:cNvGrpSpPr/>
          <p:nvPr/>
        </p:nvGrpSpPr>
        <p:grpSpPr>
          <a:xfrm>
            <a:off x="11700219" y="64504"/>
            <a:ext cx="309819" cy="492443"/>
            <a:chOff x="3292012" y="1262085"/>
            <a:chExt cx="867138" cy="465572"/>
          </a:xfrm>
          <a:solidFill>
            <a:srgbClr val="F7C475"/>
          </a:solidFill>
        </p:grpSpPr>
        <p:sp>
          <p:nvSpPr>
            <p:cNvPr id="8" name="Rectangle 21">
              <a:extLst>
                <a:ext uri="{FF2B5EF4-FFF2-40B4-BE49-F238E27FC236}">
                  <a16:creationId xmlns:a16="http://schemas.microsoft.com/office/drawing/2014/main" id="{2EEB1DC1-9BD8-BE3C-680B-1B1321CCED71}"/>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F7C475"/>
                </a:solidFill>
                <a:latin typeface="Arial"/>
                <a:cs typeface="Arial"/>
                <a:sym typeface="Arial"/>
              </a:endParaRPr>
            </a:p>
          </p:txBody>
        </p:sp>
        <p:sp>
          <p:nvSpPr>
            <p:cNvPr id="9" name="Rectangle 23">
              <a:extLst>
                <a:ext uri="{FF2B5EF4-FFF2-40B4-BE49-F238E27FC236}">
                  <a16:creationId xmlns:a16="http://schemas.microsoft.com/office/drawing/2014/main" id="{89937ADC-EEB3-50C7-6B43-399E93BDCC2D}"/>
                </a:ext>
              </a:extLst>
            </p:cNvPr>
            <p:cNvSpPr/>
            <p:nvPr/>
          </p:nvSpPr>
          <p:spPr>
            <a:xfrm>
              <a:off x="3369403" y="1262085"/>
              <a:ext cx="789747" cy="465572"/>
            </a:xfrm>
            <a:prstGeom prst="rect">
              <a:avLst/>
            </a:prstGeom>
            <a:grpFill/>
            <a:ln cap="flat">
              <a:solidFill>
                <a:srgbClr val="F7C475"/>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grpSp>
      <p:sp>
        <p:nvSpPr>
          <p:cNvPr id="2" name="Google Shape;255;p28">
            <a:extLst>
              <a:ext uri="{FF2B5EF4-FFF2-40B4-BE49-F238E27FC236}">
                <a16:creationId xmlns:a16="http://schemas.microsoft.com/office/drawing/2014/main" id="{79469EF4-0167-E81F-240C-236DECEFAC19}"/>
              </a:ext>
            </a:extLst>
          </p:cNvPr>
          <p:cNvSpPr/>
          <p:nvPr/>
        </p:nvSpPr>
        <p:spPr>
          <a:xfrm>
            <a:off x="983520" y="208343"/>
            <a:ext cx="10470127" cy="602723"/>
          </a:xfrm>
          <a:prstGeom prst="rect">
            <a:avLst/>
          </a:prstGeom>
          <a:noFill/>
          <a:ln cap="flat">
            <a:noFill/>
            <a:prstDash val="solid"/>
          </a:ln>
        </p:spPr>
        <p:txBody>
          <a:bodyPr vert="horz" wrap="square" lIns="91427" tIns="45695" rIns="91427" bIns="45695" anchor="t" anchorCtr="0" compatLnSpc="1">
            <a:noAutofit/>
          </a:bodyPr>
          <a:lstStyle/>
          <a:p>
            <a:pPr>
              <a:spcAft>
                <a:spcPts val="400"/>
              </a:spcAft>
            </a:pPr>
            <a:r>
              <a:rPr lang="fr-FR" sz="1600" b="1" dirty="0">
                <a:solidFill>
                  <a:schemeClr val="bg1">
                    <a:lumMod val="65000"/>
                  </a:schemeClr>
                </a:solidFill>
              </a:rPr>
              <a:t>Observez cette image : à votre avis, quel comportement positif met-elle en évidence ?</a:t>
            </a:r>
          </a:p>
        </p:txBody>
      </p:sp>
      <p:sp>
        <p:nvSpPr>
          <p:cNvPr id="4" name="D_A_02">
            <a:extLst>
              <a:ext uri="{FF2B5EF4-FFF2-40B4-BE49-F238E27FC236}">
                <a16:creationId xmlns:a16="http://schemas.microsoft.com/office/drawing/2014/main" id="{12FAD0F0-13B1-B70A-8632-F5D4C9295A33}"/>
              </a:ext>
            </a:extLst>
          </p:cNvPr>
          <p:cNvSpPr txBox="1"/>
          <p:nvPr/>
        </p:nvSpPr>
        <p:spPr>
          <a:xfrm>
            <a:off x="882588" y="606618"/>
            <a:ext cx="10208768"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a:t>
            </a:r>
            <a:r>
              <a:rPr lang="fr-FR" sz="1400" dirty="0"/>
              <a:t> </a:t>
            </a:r>
            <a:r>
              <a:rPr lang="fr-FR" sz="1400" i="1" dirty="0">
                <a:solidFill>
                  <a:schemeClr val="bg1">
                    <a:lumMod val="65000"/>
                  </a:schemeClr>
                </a:solidFill>
              </a:rPr>
              <a:t>fait participer les élèves pour qu’ils expriment ce qu’ils comprennent de l’image.</a:t>
            </a:r>
          </a:p>
        </p:txBody>
      </p:sp>
      <p:pic>
        <p:nvPicPr>
          <p:cNvPr id="6" name="Picture 2" descr="Lève la main dans une classe : plus de 22 212 illustrations et dessins de  stock libres de droits proposés sous licence | Shutterstock">
            <a:extLst>
              <a:ext uri="{FF2B5EF4-FFF2-40B4-BE49-F238E27FC236}">
                <a16:creationId xmlns:a16="http://schemas.microsoft.com/office/drawing/2014/main" id="{D69A3C79-4091-62CE-1FED-573CACCC66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448"/>
          <a:stretch>
            <a:fillRect/>
          </a:stretch>
        </p:blipFill>
        <p:spPr bwMode="auto">
          <a:xfrm>
            <a:off x="3300356" y="1479866"/>
            <a:ext cx="4909729" cy="3191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62516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93C52F-D746-ED50-3B37-9F6CBBB5AE83}"/>
            </a:ext>
          </a:extLst>
        </p:cNvPr>
        <p:cNvGrpSpPr/>
        <p:nvPr/>
      </p:nvGrpSpPr>
      <p:grpSpPr>
        <a:xfrm>
          <a:off x="0" y="0"/>
          <a:ext cx="0" cy="0"/>
          <a:chOff x="0" y="0"/>
          <a:chExt cx="0" cy="0"/>
        </a:xfrm>
      </p:grpSpPr>
      <p:grpSp>
        <p:nvGrpSpPr>
          <p:cNvPr id="5" name="Groupe 4">
            <a:extLst>
              <a:ext uri="{FF2B5EF4-FFF2-40B4-BE49-F238E27FC236}">
                <a16:creationId xmlns:a16="http://schemas.microsoft.com/office/drawing/2014/main" id="{B89A5801-3BB5-520B-47DE-2BED8D68520E}"/>
              </a:ext>
            </a:extLst>
          </p:cNvPr>
          <p:cNvGrpSpPr/>
          <p:nvPr/>
        </p:nvGrpSpPr>
        <p:grpSpPr>
          <a:xfrm>
            <a:off x="11700219" y="64504"/>
            <a:ext cx="309819" cy="492443"/>
            <a:chOff x="3292012" y="1262085"/>
            <a:chExt cx="867138" cy="465572"/>
          </a:xfrm>
          <a:solidFill>
            <a:srgbClr val="F7C475"/>
          </a:solidFill>
        </p:grpSpPr>
        <p:sp>
          <p:nvSpPr>
            <p:cNvPr id="8" name="Rectangle 21">
              <a:extLst>
                <a:ext uri="{FF2B5EF4-FFF2-40B4-BE49-F238E27FC236}">
                  <a16:creationId xmlns:a16="http://schemas.microsoft.com/office/drawing/2014/main" id="{7A358148-FBAF-101F-6029-8ABBBF4FFAD2}"/>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F7C475"/>
                </a:solidFill>
                <a:latin typeface="Arial"/>
                <a:cs typeface="Arial"/>
                <a:sym typeface="Arial"/>
              </a:endParaRPr>
            </a:p>
          </p:txBody>
        </p:sp>
        <p:sp>
          <p:nvSpPr>
            <p:cNvPr id="9" name="Rectangle 23">
              <a:extLst>
                <a:ext uri="{FF2B5EF4-FFF2-40B4-BE49-F238E27FC236}">
                  <a16:creationId xmlns:a16="http://schemas.microsoft.com/office/drawing/2014/main" id="{AE2AC9B6-8B03-F535-C37E-C38EAFAEF916}"/>
                </a:ext>
              </a:extLst>
            </p:cNvPr>
            <p:cNvSpPr/>
            <p:nvPr/>
          </p:nvSpPr>
          <p:spPr>
            <a:xfrm>
              <a:off x="3369403" y="1262085"/>
              <a:ext cx="789747" cy="465572"/>
            </a:xfrm>
            <a:prstGeom prst="rect">
              <a:avLst/>
            </a:prstGeom>
            <a:grpFill/>
            <a:ln cap="flat">
              <a:solidFill>
                <a:srgbClr val="F7C475"/>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grpSp>
      <p:sp>
        <p:nvSpPr>
          <p:cNvPr id="2" name="Google Shape;255;p28">
            <a:extLst>
              <a:ext uri="{FF2B5EF4-FFF2-40B4-BE49-F238E27FC236}">
                <a16:creationId xmlns:a16="http://schemas.microsoft.com/office/drawing/2014/main" id="{377B3E74-21B4-E6D2-E4E3-237FEFDA27E9}"/>
              </a:ext>
            </a:extLst>
          </p:cNvPr>
          <p:cNvSpPr/>
          <p:nvPr/>
        </p:nvSpPr>
        <p:spPr>
          <a:xfrm>
            <a:off x="983521" y="208343"/>
            <a:ext cx="10716698" cy="406497"/>
          </a:xfrm>
          <a:prstGeom prst="rect">
            <a:avLst/>
          </a:prstGeom>
          <a:noFill/>
          <a:ln cap="flat">
            <a:noFill/>
            <a:prstDash val="solid"/>
          </a:ln>
        </p:spPr>
        <p:txBody>
          <a:bodyPr vert="horz" wrap="square" lIns="91427" tIns="45695" rIns="91427" bIns="45695" anchor="t" anchorCtr="0" compatLnSpc="1">
            <a:noAutofit/>
          </a:bodyPr>
          <a:lstStyle/>
          <a:p>
            <a:r>
              <a:rPr lang="fr-FR" sz="1600" b="1" dirty="0">
                <a:solidFill>
                  <a:schemeClr val="bg1">
                    <a:lumMod val="65000"/>
                  </a:schemeClr>
                </a:solidFill>
              </a:rPr>
              <a:t>En effet, pour poser vos questions, levez la main.</a:t>
            </a:r>
          </a:p>
        </p:txBody>
      </p:sp>
      <p:sp>
        <p:nvSpPr>
          <p:cNvPr id="3" name="D_A_02">
            <a:extLst>
              <a:ext uri="{FF2B5EF4-FFF2-40B4-BE49-F238E27FC236}">
                <a16:creationId xmlns:a16="http://schemas.microsoft.com/office/drawing/2014/main" id="{36967A0F-FDAB-069C-402C-F80F12330E5D}"/>
              </a:ext>
            </a:extLst>
          </p:cNvPr>
          <p:cNvSpPr txBox="1"/>
          <p:nvPr/>
        </p:nvSpPr>
        <p:spPr>
          <a:xfrm>
            <a:off x="480568" y="667504"/>
            <a:ext cx="10208768"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a:t>
            </a:r>
            <a:r>
              <a:rPr lang="fr-FR" sz="1400" dirty="0"/>
              <a:t> </a:t>
            </a:r>
            <a:r>
              <a:rPr lang="fr-FR" sz="1400" i="1" dirty="0">
                <a:solidFill>
                  <a:schemeClr val="bg1">
                    <a:lumMod val="65000"/>
                  </a:schemeClr>
                </a:solidFill>
              </a:rPr>
              <a:t>recourt à l’alternance linguistique pour expliciter le comportement attendu.</a:t>
            </a:r>
          </a:p>
        </p:txBody>
      </p:sp>
      <p:sp>
        <p:nvSpPr>
          <p:cNvPr id="6" name="ZoneTexte 5">
            <a:extLst>
              <a:ext uri="{FF2B5EF4-FFF2-40B4-BE49-F238E27FC236}">
                <a16:creationId xmlns:a16="http://schemas.microsoft.com/office/drawing/2014/main" id="{E38B4EFE-56FB-F227-B1FA-7A0677CCE143}"/>
              </a:ext>
            </a:extLst>
          </p:cNvPr>
          <p:cNvSpPr txBox="1"/>
          <p:nvPr/>
        </p:nvSpPr>
        <p:spPr>
          <a:xfrm>
            <a:off x="3300356" y="4510510"/>
            <a:ext cx="5762364" cy="861774"/>
          </a:xfrm>
          <a:prstGeom prst="rect">
            <a:avLst/>
          </a:prstGeom>
          <a:noFill/>
        </p:spPr>
        <p:txBody>
          <a:bodyPr wrap="square" rtlCol="0">
            <a:spAutoFit/>
          </a:bodyPr>
          <a:lstStyle/>
          <a:p>
            <a:pPr marL="285750" indent="-285750">
              <a:buFont typeface="Arial" panose="020B0604020202020204" pitchFamily="34" charset="0"/>
              <a:buChar char="•"/>
            </a:pPr>
            <a:endParaRPr lang="fr-FR" dirty="0"/>
          </a:p>
          <a:p>
            <a:r>
              <a:rPr lang="fr-FR" sz="3200" b="1" i="1" dirty="0">
                <a:solidFill>
                  <a:schemeClr val="accent4"/>
                </a:solidFill>
              </a:rPr>
              <a:t>« Levez la main pour parler ! »</a:t>
            </a:r>
          </a:p>
        </p:txBody>
      </p:sp>
      <p:pic>
        <p:nvPicPr>
          <p:cNvPr id="1026" name="Picture 2" descr="Lève la main dans une classe : plus de 22 212 illustrations et dessins de  stock libres de droits proposés sous licence | Shutterstock">
            <a:extLst>
              <a:ext uri="{FF2B5EF4-FFF2-40B4-BE49-F238E27FC236}">
                <a16:creationId xmlns:a16="http://schemas.microsoft.com/office/drawing/2014/main" id="{6B6184DB-11FA-1884-2F8D-8FE86E4470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9448"/>
          <a:stretch>
            <a:fillRect/>
          </a:stretch>
        </p:blipFill>
        <p:spPr bwMode="auto">
          <a:xfrm>
            <a:off x="3199078" y="1453741"/>
            <a:ext cx="4909729" cy="3191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920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4234B-F342-87F1-9CD5-6234C9634065}"/>
            </a:ext>
          </a:extLst>
        </p:cNvPr>
        <p:cNvGrpSpPr/>
        <p:nvPr/>
      </p:nvGrpSpPr>
      <p:grpSpPr>
        <a:xfrm>
          <a:off x="0" y="0"/>
          <a:ext cx="0" cy="0"/>
          <a:chOff x="0" y="0"/>
          <a:chExt cx="0" cy="0"/>
        </a:xfrm>
      </p:grpSpPr>
      <p:pic>
        <p:nvPicPr>
          <p:cNvPr id="14" name="Image 13" descr="Une image contenant dessin humoristique, mammifère, illustration, clipart&#10;&#10;Le contenu généré par l’IA peut être incorrect.">
            <a:extLst>
              <a:ext uri="{FF2B5EF4-FFF2-40B4-BE49-F238E27FC236}">
                <a16:creationId xmlns:a16="http://schemas.microsoft.com/office/drawing/2014/main" id="{E96610E4-FC39-4369-F37C-A37857C90886}"/>
              </a:ext>
            </a:extLst>
          </p:cNvPr>
          <p:cNvPicPr>
            <a:picLocks noChangeAspect="1"/>
          </p:cNvPicPr>
          <p:nvPr/>
        </p:nvPicPr>
        <p:blipFill>
          <a:blip r:embed="rId2"/>
          <a:stretch>
            <a:fillRect/>
          </a:stretch>
        </p:blipFill>
        <p:spPr>
          <a:xfrm>
            <a:off x="258072" y="1056200"/>
            <a:ext cx="4550664" cy="4550664"/>
          </a:xfrm>
          <a:prstGeom prst="rect">
            <a:avLst/>
          </a:prstGeom>
        </p:spPr>
      </p:pic>
      <p:grpSp>
        <p:nvGrpSpPr>
          <p:cNvPr id="2" name="Group 14">
            <a:extLst>
              <a:ext uri="{FF2B5EF4-FFF2-40B4-BE49-F238E27FC236}">
                <a16:creationId xmlns:a16="http://schemas.microsoft.com/office/drawing/2014/main" id="{CB79046D-737D-322B-356A-0AF60D50AAF9}"/>
              </a:ext>
            </a:extLst>
          </p:cNvPr>
          <p:cNvGrpSpPr/>
          <p:nvPr/>
        </p:nvGrpSpPr>
        <p:grpSpPr>
          <a:xfrm>
            <a:off x="4855028" y="1394568"/>
            <a:ext cx="6212869" cy="3873929"/>
            <a:chOff x="1641585" y="1048972"/>
            <a:chExt cx="5867403" cy="3260732"/>
          </a:xfrm>
        </p:grpSpPr>
        <p:sp>
          <p:nvSpPr>
            <p:cNvPr id="3" name="Rectangle : coins arrondis 10">
              <a:extLst>
                <a:ext uri="{FF2B5EF4-FFF2-40B4-BE49-F238E27FC236}">
                  <a16:creationId xmlns:a16="http://schemas.microsoft.com/office/drawing/2014/main" id="{DDB02709-161F-4050-C472-D5ED998FBC5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4" name="Rectangle 18">
              <a:extLst>
                <a:ext uri="{FF2B5EF4-FFF2-40B4-BE49-F238E27FC236}">
                  <a16:creationId xmlns:a16="http://schemas.microsoft.com/office/drawing/2014/main" id="{17BC7B82-6DA2-7E64-D358-0436D89696EF}"/>
                </a:ext>
              </a:extLst>
            </p:cNvPr>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5" name="Rectangle 19">
              <a:extLst>
                <a:ext uri="{FF2B5EF4-FFF2-40B4-BE49-F238E27FC236}">
                  <a16:creationId xmlns:a16="http://schemas.microsoft.com/office/drawing/2014/main" id="{F9161C1F-3A8A-602B-6DC1-ED9E89168729}"/>
                </a:ext>
              </a:extLst>
            </p:cNvPr>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grpSp>
      <p:sp>
        <p:nvSpPr>
          <p:cNvPr id="6" name="Rectangle 20">
            <a:extLst>
              <a:ext uri="{FF2B5EF4-FFF2-40B4-BE49-F238E27FC236}">
                <a16:creationId xmlns:a16="http://schemas.microsoft.com/office/drawing/2014/main" id="{49960E37-F66C-C73E-7A6A-7C589EF4CAEB}"/>
              </a:ext>
            </a:extLst>
          </p:cNvPr>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7" name="Rectangle 21">
            <a:extLst>
              <a:ext uri="{FF2B5EF4-FFF2-40B4-BE49-F238E27FC236}">
                <a16:creationId xmlns:a16="http://schemas.microsoft.com/office/drawing/2014/main" id="{1A2C99BB-7025-455D-013D-B493CE2B5207}"/>
              </a:ext>
            </a:extLst>
          </p:cNvPr>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9" name="Rectangle 23">
            <a:extLst>
              <a:ext uri="{FF2B5EF4-FFF2-40B4-BE49-F238E27FC236}">
                <a16:creationId xmlns:a16="http://schemas.microsoft.com/office/drawing/2014/main" id="{2726B437-B67A-6D42-AA8E-E089635A01E4}"/>
              </a:ext>
            </a:extLst>
          </p:cNvPr>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sp>
        <p:nvSpPr>
          <p:cNvPr id="10" name="TextBox 6">
            <a:extLst>
              <a:ext uri="{FF2B5EF4-FFF2-40B4-BE49-F238E27FC236}">
                <a16:creationId xmlns:a16="http://schemas.microsoft.com/office/drawing/2014/main" id="{5664D9FB-A8B6-B401-F0D7-81226CB12928}"/>
              </a:ext>
            </a:extLst>
          </p:cNvPr>
          <p:cNvSpPr txBox="1"/>
          <p:nvPr/>
        </p:nvSpPr>
        <p:spPr>
          <a:xfrm>
            <a:off x="5147892" y="2280492"/>
            <a:ext cx="5869201" cy="1833515"/>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800" b="1" kern="0" dirty="0">
                <a:solidFill>
                  <a:srgbClr val="FFC000"/>
                </a:solidFill>
                <a:latin typeface="Arial"/>
                <a:cs typeface="Arial"/>
                <a:sym typeface="Arial"/>
              </a:rPr>
              <a:t>Réactivation des prérequis</a:t>
            </a:r>
          </a:p>
        </p:txBody>
      </p:sp>
    </p:spTree>
    <p:extLst>
      <p:ext uri="{BB962C8B-B14F-4D97-AF65-F5344CB8AC3E}">
        <p14:creationId xmlns:p14="http://schemas.microsoft.com/office/powerpoint/2010/main" val="677985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17430-A3B8-70DB-D952-5B2612F67B26}"/>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330C1690-A430-6FB4-F092-C926BA812BE0}"/>
              </a:ext>
            </a:extLst>
          </p:cNvPr>
          <p:cNvSpPr txBox="1"/>
          <p:nvPr/>
        </p:nvSpPr>
        <p:spPr>
          <a:xfrm>
            <a:off x="380409" y="575046"/>
            <a:ext cx="11177182"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Les élèves répondent sur leur ardoise. L’</a:t>
            </a:r>
            <a:r>
              <a:rPr lang="fr-FR" sz="1400" i="1" dirty="0" err="1">
                <a:solidFill>
                  <a:schemeClr val="bg1">
                    <a:lumMod val="65000"/>
                  </a:schemeClr>
                </a:solidFill>
              </a:rPr>
              <a:t>enseignant·e</a:t>
            </a:r>
            <a:r>
              <a:rPr lang="fr-FR" sz="1400" i="1" dirty="0">
                <a:solidFill>
                  <a:schemeClr val="bg1">
                    <a:lumMod val="65000"/>
                  </a:schemeClr>
                </a:solidFill>
              </a:rPr>
              <a:t> reformule ou utilise l’alternance linguistique pour assurer la compréhension.</a:t>
            </a:r>
          </a:p>
        </p:txBody>
      </p:sp>
      <p:sp>
        <p:nvSpPr>
          <p:cNvPr id="22" name="D_A_01">
            <a:extLst>
              <a:ext uri="{FF2B5EF4-FFF2-40B4-BE49-F238E27FC236}">
                <a16:creationId xmlns:a16="http://schemas.microsoft.com/office/drawing/2014/main" id="{889CA107-8CD6-ED15-A976-668712E6DDA9}"/>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Nous allons faire ensemble un petit rappel.</a:t>
            </a:r>
          </a:p>
        </p:txBody>
      </p:sp>
      <p:grpSp>
        <p:nvGrpSpPr>
          <p:cNvPr id="5" name="Groupe 4">
            <a:extLst>
              <a:ext uri="{FF2B5EF4-FFF2-40B4-BE49-F238E27FC236}">
                <a16:creationId xmlns:a16="http://schemas.microsoft.com/office/drawing/2014/main" id="{742ECA54-E1E4-2096-6A73-697EE85D9A0C}"/>
              </a:ext>
            </a:extLst>
          </p:cNvPr>
          <p:cNvGrpSpPr/>
          <p:nvPr/>
        </p:nvGrpSpPr>
        <p:grpSpPr>
          <a:xfrm>
            <a:off x="11803806" y="34503"/>
            <a:ext cx="232364" cy="304873"/>
            <a:chOff x="3292012" y="1302714"/>
            <a:chExt cx="867138" cy="384316"/>
          </a:xfrm>
          <a:solidFill>
            <a:srgbClr val="F7C475"/>
          </a:solidFill>
        </p:grpSpPr>
        <p:sp>
          <p:nvSpPr>
            <p:cNvPr id="6" name="Rectangle 21">
              <a:extLst>
                <a:ext uri="{FF2B5EF4-FFF2-40B4-BE49-F238E27FC236}">
                  <a16:creationId xmlns:a16="http://schemas.microsoft.com/office/drawing/2014/main" id="{283F2D41-2F76-D8DB-32C5-03360AC55CB5}"/>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2A825263-A6C1-4694-51DB-35AABDE23E81}"/>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grpSp>
        <p:nvGrpSpPr>
          <p:cNvPr id="8" name="Groupe 7">
            <a:extLst>
              <a:ext uri="{FF2B5EF4-FFF2-40B4-BE49-F238E27FC236}">
                <a16:creationId xmlns:a16="http://schemas.microsoft.com/office/drawing/2014/main" id="{4F1CCBCC-E21E-EF2E-C677-4623CFAE79CB}"/>
              </a:ext>
            </a:extLst>
          </p:cNvPr>
          <p:cNvGrpSpPr/>
          <p:nvPr/>
        </p:nvGrpSpPr>
        <p:grpSpPr>
          <a:xfrm>
            <a:off x="11068320" y="186939"/>
            <a:ext cx="724840" cy="625508"/>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EA21E3F6-5DF2-9967-75CF-9FAD287C3BB4}"/>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9815FA3E-BD3B-6190-7FDB-6686B71023B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pic>
        <p:nvPicPr>
          <p:cNvPr id="17" name="Image 16">
            <a:extLst>
              <a:ext uri="{FF2B5EF4-FFF2-40B4-BE49-F238E27FC236}">
                <a16:creationId xmlns:a16="http://schemas.microsoft.com/office/drawing/2014/main" id="{818C69B3-1EF7-F97D-FDC2-D0E8FA428500}"/>
              </a:ext>
            </a:extLst>
          </p:cNvPr>
          <p:cNvPicPr>
            <a:picLocks noChangeAspect="1"/>
          </p:cNvPicPr>
          <p:nvPr/>
        </p:nvPicPr>
        <p:blipFill>
          <a:blip r:embed="rId3"/>
          <a:stretch>
            <a:fillRect/>
          </a:stretch>
        </p:blipFill>
        <p:spPr>
          <a:xfrm>
            <a:off x="10220684" y="1395101"/>
            <a:ext cx="1127858" cy="1158340"/>
          </a:xfrm>
          <a:prstGeom prst="rect">
            <a:avLst/>
          </a:prstGeom>
        </p:spPr>
      </p:pic>
      <p:sp>
        <p:nvSpPr>
          <p:cNvPr id="18" name="ZoneTexte 17">
            <a:extLst>
              <a:ext uri="{FF2B5EF4-FFF2-40B4-BE49-F238E27FC236}">
                <a16:creationId xmlns:a16="http://schemas.microsoft.com/office/drawing/2014/main" id="{A088E8BC-A818-D110-9406-0964F67D4F03}"/>
              </a:ext>
            </a:extLst>
          </p:cNvPr>
          <p:cNvSpPr txBox="1"/>
          <p:nvPr/>
        </p:nvSpPr>
        <p:spPr>
          <a:xfrm>
            <a:off x="10342162" y="2644072"/>
            <a:ext cx="1002891" cy="461665"/>
          </a:xfrm>
          <a:prstGeom prst="rect">
            <a:avLst/>
          </a:prstGeom>
          <a:noFill/>
        </p:spPr>
        <p:txBody>
          <a:bodyPr wrap="square" rtlCol="0">
            <a:spAutoFit/>
          </a:bodyPr>
          <a:lstStyle/>
          <a:p>
            <a:r>
              <a:rPr lang="fr-FR" sz="2400" dirty="0"/>
              <a:t>Sucre</a:t>
            </a:r>
          </a:p>
        </p:txBody>
      </p:sp>
      <p:pic>
        <p:nvPicPr>
          <p:cNvPr id="19" name="Image 18">
            <a:extLst>
              <a:ext uri="{FF2B5EF4-FFF2-40B4-BE49-F238E27FC236}">
                <a16:creationId xmlns:a16="http://schemas.microsoft.com/office/drawing/2014/main" id="{08383E6E-16C4-E10F-94EC-8B3E2DA62141}"/>
              </a:ext>
            </a:extLst>
          </p:cNvPr>
          <p:cNvPicPr>
            <a:picLocks noChangeAspect="1"/>
          </p:cNvPicPr>
          <p:nvPr/>
        </p:nvPicPr>
        <p:blipFill>
          <a:blip r:embed="rId4"/>
          <a:stretch>
            <a:fillRect/>
          </a:stretch>
        </p:blipFill>
        <p:spPr>
          <a:xfrm>
            <a:off x="10217195" y="3429000"/>
            <a:ext cx="1127858" cy="1569856"/>
          </a:xfrm>
          <a:prstGeom prst="rect">
            <a:avLst/>
          </a:prstGeom>
        </p:spPr>
      </p:pic>
      <p:sp>
        <p:nvSpPr>
          <p:cNvPr id="20" name="ZoneTexte 19">
            <a:extLst>
              <a:ext uri="{FF2B5EF4-FFF2-40B4-BE49-F238E27FC236}">
                <a16:creationId xmlns:a16="http://schemas.microsoft.com/office/drawing/2014/main" id="{2BE097A6-B16C-4C5B-7B9E-AF4677E83739}"/>
              </a:ext>
            </a:extLst>
          </p:cNvPr>
          <p:cNvSpPr txBox="1"/>
          <p:nvPr/>
        </p:nvSpPr>
        <p:spPr>
          <a:xfrm>
            <a:off x="10427849" y="5036361"/>
            <a:ext cx="1002891" cy="461665"/>
          </a:xfrm>
          <a:prstGeom prst="rect">
            <a:avLst/>
          </a:prstGeom>
          <a:noFill/>
        </p:spPr>
        <p:txBody>
          <a:bodyPr wrap="square" rtlCol="0">
            <a:spAutoFit/>
          </a:bodyPr>
          <a:lstStyle/>
          <a:p>
            <a:r>
              <a:rPr lang="fr-FR" sz="2400" dirty="0"/>
              <a:t>Eau</a:t>
            </a:r>
          </a:p>
        </p:txBody>
      </p:sp>
      <p:sp>
        <p:nvSpPr>
          <p:cNvPr id="21" name="ZoneTexte 20">
            <a:extLst>
              <a:ext uri="{FF2B5EF4-FFF2-40B4-BE49-F238E27FC236}">
                <a16:creationId xmlns:a16="http://schemas.microsoft.com/office/drawing/2014/main" id="{94C0F3A8-B38E-A970-FE44-F1C2F72F3A37}"/>
              </a:ext>
            </a:extLst>
          </p:cNvPr>
          <p:cNvSpPr txBox="1"/>
          <p:nvPr/>
        </p:nvSpPr>
        <p:spPr>
          <a:xfrm>
            <a:off x="567057" y="2180029"/>
            <a:ext cx="7890918" cy="461665"/>
          </a:xfrm>
          <a:prstGeom prst="rect">
            <a:avLst/>
          </a:prstGeom>
          <a:solidFill>
            <a:schemeClr val="accent3">
              <a:lumMod val="20000"/>
              <a:lumOff val="80000"/>
            </a:schemeClr>
          </a:solidFill>
        </p:spPr>
        <p:txBody>
          <a:bodyPr wrap="square" rtlCol="0">
            <a:spAutoFit/>
          </a:bodyPr>
          <a:lstStyle/>
          <a:p>
            <a:pPr algn="ctr"/>
            <a:r>
              <a:rPr lang="fr-FR" sz="2400" dirty="0"/>
              <a:t>Le sucre et l’eau sont constitués de </a:t>
            </a:r>
            <a:r>
              <a:rPr lang="fr-FR" sz="2400" b="1" dirty="0"/>
              <a:t>mêmes</a:t>
            </a:r>
            <a:r>
              <a:rPr lang="fr-FR" sz="2400" dirty="0"/>
              <a:t> </a:t>
            </a:r>
            <a:r>
              <a:rPr lang="fr-FR" sz="2400" b="1" dirty="0"/>
              <a:t>particules</a:t>
            </a:r>
            <a:r>
              <a:rPr lang="fr-FR" sz="2400" dirty="0"/>
              <a:t>.</a:t>
            </a:r>
            <a:endParaRPr lang="fr-FR" sz="2400" noProof="0" dirty="0"/>
          </a:p>
        </p:txBody>
      </p:sp>
      <p:sp>
        <p:nvSpPr>
          <p:cNvPr id="23" name="Rectangle : coins arrondis 22">
            <a:extLst>
              <a:ext uri="{FF2B5EF4-FFF2-40B4-BE49-F238E27FC236}">
                <a16:creationId xmlns:a16="http://schemas.microsoft.com/office/drawing/2014/main" id="{7397F713-D632-5ED2-5FCF-D8D54F60AF2A}"/>
              </a:ext>
            </a:extLst>
          </p:cNvPr>
          <p:cNvSpPr/>
          <p:nvPr/>
        </p:nvSpPr>
        <p:spPr>
          <a:xfrm>
            <a:off x="567057" y="3213000"/>
            <a:ext cx="238327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Vrai</a:t>
            </a:r>
          </a:p>
        </p:txBody>
      </p:sp>
      <p:sp>
        <p:nvSpPr>
          <p:cNvPr id="24" name="Rectangle : coins arrondis 23">
            <a:extLst>
              <a:ext uri="{FF2B5EF4-FFF2-40B4-BE49-F238E27FC236}">
                <a16:creationId xmlns:a16="http://schemas.microsoft.com/office/drawing/2014/main" id="{561E5A27-2542-9598-F517-F5A64EFBC920}"/>
              </a:ext>
            </a:extLst>
          </p:cNvPr>
          <p:cNvSpPr/>
          <p:nvPr/>
        </p:nvSpPr>
        <p:spPr>
          <a:xfrm>
            <a:off x="6074700" y="3213000"/>
            <a:ext cx="238327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Faux</a:t>
            </a:r>
          </a:p>
        </p:txBody>
      </p:sp>
    </p:spTree>
    <p:extLst>
      <p:ext uri="{BB962C8B-B14F-4D97-AF65-F5344CB8AC3E}">
        <p14:creationId xmlns:p14="http://schemas.microsoft.com/office/powerpoint/2010/main" val="126899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262A2-0B7C-D6CF-9904-B39ECFA4BEE8}"/>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6AAAC0B7-579E-AD93-F1C7-B7B2C453B65E}"/>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Effectivement, c’est faux car le sucre et l’eau sont deux matières différentes. </a:t>
            </a:r>
          </a:p>
        </p:txBody>
      </p:sp>
      <p:grpSp>
        <p:nvGrpSpPr>
          <p:cNvPr id="3" name="Groupe 2">
            <a:extLst>
              <a:ext uri="{FF2B5EF4-FFF2-40B4-BE49-F238E27FC236}">
                <a16:creationId xmlns:a16="http://schemas.microsoft.com/office/drawing/2014/main" id="{8B54519E-0D8B-D23B-2BA9-AFEB5A7BE72B}"/>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22F0CB07-1081-D385-52B1-8C4B426B23AA}"/>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8" name="Rectangle 23">
              <a:extLst>
                <a:ext uri="{FF2B5EF4-FFF2-40B4-BE49-F238E27FC236}">
                  <a16:creationId xmlns:a16="http://schemas.microsoft.com/office/drawing/2014/main" id="{7B93B20E-5E73-B384-8023-4DA7F2E95704}"/>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0" name="Image 8">
            <a:extLst>
              <a:ext uri="{FF2B5EF4-FFF2-40B4-BE49-F238E27FC236}">
                <a16:creationId xmlns:a16="http://schemas.microsoft.com/office/drawing/2014/main" id="{1CCC9564-40A7-0862-67B0-45F30B521E28}"/>
              </a:ext>
            </a:extLst>
          </p:cNvPr>
          <p:cNvPicPr>
            <a:picLocks noChangeAspect="1"/>
          </p:cNvPicPr>
          <p:nvPr/>
        </p:nvPicPr>
        <p:blipFill>
          <a:blip r:embed="rId2"/>
          <a:stretch>
            <a:fillRect/>
          </a:stretch>
        </p:blipFill>
        <p:spPr>
          <a:xfrm>
            <a:off x="11231930" y="186939"/>
            <a:ext cx="583170" cy="583170"/>
          </a:xfrm>
          <a:prstGeom prst="rect">
            <a:avLst/>
          </a:prstGeom>
        </p:spPr>
      </p:pic>
      <p:sp>
        <p:nvSpPr>
          <p:cNvPr id="13" name="ZoneTexte 12">
            <a:extLst>
              <a:ext uri="{FF2B5EF4-FFF2-40B4-BE49-F238E27FC236}">
                <a16:creationId xmlns:a16="http://schemas.microsoft.com/office/drawing/2014/main" id="{9B63B270-DA77-F78D-D5C0-86466883D44D}"/>
              </a:ext>
            </a:extLst>
          </p:cNvPr>
          <p:cNvSpPr txBox="1"/>
          <p:nvPr/>
        </p:nvSpPr>
        <p:spPr>
          <a:xfrm>
            <a:off x="567057" y="2180029"/>
            <a:ext cx="7890918" cy="461665"/>
          </a:xfrm>
          <a:prstGeom prst="rect">
            <a:avLst/>
          </a:prstGeom>
          <a:solidFill>
            <a:schemeClr val="accent3">
              <a:lumMod val="20000"/>
              <a:lumOff val="80000"/>
            </a:schemeClr>
          </a:solidFill>
        </p:spPr>
        <p:txBody>
          <a:bodyPr wrap="square" rtlCol="0">
            <a:spAutoFit/>
          </a:bodyPr>
          <a:lstStyle/>
          <a:p>
            <a:pPr algn="ctr"/>
            <a:r>
              <a:rPr lang="fr-FR" sz="2400" dirty="0"/>
              <a:t>Le sucre et l’eau sont constitués de </a:t>
            </a:r>
            <a:r>
              <a:rPr lang="fr-FR" sz="2400" b="1" dirty="0"/>
              <a:t>mêmes</a:t>
            </a:r>
            <a:r>
              <a:rPr lang="fr-FR" sz="2400" dirty="0"/>
              <a:t> </a:t>
            </a:r>
            <a:r>
              <a:rPr lang="fr-FR" sz="2400" b="1" dirty="0"/>
              <a:t>particules</a:t>
            </a:r>
            <a:r>
              <a:rPr lang="fr-FR" sz="2400" dirty="0"/>
              <a:t>.</a:t>
            </a:r>
            <a:endParaRPr lang="fr-FR" sz="2400" noProof="0" dirty="0"/>
          </a:p>
        </p:txBody>
      </p:sp>
      <p:sp>
        <p:nvSpPr>
          <p:cNvPr id="14" name="Rectangle : coins arrondis 13">
            <a:extLst>
              <a:ext uri="{FF2B5EF4-FFF2-40B4-BE49-F238E27FC236}">
                <a16:creationId xmlns:a16="http://schemas.microsoft.com/office/drawing/2014/main" id="{5582BC4A-CB38-F377-777A-A7701D9122B7}"/>
              </a:ext>
            </a:extLst>
          </p:cNvPr>
          <p:cNvSpPr/>
          <p:nvPr/>
        </p:nvSpPr>
        <p:spPr>
          <a:xfrm>
            <a:off x="567057" y="3213000"/>
            <a:ext cx="238327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Vrai</a:t>
            </a:r>
          </a:p>
        </p:txBody>
      </p:sp>
      <p:sp>
        <p:nvSpPr>
          <p:cNvPr id="15" name="Rectangle : coins arrondis 14">
            <a:extLst>
              <a:ext uri="{FF2B5EF4-FFF2-40B4-BE49-F238E27FC236}">
                <a16:creationId xmlns:a16="http://schemas.microsoft.com/office/drawing/2014/main" id="{2E2F2D4C-7F2C-EFF7-18E3-C33D4703F618}"/>
              </a:ext>
            </a:extLst>
          </p:cNvPr>
          <p:cNvSpPr/>
          <p:nvPr/>
        </p:nvSpPr>
        <p:spPr>
          <a:xfrm>
            <a:off x="6074700" y="3213000"/>
            <a:ext cx="238327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Faux</a:t>
            </a:r>
          </a:p>
        </p:txBody>
      </p:sp>
      <p:pic>
        <p:nvPicPr>
          <p:cNvPr id="17" name="Image 16">
            <a:extLst>
              <a:ext uri="{FF2B5EF4-FFF2-40B4-BE49-F238E27FC236}">
                <a16:creationId xmlns:a16="http://schemas.microsoft.com/office/drawing/2014/main" id="{81267969-BB82-E9AA-821D-6ED92DBAE5B9}"/>
              </a:ext>
            </a:extLst>
          </p:cNvPr>
          <p:cNvPicPr>
            <a:picLocks noChangeAspect="1"/>
          </p:cNvPicPr>
          <p:nvPr/>
        </p:nvPicPr>
        <p:blipFill>
          <a:blip r:embed="rId3"/>
          <a:stretch>
            <a:fillRect/>
          </a:stretch>
        </p:blipFill>
        <p:spPr>
          <a:xfrm>
            <a:off x="10220684" y="1395101"/>
            <a:ext cx="1127858" cy="1158340"/>
          </a:xfrm>
          <a:prstGeom prst="rect">
            <a:avLst/>
          </a:prstGeom>
        </p:spPr>
      </p:pic>
      <p:sp>
        <p:nvSpPr>
          <p:cNvPr id="18" name="ZoneTexte 17">
            <a:extLst>
              <a:ext uri="{FF2B5EF4-FFF2-40B4-BE49-F238E27FC236}">
                <a16:creationId xmlns:a16="http://schemas.microsoft.com/office/drawing/2014/main" id="{AF48C93E-6588-CEAE-55A2-9C9642840B7A}"/>
              </a:ext>
            </a:extLst>
          </p:cNvPr>
          <p:cNvSpPr txBox="1"/>
          <p:nvPr/>
        </p:nvSpPr>
        <p:spPr>
          <a:xfrm>
            <a:off x="10342162" y="2644072"/>
            <a:ext cx="1002891" cy="461665"/>
          </a:xfrm>
          <a:prstGeom prst="rect">
            <a:avLst/>
          </a:prstGeom>
          <a:noFill/>
        </p:spPr>
        <p:txBody>
          <a:bodyPr wrap="square" rtlCol="0">
            <a:spAutoFit/>
          </a:bodyPr>
          <a:lstStyle/>
          <a:p>
            <a:r>
              <a:rPr lang="fr-FR" sz="2400" dirty="0"/>
              <a:t>Sucre</a:t>
            </a:r>
          </a:p>
        </p:txBody>
      </p:sp>
      <p:pic>
        <p:nvPicPr>
          <p:cNvPr id="20" name="Image 19">
            <a:extLst>
              <a:ext uri="{FF2B5EF4-FFF2-40B4-BE49-F238E27FC236}">
                <a16:creationId xmlns:a16="http://schemas.microsoft.com/office/drawing/2014/main" id="{59873D23-B791-7F02-B1EB-F4360C144A5E}"/>
              </a:ext>
            </a:extLst>
          </p:cNvPr>
          <p:cNvPicPr>
            <a:picLocks noChangeAspect="1"/>
          </p:cNvPicPr>
          <p:nvPr/>
        </p:nvPicPr>
        <p:blipFill>
          <a:blip r:embed="rId4"/>
          <a:stretch>
            <a:fillRect/>
          </a:stretch>
        </p:blipFill>
        <p:spPr>
          <a:xfrm>
            <a:off x="10217195" y="3429000"/>
            <a:ext cx="1127858" cy="1569856"/>
          </a:xfrm>
          <a:prstGeom prst="rect">
            <a:avLst/>
          </a:prstGeom>
        </p:spPr>
      </p:pic>
      <p:sp>
        <p:nvSpPr>
          <p:cNvPr id="21" name="ZoneTexte 20">
            <a:extLst>
              <a:ext uri="{FF2B5EF4-FFF2-40B4-BE49-F238E27FC236}">
                <a16:creationId xmlns:a16="http://schemas.microsoft.com/office/drawing/2014/main" id="{856186F9-5E9D-1E3C-C92D-C8567C71662D}"/>
              </a:ext>
            </a:extLst>
          </p:cNvPr>
          <p:cNvSpPr txBox="1"/>
          <p:nvPr/>
        </p:nvSpPr>
        <p:spPr>
          <a:xfrm>
            <a:off x="10427849" y="5036361"/>
            <a:ext cx="1002891" cy="461665"/>
          </a:xfrm>
          <a:prstGeom prst="rect">
            <a:avLst/>
          </a:prstGeom>
          <a:noFill/>
        </p:spPr>
        <p:txBody>
          <a:bodyPr wrap="square" rtlCol="0">
            <a:spAutoFit/>
          </a:bodyPr>
          <a:lstStyle/>
          <a:p>
            <a:r>
              <a:rPr lang="fr-FR" sz="2400" dirty="0"/>
              <a:t>Eau</a:t>
            </a:r>
          </a:p>
        </p:txBody>
      </p:sp>
      <p:pic>
        <p:nvPicPr>
          <p:cNvPr id="23" name="Graphique 22" descr="Coche avec un remplissage uni">
            <a:extLst>
              <a:ext uri="{FF2B5EF4-FFF2-40B4-BE49-F238E27FC236}">
                <a16:creationId xmlns:a16="http://schemas.microsoft.com/office/drawing/2014/main" id="{41E1FD37-9806-6845-169C-4E5035C0CD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93701" y="3645000"/>
            <a:ext cx="684830" cy="684830"/>
          </a:xfrm>
          <a:prstGeom prst="rect">
            <a:avLst/>
          </a:prstGeom>
        </p:spPr>
      </p:pic>
      <p:sp>
        <p:nvSpPr>
          <p:cNvPr id="16" name="D_A_02">
            <a:extLst>
              <a:ext uri="{FF2B5EF4-FFF2-40B4-BE49-F238E27FC236}">
                <a16:creationId xmlns:a16="http://schemas.microsoft.com/office/drawing/2014/main" id="{60610EC7-D113-34C1-B4FC-F1AB7407B2B4}"/>
              </a:ext>
            </a:extLst>
          </p:cNvPr>
          <p:cNvSpPr txBox="1"/>
          <p:nvPr/>
        </p:nvSpPr>
        <p:spPr>
          <a:xfrm>
            <a:off x="380409" y="575046"/>
            <a:ext cx="11177182"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rappelle que les particules d’une même matière sont identiques, tandis que celles de deux matières différentes sont différentes.</a:t>
            </a:r>
          </a:p>
        </p:txBody>
      </p:sp>
    </p:spTree>
    <p:extLst>
      <p:ext uri="{BB962C8B-B14F-4D97-AF65-F5344CB8AC3E}">
        <p14:creationId xmlns:p14="http://schemas.microsoft.com/office/powerpoint/2010/main" val="2689299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65F47-3778-9CBA-0273-B1F7D27FD325}"/>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683E6E2C-7548-75D2-6928-6802ACA7D2EA}"/>
              </a:ext>
            </a:extLst>
          </p:cNvPr>
          <p:cNvSpPr txBox="1"/>
          <p:nvPr/>
        </p:nvSpPr>
        <p:spPr>
          <a:xfrm>
            <a:off x="380409" y="575046"/>
            <a:ext cx="11177182"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Les élèves répondent sur leur ardoise. L’</a:t>
            </a:r>
            <a:r>
              <a:rPr lang="fr-FR" sz="1400" i="1" dirty="0" err="1">
                <a:solidFill>
                  <a:schemeClr val="bg1">
                    <a:lumMod val="65000"/>
                  </a:schemeClr>
                </a:solidFill>
              </a:rPr>
              <a:t>enseignant·e</a:t>
            </a:r>
            <a:r>
              <a:rPr lang="fr-FR" sz="1400" i="1" dirty="0">
                <a:solidFill>
                  <a:schemeClr val="bg1">
                    <a:lumMod val="65000"/>
                  </a:schemeClr>
                </a:solidFill>
              </a:rPr>
              <a:t> reformule ou utilise l’alternance linguistique pour assurer la compréhension.</a:t>
            </a:r>
          </a:p>
        </p:txBody>
      </p:sp>
      <p:sp>
        <p:nvSpPr>
          <p:cNvPr id="22" name="D_A_01">
            <a:extLst>
              <a:ext uri="{FF2B5EF4-FFF2-40B4-BE49-F238E27FC236}">
                <a16:creationId xmlns:a16="http://schemas.microsoft.com/office/drawing/2014/main" id="{1F3A6816-1F45-5D18-788C-962D58377358}"/>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Des barres sont fabriquées uniquement de fer.  </a:t>
            </a:r>
            <a:r>
              <a:rPr lang="fr-FR" dirty="0"/>
              <a:t>R</a:t>
            </a:r>
            <a:r>
              <a:rPr lang="fr-FR" noProof="0" dirty="0" err="1"/>
              <a:t>épondez</a:t>
            </a:r>
            <a:r>
              <a:rPr lang="fr-FR" noProof="0" dirty="0"/>
              <a:t> par « Vrai » ou « faux ».</a:t>
            </a:r>
          </a:p>
        </p:txBody>
      </p:sp>
      <p:grpSp>
        <p:nvGrpSpPr>
          <p:cNvPr id="5" name="Groupe 4">
            <a:extLst>
              <a:ext uri="{FF2B5EF4-FFF2-40B4-BE49-F238E27FC236}">
                <a16:creationId xmlns:a16="http://schemas.microsoft.com/office/drawing/2014/main" id="{B4A3854A-D700-CBFA-3CC4-BA5F50610BBD}"/>
              </a:ext>
            </a:extLst>
          </p:cNvPr>
          <p:cNvGrpSpPr/>
          <p:nvPr/>
        </p:nvGrpSpPr>
        <p:grpSpPr>
          <a:xfrm>
            <a:off x="11803806" y="34503"/>
            <a:ext cx="232364" cy="304873"/>
            <a:chOff x="3292012" y="1302714"/>
            <a:chExt cx="867138" cy="384316"/>
          </a:xfrm>
          <a:solidFill>
            <a:srgbClr val="F7C475"/>
          </a:solidFill>
        </p:grpSpPr>
        <p:sp>
          <p:nvSpPr>
            <p:cNvPr id="6" name="Rectangle 21">
              <a:extLst>
                <a:ext uri="{FF2B5EF4-FFF2-40B4-BE49-F238E27FC236}">
                  <a16:creationId xmlns:a16="http://schemas.microsoft.com/office/drawing/2014/main" id="{B4894EA4-FA6E-B44C-CA87-039B7B238DDE}"/>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A9A256F1-9E14-9C5F-8C3D-9DB4B56632E6}"/>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grpSp>
        <p:nvGrpSpPr>
          <p:cNvPr id="8" name="Groupe 7">
            <a:extLst>
              <a:ext uri="{FF2B5EF4-FFF2-40B4-BE49-F238E27FC236}">
                <a16:creationId xmlns:a16="http://schemas.microsoft.com/office/drawing/2014/main" id="{9FD47BBC-249F-7533-D3F9-2A3A9EE2EA01}"/>
              </a:ext>
            </a:extLst>
          </p:cNvPr>
          <p:cNvGrpSpPr/>
          <p:nvPr/>
        </p:nvGrpSpPr>
        <p:grpSpPr>
          <a:xfrm>
            <a:off x="11068320" y="186939"/>
            <a:ext cx="724840" cy="625508"/>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517FB891-EA9E-CDFC-896B-CFE07183160E}"/>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5281A1FF-63C3-88CE-BBFE-4E2CC08AE48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24" name="ZoneTexte 23">
            <a:extLst>
              <a:ext uri="{FF2B5EF4-FFF2-40B4-BE49-F238E27FC236}">
                <a16:creationId xmlns:a16="http://schemas.microsoft.com/office/drawing/2014/main" id="{092D4F73-FA42-ED69-431A-5CE9F991FEFC}"/>
              </a:ext>
            </a:extLst>
          </p:cNvPr>
          <p:cNvSpPr txBox="1"/>
          <p:nvPr/>
        </p:nvSpPr>
        <p:spPr>
          <a:xfrm>
            <a:off x="567057" y="2180029"/>
            <a:ext cx="7890918" cy="461665"/>
          </a:xfrm>
          <a:prstGeom prst="rect">
            <a:avLst/>
          </a:prstGeom>
          <a:solidFill>
            <a:schemeClr val="accent3">
              <a:lumMod val="20000"/>
              <a:lumOff val="80000"/>
            </a:schemeClr>
          </a:solidFill>
        </p:spPr>
        <p:txBody>
          <a:bodyPr wrap="square" rtlCol="0">
            <a:spAutoFit/>
          </a:bodyPr>
          <a:lstStyle/>
          <a:p>
            <a:pPr algn="ctr"/>
            <a:r>
              <a:rPr lang="fr-FR" sz="2400" dirty="0"/>
              <a:t>Les particules de fer sont </a:t>
            </a:r>
            <a:r>
              <a:rPr lang="fr-FR" sz="2400" b="1" dirty="0"/>
              <a:t>identiques</a:t>
            </a:r>
            <a:r>
              <a:rPr lang="fr-FR" sz="2400" dirty="0"/>
              <a:t>.</a:t>
            </a:r>
          </a:p>
        </p:txBody>
      </p:sp>
      <p:sp>
        <p:nvSpPr>
          <p:cNvPr id="25" name="Rectangle : coins arrondis 24">
            <a:extLst>
              <a:ext uri="{FF2B5EF4-FFF2-40B4-BE49-F238E27FC236}">
                <a16:creationId xmlns:a16="http://schemas.microsoft.com/office/drawing/2014/main" id="{B37D2E56-A238-0759-FBDE-65C581574CB0}"/>
              </a:ext>
            </a:extLst>
          </p:cNvPr>
          <p:cNvSpPr/>
          <p:nvPr/>
        </p:nvSpPr>
        <p:spPr>
          <a:xfrm>
            <a:off x="567057" y="3213000"/>
            <a:ext cx="238327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Vrai</a:t>
            </a:r>
          </a:p>
        </p:txBody>
      </p:sp>
      <p:sp>
        <p:nvSpPr>
          <p:cNvPr id="26" name="Rectangle : coins arrondis 25">
            <a:extLst>
              <a:ext uri="{FF2B5EF4-FFF2-40B4-BE49-F238E27FC236}">
                <a16:creationId xmlns:a16="http://schemas.microsoft.com/office/drawing/2014/main" id="{02CE6E12-1948-D16F-CC2E-ABB1FA9619C0}"/>
              </a:ext>
            </a:extLst>
          </p:cNvPr>
          <p:cNvSpPr/>
          <p:nvPr/>
        </p:nvSpPr>
        <p:spPr>
          <a:xfrm>
            <a:off x="6074700" y="3213000"/>
            <a:ext cx="238327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Faux</a:t>
            </a:r>
          </a:p>
        </p:txBody>
      </p:sp>
      <p:sp>
        <p:nvSpPr>
          <p:cNvPr id="34" name="ZoneTexte 33">
            <a:extLst>
              <a:ext uri="{FF2B5EF4-FFF2-40B4-BE49-F238E27FC236}">
                <a16:creationId xmlns:a16="http://schemas.microsoft.com/office/drawing/2014/main" id="{275FF9E1-7985-3B1A-9D06-437C70450372}"/>
              </a:ext>
            </a:extLst>
          </p:cNvPr>
          <p:cNvSpPr txBox="1"/>
          <p:nvPr/>
        </p:nvSpPr>
        <p:spPr>
          <a:xfrm>
            <a:off x="9729199" y="4087851"/>
            <a:ext cx="2074607" cy="461665"/>
          </a:xfrm>
          <a:prstGeom prst="rect">
            <a:avLst/>
          </a:prstGeom>
          <a:noFill/>
        </p:spPr>
        <p:txBody>
          <a:bodyPr wrap="square" rtlCol="0">
            <a:spAutoFit/>
          </a:bodyPr>
          <a:lstStyle/>
          <a:p>
            <a:r>
              <a:rPr lang="fr-FR" sz="2400" dirty="0"/>
              <a:t>Barres de fer</a:t>
            </a:r>
          </a:p>
        </p:txBody>
      </p:sp>
      <p:pic>
        <p:nvPicPr>
          <p:cNvPr id="35" name="Image 34">
            <a:extLst>
              <a:ext uri="{FF2B5EF4-FFF2-40B4-BE49-F238E27FC236}">
                <a16:creationId xmlns:a16="http://schemas.microsoft.com/office/drawing/2014/main" id="{985FE5A0-0A88-6D1A-1714-4B107F9FF003}"/>
              </a:ext>
            </a:extLst>
          </p:cNvPr>
          <p:cNvPicPr>
            <a:picLocks noChangeAspect="1"/>
          </p:cNvPicPr>
          <p:nvPr/>
        </p:nvPicPr>
        <p:blipFill>
          <a:blip r:embed="rId3"/>
          <a:stretch>
            <a:fillRect/>
          </a:stretch>
        </p:blipFill>
        <p:spPr>
          <a:xfrm>
            <a:off x="9425874" y="2280465"/>
            <a:ext cx="1889086" cy="1889086"/>
          </a:xfrm>
          <a:prstGeom prst="rect">
            <a:avLst/>
          </a:prstGeom>
        </p:spPr>
      </p:pic>
    </p:spTree>
    <p:extLst>
      <p:ext uri="{BB962C8B-B14F-4D97-AF65-F5344CB8AC3E}">
        <p14:creationId xmlns:p14="http://schemas.microsoft.com/office/powerpoint/2010/main" val="279591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7E940-8B68-5B7D-7A5C-E8F31BE65326}"/>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7077BAF4-66A0-A5BF-7A2A-5AF5C8E2D6B1}"/>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Effectivement, le fer est constitué de mêmes particules. </a:t>
            </a:r>
          </a:p>
        </p:txBody>
      </p:sp>
      <p:grpSp>
        <p:nvGrpSpPr>
          <p:cNvPr id="3" name="Groupe 2">
            <a:extLst>
              <a:ext uri="{FF2B5EF4-FFF2-40B4-BE49-F238E27FC236}">
                <a16:creationId xmlns:a16="http://schemas.microsoft.com/office/drawing/2014/main" id="{0C80CADC-60A5-3808-71FE-70EAFDE19D7D}"/>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53233621-8C80-FB86-AED4-64B0722F531B}"/>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8" name="Rectangle 23">
              <a:extLst>
                <a:ext uri="{FF2B5EF4-FFF2-40B4-BE49-F238E27FC236}">
                  <a16:creationId xmlns:a16="http://schemas.microsoft.com/office/drawing/2014/main" id="{68FA1A12-2222-C1C1-8330-A2486A52B804}"/>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0" name="Image 8">
            <a:extLst>
              <a:ext uri="{FF2B5EF4-FFF2-40B4-BE49-F238E27FC236}">
                <a16:creationId xmlns:a16="http://schemas.microsoft.com/office/drawing/2014/main" id="{5EDBB7EF-BD81-E4AB-F022-BDDB547F61F8}"/>
              </a:ext>
            </a:extLst>
          </p:cNvPr>
          <p:cNvPicPr>
            <a:picLocks noChangeAspect="1"/>
          </p:cNvPicPr>
          <p:nvPr/>
        </p:nvPicPr>
        <p:blipFill>
          <a:blip r:embed="rId2"/>
          <a:stretch>
            <a:fillRect/>
          </a:stretch>
        </p:blipFill>
        <p:spPr>
          <a:xfrm>
            <a:off x="11231930" y="186939"/>
            <a:ext cx="583170" cy="583170"/>
          </a:xfrm>
          <a:prstGeom prst="rect">
            <a:avLst/>
          </a:prstGeom>
        </p:spPr>
      </p:pic>
      <p:pic>
        <p:nvPicPr>
          <p:cNvPr id="7" name="Graphique 6" descr="Coche avec un remplissage uni">
            <a:extLst>
              <a:ext uri="{FF2B5EF4-FFF2-40B4-BE49-F238E27FC236}">
                <a16:creationId xmlns:a16="http://schemas.microsoft.com/office/drawing/2014/main" id="{10659D21-E8F1-B0A4-1A8E-78654EDA33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0482" y="3745436"/>
            <a:ext cx="684830" cy="684830"/>
          </a:xfrm>
          <a:prstGeom prst="rect">
            <a:avLst/>
          </a:prstGeom>
        </p:spPr>
      </p:pic>
      <p:pic>
        <p:nvPicPr>
          <p:cNvPr id="11" name="Image 10">
            <a:extLst>
              <a:ext uri="{FF2B5EF4-FFF2-40B4-BE49-F238E27FC236}">
                <a16:creationId xmlns:a16="http://schemas.microsoft.com/office/drawing/2014/main" id="{18B2E575-EE9D-5B38-D531-017C850F87E0}"/>
              </a:ext>
            </a:extLst>
          </p:cNvPr>
          <p:cNvPicPr>
            <a:picLocks noChangeAspect="1"/>
          </p:cNvPicPr>
          <p:nvPr/>
        </p:nvPicPr>
        <p:blipFill>
          <a:blip r:embed="rId5"/>
          <a:stretch>
            <a:fillRect/>
          </a:stretch>
        </p:blipFill>
        <p:spPr>
          <a:xfrm>
            <a:off x="9425874" y="2280465"/>
            <a:ext cx="1889086" cy="1889086"/>
          </a:xfrm>
          <a:prstGeom prst="rect">
            <a:avLst/>
          </a:prstGeom>
        </p:spPr>
      </p:pic>
      <p:sp>
        <p:nvSpPr>
          <p:cNvPr id="12" name="ZoneTexte 11">
            <a:extLst>
              <a:ext uri="{FF2B5EF4-FFF2-40B4-BE49-F238E27FC236}">
                <a16:creationId xmlns:a16="http://schemas.microsoft.com/office/drawing/2014/main" id="{1982CBF4-A631-9AF8-C2CD-C82F47A331DB}"/>
              </a:ext>
            </a:extLst>
          </p:cNvPr>
          <p:cNvSpPr txBox="1"/>
          <p:nvPr/>
        </p:nvSpPr>
        <p:spPr>
          <a:xfrm>
            <a:off x="9729199" y="4087851"/>
            <a:ext cx="2074607" cy="461665"/>
          </a:xfrm>
          <a:prstGeom prst="rect">
            <a:avLst/>
          </a:prstGeom>
          <a:noFill/>
        </p:spPr>
        <p:txBody>
          <a:bodyPr wrap="square" rtlCol="0">
            <a:spAutoFit/>
          </a:bodyPr>
          <a:lstStyle/>
          <a:p>
            <a:r>
              <a:rPr lang="fr-FR" sz="2400" dirty="0"/>
              <a:t>Barres de fer</a:t>
            </a:r>
          </a:p>
        </p:txBody>
      </p:sp>
      <p:sp>
        <p:nvSpPr>
          <p:cNvPr id="13" name="D_A_02">
            <a:extLst>
              <a:ext uri="{FF2B5EF4-FFF2-40B4-BE49-F238E27FC236}">
                <a16:creationId xmlns:a16="http://schemas.microsoft.com/office/drawing/2014/main" id="{3AEE9045-F256-9E5C-1F9D-34D35E8D0A0C}"/>
              </a:ext>
            </a:extLst>
          </p:cNvPr>
          <p:cNvSpPr txBox="1"/>
          <p:nvPr/>
        </p:nvSpPr>
        <p:spPr>
          <a:xfrm>
            <a:off x="380409" y="575046"/>
            <a:ext cx="11177182"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rappelle que les particules d’une seule  matière sont identiques et peuvent être modélisées par des formes géométriques identiques. </a:t>
            </a:r>
          </a:p>
        </p:txBody>
      </p:sp>
      <p:sp>
        <p:nvSpPr>
          <p:cNvPr id="9" name="ZoneTexte 8">
            <a:extLst>
              <a:ext uri="{FF2B5EF4-FFF2-40B4-BE49-F238E27FC236}">
                <a16:creationId xmlns:a16="http://schemas.microsoft.com/office/drawing/2014/main" id="{05536C1D-BA22-E19D-D095-08402B231242}"/>
              </a:ext>
            </a:extLst>
          </p:cNvPr>
          <p:cNvSpPr txBox="1"/>
          <p:nvPr/>
        </p:nvSpPr>
        <p:spPr>
          <a:xfrm>
            <a:off x="567057" y="2180029"/>
            <a:ext cx="7890918" cy="461665"/>
          </a:xfrm>
          <a:prstGeom prst="rect">
            <a:avLst/>
          </a:prstGeom>
          <a:solidFill>
            <a:schemeClr val="accent3">
              <a:lumMod val="20000"/>
              <a:lumOff val="80000"/>
            </a:schemeClr>
          </a:solidFill>
        </p:spPr>
        <p:txBody>
          <a:bodyPr wrap="square" rtlCol="0">
            <a:spAutoFit/>
          </a:bodyPr>
          <a:lstStyle/>
          <a:p>
            <a:pPr algn="ctr"/>
            <a:r>
              <a:rPr lang="fr-FR" sz="2400" dirty="0"/>
              <a:t>Les particules de fer sont </a:t>
            </a:r>
            <a:r>
              <a:rPr lang="fr-FR" sz="2400" b="1" dirty="0"/>
              <a:t>identiques</a:t>
            </a:r>
            <a:r>
              <a:rPr lang="fr-FR" sz="2400" dirty="0"/>
              <a:t>.</a:t>
            </a:r>
          </a:p>
        </p:txBody>
      </p:sp>
      <p:sp>
        <p:nvSpPr>
          <p:cNvPr id="14" name="Rectangle : coins arrondis 13">
            <a:extLst>
              <a:ext uri="{FF2B5EF4-FFF2-40B4-BE49-F238E27FC236}">
                <a16:creationId xmlns:a16="http://schemas.microsoft.com/office/drawing/2014/main" id="{01024886-6530-29B1-EAFC-855B42029A97}"/>
              </a:ext>
            </a:extLst>
          </p:cNvPr>
          <p:cNvSpPr/>
          <p:nvPr/>
        </p:nvSpPr>
        <p:spPr>
          <a:xfrm>
            <a:off x="567057" y="3213000"/>
            <a:ext cx="238327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Vrai</a:t>
            </a:r>
          </a:p>
        </p:txBody>
      </p:sp>
      <p:sp>
        <p:nvSpPr>
          <p:cNvPr id="15" name="Rectangle : coins arrondis 14">
            <a:extLst>
              <a:ext uri="{FF2B5EF4-FFF2-40B4-BE49-F238E27FC236}">
                <a16:creationId xmlns:a16="http://schemas.microsoft.com/office/drawing/2014/main" id="{E0104782-4C65-C31A-0735-1E640FEA5905}"/>
              </a:ext>
            </a:extLst>
          </p:cNvPr>
          <p:cNvSpPr/>
          <p:nvPr/>
        </p:nvSpPr>
        <p:spPr>
          <a:xfrm>
            <a:off x="6074700" y="3213000"/>
            <a:ext cx="238327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Faux</a:t>
            </a:r>
          </a:p>
        </p:txBody>
      </p:sp>
    </p:spTree>
    <p:extLst>
      <p:ext uri="{BB962C8B-B14F-4D97-AF65-F5344CB8AC3E}">
        <p14:creationId xmlns:p14="http://schemas.microsoft.com/office/powerpoint/2010/main" val="4281636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F6AE9-08BF-D67A-3643-518C7FAF8A45}"/>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E87398B2-59AB-21E8-D5C6-F9F79787874E}"/>
              </a:ext>
            </a:extLst>
          </p:cNvPr>
          <p:cNvSpPr txBox="1"/>
          <p:nvPr/>
        </p:nvSpPr>
        <p:spPr>
          <a:xfrm>
            <a:off x="407749" y="649532"/>
            <a:ext cx="11177182"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Les élèves répondent sur leur ardoise. L’</a:t>
            </a:r>
            <a:r>
              <a:rPr lang="fr-FR" sz="1400" i="1" dirty="0" err="1">
                <a:solidFill>
                  <a:schemeClr val="bg1">
                    <a:lumMod val="65000"/>
                  </a:schemeClr>
                </a:solidFill>
              </a:rPr>
              <a:t>enseignant·e</a:t>
            </a:r>
            <a:r>
              <a:rPr lang="fr-FR" sz="1400" i="1" dirty="0">
                <a:solidFill>
                  <a:schemeClr val="bg1">
                    <a:lumMod val="65000"/>
                  </a:schemeClr>
                </a:solidFill>
              </a:rPr>
              <a:t> reformule ou utilise l’alternance linguistique pour assurer la compréhension.</a:t>
            </a:r>
          </a:p>
        </p:txBody>
      </p:sp>
      <p:sp>
        <p:nvSpPr>
          <p:cNvPr id="22" name="D_A_01">
            <a:extLst>
              <a:ext uri="{FF2B5EF4-FFF2-40B4-BE49-F238E27FC236}">
                <a16:creationId xmlns:a16="http://schemas.microsoft.com/office/drawing/2014/main" id="{0E81A89C-5AF0-7765-44D1-FA0E747C1FAF}"/>
              </a:ext>
            </a:extLst>
          </p:cNvPr>
          <p:cNvSpPr txBox="1"/>
          <p:nvPr/>
        </p:nvSpPr>
        <p:spPr>
          <a:xfrm>
            <a:off x="826278" y="137802"/>
            <a:ext cx="10242042"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sz="1400" dirty="0"/>
              <a:t>Nous avons déjà vu qu’on peut modéliser un échantillon de matière en représentant les particules par des formes géométriques. Ci-dessous, trois représentations sont proposées. Laquelle modélise un échantillon de gaz d’hélium ?</a:t>
            </a:r>
            <a:endParaRPr lang="fr-FR" sz="1400" noProof="0" dirty="0"/>
          </a:p>
        </p:txBody>
      </p:sp>
      <p:grpSp>
        <p:nvGrpSpPr>
          <p:cNvPr id="5" name="Groupe 4">
            <a:extLst>
              <a:ext uri="{FF2B5EF4-FFF2-40B4-BE49-F238E27FC236}">
                <a16:creationId xmlns:a16="http://schemas.microsoft.com/office/drawing/2014/main" id="{3C7B0A35-6D18-7095-48B3-C971A6634CF0}"/>
              </a:ext>
            </a:extLst>
          </p:cNvPr>
          <p:cNvGrpSpPr/>
          <p:nvPr/>
        </p:nvGrpSpPr>
        <p:grpSpPr>
          <a:xfrm>
            <a:off x="11803806" y="34503"/>
            <a:ext cx="232364" cy="304873"/>
            <a:chOff x="3292012" y="1302714"/>
            <a:chExt cx="867138" cy="384316"/>
          </a:xfrm>
          <a:solidFill>
            <a:srgbClr val="F7C475"/>
          </a:solidFill>
        </p:grpSpPr>
        <p:sp>
          <p:nvSpPr>
            <p:cNvPr id="6" name="Rectangle 21">
              <a:extLst>
                <a:ext uri="{FF2B5EF4-FFF2-40B4-BE49-F238E27FC236}">
                  <a16:creationId xmlns:a16="http://schemas.microsoft.com/office/drawing/2014/main" id="{A6D5DAE6-CC3A-F24F-E495-F2B61A9508B9}"/>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F995BDDC-7263-7A1C-C30F-110F21AB4E69}"/>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grpSp>
        <p:nvGrpSpPr>
          <p:cNvPr id="8" name="Groupe 7">
            <a:extLst>
              <a:ext uri="{FF2B5EF4-FFF2-40B4-BE49-F238E27FC236}">
                <a16:creationId xmlns:a16="http://schemas.microsoft.com/office/drawing/2014/main" id="{01978186-B473-0DD9-CD72-96A63D8745BF}"/>
              </a:ext>
            </a:extLst>
          </p:cNvPr>
          <p:cNvGrpSpPr/>
          <p:nvPr/>
        </p:nvGrpSpPr>
        <p:grpSpPr>
          <a:xfrm>
            <a:off x="11068320" y="186939"/>
            <a:ext cx="724840" cy="625508"/>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3BCBC4F-83E1-4853-B89F-259C2B35355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2384F367-99FA-A832-E51B-86EC035315C1}"/>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2" name="ZoneTexte 1">
            <a:extLst>
              <a:ext uri="{FF2B5EF4-FFF2-40B4-BE49-F238E27FC236}">
                <a16:creationId xmlns:a16="http://schemas.microsoft.com/office/drawing/2014/main" id="{EACD5410-523D-61C5-FE4F-6762A91385E1}"/>
              </a:ext>
            </a:extLst>
          </p:cNvPr>
          <p:cNvSpPr txBox="1"/>
          <p:nvPr/>
        </p:nvSpPr>
        <p:spPr>
          <a:xfrm>
            <a:off x="1502252" y="2270633"/>
            <a:ext cx="9144317" cy="461665"/>
          </a:xfrm>
          <a:prstGeom prst="rect">
            <a:avLst/>
          </a:prstGeom>
          <a:solidFill>
            <a:schemeClr val="accent3">
              <a:lumMod val="20000"/>
              <a:lumOff val="80000"/>
            </a:schemeClr>
          </a:solidFill>
        </p:spPr>
        <p:txBody>
          <a:bodyPr wrap="square" rtlCol="0">
            <a:spAutoFit/>
          </a:bodyPr>
          <a:lstStyle/>
          <a:p>
            <a:pPr algn="ctr"/>
            <a:r>
              <a:rPr lang="fr-FR" sz="2400" dirty="0"/>
              <a:t>La représentation qui modélise un échantillon du gaz d’hélium est:</a:t>
            </a:r>
            <a:endParaRPr lang="fr-FR" sz="2400" noProof="0" dirty="0"/>
          </a:p>
        </p:txBody>
      </p:sp>
      <p:sp>
        <p:nvSpPr>
          <p:cNvPr id="9" name="Ellipse 8">
            <a:extLst>
              <a:ext uri="{FF2B5EF4-FFF2-40B4-BE49-F238E27FC236}">
                <a16:creationId xmlns:a16="http://schemas.microsoft.com/office/drawing/2014/main" id="{92790702-8A19-655E-BDB0-17BE23D72C42}"/>
              </a:ext>
            </a:extLst>
          </p:cNvPr>
          <p:cNvSpPr/>
          <p:nvPr/>
        </p:nvSpPr>
        <p:spPr>
          <a:xfrm>
            <a:off x="1893616" y="3601877"/>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a:extLst>
              <a:ext uri="{FF2B5EF4-FFF2-40B4-BE49-F238E27FC236}">
                <a16:creationId xmlns:a16="http://schemas.microsoft.com/office/drawing/2014/main" id="{0E9FD5F5-04CB-7A21-94F8-D00DE1306356}"/>
              </a:ext>
            </a:extLst>
          </p:cNvPr>
          <p:cNvSpPr/>
          <p:nvPr/>
        </p:nvSpPr>
        <p:spPr>
          <a:xfrm>
            <a:off x="2502239" y="3542609"/>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5F030C5E-4A24-D916-19F3-B05004A63E5B}"/>
              </a:ext>
            </a:extLst>
          </p:cNvPr>
          <p:cNvSpPr/>
          <p:nvPr/>
        </p:nvSpPr>
        <p:spPr>
          <a:xfrm>
            <a:off x="1848824" y="4342404"/>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id="{17CBB224-125E-0585-DC12-CB3EF2A11C75}"/>
              </a:ext>
            </a:extLst>
          </p:cNvPr>
          <p:cNvSpPr/>
          <p:nvPr/>
        </p:nvSpPr>
        <p:spPr>
          <a:xfrm>
            <a:off x="2838066" y="3994932"/>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7DD8A352-BEF3-EDED-2490-18984D8046FC}"/>
              </a:ext>
            </a:extLst>
          </p:cNvPr>
          <p:cNvSpPr/>
          <p:nvPr/>
        </p:nvSpPr>
        <p:spPr>
          <a:xfrm>
            <a:off x="1502252" y="3949348"/>
            <a:ext cx="458626" cy="46639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F9F7410D-1315-8BAE-16FC-A0B5703E3275}"/>
              </a:ext>
            </a:extLst>
          </p:cNvPr>
          <p:cNvSpPr txBox="1"/>
          <p:nvPr/>
        </p:nvSpPr>
        <p:spPr>
          <a:xfrm>
            <a:off x="1502252" y="3466104"/>
            <a:ext cx="1947672" cy="1477328"/>
          </a:xfrm>
          <a:prstGeom prst="rect">
            <a:avLst/>
          </a:prstGeom>
          <a:noFill/>
          <a:ln w="38100">
            <a:solidFill>
              <a:schemeClr val="tx1"/>
            </a:solidFill>
          </a:ln>
        </p:spPr>
        <p:txBody>
          <a:bodyPr wrap="square" rtlCol="0">
            <a:spAutoFit/>
          </a:bodyPr>
          <a:lstStyle/>
          <a:p>
            <a:endParaRPr lang="fr-FR" dirty="0"/>
          </a:p>
          <a:p>
            <a:endParaRPr lang="fr-FR" dirty="0"/>
          </a:p>
          <a:p>
            <a:endParaRPr lang="fr-FR" dirty="0"/>
          </a:p>
          <a:p>
            <a:endParaRPr lang="fr-FR" dirty="0"/>
          </a:p>
          <a:p>
            <a:endParaRPr lang="fr-FR" dirty="0"/>
          </a:p>
        </p:txBody>
      </p:sp>
      <p:sp>
        <p:nvSpPr>
          <p:cNvPr id="20" name="Ellipse 19">
            <a:extLst>
              <a:ext uri="{FF2B5EF4-FFF2-40B4-BE49-F238E27FC236}">
                <a16:creationId xmlns:a16="http://schemas.microsoft.com/office/drawing/2014/main" id="{DCF0FF41-ED7F-F5E6-1CFF-70973B383449}"/>
              </a:ext>
            </a:extLst>
          </p:cNvPr>
          <p:cNvSpPr/>
          <p:nvPr/>
        </p:nvSpPr>
        <p:spPr>
          <a:xfrm>
            <a:off x="5487481" y="3601877"/>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a:extLst>
              <a:ext uri="{FF2B5EF4-FFF2-40B4-BE49-F238E27FC236}">
                <a16:creationId xmlns:a16="http://schemas.microsoft.com/office/drawing/2014/main" id="{5F62A504-9499-54C3-4B1F-D262ADC086A1}"/>
              </a:ext>
            </a:extLst>
          </p:cNvPr>
          <p:cNvSpPr/>
          <p:nvPr/>
        </p:nvSpPr>
        <p:spPr>
          <a:xfrm>
            <a:off x="6096104" y="3542609"/>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id="{FA7E2BB9-C9CA-6DC6-DC63-F2FA5B548753}"/>
              </a:ext>
            </a:extLst>
          </p:cNvPr>
          <p:cNvSpPr/>
          <p:nvPr/>
        </p:nvSpPr>
        <p:spPr>
          <a:xfrm>
            <a:off x="5442689" y="4342404"/>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a:extLst>
              <a:ext uri="{FF2B5EF4-FFF2-40B4-BE49-F238E27FC236}">
                <a16:creationId xmlns:a16="http://schemas.microsoft.com/office/drawing/2014/main" id="{6027C682-919C-9903-ECCF-E9CA8C5291F4}"/>
              </a:ext>
            </a:extLst>
          </p:cNvPr>
          <p:cNvSpPr/>
          <p:nvPr/>
        </p:nvSpPr>
        <p:spPr>
          <a:xfrm>
            <a:off x="5828427" y="3994932"/>
            <a:ext cx="335827" cy="347472"/>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Ellipse 24">
            <a:extLst>
              <a:ext uri="{FF2B5EF4-FFF2-40B4-BE49-F238E27FC236}">
                <a16:creationId xmlns:a16="http://schemas.microsoft.com/office/drawing/2014/main" id="{02363479-0ECE-4475-CF0B-098DDDA7CD95}"/>
              </a:ext>
            </a:extLst>
          </p:cNvPr>
          <p:cNvSpPr/>
          <p:nvPr/>
        </p:nvSpPr>
        <p:spPr>
          <a:xfrm>
            <a:off x="6431931" y="3994932"/>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a:extLst>
              <a:ext uri="{FF2B5EF4-FFF2-40B4-BE49-F238E27FC236}">
                <a16:creationId xmlns:a16="http://schemas.microsoft.com/office/drawing/2014/main" id="{605A4823-EC99-4225-4F4F-98F7C1347149}"/>
              </a:ext>
            </a:extLst>
          </p:cNvPr>
          <p:cNvSpPr/>
          <p:nvPr/>
        </p:nvSpPr>
        <p:spPr>
          <a:xfrm>
            <a:off x="5218915" y="3949349"/>
            <a:ext cx="335827" cy="347472"/>
          </a:xfrm>
          <a:prstGeom prst="ellipse">
            <a:avLst/>
          </a:prstGeom>
          <a:solidFill>
            <a:srgbClr val="004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a:extLst>
              <a:ext uri="{FF2B5EF4-FFF2-40B4-BE49-F238E27FC236}">
                <a16:creationId xmlns:a16="http://schemas.microsoft.com/office/drawing/2014/main" id="{B3DF9A74-3C61-E688-2227-F1144753D623}"/>
              </a:ext>
            </a:extLst>
          </p:cNvPr>
          <p:cNvSpPr/>
          <p:nvPr/>
        </p:nvSpPr>
        <p:spPr>
          <a:xfrm>
            <a:off x="6163707" y="4389648"/>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a:extLst>
              <a:ext uri="{FF2B5EF4-FFF2-40B4-BE49-F238E27FC236}">
                <a16:creationId xmlns:a16="http://schemas.microsoft.com/office/drawing/2014/main" id="{091FDD3C-2DC7-28D2-EDBD-E00EC5A97702}"/>
              </a:ext>
            </a:extLst>
          </p:cNvPr>
          <p:cNvSpPr txBox="1"/>
          <p:nvPr/>
        </p:nvSpPr>
        <p:spPr>
          <a:xfrm>
            <a:off x="5003415" y="3445747"/>
            <a:ext cx="1947672" cy="1477328"/>
          </a:xfrm>
          <a:prstGeom prst="rect">
            <a:avLst/>
          </a:prstGeom>
          <a:noFill/>
          <a:ln w="38100">
            <a:solidFill>
              <a:schemeClr val="tx1"/>
            </a:solidFill>
          </a:ln>
        </p:spPr>
        <p:txBody>
          <a:bodyPr wrap="square" rtlCol="0">
            <a:spAutoFit/>
          </a:bodyPr>
          <a:lstStyle/>
          <a:p>
            <a:endParaRPr lang="fr-FR" dirty="0"/>
          </a:p>
          <a:p>
            <a:endParaRPr lang="fr-FR" dirty="0"/>
          </a:p>
          <a:p>
            <a:endParaRPr lang="fr-FR" dirty="0"/>
          </a:p>
          <a:p>
            <a:endParaRPr lang="fr-FR" dirty="0"/>
          </a:p>
          <a:p>
            <a:endParaRPr lang="fr-FR" dirty="0"/>
          </a:p>
        </p:txBody>
      </p:sp>
      <p:sp>
        <p:nvSpPr>
          <p:cNvPr id="29" name="Ellipse 28">
            <a:extLst>
              <a:ext uri="{FF2B5EF4-FFF2-40B4-BE49-F238E27FC236}">
                <a16:creationId xmlns:a16="http://schemas.microsoft.com/office/drawing/2014/main" id="{98CCC8C2-5CA3-BFAE-D090-8D4E47492E56}"/>
              </a:ext>
            </a:extLst>
          </p:cNvPr>
          <p:cNvSpPr/>
          <p:nvPr/>
        </p:nvSpPr>
        <p:spPr>
          <a:xfrm>
            <a:off x="9163874" y="3627977"/>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a:extLst>
              <a:ext uri="{FF2B5EF4-FFF2-40B4-BE49-F238E27FC236}">
                <a16:creationId xmlns:a16="http://schemas.microsoft.com/office/drawing/2014/main" id="{CA74C093-F84D-EABA-36B0-3AE5B8EDB094}"/>
              </a:ext>
            </a:extLst>
          </p:cNvPr>
          <p:cNvSpPr/>
          <p:nvPr/>
        </p:nvSpPr>
        <p:spPr>
          <a:xfrm>
            <a:off x="9772497" y="3568709"/>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Ellipse 30">
            <a:extLst>
              <a:ext uri="{FF2B5EF4-FFF2-40B4-BE49-F238E27FC236}">
                <a16:creationId xmlns:a16="http://schemas.microsoft.com/office/drawing/2014/main" id="{EE057A22-6AF8-957F-189E-35E61CD749CC}"/>
              </a:ext>
            </a:extLst>
          </p:cNvPr>
          <p:cNvSpPr/>
          <p:nvPr/>
        </p:nvSpPr>
        <p:spPr>
          <a:xfrm>
            <a:off x="9119082" y="4368504"/>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a:extLst>
              <a:ext uri="{FF2B5EF4-FFF2-40B4-BE49-F238E27FC236}">
                <a16:creationId xmlns:a16="http://schemas.microsoft.com/office/drawing/2014/main" id="{B6D56AD2-FFFC-3E99-9F83-697DB6388EDF}"/>
              </a:ext>
            </a:extLst>
          </p:cNvPr>
          <p:cNvSpPr/>
          <p:nvPr/>
        </p:nvSpPr>
        <p:spPr>
          <a:xfrm>
            <a:off x="9504820" y="4021032"/>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a:extLst>
              <a:ext uri="{FF2B5EF4-FFF2-40B4-BE49-F238E27FC236}">
                <a16:creationId xmlns:a16="http://schemas.microsoft.com/office/drawing/2014/main" id="{D559E272-BF6B-BAEF-3272-AAC835863D49}"/>
              </a:ext>
            </a:extLst>
          </p:cNvPr>
          <p:cNvSpPr/>
          <p:nvPr/>
        </p:nvSpPr>
        <p:spPr>
          <a:xfrm>
            <a:off x="10108324" y="4021032"/>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Ellipse 33">
            <a:extLst>
              <a:ext uri="{FF2B5EF4-FFF2-40B4-BE49-F238E27FC236}">
                <a16:creationId xmlns:a16="http://schemas.microsoft.com/office/drawing/2014/main" id="{603F27E5-0D64-B57E-DB65-7D6737AE300B}"/>
              </a:ext>
            </a:extLst>
          </p:cNvPr>
          <p:cNvSpPr/>
          <p:nvPr/>
        </p:nvSpPr>
        <p:spPr>
          <a:xfrm>
            <a:off x="8895308" y="3975449"/>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a:extLst>
              <a:ext uri="{FF2B5EF4-FFF2-40B4-BE49-F238E27FC236}">
                <a16:creationId xmlns:a16="http://schemas.microsoft.com/office/drawing/2014/main" id="{BC317F3E-87CB-4082-3497-433570BA9450}"/>
              </a:ext>
            </a:extLst>
          </p:cNvPr>
          <p:cNvSpPr/>
          <p:nvPr/>
        </p:nvSpPr>
        <p:spPr>
          <a:xfrm>
            <a:off x="9840100" y="4415748"/>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llipse 36">
            <a:extLst>
              <a:ext uri="{FF2B5EF4-FFF2-40B4-BE49-F238E27FC236}">
                <a16:creationId xmlns:a16="http://schemas.microsoft.com/office/drawing/2014/main" id="{3EB6643B-45D0-21F4-AFC4-68506D69F29D}"/>
              </a:ext>
            </a:extLst>
          </p:cNvPr>
          <p:cNvSpPr/>
          <p:nvPr/>
        </p:nvSpPr>
        <p:spPr>
          <a:xfrm>
            <a:off x="2355766" y="4456676"/>
            <a:ext cx="458626" cy="46639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Ellipse 37">
            <a:extLst>
              <a:ext uri="{FF2B5EF4-FFF2-40B4-BE49-F238E27FC236}">
                <a16:creationId xmlns:a16="http://schemas.microsoft.com/office/drawing/2014/main" id="{790D5C16-D9CA-E1E2-A238-4A9A1A4759C4}"/>
              </a:ext>
            </a:extLst>
          </p:cNvPr>
          <p:cNvSpPr/>
          <p:nvPr/>
        </p:nvSpPr>
        <p:spPr>
          <a:xfrm>
            <a:off x="2269156" y="3961568"/>
            <a:ext cx="458626" cy="46639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ZoneTexte 38">
            <a:extLst>
              <a:ext uri="{FF2B5EF4-FFF2-40B4-BE49-F238E27FC236}">
                <a16:creationId xmlns:a16="http://schemas.microsoft.com/office/drawing/2014/main" id="{8C087232-39A8-4D16-650C-B1740962FE24}"/>
              </a:ext>
            </a:extLst>
          </p:cNvPr>
          <p:cNvSpPr txBox="1"/>
          <p:nvPr/>
        </p:nvSpPr>
        <p:spPr>
          <a:xfrm>
            <a:off x="8698897" y="3466104"/>
            <a:ext cx="1947672" cy="1477328"/>
          </a:xfrm>
          <a:prstGeom prst="rect">
            <a:avLst/>
          </a:prstGeom>
          <a:noFill/>
          <a:ln w="38100">
            <a:solidFill>
              <a:schemeClr val="tx1"/>
            </a:solidFill>
          </a:ln>
        </p:spPr>
        <p:txBody>
          <a:bodyPr wrap="square" rtlCol="0">
            <a:spAutoFit/>
          </a:bodyPr>
          <a:lstStyle/>
          <a:p>
            <a:endParaRPr lang="fr-FR" dirty="0"/>
          </a:p>
          <a:p>
            <a:endParaRPr lang="fr-FR" dirty="0"/>
          </a:p>
          <a:p>
            <a:endParaRPr lang="fr-FR" dirty="0"/>
          </a:p>
          <a:p>
            <a:endParaRPr lang="fr-FR" dirty="0"/>
          </a:p>
          <a:p>
            <a:endParaRPr lang="fr-FR" dirty="0"/>
          </a:p>
        </p:txBody>
      </p:sp>
      <p:sp>
        <p:nvSpPr>
          <p:cNvPr id="40" name="Rectangle : coins arrondis 39">
            <a:extLst>
              <a:ext uri="{FF2B5EF4-FFF2-40B4-BE49-F238E27FC236}">
                <a16:creationId xmlns:a16="http://schemas.microsoft.com/office/drawing/2014/main" id="{37E83D89-5D0A-CAE6-9D46-F1D436EFD9B0}"/>
              </a:ext>
            </a:extLst>
          </p:cNvPr>
          <p:cNvSpPr/>
          <p:nvPr/>
        </p:nvSpPr>
        <p:spPr>
          <a:xfrm>
            <a:off x="2128387" y="501491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41" name="Rectangle : coins arrondis 40">
            <a:extLst>
              <a:ext uri="{FF2B5EF4-FFF2-40B4-BE49-F238E27FC236}">
                <a16:creationId xmlns:a16="http://schemas.microsoft.com/office/drawing/2014/main" id="{04A4CF70-CC0A-463D-C506-EF13627F265B}"/>
              </a:ext>
            </a:extLst>
          </p:cNvPr>
          <p:cNvSpPr/>
          <p:nvPr/>
        </p:nvSpPr>
        <p:spPr>
          <a:xfrm>
            <a:off x="5761251" y="499171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42" name="Rectangle : coins arrondis 41">
            <a:extLst>
              <a:ext uri="{FF2B5EF4-FFF2-40B4-BE49-F238E27FC236}">
                <a16:creationId xmlns:a16="http://schemas.microsoft.com/office/drawing/2014/main" id="{C2C320E1-DAD2-536C-09A2-29B97DEB7F65}"/>
              </a:ext>
            </a:extLst>
          </p:cNvPr>
          <p:cNvSpPr/>
          <p:nvPr/>
        </p:nvSpPr>
        <p:spPr>
          <a:xfrm>
            <a:off x="9511061" y="500724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Tree>
    <p:extLst>
      <p:ext uri="{BB962C8B-B14F-4D97-AF65-F5344CB8AC3E}">
        <p14:creationId xmlns:p14="http://schemas.microsoft.com/office/powerpoint/2010/main" val="2838135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FB670-3DBA-A71F-2A73-7DFBF7D144AC}"/>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FCCEE813-9B5E-8565-0712-BE048D6085AF}"/>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dirty="0"/>
              <a:t>Toutes les particules sont identiques, car il s’agit d’un échantillon d’une seule matière, ici l’hélium.</a:t>
            </a:r>
          </a:p>
        </p:txBody>
      </p:sp>
      <p:grpSp>
        <p:nvGrpSpPr>
          <p:cNvPr id="3" name="Groupe 2">
            <a:extLst>
              <a:ext uri="{FF2B5EF4-FFF2-40B4-BE49-F238E27FC236}">
                <a16:creationId xmlns:a16="http://schemas.microsoft.com/office/drawing/2014/main" id="{1BC15819-C3E8-0B65-AAA7-CCF3C8B6B270}"/>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1DB0F1DF-D6D6-C459-BDD4-63B4A794198F}"/>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8" name="Rectangle 23">
              <a:extLst>
                <a:ext uri="{FF2B5EF4-FFF2-40B4-BE49-F238E27FC236}">
                  <a16:creationId xmlns:a16="http://schemas.microsoft.com/office/drawing/2014/main" id="{249205CC-AF84-F915-527A-37EC1EB08118}"/>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0" name="Image 8">
            <a:extLst>
              <a:ext uri="{FF2B5EF4-FFF2-40B4-BE49-F238E27FC236}">
                <a16:creationId xmlns:a16="http://schemas.microsoft.com/office/drawing/2014/main" id="{6A19039D-6E23-C076-0376-B26497FBA52C}"/>
              </a:ext>
            </a:extLst>
          </p:cNvPr>
          <p:cNvPicPr>
            <a:picLocks noChangeAspect="1"/>
          </p:cNvPicPr>
          <p:nvPr/>
        </p:nvPicPr>
        <p:blipFill>
          <a:blip r:embed="rId2"/>
          <a:stretch>
            <a:fillRect/>
          </a:stretch>
        </p:blipFill>
        <p:spPr>
          <a:xfrm>
            <a:off x="11231930" y="186939"/>
            <a:ext cx="583170" cy="583170"/>
          </a:xfrm>
          <a:prstGeom prst="rect">
            <a:avLst/>
          </a:prstGeom>
        </p:spPr>
      </p:pic>
      <p:sp>
        <p:nvSpPr>
          <p:cNvPr id="2" name="ZoneTexte 1">
            <a:extLst>
              <a:ext uri="{FF2B5EF4-FFF2-40B4-BE49-F238E27FC236}">
                <a16:creationId xmlns:a16="http://schemas.microsoft.com/office/drawing/2014/main" id="{84659DBA-FB3E-3CA2-C5A6-D7CA481414E3}"/>
              </a:ext>
            </a:extLst>
          </p:cNvPr>
          <p:cNvSpPr txBox="1"/>
          <p:nvPr/>
        </p:nvSpPr>
        <p:spPr>
          <a:xfrm>
            <a:off x="1502252" y="2270633"/>
            <a:ext cx="9144317" cy="461665"/>
          </a:xfrm>
          <a:prstGeom prst="rect">
            <a:avLst/>
          </a:prstGeom>
          <a:solidFill>
            <a:schemeClr val="accent3">
              <a:lumMod val="20000"/>
              <a:lumOff val="80000"/>
            </a:schemeClr>
          </a:solidFill>
        </p:spPr>
        <p:txBody>
          <a:bodyPr wrap="square" rtlCol="0">
            <a:spAutoFit/>
          </a:bodyPr>
          <a:lstStyle/>
          <a:p>
            <a:pPr algn="ctr"/>
            <a:r>
              <a:rPr lang="fr-FR" sz="2400" dirty="0"/>
              <a:t>La représentation qui modélise un échantillon du gaz d’hélium est:</a:t>
            </a:r>
            <a:endParaRPr lang="fr-FR" sz="2400" noProof="0" dirty="0"/>
          </a:p>
        </p:txBody>
      </p:sp>
      <p:sp>
        <p:nvSpPr>
          <p:cNvPr id="4" name="Ellipse 3">
            <a:extLst>
              <a:ext uri="{FF2B5EF4-FFF2-40B4-BE49-F238E27FC236}">
                <a16:creationId xmlns:a16="http://schemas.microsoft.com/office/drawing/2014/main" id="{ECCA93F5-7900-D15D-480E-3A893E3D8EC5}"/>
              </a:ext>
            </a:extLst>
          </p:cNvPr>
          <p:cNvSpPr/>
          <p:nvPr/>
        </p:nvSpPr>
        <p:spPr>
          <a:xfrm>
            <a:off x="1893616" y="3601877"/>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a:extLst>
              <a:ext uri="{FF2B5EF4-FFF2-40B4-BE49-F238E27FC236}">
                <a16:creationId xmlns:a16="http://schemas.microsoft.com/office/drawing/2014/main" id="{4DF265C3-4711-8067-875D-A10B1AA002B0}"/>
              </a:ext>
            </a:extLst>
          </p:cNvPr>
          <p:cNvSpPr/>
          <p:nvPr/>
        </p:nvSpPr>
        <p:spPr>
          <a:xfrm>
            <a:off x="2502239" y="3542609"/>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a:extLst>
              <a:ext uri="{FF2B5EF4-FFF2-40B4-BE49-F238E27FC236}">
                <a16:creationId xmlns:a16="http://schemas.microsoft.com/office/drawing/2014/main" id="{454FEEAA-C2B7-77DD-BC0C-0E9A0DAAB7DC}"/>
              </a:ext>
            </a:extLst>
          </p:cNvPr>
          <p:cNvSpPr/>
          <p:nvPr/>
        </p:nvSpPr>
        <p:spPr>
          <a:xfrm>
            <a:off x="1848824" y="4342404"/>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a:extLst>
              <a:ext uri="{FF2B5EF4-FFF2-40B4-BE49-F238E27FC236}">
                <a16:creationId xmlns:a16="http://schemas.microsoft.com/office/drawing/2014/main" id="{D6B7796C-C63A-CD2F-9ED4-C17CF0688995}"/>
              </a:ext>
            </a:extLst>
          </p:cNvPr>
          <p:cNvSpPr/>
          <p:nvPr/>
        </p:nvSpPr>
        <p:spPr>
          <a:xfrm>
            <a:off x="2838066" y="3994932"/>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78B4635C-A930-11E3-C48A-38272DE195A7}"/>
              </a:ext>
            </a:extLst>
          </p:cNvPr>
          <p:cNvSpPr/>
          <p:nvPr/>
        </p:nvSpPr>
        <p:spPr>
          <a:xfrm>
            <a:off x="1502252" y="3949348"/>
            <a:ext cx="458626" cy="46639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6603B8B4-D16E-B42F-DE28-76AF21684A86}"/>
              </a:ext>
            </a:extLst>
          </p:cNvPr>
          <p:cNvSpPr txBox="1"/>
          <p:nvPr/>
        </p:nvSpPr>
        <p:spPr>
          <a:xfrm>
            <a:off x="1502252" y="3466104"/>
            <a:ext cx="1947672" cy="1477328"/>
          </a:xfrm>
          <a:prstGeom prst="rect">
            <a:avLst/>
          </a:prstGeom>
          <a:noFill/>
          <a:ln w="38100">
            <a:solidFill>
              <a:schemeClr val="tx1"/>
            </a:solidFill>
          </a:ln>
        </p:spPr>
        <p:txBody>
          <a:bodyPr wrap="square" rtlCol="0">
            <a:spAutoFit/>
          </a:bodyPr>
          <a:lstStyle/>
          <a:p>
            <a:endParaRPr lang="fr-FR" dirty="0"/>
          </a:p>
          <a:p>
            <a:endParaRPr lang="fr-FR" dirty="0"/>
          </a:p>
          <a:p>
            <a:endParaRPr lang="fr-FR" dirty="0"/>
          </a:p>
          <a:p>
            <a:endParaRPr lang="fr-FR" dirty="0"/>
          </a:p>
          <a:p>
            <a:endParaRPr lang="fr-FR" dirty="0"/>
          </a:p>
        </p:txBody>
      </p:sp>
      <p:sp>
        <p:nvSpPr>
          <p:cNvPr id="13" name="Ellipse 12">
            <a:extLst>
              <a:ext uri="{FF2B5EF4-FFF2-40B4-BE49-F238E27FC236}">
                <a16:creationId xmlns:a16="http://schemas.microsoft.com/office/drawing/2014/main" id="{26EFFBCA-42AE-3C1C-5CE0-8D3786B04573}"/>
              </a:ext>
            </a:extLst>
          </p:cNvPr>
          <p:cNvSpPr/>
          <p:nvPr/>
        </p:nvSpPr>
        <p:spPr>
          <a:xfrm>
            <a:off x="5487481" y="3601877"/>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4D021C51-CBAD-AB5D-0613-739F4CA9E258}"/>
              </a:ext>
            </a:extLst>
          </p:cNvPr>
          <p:cNvSpPr/>
          <p:nvPr/>
        </p:nvSpPr>
        <p:spPr>
          <a:xfrm>
            <a:off x="6096104" y="3542609"/>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847E5BFB-44DD-6F5F-EC6D-E07CA5765075}"/>
              </a:ext>
            </a:extLst>
          </p:cNvPr>
          <p:cNvSpPr/>
          <p:nvPr/>
        </p:nvSpPr>
        <p:spPr>
          <a:xfrm>
            <a:off x="5442689" y="4342404"/>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id="{70C0CFDE-6AA8-72A2-A2C4-883D4EA1B9DD}"/>
              </a:ext>
            </a:extLst>
          </p:cNvPr>
          <p:cNvSpPr/>
          <p:nvPr/>
        </p:nvSpPr>
        <p:spPr>
          <a:xfrm>
            <a:off x="5828427" y="3994932"/>
            <a:ext cx="335827" cy="347472"/>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Ellipse 16">
            <a:extLst>
              <a:ext uri="{FF2B5EF4-FFF2-40B4-BE49-F238E27FC236}">
                <a16:creationId xmlns:a16="http://schemas.microsoft.com/office/drawing/2014/main" id="{4008349A-7E9C-4152-D0BE-11F622B7DF71}"/>
              </a:ext>
            </a:extLst>
          </p:cNvPr>
          <p:cNvSpPr/>
          <p:nvPr/>
        </p:nvSpPr>
        <p:spPr>
          <a:xfrm>
            <a:off x="6431931" y="3994932"/>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id="{2C5A1BD7-2F24-DFB8-2572-7BCE3A4E82A1}"/>
              </a:ext>
            </a:extLst>
          </p:cNvPr>
          <p:cNvSpPr/>
          <p:nvPr/>
        </p:nvSpPr>
        <p:spPr>
          <a:xfrm>
            <a:off x="5218915" y="3949349"/>
            <a:ext cx="335827" cy="347472"/>
          </a:xfrm>
          <a:prstGeom prst="ellipse">
            <a:avLst/>
          </a:prstGeom>
          <a:solidFill>
            <a:srgbClr val="004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id="{486839FE-A359-A71B-5126-D27A18ABA1FF}"/>
              </a:ext>
            </a:extLst>
          </p:cNvPr>
          <p:cNvSpPr/>
          <p:nvPr/>
        </p:nvSpPr>
        <p:spPr>
          <a:xfrm>
            <a:off x="6163707" y="4389648"/>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0C4D5926-76C0-C24E-3D8B-48337A2DA6B8}"/>
              </a:ext>
            </a:extLst>
          </p:cNvPr>
          <p:cNvSpPr txBox="1"/>
          <p:nvPr/>
        </p:nvSpPr>
        <p:spPr>
          <a:xfrm>
            <a:off x="5003415" y="3445747"/>
            <a:ext cx="1947672" cy="1477328"/>
          </a:xfrm>
          <a:prstGeom prst="rect">
            <a:avLst/>
          </a:prstGeom>
          <a:noFill/>
          <a:ln w="38100">
            <a:solidFill>
              <a:schemeClr val="tx1"/>
            </a:solidFill>
          </a:ln>
        </p:spPr>
        <p:txBody>
          <a:bodyPr wrap="square" rtlCol="0">
            <a:spAutoFit/>
          </a:bodyPr>
          <a:lstStyle/>
          <a:p>
            <a:endParaRPr lang="fr-FR" dirty="0"/>
          </a:p>
          <a:p>
            <a:endParaRPr lang="fr-FR" dirty="0"/>
          </a:p>
          <a:p>
            <a:endParaRPr lang="fr-FR" dirty="0"/>
          </a:p>
          <a:p>
            <a:endParaRPr lang="fr-FR" dirty="0"/>
          </a:p>
          <a:p>
            <a:endParaRPr lang="fr-FR" dirty="0"/>
          </a:p>
        </p:txBody>
      </p:sp>
      <p:sp>
        <p:nvSpPr>
          <p:cNvPr id="21" name="Ellipse 20">
            <a:extLst>
              <a:ext uri="{FF2B5EF4-FFF2-40B4-BE49-F238E27FC236}">
                <a16:creationId xmlns:a16="http://schemas.microsoft.com/office/drawing/2014/main" id="{FC288A2C-A479-224D-C8F2-97B48562148C}"/>
              </a:ext>
            </a:extLst>
          </p:cNvPr>
          <p:cNvSpPr/>
          <p:nvPr/>
        </p:nvSpPr>
        <p:spPr>
          <a:xfrm>
            <a:off x="9163874" y="3627977"/>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id="{A329D0BA-398A-E378-7D79-ECA11232272C}"/>
              </a:ext>
            </a:extLst>
          </p:cNvPr>
          <p:cNvSpPr/>
          <p:nvPr/>
        </p:nvSpPr>
        <p:spPr>
          <a:xfrm>
            <a:off x="9772497" y="3568709"/>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a:extLst>
              <a:ext uri="{FF2B5EF4-FFF2-40B4-BE49-F238E27FC236}">
                <a16:creationId xmlns:a16="http://schemas.microsoft.com/office/drawing/2014/main" id="{BED7DDE7-F2B1-E9B8-0178-2CEA7CE43BD2}"/>
              </a:ext>
            </a:extLst>
          </p:cNvPr>
          <p:cNvSpPr/>
          <p:nvPr/>
        </p:nvSpPr>
        <p:spPr>
          <a:xfrm>
            <a:off x="9119082" y="4368504"/>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a:extLst>
              <a:ext uri="{FF2B5EF4-FFF2-40B4-BE49-F238E27FC236}">
                <a16:creationId xmlns:a16="http://schemas.microsoft.com/office/drawing/2014/main" id="{6304A22B-D112-5F15-8946-EA0C04766CA9}"/>
              </a:ext>
            </a:extLst>
          </p:cNvPr>
          <p:cNvSpPr/>
          <p:nvPr/>
        </p:nvSpPr>
        <p:spPr>
          <a:xfrm>
            <a:off x="9504820" y="4021032"/>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a:extLst>
              <a:ext uri="{FF2B5EF4-FFF2-40B4-BE49-F238E27FC236}">
                <a16:creationId xmlns:a16="http://schemas.microsoft.com/office/drawing/2014/main" id="{639AB0FF-D265-7994-8EFE-DD67DA9AC15A}"/>
              </a:ext>
            </a:extLst>
          </p:cNvPr>
          <p:cNvSpPr/>
          <p:nvPr/>
        </p:nvSpPr>
        <p:spPr>
          <a:xfrm>
            <a:off x="10108324" y="4021032"/>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a:extLst>
              <a:ext uri="{FF2B5EF4-FFF2-40B4-BE49-F238E27FC236}">
                <a16:creationId xmlns:a16="http://schemas.microsoft.com/office/drawing/2014/main" id="{EB570A97-064D-43A2-421E-47190AAB87D2}"/>
              </a:ext>
            </a:extLst>
          </p:cNvPr>
          <p:cNvSpPr/>
          <p:nvPr/>
        </p:nvSpPr>
        <p:spPr>
          <a:xfrm>
            <a:off x="8895308" y="3975449"/>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a:extLst>
              <a:ext uri="{FF2B5EF4-FFF2-40B4-BE49-F238E27FC236}">
                <a16:creationId xmlns:a16="http://schemas.microsoft.com/office/drawing/2014/main" id="{36B81843-DCF5-26D0-1537-2FED55F07488}"/>
              </a:ext>
            </a:extLst>
          </p:cNvPr>
          <p:cNvSpPr/>
          <p:nvPr/>
        </p:nvSpPr>
        <p:spPr>
          <a:xfrm>
            <a:off x="9840100" y="4415748"/>
            <a:ext cx="335827" cy="34747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a:extLst>
              <a:ext uri="{FF2B5EF4-FFF2-40B4-BE49-F238E27FC236}">
                <a16:creationId xmlns:a16="http://schemas.microsoft.com/office/drawing/2014/main" id="{59ABA9FC-5DB0-203F-808A-4288203594FA}"/>
              </a:ext>
            </a:extLst>
          </p:cNvPr>
          <p:cNvSpPr/>
          <p:nvPr/>
        </p:nvSpPr>
        <p:spPr>
          <a:xfrm>
            <a:off x="2355766" y="4456676"/>
            <a:ext cx="458626" cy="46639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a:extLst>
              <a:ext uri="{FF2B5EF4-FFF2-40B4-BE49-F238E27FC236}">
                <a16:creationId xmlns:a16="http://schemas.microsoft.com/office/drawing/2014/main" id="{0E7EBA96-EEFA-7037-F0C7-896E28D3363E}"/>
              </a:ext>
            </a:extLst>
          </p:cNvPr>
          <p:cNvSpPr/>
          <p:nvPr/>
        </p:nvSpPr>
        <p:spPr>
          <a:xfrm>
            <a:off x="2269156" y="3961568"/>
            <a:ext cx="458626" cy="46639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ZoneTexte 30">
            <a:extLst>
              <a:ext uri="{FF2B5EF4-FFF2-40B4-BE49-F238E27FC236}">
                <a16:creationId xmlns:a16="http://schemas.microsoft.com/office/drawing/2014/main" id="{2296A9C4-A1BB-F6B1-E4DE-EF7A06958C3F}"/>
              </a:ext>
            </a:extLst>
          </p:cNvPr>
          <p:cNvSpPr txBox="1"/>
          <p:nvPr/>
        </p:nvSpPr>
        <p:spPr>
          <a:xfrm>
            <a:off x="8698897" y="3466104"/>
            <a:ext cx="1947672" cy="1477328"/>
          </a:xfrm>
          <a:prstGeom prst="rect">
            <a:avLst/>
          </a:prstGeom>
          <a:noFill/>
          <a:ln w="38100">
            <a:solidFill>
              <a:schemeClr val="tx1"/>
            </a:solidFill>
          </a:ln>
        </p:spPr>
        <p:txBody>
          <a:bodyPr wrap="square" rtlCol="0">
            <a:spAutoFit/>
          </a:bodyPr>
          <a:lstStyle/>
          <a:p>
            <a:endParaRPr lang="fr-FR" dirty="0"/>
          </a:p>
          <a:p>
            <a:endParaRPr lang="fr-FR" dirty="0"/>
          </a:p>
          <a:p>
            <a:endParaRPr lang="fr-FR" dirty="0"/>
          </a:p>
          <a:p>
            <a:endParaRPr lang="fr-FR" dirty="0"/>
          </a:p>
          <a:p>
            <a:endParaRPr lang="fr-FR" dirty="0"/>
          </a:p>
        </p:txBody>
      </p:sp>
      <p:sp>
        <p:nvSpPr>
          <p:cNvPr id="32" name="Rectangle : coins arrondis 31">
            <a:extLst>
              <a:ext uri="{FF2B5EF4-FFF2-40B4-BE49-F238E27FC236}">
                <a16:creationId xmlns:a16="http://schemas.microsoft.com/office/drawing/2014/main" id="{E8F378C3-3C06-3C31-0B0F-7ECBB7A8A069}"/>
              </a:ext>
            </a:extLst>
          </p:cNvPr>
          <p:cNvSpPr/>
          <p:nvPr/>
        </p:nvSpPr>
        <p:spPr>
          <a:xfrm>
            <a:off x="2128387" y="501491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33" name="Rectangle : coins arrondis 32">
            <a:extLst>
              <a:ext uri="{FF2B5EF4-FFF2-40B4-BE49-F238E27FC236}">
                <a16:creationId xmlns:a16="http://schemas.microsoft.com/office/drawing/2014/main" id="{E75BE0BA-9BDC-B9F8-A46C-75CF77838E3F}"/>
              </a:ext>
            </a:extLst>
          </p:cNvPr>
          <p:cNvSpPr/>
          <p:nvPr/>
        </p:nvSpPr>
        <p:spPr>
          <a:xfrm>
            <a:off x="5761251" y="499171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34" name="Rectangle : coins arrondis 33">
            <a:extLst>
              <a:ext uri="{FF2B5EF4-FFF2-40B4-BE49-F238E27FC236}">
                <a16:creationId xmlns:a16="http://schemas.microsoft.com/office/drawing/2014/main" id="{53ADCBF3-F8AA-2E56-9DED-6845709BDD74}"/>
              </a:ext>
            </a:extLst>
          </p:cNvPr>
          <p:cNvSpPr/>
          <p:nvPr/>
        </p:nvSpPr>
        <p:spPr>
          <a:xfrm>
            <a:off x="9511061" y="500724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pic>
        <p:nvPicPr>
          <p:cNvPr id="35" name="Graphique 34" descr="Coche avec un remplissage uni">
            <a:extLst>
              <a:ext uri="{FF2B5EF4-FFF2-40B4-BE49-F238E27FC236}">
                <a16:creationId xmlns:a16="http://schemas.microsoft.com/office/drawing/2014/main" id="{067E3814-FDD6-9FCD-0185-832B9693C2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30082" y="5438173"/>
            <a:ext cx="684830" cy="684830"/>
          </a:xfrm>
          <a:prstGeom prst="rect">
            <a:avLst/>
          </a:prstGeom>
        </p:spPr>
      </p:pic>
      <p:sp>
        <p:nvSpPr>
          <p:cNvPr id="36" name="D_A_02">
            <a:extLst>
              <a:ext uri="{FF2B5EF4-FFF2-40B4-BE49-F238E27FC236}">
                <a16:creationId xmlns:a16="http://schemas.microsoft.com/office/drawing/2014/main" id="{0CC70A8A-1441-C766-B698-F0425F3F0E20}"/>
              </a:ext>
            </a:extLst>
          </p:cNvPr>
          <p:cNvSpPr txBox="1"/>
          <p:nvPr/>
        </p:nvSpPr>
        <p:spPr>
          <a:xfrm>
            <a:off x="380409" y="673369"/>
            <a:ext cx="11177182"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veille à donner un feedback clair et explicite sur les réponses des élèves.</a:t>
            </a:r>
          </a:p>
        </p:txBody>
      </p:sp>
    </p:spTree>
    <p:extLst>
      <p:ext uri="{BB962C8B-B14F-4D97-AF65-F5344CB8AC3E}">
        <p14:creationId xmlns:p14="http://schemas.microsoft.com/office/powerpoint/2010/main" val="3926348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BF04A-6633-8A2F-4FD4-D5967136D850}"/>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2CB34932-C719-60AB-D341-97AE1B184BCF}"/>
              </a:ext>
            </a:extLst>
          </p:cNvPr>
          <p:cNvSpPr txBox="1"/>
          <p:nvPr/>
        </p:nvSpPr>
        <p:spPr>
          <a:xfrm>
            <a:off x="380409" y="575046"/>
            <a:ext cx="11177182"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Les élèves répondent oralement à la question.</a:t>
            </a:r>
          </a:p>
        </p:txBody>
      </p:sp>
      <p:sp>
        <p:nvSpPr>
          <p:cNvPr id="22" name="D_A_01">
            <a:extLst>
              <a:ext uri="{FF2B5EF4-FFF2-40B4-BE49-F238E27FC236}">
                <a16:creationId xmlns:a16="http://schemas.microsoft.com/office/drawing/2014/main" id="{A144FEBB-945B-C064-416D-57ADF0874111}"/>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Souvenez vous de  « </a:t>
            </a:r>
            <a:r>
              <a:rPr lang="ar-MA" noProof="0" dirty="0"/>
              <a:t>ا</a:t>
            </a:r>
            <a:r>
              <a:rPr lang="ar-MA" dirty="0" err="1"/>
              <a:t>لخلائط</a:t>
            </a:r>
            <a:r>
              <a:rPr lang="ar-MA" dirty="0"/>
              <a:t>، جمع خليط</a:t>
            </a:r>
            <a:r>
              <a:rPr lang="fr-FR" dirty="0"/>
              <a:t> »</a:t>
            </a:r>
            <a:r>
              <a:rPr lang="fr-FR" noProof="0" dirty="0"/>
              <a:t>? Donnez l’équivalent en </a:t>
            </a:r>
            <a:r>
              <a:rPr lang="fr-FR" dirty="0"/>
              <a:t>français</a:t>
            </a:r>
            <a:r>
              <a:rPr lang="fr-FR" noProof="0" dirty="0"/>
              <a:t> du mot « </a:t>
            </a:r>
            <a:r>
              <a:rPr lang="ar-MA" noProof="0" dirty="0"/>
              <a:t>خليط</a:t>
            </a:r>
            <a:r>
              <a:rPr lang="fr-FR" noProof="0" dirty="0"/>
              <a:t> ».</a:t>
            </a:r>
          </a:p>
        </p:txBody>
      </p:sp>
      <p:grpSp>
        <p:nvGrpSpPr>
          <p:cNvPr id="5" name="Groupe 4">
            <a:extLst>
              <a:ext uri="{FF2B5EF4-FFF2-40B4-BE49-F238E27FC236}">
                <a16:creationId xmlns:a16="http://schemas.microsoft.com/office/drawing/2014/main" id="{314114E8-874E-CB38-D249-114F68F582F9}"/>
              </a:ext>
            </a:extLst>
          </p:cNvPr>
          <p:cNvGrpSpPr/>
          <p:nvPr/>
        </p:nvGrpSpPr>
        <p:grpSpPr>
          <a:xfrm>
            <a:off x="11803806" y="34503"/>
            <a:ext cx="232364" cy="304873"/>
            <a:chOff x="3292012" y="1302714"/>
            <a:chExt cx="867138" cy="384316"/>
          </a:xfrm>
          <a:solidFill>
            <a:srgbClr val="F7C475"/>
          </a:solidFill>
        </p:grpSpPr>
        <p:sp>
          <p:nvSpPr>
            <p:cNvPr id="6" name="Rectangle 21">
              <a:extLst>
                <a:ext uri="{FF2B5EF4-FFF2-40B4-BE49-F238E27FC236}">
                  <a16:creationId xmlns:a16="http://schemas.microsoft.com/office/drawing/2014/main" id="{0CD0EAC3-03A7-FE05-B8A3-62AF982EA2B3}"/>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CDEA692B-402C-CEA6-837C-6BAFE3626145}"/>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grpSp>
        <p:nvGrpSpPr>
          <p:cNvPr id="8" name="Groupe 7">
            <a:extLst>
              <a:ext uri="{FF2B5EF4-FFF2-40B4-BE49-F238E27FC236}">
                <a16:creationId xmlns:a16="http://schemas.microsoft.com/office/drawing/2014/main" id="{51489A68-D46A-83BF-59E8-E60045459191}"/>
              </a:ext>
            </a:extLst>
          </p:cNvPr>
          <p:cNvGrpSpPr/>
          <p:nvPr/>
        </p:nvGrpSpPr>
        <p:grpSpPr>
          <a:xfrm>
            <a:off x="11068320" y="186939"/>
            <a:ext cx="724840" cy="625508"/>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FC09F3E7-B3B5-2931-8649-A526235721DE}"/>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4282643A-A241-5FA1-34C8-B123D54395B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2" name="ZoneTexte 1">
            <a:extLst>
              <a:ext uri="{FF2B5EF4-FFF2-40B4-BE49-F238E27FC236}">
                <a16:creationId xmlns:a16="http://schemas.microsoft.com/office/drawing/2014/main" id="{9D9A06E9-F380-E0A3-2415-6B43E2E94018}"/>
              </a:ext>
            </a:extLst>
          </p:cNvPr>
          <p:cNvSpPr txBox="1"/>
          <p:nvPr/>
        </p:nvSpPr>
        <p:spPr>
          <a:xfrm>
            <a:off x="4405955" y="2504494"/>
            <a:ext cx="3598607" cy="707886"/>
          </a:xfrm>
          <a:prstGeom prst="rect">
            <a:avLst/>
          </a:prstGeom>
          <a:solidFill>
            <a:schemeClr val="accent3">
              <a:lumMod val="20000"/>
              <a:lumOff val="80000"/>
            </a:schemeClr>
          </a:solidFill>
        </p:spPr>
        <p:txBody>
          <a:bodyPr wrap="square" rtlCol="0">
            <a:spAutoFit/>
          </a:bodyPr>
          <a:lstStyle/>
          <a:p>
            <a:pPr algn="ctr"/>
            <a:r>
              <a:rPr lang="ar-MA" sz="4000" b="1" noProof="0" dirty="0"/>
              <a:t>خليط</a:t>
            </a:r>
            <a:endParaRPr lang="fr-FR" sz="4000" b="1" noProof="0" dirty="0"/>
          </a:p>
        </p:txBody>
      </p:sp>
    </p:spTree>
    <p:extLst>
      <p:ext uri="{BB962C8B-B14F-4D97-AF65-F5344CB8AC3E}">
        <p14:creationId xmlns:p14="http://schemas.microsoft.com/office/powerpoint/2010/main" val="3784497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rgbClr val="DCE6F2"/>
        </a:solidFill>
        <a:effectLst/>
      </p:bgPr>
    </p:bg>
    <p:spTree>
      <p:nvGrpSpPr>
        <p:cNvPr id="1" name="Shape 315">
          <a:extLst>
            <a:ext uri="{FF2B5EF4-FFF2-40B4-BE49-F238E27FC236}">
              <a16:creationId xmlns:a16="http://schemas.microsoft.com/office/drawing/2014/main" id="{77AA73CD-A2B1-A328-3E36-2B727DBACDD9}"/>
            </a:ext>
          </a:extLst>
        </p:cNvPr>
        <p:cNvGrpSpPr/>
        <p:nvPr/>
      </p:nvGrpSpPr>
      <p:grpSpPr>
        <a:xfrm>
          <a:off x="0" y="0"/>
          <a:ext cx="0" cy="0"/>
          <a:chOff x="0" y="0"/>
          <a:chExt cx="0" cy="0"/>
        </a:xfrm>
      </p:grpSpPr>
      <p:sp>
        <p:nvSpPr>
          <p:cNvPr id="316" name="Google Shape;316;p52">
            <a:extLst>
              <a:ext uri="{FF2B5EF4-FFF2-40B4-BE49-F238E27FC236}">
                <a16:creationId xmlns:a16="http://schemas.microsoft.com/office/drawing/2014/main" id="{8033A216-C79F-F668-ED36-526360F05DC0}"/>
              </a:ext>
            </a:extLst>
          </p:cNvPr>
          <p:cNvSpPr/>
          <p:nvPr/>
        </p:nvSpPr>
        <p:spPr>
          <a:xfrm>
            <a:off x="576785" y="782392"/>
            <a:ext cx="5265217" cy="602800"/>
          </a:xfrm>
          <a:prstGeom prst="rect">
            <a:avLst/>
          </a:prstGeom>
          <a:noFill/>
          <a:ln>
            <a:noFill/>
          </a:ln>
        </p:spPr>
        <p:txBody>
          <a:bodyPr spcFirstLastPara="1" wrap="square" lIns="91400" tIns="45667" rIns="91400" bIns="45667" anchor="t" anchorCtr="0">
            <a:noAutofit/>
          </a:bodyPr>
          <a:lstStyle/>
          <a:p>
            <a:pPr defTabSz="1219170">
              <a:buClr>
                <a:srgbClr val="44546A"/>
              </a:buClr>
              <a:buSzPts val="2400"/>
            </a:pPr>
            <a:r>
              <a:rPr lang="fr" sz="3200" b="1" kern="0" dirty="0">
                <a:solidFill>
                  <a:srgbClr val="44546A"/>
                </a:solidFill>
                <a:latin typeface="Calibri"/>
                <a:ea typeface="Calibri"/>
                <a:cs typeface="Calibri"/>
                <a:sym typeface="Calibri"/>
              </a:rPr>
              <a:t>Icônes pour l’enseignant</a:t>
            </a:r>
            <a:endParaRPr sz="1867" kern="0" dirty="0">
              <a:solidFill>
                <a:srgbClr val="000000"/>
              </a:solidFill>
              <a:latin typeface="Arial"/>
              <a:ea typeface="Arial"/>
              <a:cs typeface="Arial"/>
              <a:sym typeface="Arial"/>
            </a:endParaRPr>
          </a:p>
        </p:txBody>
      </p:sp>
      <p:sp>
        <p:nvSpPr>
          <p:cNvPr id="321" name="Google Shape;321;p52">
            <a:extLst>
              <a:ext uri="{FF2B5EF4-FFF2-40B4-BE49-F238E27FC236}">
                <a16:creationId xmlns:a16="http://schemas.microsoft.com/office/drawing/2014/main" id="{B2883A13-2559-D444-3F7C-E23C270DE28F}"/>
              </a:ext>
            </a:extLst>
          </p:cNvPr>
          <p:cNvSpPr txBox="1"/>
          <p:nvPr/>
        </p:nvSpPr>
        <p:spPr>
          <a:xfrm>
            <a:off x="1571489" y="1948976"/>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a:ea typeface="Calibri"/>
                <a:cs typeface="Calibri"/>
                <a:sym typeface="Calibri"/>
              </a:rPr>
              <a:t>Pages réservées à l’enseignant</a:t>
            </a:r>
            <a:endParaRPr sz="1467" kern="0" dirty="0">
              <a:solidFill>
                <a:srgbClr val="000000"/>
              </a:solidFill>
              <a:latin typeface="Arial"/>
              <a:ea typeface="Arial"/>
              <a:cs typeface="Arial"/>
              <a:sym typeface="Arial"/>
            </a:endParaRPr>
          </a:p>
        </p:txBody>
      </p:sp>
      <p:sp>
        <p:nvSpPr>
          <p:cNvPr id="322" name="Google Shape;322;p52">
            <a:extLst>
              <a:ext uri="{FF2B5EF4-FFF2-40B4-BE49-F238E27FC236}">
                <a16:creationId xmlns:a16="http://schemas.microsoft.com/office/drawing/2014/main" id="{D5837EAE-20AD-99EF-2B3E-CEB7C82C0EDD}"/>
              </a:ext>
            </a:extLst>
          </p:cNvPr>
          <p:cNvSpPr txBox="1"/>
          <p:nvPr/>
        </p:nvSpPr>
        <p:spPr>
          <a:xfrm>
            <a:off x="1571489" y="2941729"/>
            <a:ext cx="4239248" cy="707779"/>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a:ea typeface="Calibri"/>
                <a:cs typeface="Calibri"/>
                <a:sym typeface="Calibri"/>
              </a:rPr>
              <a:t>Modelage de la tâche par l’enseignant (explicitation à haute voix)</a:t>
            </a:r>
            <a:endParaRPr sz="1467" kern="0" dirty="0">
              <a:solidFill>
                <a:srgbClr val="000000"/>
              </a:solidFill>
              <a:latin typeface="Arial"/>
              <a:ea typeface="Arial"/>
              <a:cs typeface="Arial"/>
              <a:sym typeface="Arial"/>
            </a:endParaRPr>
          </a:p>
        </p:txBody>
      </p:sp>
      <p:pic>
        <p:nvPicPr>
          <p:cNvPr id="326" name="Google Shape;326;p52" descr="Image générée">
            <a:extLst>
              <a:ext uri="{FF2B5EF4-FFF2-40B4-BE49-F238E27FC236}">
                <a16:creationId xmlns:a16="http://schemas.microsoft.com/office/drawing/2014/main" id="{28D9549A-6D76-C9DE-6C09-E149ED701EDD}"/>
              </a:ext>
            </a:extLst>
          </p:cNvPr>
          <p:cNvPicPr preferRelativeResize="0"/>
          <p:nvPr/>
        </p:nvPicPr>
        <p:blipFill rotWithShape="1">
          <a:blip r:embed="rId3">
            <a:alphaModFix/>
          </a:blip>
          <a:srcRect t="11065" b="10674"/>
          <a:stretch/>
        </p:blipFill>
        <p:spPr>
          <a:xfrm>
            <a:off x="704975" y="1609562"/>
            <a:ext cx="765800" cy="898948"/>
          </a:xfrm>
          <a:prstGeom prst="rect">
            <a:avLst/>
          </a:prstGeom>
          <a:noFill/>
          <a:ln>
            <a:noFill/>
          </a:ln>
        </p:spPr>
      </p:pic>
      <p:pic>
        <p:nvPicPr>
          <p:cNvPr id="14" name="Google Shape;318;p52" descr="Image générée">
            <a:extLst>
              <a:ext uri="{FF2B5EF4-FFF2-40B4-BE49-F238E27FC236}">
                <a16:creationId xmlns:a16="http://schemas.microsoft.com/office/drawing/2014/main" id="{D1CD87F2-F7CE-22E5-D7E3-165D0692175B}"/>
              </a:ext>
            </a:extLst>
          </p:cNvPr>
          <p:cNvPicPr preferRelativeResize="0"/>
          <p:nvPr/>
        </p:nvPicPr>
        <p:blipFill rotWithShape="1">
          <a:blip r:embed="rId4">
            <a:alphaModFix/>
          </a:blip>
          <a:srcRect t="23545" r="71114" b="60700"/>
          <a:stretch/>
        </p:blipFill>
        <p:spPr>
          <a:xfrm>
            <a:off x="444662" y="3923292"/>
            <a:ext cx="1264015" cy="1034144"/>
          </a:xfrm>
          <a:prstGeom prst="rect">
            <a:avLst/>
          </a:prstGeom>
          <a:noFill/>
          <a:ln>
            <a:noFill/>
          </a:ln>
        </p:spPr>
      </p:pic>
      <p:sp>
        <p:nvSpPr>
          <p:cNvPr id="15" name="Google Shape;322;p52">
            <a:extLst>
              <a:ext uri="{FF2B5EF4-FFF2-40B4-BE49-F238E27FC236}">
                <a16:creationId xmlns:a16="http://schemas.microsoft.com/office/drawing/2014/main" id="{54E6DE26-E2E1-A2A4-43DE-C403B5362AE2}"/>
              </a:ext>
            </a:extLst>
          </p:cNvPr>
          <p:cNvSpPr txBox="1"/>
          <p:nvPr/>
        </p:nvSpPr>
        <p:spPr>
          <a:xfrm>
            <a:off x="1571489" y="4197037"/>
            <a:ext cx="4239248" cy="1015556"/>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a:ea typeface="Calibri"/>
                <a:cs typeface="Calibri"/>
                <a:sym typeface="Calibri"/>
              </a:rPr>
              <a:t>Consignes et explications données aux élèves – hors modelage (à dire à haute voix)</a:t>
            </a:r>
            <a:endParaRPr sz="1467" kern="0" dirty="0">
              <a:solidFill>
                <a:srgbClr val="000000"/>
              </a:solidFill>
              <a:latin typeface="Arial"/>
              <a:ea typeface="Arial"/>
              <a:cs typeface="Arial"/>
              <a:sym typeface="Arial"/>
            </a:endParaRPr>
          </a:p>
        </p:txBody>
      </p:sp>
      <p:sp>
        <p:nvSpPr>
          <p:cNvPr id="17" name="Google Shape;332;p53">
            <a:extLst>
              <a:ext uri="{FF2B5EF4-FFF2-40B4-BE49-F238E27FC236}">
                <a16:creationId xmlns:a16="http://schemas.microsoft.com/office/drawing/2014/main" id="{4CCC0828-7E80-9A7F-53E4-4E9A4213E0B4}"/>
              </a:ext>
            </a:extLst>
          </p:cNvPr>
          <p:cNvSpPr txBox="1"/>
          <p:nvPr/>
        </p:nvSpPr>
        <p:spPr>
          <a:xfrm>
            <a:off x="1839127" y="5574830"/>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Rappel du contrat de classe </a:t>
            </a:r>
            <a:endParaRPr sz="1867" kern="0" dirty="0">
              <a:solidFill>
                <a:srgbClr val="000000"/>
              </a:solidFill>
              <a:latin typeface="Arial"/>
              <a:cs typeface="Arial"/>
              <a:sym typeface="Arial"/>
            </a:endParaRPr>
          </a:p>
        </p:txBody>
      </p:sp>
      <p:pic>
        <p:nvPicPr>
          <p:cNvPr id="18" name="Google Shape;336;p53">
            <a:extLst>
              <a:ext uri="{FF2B5EF4-FFF2-40B4-BE49-F238E27FC236}">
                <a16:creationId xmlns:a16="http://schemas.microsoft.com/office/drawing/2014/main" id="{B50E3D5D-D7AD-F82B-67DC-7DB302EC5C59}"/>
              </a:ext>
            </a:extLst>
          </p:cNvPr>
          <p:cNvPicPr preferRelativeResize="0"/>
          <p:nvPr/>
        </p:nvPicPr>
        <p:blipFill rotWithShape="1">
          <a:blip r:embed="rId5">
            <a:alphaModFix/>
          </a:blip>
          <a:srcRect/>
          <a:stretch/>
        </p:blipFill>
        <p:spPr>
          <a:xfrm>
            <a:off x="528937" y="5231181"/>
            <a:ext cx="991300" cy="991300"/>
          </a:xfrm>
          <a:prstGeom prst="rect">
            <a:avLst/>
          </a:prstGeom>
          <a:noFill/>
          <a:ln>
            <a:noFill/>
          </a:ln>
        </p:spPr>
      </p:pic>
      <p:sp>
        <p:nvSpPr>
          <p:cNvPr id="2" name="Google Shape;333;p53">
            <a:extLst>
              <a:ext uri="{FF2B5EF4-FFF2-40B4-BE49-F238E27FC236}">
                <a16:creationId xmlns:a16="http://schemas.microsoft.com/office/drawing/2014/main" id="{BF6554FF-C2C5-F100-A799-B12BA97D9AF1}"/>
              </a:ext>
            </a:extLst>
          </p:cNvPr>
          <p:cNvSpPr txBox="1"/>
          <p:nvPr/>
        </p:nvSpPr>
        <p:spPr>
          <a:xfrm>
            <a:off x="7064817" y="1609561"/>
            <a:ext cx="5018415"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J’utilise l’ardoise pour répondre </a:t>
            </a:r>
            <a:endParaRPr sz="1867" kern="0" dirty="0">
              <a:solidFill>
                <a:srgbClr val="000000"/>
              </a:solidFill>
              <a:latin typeface="Arial"/>
              <a:cs typeface="Arial"/>
              <a:sym typeface="Arial"/>
            </a:endParaRPr>
          </a:p>
        </p:txBody>
      </p:sp>
      <p:sp>
        <p:nvSpPr>
          <p:cNvPr id="3" name="Google Shape;334;p53">
            <a:extLst>
              <a:ext uri="{FF2B5EF4-FFF2-40B4-BE49-F238E27FC236}">
                <a16:creationId xmlns:a16="http://schemas.microsoft.com/office/drawing/2014/main" id="{A20AE174-B34D-A4DA-DBDB-C60C8F88E730}"/>
              </a:ext>
            </a:extLst>
          </p:cNvPr>
          <p:cNvSpPr txBox="1"/>
          <p:nvPr/>
        </p:nvSpPr>
        <p:spPr>
          <a:xfrm>
            <a:off x="7064817" y="2623405"/>
            <a:ext cx="4793732"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Pratique autonome</a:t>
            </a:r>
            <a:endParaRPr sz="1867" kern="0" dirty="0">
              <a:solidFill>
                <a:srgbClr val="000000"/>
              </a:solidFill>
              <a:latin typeface="Arial"/>
              <a:cs typeface="Arial"/>
              <a:sym typeface="Arial"/>
            </a:endParaRPr>
          </a:p>
        </p:txBody>
      </p:sp>
      <p:sp>
        <p:nvSpPr>
          <p:cNvPr id="4" name="Google Shape;335;p53">
            <a:extLst>
              <a:ext uri="{FF2B5EF4-FFF2-40B4-BE49-F238E27FC236}">
                <a16:creationId xmlns:a16="http://schemas.microsoft.com/office/drawing/2014/main" id="{44613A82-4BFD-54AC-7281-862406921DE4}"/>
              </a:ext>
            </a:extLst>
          </p:cNvPr>
          <p:cNvSpPr txBox="1"/>
          <p:nvPr/>
        </p:nvSpPr>
        <p:spPr>
          <a:xfrm>
            <a:off x="7090675" y="3480017"/>
            <a:ext cx="4867240"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a:ea typeface="Calibri"/>
                <a:cs typeface="Calibri"/>
                <a:sym typeface="Calibri"/>
              </a:rPr>
              <a:t>Pratique guidée en binôme</a:t>
            </a:r>
            <a:endParaRPr sz="1867" kern="0" dirty="0">
              <a:solidFill>
                <a:srgbClr val="000000"/>
              </a:solidFill>
              <a:latin typeface="Arial"/>
              <a:cs typeface="Arial"/>
              <a:sym typeface="Arial"/>
            </a:endParaRPr>
          </a:p>
        </p:txBody>
      </p:sp>
      <p:pic>
        <p:nvPicPr>
          <p:cNvPr id="6" name="Google Shape;338;p53">
            <a:extLst>
              <a:ext uri="{FF2B5EF4-FFF2-40B4-BE49-F238E27FC236}">
                <a16:creationId xmlns:a16="http://schemas.microsoft.com/office/drawing/2014/main" id="{7897F69B-4B15-B41E-600E-2BC9DFACAFA9}"/>
              </a:ext>
            </a:extLst>
          </p:cNvPr>
          <p:cNvPicPr preferRelativeResize="0"/>
          <p:nvPr/>
        </p:nvPicPr>
        <p:blipFill rotWithShape="1">
          <a:blip r:embed="rId6">
            <a:alphaModFix/>
          </a:blip>
          <a:srcRect/>
          <a:stretch/>
        </p:blipFill>
        <p:spPr>
          <a:xfrm>
            <a:off x="6096000" y="2371840"/>
            <a:ext cx="768000" cy="897600"/>
          </a:xfrm>
          <a:prstGeom prst="rect">
            <a:avLst/>
          </a:prstGeom>
          <a:noFill/>
          <a:ln>
            <a:noFill/>
          </a:ln>
        </p:spPr>
      </p:pic>
      <p:pic>
        <p:nvPicPr>
          <p:cNvPr id="7" name="Google Shape;339;p53">
            <a:extLst>
              <a:ext uri="{FF2B5EF4-FFF2-40B4-BE49-F238E27FC236}">
                <a16:creationId xmlns:a16="http://schemas.microsoft.com/office/drawing/2014/main" id="{B2449579-8827-71B0-F177-CC329B75837F}"/>
              </a:ext>
            </a:extLst>
          </p:cNvPr>
          <p:cNvPicPr preferRelativeResize="0"/>
          <p:nvPr/>
        </p:nvPicPr>
        <p:blipFill rotWithShape="1">
          <a:blip r:embed="rId7">
            <a:alphaModFix/>
          </a:blip>
          <a:srcRect/>
          <a:stretch/>
        </p:blipFill>
        <p:spPr>
          <a:xfrm>
            <a:off x="6121857" y="3220281"/>
            <a:ext cx="768000" cy="897600"/>
          </a:xfrm>
          <a:prstGeom prst="rect">
            <a:avLst/>
          </a:prstGeom>
          <a:noFill/>
          <a:ln>
            <a:noFill/>
          </a:ln>
        </p:spPr>
      </p:pic>
      <p:sp>
        <p:nvSpPr>
          <p:cNvPr id="8" name="Google Shape;340;p53">
            <a:extLst>
              <a:ext uri="{FF2B5EF4-FFF2-40B4-BE49-F238E27FC236}">
                <a16:creationId xmlns:a16="http://schemas.microsoft.com/office/drawing/2014/main" id="{C74C9941-C681-801B-6F01-708EA077FFD3}"/>
              </a:ext>
            </a:extLst>
          </p:cNvPr>
          <p:cNvSpPr/>
          <p:nvPr/>
        </p:nvSpPr>
        <p:spPr>
          <a:xfrm>
            <a:off x="6062931" y="789644"/>
            <a:ext cx="5762548" cy="602800"/>
          </a:xfrm>
          <a:prstGeom prst="rect">
            <a:avLst/>
          </a:prstGeom>
          <a:noFill/>
          <a:ln>
            <a:noFill/>
          </a:ln>
        </p:spPr>
        <p:txBody>
          <a:bodyPr spcFirstLastPara="1" wrap="square" lIns="91400" tIns="45667" rIns="91400" bIns="45667" anchor="t" anchorCtr="0">
            <a:noAutofit/>
          </a:bodyPr>
          <a:lstStyle/>
          <a:p>
            <a:pPr defTabSz="1219170">
              <a:buClr>
                <a:srgbClr val="44546A"/>
              </a:buClr>
              <a:buSzPts val="2400"/>
            </a:pPr>
            <a:r>
              <a:rPr lang="fr" sz="3200" b="1" kern="0" dirty="0">
                <a:solidFill>
                  <a:srgbClr val="44546A"/>
                </a:solidFill>
                <a:latin typeface="Calibri"/>
                <a:ea typeface="Calibri"/>
                <a:cs typeface="Calibri"/>
                <a:sym typeface="Calibri"/>
              </a:rPr>
              <a:t>Icônes pour l’élève</a:t>
            </a:r>
            <a:endParaRPr sz="1867" kern="0" dirty="0">
              <a:solidFill>
                <a:srgbClr val="000000"/>
              </a:solidFill>
              <a:latin typeface="Arial"/>
              <a:ea typeface="Arial"/>
              <a:cs typeface="Arial"/>
              <a:sym typeface="Arial"/>
            </a:endParaRPr>
          </a:p>
        </p:txBody>
      </p:sp>
      <p:pic>
        <p:nvPicPr>
          <p:cNvPr id="10" name="Google Shape;289;p51">
            <a:extLst>
              <a:ext uri="{FF2B5EF4-FFF2-40B4-BE49-F238E27FC236}">
                <a16:creationId xmlns:a16="http://schemas.microsoft.com/office/drawing/2014/main" id="{CD152064-BB7B-1AAF-EA2E-668847753E08}"/>
              </a:ext>
            </a:extLst>
          </p:cNvPr>
          <p:cNvPicPr preferRelativeResize="0"/>
          <p:nvPr/>
        </p:nvPicPr>
        <p:blipFill rotWithShape="1">
          <a:blip r:embed="rId8">
            <a:alphaModFix/>
          </a:blip>
          <a:srcRect/>
          <a:stretch/>
        </p:blipFill>
        <p:spPr>
          <a:xfrm>
            <a:off x="6206302" y="5472534"/>
            <a:ext cx="599111" cy="463077"/>
          </a:xfrm>
          <a:prstGeom prst="rect">
            <a:avLst/>
          </a:prstGeom>
          <a:noFill/>
          <a:ln>
            <a:noFill/>
          </a:ln>
        </p:spPr>
      </p:pic>
      <p:sp>
        <p:nvSpPr>
          <p:cNvPr id="11" name="Google Shape;290;p51">
            <a:extLst>
              <a:ext uri="{FF2B5EF4-FFF2-40B4-BE49-F238E27FC236}">
                <a16:creationId xmlns:a16="http://schemas.microsoft.com/office/drawing/2014/main" id="{30AB91A6-8D3B-D64A-1DDF-C8362A3F9811}"/>
              </a:ext>
            </a:extLst>
          </p:cNvPr>
          <p:cNvSpPr txBox="1"/>
          <p:nvPr/>
        </p:nvSpPr>
        <p:spPr>
          <a:xfrm>
            <a:off x="7090675" y="5504071"/>
            <a:ext cx="4867240" cy="4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a:ea typeface="Calibri"/>
                <a:cs typeface="Calibri"/>
                <a:sym typeface="Calibri"/>
              </a:rPr>
              <a:t>L’élève écoute l’enseignant avec attention</a:t>
            </a:r>
            <a:endParaRPr sz="1467" kern="0" dirty="0">
              <a:solidFill>
                <a:srgbClr val="000000"/>
              </a:solidFill>
              <a:latin typeface="Arial"/>
              <a:ea typeface="Arial"/>
              <a:cs typeface="Arial"/>
              <a:sym typeface="Arial"/>
            </a:endParaRPr>
          </a:p>
        </p:txBody>
      </p:sp>
      <p:sp>
        <p:nvSpPr>
          <p:cNvPr id="13" name="Google Shape;293;p51">
            <a:extLst>
              <a:ext uri="{FF2B5EF4-FFF2-40B4-BE49-F238E27FC236}">
                <a16:creationId xmlns:a16="http://schemas.microsoft.com/office/drawing/2014/main" id="{FB032CDB-6318-28AD-EF00-761F110FFB23}"/>
              </a:ext>
            </a:extLst>
          </p:cNvPr>
          <p:cNvSpPr txBox="1"/>
          <p:nvPr/>
        </p:nvSpPr>
        <p:spPr>
          <a:xfrm>
            <a:off x="7090673" y="4595624"/>
            <a:ext cx="4793732" cy="4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a:ea typeface="Calibri"/>
                <a:cs typeface="Calibri"/>
                <a:sym typeface="Calibri"/>
              </a:rPr>
              <a:t>Les élèves lèvent la main pour participer</a:t>
            </a:r>
            <a:endParaRPr sz="1467" kern="0" dirty="0">
              <a:solidFill>
                <a:srgbClr val="000000"/>
              </a:solidFill>
              <a:latin typeface="Arial"/>
              <a:ea typeface="Arial"/>
              <a:cs typeface="Arial"/>
              <a:sym typeface="Arial"/>
            </a:endParaRPr>
          </a:p>
        </p:txBody>
      </p:sp>
      <p:pic>
        <p:nvPicPr>
          <p:cNvPr id="16" name="Google Shape;294;p51" descr="Lever la main - Icônes mains et gestes gratuites">
            <a:extLst>
              <a:ext uri="{FF2B5EF4-FFF2-40B4-BE49-F238E27FC236}">
                <a16:creationId xmlns:a16="http://schemas.microsoft.com/office/drawing/2014/main" id="{F09E9F36-041B-0256-22EE-BFF5848CD93C}"/>
              </a:ext>
            </a:extLst>
          </p:cNvPr>
          <p:cNvPicPr preferRelativeResize="0"/>
          <p:nvPr/>
        </p:nvPicPr>
        <p:blipFill rotWithShape="1">
          <a:blip r:embed="rId9">
            <a:alphaModFix/>
          </a:blip>
          <a:srcRect/>
          <a:stretch/>
        </p:blipFill>
        <p:spPr>
          <a:xfrm>
            <a:off x="6121857" y="4510690"/>
            <a:ext cx="768000" cy="569873"/>
          </a:xfrm>
          <a:prstGeom prst="rect">
            <a:avLst/>
          </a:prstGeom>
          <a:noFill/>
          <a:ln>
            <a:noFill/>
          </a:ln>
        </p:spPr>
      </p:pic>
      <p:grpSp>
        <p:nvGrpSpPr>
          <p:cNvPr id="27" name="Groupe 26">
            <a:extLst>
              <a:ext uri="{FF2B5EF4-FFF2-40B4-BE49-F238E27FC236}">
                <a16:creationId xmlns:a16="http://schemas.microsoft.com/office/drawing/2014/main" id="{648C6083-A6EF-743B-167D-7CC68EFF0CB8}"/>
              </a:ext>
            </a:extLst>
          </p:cNvPr>
          <p:cNvGrpSpPr/>
          <p:nvPr/>
        </p:nvGrpSpPr>
        <p:grpSpPr>
          <a:xfrm>
            <a:off x="6096000" y="1446467"/>
            <a:ext cx="750984" cy="767789"/>
            <a:chOff x="779844" y="4335989"/>
            <a:chExt cx="563238" cy="575842"/>
          </a:xfrm>
        </p:grpSpPr>
        <p:pic>
          <p:nvPicPr>
            <p:cNvPr id="25" name="Google Shape;307;p51" descr="Une image contenant Dessin animé, clipart, Animation, illustration&#10;&#10;Description générée automatiquement">
              <a:extLst>
                <a:ext uri="{FF2B5EF4-FFF2-40B4-BE49-F238E27FC236}">
                  <a16:creationId xmlns:a16="http://schemas.microsoft.com/office/drawing/2014/main" id="{CF8E7C51-2C1D-8DDF-F055-806E1B43085D}"/>
                </a:ext>
              </a:extLst>
            </p:cNvPr>
            <p:cNvPicPr preferRelativeResize="0"/>
            <p:nvPr/>
          </p:nvPicPr>
          <p:blipFill rotWithShape="1">
            <a:blip r:embed="rId10">
              <a:alphaModFix/>
            </a:blip>
            <a:srcRect l="18242" t="9344" r="18458" b="23864"/>
            <a:stretch/>
          </p:blipFill>
          <p:spPr>
            <a:xfrm>
              <a:off x="779844" y="4335989"/>
              <a:ext cx="563238" cy="575842"/>
            </a:xfrm>
            <a:prstGeom prst="rect">
              <a:avLst/>
            </a:prstGeom>
            <a:noFill/>
            <a:ln>
              <a:noFill/>
            </a:ln>
          </p:spPr>
        </p:pic>
        <p:sp>
          <p:nvSpPr>
            <p:cNvPr id="26" name="Rectangle 25">
              <a:extLst>
                <a:ext uri="{FF2B5EF4-FFF2-40B4-BE49-F238E27FC236}">
                  <a16:creationId xmlns:a16="http://schemas.microsoft.com/office/drawing/2014/main" id="{929B8DED-F164-86A5-893F-08922290FD6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pic>
        <p:nvPicPr>
          <p:cNvPr id="34" name="Image 33" descr="Une image contenant cœur, Saint-Valentin, dessin, rose&#10;&#10;Le contenu généré par l’IA peut être incorrect.">
            <a:extLst>
              <a:ext uri="{FF2B5EF4-FFF2-40B4-BE49-F238E27FC236}">
                <a16:creationId xmlns:a16="http://schemas.microsoft.com/office/drawing/2014/main" id="{71F8E761-CB8E-22CB-93FD-FDCD6BA07181}"/>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539" b="37500" l="2759" r="27126">
                        <a14:foregroundMark x1="22299" y1="20395" x2="22299" y2="20395"/>
                        <a14:foregroundMark x1="24368" y1="19408" x2="24368" y2="19408"/>
                        <a14:foregroundMark x1="26437" y1="16447" x2="26437" y2="16447"/>
                        <a14:foregroundMark x1="27126" y1="21382" x2="27126" y2="21382"/>
                      </a14:backgroundRemoval>
                    </a14:imgEffect>
                  </a14:imgLayer>
                </a14:imgProps>
              </a:ext>
            </a:extLst>
          </a:blip>
          <a:srcRect t="6733" r="72069" b="58915"/>
          <a:stretch>
            <a:fillRect/>
          </a:stretch>
        </p:blipFill>
        <p:spPr>
          <a:xfrm>
            <a:off x="528937" y="2871185"/>
            <a:ext cx="987599" cy="848865"/>
          </a:xfrm>
          <a:prstGeom prst="rect">
            <a:avLst/>
          </a:prstGeom>
        </p:spPr>
      </p:pic>
      <p:sp>
        <p:nvSpPr>
          <p:cNvPr id="37" name="Google Shape;295;p51">
            <a:extLst>
              <a:ext uri="{FF2B5EF4-FFF2-40B4-BE49-F238E27FC236}">
                <a16:creationId xmlns:a16="http://schemas.microsoft.com/office/drawing/2014/main" id="{77341729-BE3D-C0EB-BFD6-18468E6A9DE6}"/>
              </a:ext>
            </a:extLst>
          </p:cNvPr>
          <p:cNvSpPr txBox="1"/>
          <p:nvPr/>
        </p:nvSpPr>
        <p:spPr>
          <a:xfrm>
            <a:off x="7090672" y="6101495"/>
            <a:ext cx="4681381" cy="707779"/>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a:ea typeface="Calibri"/>
                <a:cs typeface="Calibri"/>
                <a:sym typeface="Calibri"/>
              </a:rPr>
              <a:t>L’élève garde des traces écrites sur le livret ou son cahier</a:t>
            </a:r>
            <a:endParaRPr sz="1467" kern="0" dirty="0">
              <a:solidFill>
                <a:srgbClr val="000000"/>
              </a:solidFill>
              <a:latin typeface="Arial"/>
              <a:ea typeface="Arial"/>
              <a:cs typeface="Arial"/>
              <a:sym typeface="Arial"/>
            </a:endParaRPr>
          </a:p>
        </p:txBody>
      </p:sp>
      <p:grpSp>
        <p:nvGrpSpPr>
          <p:cNvPr id="38" name="Groupe 37">
            <a:extLst>
              <a:ext uri="{FF2B5EF4-FFF2-40B4-BE49-F238E27FC236}">
                <a16:creationId xmlns:a16="http://schemas.microsoft.com/office/drawing/2014/main" id="{54FC5307-1971-4418-F155-526F656A6298}"/>
              </a:ext>
            </a:extLst>
          </p:cNvPr>
          <p:cNvGrpSpPr/>
          <p:nvPr/>
        </p:nvGrpSpPr>
        <p:grpSpPr>
          <a:xfrm>
            <a:off x="6228710" y="6101495"/>
            <a:ext cx="644132" cy="600471"/>
            <a:chOff x="10280460" y="4850932"/>
            <a:chExt cx="630930" cy="588164"/>
          </a:xfrm>
        </p:grpSpPr>
        <p:pic>
          <p:nvPicPr>
            <p:cNvPr id="39" name="Picture 7">
              <a:extLst>
                <a:ext uri="{FF2B5EF4-FFF2-40B4-BE49-F238E27FC236}">
                  <a16:creationId xmlns:a16="http://schemas.microsoft.com/office/drawing/2014/main" id="{23B90D2D-11F1-BF8C-21EA-8DD9070CD810}"/>
                </a:ext>
              </a:extLst>
            </p:cNvPr>
            <p:cNvPicPr>
              <a:picLocks noChangeAspect="1"/>
            </p:cNvPicPr>
            <p:nvPr/>
          </p:nvPicPr>
          <p:blipFill>
            <a:blip r:embed="rId1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40" name="Picture 7">
              <a:extLst>
                <a:ext uri="{FF2B5EF4-FFF2-40B4-BE49-F238E27FC236}">
                  <a16:creationId xmlns:a16="http://schemas.microsoft.com/office/drawing/2014/main" id="{81038960-220A-3A35-0D02-7EA7D545861E}"/>
                </a:ext>
              </a:extLst>
            </p:cNvPr>
            <p:cNvPicPr>
              <a:picLocks noChangeAspect="1"/>
            </p:cNvPicPr>
            <p:nvPr/>
          </p:nvPicPr>
          <p:blipFill>
            <a:blip r:embed="rId14"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sp>
        <p:nvSpPr>
          <p:cNvPr id="41" name="Google Shape;291;p51">
            <a:extLst>
              <a:ext uri="{FF2B5EF4-FFF2-40B4-BE49-F238E27FC236}">
                <a16:creationId xmlns:a16="http://schemas.microsoft.com/office/drawing/2014/main" id="{F00333A0-6453-2E49-949E-6472F7A92683}"/>
              </a:ext>
            </a:extLst>
          </p:cNvPr>
          <p:cNvSpPr/>
          <p:nvPr/>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000000"/>
              </a:buClr>
            </a:pPr>
            <a:r>
              <a:rPr lang="fr" sz="3200" b="1" kern="0" dirty="0">
                <a:solidFill>
                  <a:srgbClr val="44546A"/>
                </a:solidFill>
                <a:latin typeface="Calibri"/>
                <a:ea typeface="Calibri"/>
                <a:cs typeface="Calibri"/>
                <a:sym typeface="Calibri"/>
              </a:rPr>
              <a:t>Banque des icones utilisées dans les slides</a:t>
            </a:r>
            <a:endParaRPr sz="1867" kern="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660218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509EC-C612-258F-3C1F-DA7F0B01F5A4}"/>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E0BB8AC5-B956-9947-8E6E-6FFED6F6AEA9}"/>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Bravo. </a:t>
            </a:r>
            <a:r>
              <a:rPr lang="fr-FR" dirty="0"/>
              <a:t>En français on dit « mélange ».</a:t>
            </a:r>
            <a:endParaRPr lang="fr-FR" noProof="0" dirty="0"/>
          </a:p>
        </p:txBody>
      </p:sp>
      <p:grpSp>
        <p:nvGrpSpPr>
          <p:cNvPr id="3" name="Groupe 2">
            <a:extLst>
              <a:ext uri="{FF2B5EF4-FFF2-40B4-BE49-F238E27FC236}">
                <a16:creationId xmlns:a16="http://schemas.microsoft.com/office/drawing/2014/main" id="{E666F49B-5C5F-0BD7-17C5-C324792E0D5A}"/>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B0BD0050-A628-6BE6-4943-B3879D06A54E}"/>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8" name="Rectangle 23">
              <a:extLst>
                <a:ext uri="{FF2B5EF4-FFF2-40B4-BE49-F238E27FC236}">
                  <a16:creationId xmlns:a16="http://schemas.microsoft.com/office/drawing/2014/main" id="{0EE45EAD-46BE-6C3B-3C81-A29A42CA0F5C}"/>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0" name="Image 8">
            <a:extLst>
              <a:ext uri="{FF2B5EF4-FFF2-40B4-BE49-F238E27FC236}">
                <a16:creationId xmlns:a16="http://schemas.microsoft.com/office/drawing/2014/main" id="{B41D6066-5AC1-C44D-BA28-B44B7F576667}"/>
              </a:ext>
            </a:extLst>
          </p:cNvPr>
          <p:cNvPicPr>
            <a:picLocks noChangeAspect="1"/>
          </p:cNvPicPr>
          <p:nvPr/>
        </p:nvPicPr>
        <p:blipFill>
          <a:blip r:embed="rId2"/>
          <a:stretch>
            <a:fillRect/>
          </a:stretch>
        </p:blipFill>
        <p:spPr>
          <a:xfrm>
            <a:off x="11231930" y="186939"/>
            <a:ext cx="583170" cy="583170"/>
          </a:xfrm>
          <a:prstGeom prst="rect">
            <a:avLst/>
          </a:prstGeom>
        </p:spPr>
      </p:pic>
      <p:sp>
        <p:nvSpPr>
          <p:cNvPr id="2" name="ZoneTexte 1">
            <a:extLst>
              <a:ext uri="{FF2B5EF4-FFF2-40B4-BE49-F238E27FC236}">
                <a16:creationId xmlns:a16="http://schemas.microsoft.com/office/drawing/2014/main" id="{F8A022A5-0C42-C3AB-0E23-5C70D14ACDAD}"/>
              </a:ext>
            </a:extLst>
          </p:cNvPr>
          <p:cNvSpPr txBox="1"/>
          <p:nvPr/>
        </p:nvSpPr>
        <p:spPr>
          <a:xfrm>
            <a:off x="4405955" y="2504494"/>
            <a:ext cx="3598607" cy="707886"/>
          </a:xfrm>
          <a:prstGeom prst="rect">
            <a:avLst/>
          </a:prstGeom>
          <a:solidFill>
            <a:schemeClr val="accent3">
              <a:lumMod val="20000"/>
              <a:lumOff val="80000"/>
            </a:schemeClr>
          </a:solidFill>
        </p:spPr>
        <p:txBody>
          <a:bodyPr wrap="square" rtlCol="0">
            <a:spAutoFit/>
          </a:bodyPr>
          <a:lstStyle/>
          <a:p>
            <a:pPr algn="ctr"/>
            <a:r>
              <a:rPr lang="ar-MA" sz="4000" b="1" noProof="0" dirty="0"/>
              <a:t>خليط</a:t>
            </a:r>
            <a:endParaRPr lang="fr-FR" sz="4000" b="1" noProof="0" dirty="0"/>
          </a:p>
        </p:txBody>
      </p:sp>
      <p:sp>
        <p:nvSpPr>
          <p:cNvPr id="4" name="ZoneTexte 3">
            <a:extLst>
              <a:ext uri="{FF2B5EF4-FFF2-40B4-BE49-F238E27FC236}">
                <a16:creationId xmlns:a16="http://schemas.microsoft.com/office/drawing/2014/main" id="{F9CEC54B-BA21-3185-CA61-0ADAE4F55F9B}"/>
              </a:ext>
            </a:extLst>
          </p:cNvPr>
          <p:cNvSpPr txBox="1"/>
          <p:nvPr/>
        </p:nvSpPr>
        <p:spPr>
          <a:xfrm>
            <a:off x="4405955" y="3994081"/>
            <a:ext cx="3598607" cy="707886"/>
          </a:xfrm>
          <a:prstGeom prst="rect">
            <a:avLst/>
          </a:prstGeom>
          <a:solidFill>
            <a:schemeClr val="accent3">
              <a:lumMod val="20000"/>
              <a:lumOff val="80000"/>
            </a:schemeClr>
          </a:solidFill>
        </p:spPr>
        <p:txBody>
          <a:bodyPr wrap="square" rtlCol="0">
            <a:spAutoFit/>
          </a:bodyPr>
          <a:lstStyle/>
          <a:p>
            <a:pPr algn="ctr"/>
            <a:r>
              <a:rPr lang="fr-FR" sz="4000" b="1" noProof="0" dirty="0"/>
              <a:t>Mélange</a:t>
            </a:r>
          </a:p>
        </p:txBody>
      </p:sp>
      <p:sp>
        <p:nvSpPr>
          <p:cNvPr id="6" name="D_A_02">
            <a:extLst>
              <a:ext uri="{FF2B5EF4-FFF2-40B4-BE49-F238E27FC236}">
                <a16:creationId xmlns:a16="http://schemas.microsoft.com/office/drawing/2014/main" id="{FF8040D0-5D13-A187-FDF7-E1B9894E95AE}"/>
              </a:ext>
            </a:extLst>
          </p:cNvPr>
          <p:cNvSpPr txBox="1"/>
          <p:nvPr/>
        </p:nvSpPr>
        <p:spPr>
          <a:xfrm>
            <a:off x="376900" y="611802"/>
            <a:ext cx="11177182"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demande à quelques élèves de lire à haute voix le mot  en français.</a:t>
            </a:r>
          </a:p>
        </p:txBody>
      </p:sp>
    </p:spTree>
    <p:extLst>
      <p:ext uri="{BB962C8B-B14F-4D97-AF65-F5344CB8AC3E}">
        <p14:creationId xmlns:p14="http://schemas.microsoft.com/office/powerpoint/2010/main" val="39744264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43FF0-D5E7-3DE4-6EFC-9144880F49AD}"/>
            </a:ext>
          </a:extLst>
        </p:cNvPr>
        <p:cNvGrpSpPr/>
        <p:nvPr/>
      </p:nvGrpSpPr>
      <p:grpSpPr>
        <a:xfrm>
          <a:off x="0" y="0"/>
          <a:ext cx="0" cy="0"/>
          <a:chOff x="0" y="0"/>
          <a:chExt cx="0" cy="0"/>
        </a:xfrm>
      </p:grpSpPr>
      <p:sp>
        <p:nvSpPr>
          <p:cNvPr id="12" name="D_A_02">
            <a:extLst>
              <a:ext uri="{FF2B5EF4-FFF2-40B4-BE49-F238E27FC236}">
                <a16:creationId xmlns:a16="http://schemas.microsoft.com/office/drawing/2014/main" id="{15D011A5-98C7-FAF4-5BDB-27AE0D069E07}"/>
              </a:ext>
            </a:extLst>
          </p:cNvPr>
          <p:cNvSpPr txBox="1"/>
          <p:nvPr/>
        </p:nvSpPr>
        <p:spPr>
          <a:xfrm>
            <a:off x="380409" y="575046"/>
            <a:ext cx="11177182"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Les élèves répondent sur leur ardoise. L’</a:t>
            </a:r>
            <a:r>
              <a:rPr lang="fr-FR" sz="1400" i="1" dirty="0" err="1">
                <a:solidFill>
                  <a:schemeClr val="bg1">
                    <a:lumMod val="65000"/>
                  </a:schemeClr>
                </a:solidFill>
              </a:rPr>
              <a:t>enseignant·e</a:t>
            </a:r>
            <a:r>
              <a:rPr lang="fr-FR" sz="1400" i="1" dirty="0">
                <a:solidFill>
                  <a:schemeClr val="bg1">
                    <a:lumMod val="65000"/>
                  </a:schemeClr>
                </a:solidFill>
              </a:rPr>
              <a:t> reformule ou utilise l’alternance linguistique pour assurer la compréhension.</a:t>
            </a:r>
          </a:p>
        </p:txBody>
      </p:sp>
      <p:sp>
        <p:nvSpPr>
          <p:cNvPr id="22" name="D_A_01">
            <a:extLst>
              <a:ext uri="{FF2B5EF4-FFF2-40B4-BE49-F238E27FC236}">
                <a16:creationId xmlns:a16="http://schemas.microsoft.com/office/drawing/2014/main" id="{4FB01446-82C9-BBA6-1341-96D2F79A1D1D}"/>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 </a:t>
            </a:r>
            <a:r>
              <a:rPr lang="fr-FR" dirty="0"/>
              <a:t>On prend un verre d’eau et on y ajoute du sel pour obtenir de l’eau salée.</a:t>
            </a:r>
            <a:endParaRPr lang="fr-FR" noProof="0" dirty="0"/>
          </a:p>
        </p:txBody>
      </p:sp>
      <p:grpSp>
        <p:nvGrpSpPr>
          <p:cNvPr id="5" name="Groupe 4">
            <a:extLst>
              <a:ext uri="{FF2B5EF4-FFF2-40B4-BE49-F238E27FC236}">
                <a16:creationId xmlns:a16="http://schemas.microsoft.com/office/drawing/2014/main" id="{B25F7AFE-9D86-D07F-C17B-EB6CDC305465}"/>
              </a:ext>
            </a:extLst>
          </p:cNvPr>
          <p:cNvGrpSpPr/>
          <p:nvPr/>
        </p:nvGrpSpPr>
        <p:grpSpPr>
          <a:xfrm>
            <a:off x="11803806" y="34503"/>
            <a:ext cx="232364" cy="304873"/>
            <a:chOff x="3292012" y="1302714"/>
            <a:chExt cx="867138" cy="384316"/>
          </a:xfrm>
          <a:solidFill>
            <a:srgbClr val="F7C475"/>
          </a:solidFill>
        </p:grpSpPr>
        <p:sp>
          <p:nvSpPr>
            <p:cNvPr id="6" name="Rectangle 21">
              <a:extLst>
                <a:ext uri="{FF2B5EF4-FFF2-40B4-BE49-F238E27FC236}">
                  <a16:creationId xmlns:a16="http://schemas.microsoft.com/office/drawing/2014/main" id="{B7A51C73-1E8C-7527-0973-DE57E46FFCB3}"/>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7" name="Rectangle 23">
              <a:extLst>
                <a:ext uri="{FF2B5EF4-FFF2-40B4-BE49-F238E27FC236}">
                  <a16:creationId xmlns:a16="http://schemas.microsoft.com/office/drawing/2014/main" id="{4DB8EDD0-8A2C-00EC-16B5-A75952D41C40}"/>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grpSp>
        <p:nvGrpSpPr>
          <p:cNvPr id="8" name="Groupe 7">
            <a:extLst>
              <a:ext uri="{FF2B5EF4-FFF2-40B4-BE49-F238E27FC236}">
                <a16:creationId xmlns:a16="http://schemas.microsoft.com/office/drawing/2014/main" id="{0178E869-B658-C1FF-0012-95C1538A3066}"/>
              </a:ext>
            </a:extLst>
          </p:cNvPr>
          <p:cNvGrpSpPr/>
          <p:nvPr/>
        </p:nvGrpSpPr>
        <p:grpSpPr>
          <a:xfrm>
            <a:off x="11068320" y="186939"/>
            <a:ext cx="724840" cy="625508"/>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ED3A4FE3-2A2F-9431-568A-A8969AE1DAC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70420379-4F2A-BC8E-A417-D209C75A57A2}"/>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2" name="ZoneTexte 1">
            <a:extLst>
              <a:ext uri="{FF2B5EF4-FFF2-40B4-BE49-F238E27FC236}">
                <a16:creationId xmlns:a16="http://schemas.microsoft.com/office/drawing/2014/main" id="{15E29D77-18DF-D882-8229-FC2FC3FEE4F8}"/>
              </a:ext>
            </a:extLst>
          </p:cNvPr>
          <p:cNvSpPr txBox="1"/>
          <p:nvPr/>
        </p:nvSpPr>
        <p:spPr>
          <a:xfrm>
            <a:off x="761260" y="2180029"/>
            <a:ext cx="7890918" cy="461665"/>
          </a:xfrm>
          <a:prstGeom prst="rect">
            <a:avLst/>
          </a:prstGeom>
          <a:solidFill>
            <a:schemeClr val="accent3">
              <a:lumMod val="20000"/>
              <a:lumOff val="80000"/>
            </a:schemeClr>
          </a:solidFill>
        </p:spPr>
        <p:txBody>
          <a:bodyPr wrap="square" rtlCol="0">
            <a:spAutoFit/>
          </a:bodyPr>
          <a:lstStyle/>
          <a:p>
            <a:pPr algn="ctr"/>
            <a:r>
              <a:rPr lang="fr-FR" sz="2400" noProof="0" dirty="0"/>
              <a:t>L’eau salée est un mélange.</a:t>
            </a:r>
          </a:p>
        </p:txBody>
      </p:sp>
      <p:sp>
        <p:nvSpPr>
          <p:cNvPr id="3" name="Rectangle : coins arrondis 2">
            <a:extLst>
              <a:ext uri="{FF2B5EF4-FFF2-40B4-BE49-F238E27FC236}">
                <a16:creationId xmlns:a16="http://schemas.microsoft.com/office/drawing/2014/main" id="{5E281294-9C41-EADF-0445-DAD62A9545AB}"/>
              </a:ext>
            </a:extLst>
          </p:cNvPr>
          <p:cNvSpPr/>
          <p:nvPr/>
        </p:nvSpPr>
        <p:spPr>
          <a:xfrm>
            <a:off x="761260" y="3213000"/>
            <a:ext cx="238327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Vrai</a:t>
            </a:r>
          </a:p>
        </p:txBody>
      </p:sp>
      <p:sp>
        <p:nvSpPr>
          <p:cNvPr id="4" name="Rectangle : coins arrondis 3">
            <a:extLst>
              <a:ext uri="{FF2B5EF4-FFF2-40B4-BE49-F238E27FC236}">
                <a16:creationId xmlns:a16="http://schemas.microsoft.com/office/drawing/2014/main" id="{C6083D1F-829D-6575-E868-F495498725F3}"/>
              </a:ext>
            </a:extLst>
          </p:cNvPr>
          <p:cNvSpPr/>
          <p:nvPr/>
        </p:nvSpPr>
        <p:spPr>
          <a:xfrm>
            <a:off x="6268903" y="3213000"/>
            <a:ext cx="238327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Faux</a:t>
            </a:r>
          </a:p>
        </p:txBody>
      </p:sp>
      <p:pic>
        <p:nvPicPr>
          <p:cNvPr id="16" name="Image 15">
            <a:extLst>
              <a:ext uri="{FF2B5EF4-FFF2-40B4-BE49-F238E27FC236}">
                <a16:creationId xmlns:a16="http://schemas.microsoft.com/office/drawing/2014/main" id="{90B25189-CAF8-3FB9-08C3-B7F2D0846585}"/>
              </a:ext>
            </a:extLst>
          </p:cNvPr>
          <p:cNvPicPr>
            <a:picLocks noChangeAspect="1"/>
          </p:cNvPicPr>
          <p:nvPr/>
        </p:nvPicPr>
        <p:blipFill>
          <a:blip r:embed="rId3"/>
          <a:stretch>
            <a:fillRect/>
          </a:stretch>
        </p:blipFill>
        <p:spPr>
          <a:xfrm>
            <a:off x="8871926" y="2180029"/>
            <a:ext cx="2947896" cy="2298818"/>
          </a:xfrm>
          <a:prstGeom prst="rect">
            <a:avLst/>
          </a:prstGeom>
        </p:spPr>
      </p:pic>
    </p:spTree>
    <p:extLst>
      <p:ext uri="{BB962C8B-B14F-4D97-AF65-F5344CB8AC3E}">
        <p14:creationId xmlns:p14="http://schemas.microsoft.com/office/powerpoint/2010/main" val="494129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BE894-F51A-75FE-011B-B582258E352B}"/>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2193CB7A-BDEB-8CAD-75F7-29100599A8D1}"/>
              </a:ext>
            </a:extLst>
          </p:cNvPr>
          <p:cNvSpPr txBox="1"/>
          <p:nvPr/>
        </p:nvSpPr>
        <p:spPr>
          <a:xfrm>
            <a:off x="761260" y="129303"/>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r>
              <a:rPr lang="fr-FR" noProof="0" dirty="0"/>
              <a:t>Effectivement, Il s’agit d’un mélange constitué de deux matières différentes: Le sel et l’eau.</a:t>
            </a:r>
          </a:p>
        </p:txBody>
      </p:sp>
      <p:grpSp>
        <p:nvGrpSpPr>
          <p:cNvPr id="3" name="Groupe 2">
            <a:extLst>
              <a:ext uri="{FF2B5EF4-FFF2-40B4-BE49-F238E27FC236}">
                <a16:creationId xmlns:a16="http://schemas.microsoft.com/office/drawing/2014/main" id="{00F85BD0-F389-12FD-E863-9D89D7F8C94A}"/>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02093C03-C7CB-10DC-8C21-25D7E3245BFE}"/>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8" name="Rectangle 23">
              <a:extLst>
                <a:ext uri="{FF2B5EF4-FFF2-40B4-BE49-F238E27FC236}">
                  <a16:creationId xmlns:a16="http://schemas.microsoft.com/office/drawing/2014/main" id="{A248B685-E3E6-55C7-9E90-3E2B16745942}"/>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0" name="Image 8">
            <a:extLst>
              <a:ext uri="{FF2B5EF4-FFF2-40B4-BE49-F238E27FC236}">
                <a16:creationId xmlns:a16="http://schemas.microsoft.com/office/drawing/2014/main" id="{326E6A54-73E1-73B4-2F65-BC8990E644A6}"/>
              </a:ext>
            </a:extLst>
          </p:cNvPr>
          <p:cNvPicPr>
            <a:picLocks noChangeAspect="1"/>
          </p:cNvPicPr>
          <p:nvPr/>
        </p:nvPicPr>
        <p:blipFill>
          <a:blip r:embed="rId2"/>
          <a:stretch>
            <a:fillRect/>
          </a:stretch>
        </p:blipFill>
        <p:spPr>
          <a:xfrm>
            <a:off x="11231930" y="186939"/>
            <a:ext cx="583170" cy="583170"/>
          </a:xfrm>
          <a:prstGeom prst="rect">
            <a:avLst/>
          </a:prstGeom>
        </p:spPr>
      </p:pic>
      <p:sp>
        <p:nvSpPr>
          <p:cNvPr id="17" name="ZoneTexte 16">
            <a:extLst>
              <a:ext uri="{FF2B5EF4-FFF2-40B4-BE49-F238E27FC236}">
                <a16:creationId xmlns:a16="http://schemas.microsoft.com/office/drawing/2014/main" id="{7BB9374D-8F76-8586-473F-47290FD7CFF7}"/>
              </a:ext>
            </a:extLst>
          </p:cNvPr>
          <p:cNvSpPr txBox="1"/>
          <p:nvPr/>
        </p:nvSpPr>
        <p:spPr>
          <a:xfrm>
            <a:off x="761260" y="2180029"/>
            <a:ext cx="7890918" cy="461665"/>
          </a:xfrm>
          <a:prstGeom prst="rect">
            <a:avLst/>
          </a:prstGeom>
          <a:solidFill>
            <a:schemeClr val="accent3">
              <a:lumMod val="20000"/>
              <a:lumOff val="80000"/>
            </a:schemeClr>
          </a:solidFill>
        </p:spPr>
        <p:txBody>
          <a:bodyPr wrap="square" rtlCol="0">
            <a:spAutoFit/>
          </a:bodyPr>
          <a:lstStyle/>
          <a:p>
            <a:pPr algn="ctr"/>
            <a:r>
              <a:rPr lang="fr-FR" sz="2400" dirty="0"/>
              <a:t>L’eau salée est un mélange.</a:t>
            </a:r>
          </a:p>
        </p:txBody>
      </p:sp>
      <p:sp>
        <p:nvSpPr>
          <p:cNvPr id="18" name="Rectangle : coins arrondis 17">
            <a:extLst>
              <a:ext uri="{FF2B5EF4-FFF2-40B4-BE49-F238E27FC236}">
                <a16:creationId xmlns:a16="http://schemas.microsoft.com/office/drawing/2014/main" id="{5C23E1FD-E091-0463-CD33-60F108C2F782}"/>
              </a:ext>
            </a:extLst>
          </p:cNvPr>
          <p:cNvSpPr/>
          <p:nvPr/>
        </p:nvSpPr>
        <p:spPr>
          <a:xfrm>
            <a:off x="761260" y="3213000"/>
            <a:ext cx="238327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Vrai</a:t>
            </a:r>
          </a:p>
        </p:txBody>
      </p:sp>
      <p:sp>
        <p:nvSpPr>
          <p:cNvPr id="19" name="Rectangle : coins arrondis 18">
            <a:extLst>
              <a:ext uri="{FF2B5EF4-FFF2-40B4-BE49-F238E27FC236}">
                <a16:creationId xmlns:a16="http://schemas.microsoft.com/office/drawing/2014/main" id="{7AB0B96C-F427-550C-90E2-9119CBF67C0F}"/>
              </a:ext>
            </a:extLst>
          </p:cNvPr>
          <p:cNvSpPr/>
          <p:nvPr/>
        </p:nvSpPr>
        <p:spPr>
          <a:xfrm>
            <a:off x="6268903" y="3213000"/>
            <a:ext cx="2383275"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Faux</a:t>
            </a:r>
          </a:p>
        </p:txBody>
      </p:sp>
      <p:pic>
        <p:nvPicPr>
          <p:cNvPr id="20" name="Graphique 19" descr="Coche avec un remplissage uni">
            <a:extLst>
              <a:ext uri="{FF2B5EF4-FFF2-40B4-BE49-F238E27FC236}">
                <a16:creationId xmlns:a16="http://schemas.microsoft.com/office/drawing/2014/main" id="{15EF1F4E-08D9-658D-3B89-752AE1029D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10482" y="3645000"/>
            <a:ext cx="684830" cy="684830"/>
          </a:xfrm>
          <a:prstGeom prst="rect">
            <a:avLst/>
          </a:prstGeom>
        </p:spPr>
      </p:pic>
      <p:pic>
        <p:nvPicPr>
          <p:cNvPr id="21" name="Image 20">
            <a:extLst>
              <a:ext uri="{FF2B5EF4-FFF2-40B4-BE49-F238E27FC236}">
                <a16:creationId xmlns:a16="http://schemas.microsoft.com/office/drawing/2014/main" id="{5DF8356E-951F-F55E-BB39-F5CCD6F545CE}"/>
              </a:ext>
            </a:extLst>
          </p:cNvPr>
          <p:cNvPicPr>
            <a:picLocks noChangeAspect="1"/>
          </p:cNvPicPr>
          <p:nvPr/>
        </p:nvPicPr>
        <p:blipFill>
          <a:blip r:embed="rId5"/>
          <a:stretch>
            <a:fillRect/>
          </a:stretch>
        </p:blipFill>
        <p:spPr>
          <a:xfrm>
            <a:off x="8871926" y="2180029"/>
            <a:ext cx="2947896" cy="2298818"/>
          </a:xfrm>
          <a:prstGeom prst="rect">
            <a:avLst/>
          </a:prstGeom>
        </p:spPr>
      </p:pic>
      <p:sp>
        <p:nvSpPr>
          <p:cNvPr id="23" name="D_A_02">
            <a:extLst>
              <a:ext uri="{FF2B5EF4-FFF2-40B4-BE49-F238E27FC236}">
                <a16:creationId xmlns:a16="http://schemas.microsoft.com/office/drawing/2014/main" id="{DC347155-37A6-9DA1-7B33-E9A68128956B}"/>
              </a:ext>
            </a:extLst>
          </p:cNvPr>
          <p:cNvSpPr txBox="1"/>
          <p:nvPr/>
        </p:nvSpPr>
        <p:spPr>
          <a:xfrm>
            <a:off x="599768" y="566554"/>
            <a:ext cx="11257726" cy="350048"/>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Certains élèves peuvent considérer qu’il ne s’agit pas d’un mélange, car la solution obtenue est transparente et que les constituants sont invisibles.</a:t>
            </a:r>
            <a:br>
              <a:rPr lang="fr-FR" sz="1400" i="1" dirty="0">
                <a:solidFill>
                  <a:schemeClr val="bg1">
                    <a:lumMod val="65000"/>
                  </a:schemeClr>
                </a:solidFill>
              </a:rPr>
            </a:b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doit alors donner le feedback nécessaire pour corriger cette conception erronée.</a:t>
            </a:r>
          </a:p>
        </p:txBody>
      </p:sp>
    </p:spTree>
    <p:extLst>
      <p:ext uri="{BB962C8B-B14F-4D97-AF65-F5344CB8AC3E}">
        <p14:creationId xmlns:p14="http://schemas.microsoft.com/office/powerpoint/2010/main" val="1810630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08BBE-AF5F-50D6-684B-F2D2141F79A6}"/>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7DEB3746-B94B-EFDD-E5FF-8915E3F28699}"/>
              </a:ext>
            </a:extLst>
          </p:cNvPr>
          <p:cNvGrpSpPr/>
          <p:nvPr/>
        </p:nvGrpSpPr>
        <p:grpSpPr>
          <a:xfrm>
            <a:off x="4855028" y="1394568"/>
            <a:ext cx="6212869" cy="3873929"/>
            <a:chOff x="1641585" y="1048972"/>
            <a:chExt cx="5867403" cy="3260732"/>
          </a:xfrm>
        </p:grpSpPr>
        <p:sp>
          <p:nvSpPr>
            <p:cNvPr id="3" name="Rectangle : coins arrondis 10">
              <a:extLst>
                <a:ext uri="{FF2B5EF4-FFF2-40B4-BE49-F238E27FC236}">
                  <a16:creationId xmlns:a16="http://schemas.microsoft.com/office/drawing/2014/main" id="{6C62AA66-9135-08C5-4525-110643364F0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4" name="Rectangle 18">
              <a:extLst>
                <a:ext uri="{FF2B5EF4-FFF2-40B4-BE49-F238E27FC236}">
                  <a16:creationId xmlns:a16="http://schemas.microsoft.com/office/drawing/2014/main" id="{BE8E0DB3-C9A4-7BAA-6291-2E52FDB99576}"/>
                </a:ext>
              </a:extLst>
            </p:cNvPr>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5" name="Rectangle 19">
              <a:extLst>
                <a:ext uri="{FF2B5EF4-FFF2-40B4-BE49-F238E27FC236}">
                  <a16:creationId xmlns:a16="http://schemas.microsoft.com/office/drawing/2014/main" id="{680A3102-5313-D00E-EC63-74A68399A040}"/>
                </a:ext>
              </a:extLst>
            </p:cNvPr>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grpSp>
      <p:sp>
        <p:nvSpPr>
          <p:cNvPr id="6" name="Rectangle 20">
            <a:extLst>
              <a:ext uri="{FF2B5EF4-FFF2-40B4-BE49-F238E27FC236}">
                <a16:creationId xmlns:a16="http://schemas.microsoft.com/office/drawing/2014/main" id="{756259FB-049D-A9EC-AE16-664235DDF42A}"/>
              </a:ext>
            </a:extLst>
          </p:cNvPr>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7" name="Rectangle 21">
            <a:extLst>
              <a:ext uri="{FF2B5EF4-FFF2-40B4-BE49-F238E27FC236}">
                <a16:creationId xmlns:a16="http://schemas.microsoft.com/office/drawing/2014/main" id="{FFFFA1A3-F680-79C6-3F86-1C5CBD391089}"/>
              </a:ext>
            </a:extLst>
          </p:cNvPr>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9" name="Rectangle 23">
            <a:extLst>
              <a:ext uri="{FF2B5EF4-FFF2-40B4-BE49-F238E27FC236}">
                <a16:creationId xmlns:a16="http://schemas.microsoft.com/office/drawing/2014/main" id="{9322D99D-1519-4C54-0A93-565DECFE7509}"/>
              </a:ext>
            </a:extLst>
          </p:cNvPr>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sp>
        <p:nvSpPr>
          <p:cNvPr id="10" name="TextBox 6">
            <a:extLst>
              <a:ext uri="{FF2B5EF4-FFF2-40B4-BE49-F238E27FC236}">
                <a16:creationId xmlns:a16="http://schemas.microsoft.com/office/drawing/2014/main" id="{9680E97D-8935-0D38-3129-ED7259DA1197}"/>
              </a:ext>
            </a:extLst>
          </p:cNvPr>
          <p:cNvSpPr txBox="1"/>
          <p:nvPr/>
        </p:nvSpPr>
        <p:spPr>
          <a:xfrm>
            <a:off x="5103228" y="1686972"/>
            <a:ext cx="5869201" cy="3171702"/>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267" b="1" kern="0" dirty="0">
                <a:solidFill>
                  <a:srgbClr val="FFC000"/>
                </a:solidFill>
                <a:latin typeface="Arial"/>
                <a:cs typeface="Arial"/>
                <a:sym typeface="Arial"/>
              </a:rPr>
              <a:t>Déclaration de la tâche </a:t>
            </a:r>
            <a:br>
              <a:rPr lang="fr-FR" sz="4267" b="1" kern="0" dirty="0">
                <a:solidFill>
                  <a:srgbClr val="FFC000"/>
                </a:solidFill>
                <a:latin typeface="Arial"/>
                <a:cs typeface="Arial"/>
                <a:sym typeface="Arial"/>
              </a:rPr>
            </a:br>
            <a:r>
              <a:rPr lang="fr-FR" sz="4267" b="1" kern="0" dirty="0">
                <a:solidFill>
                  <a:srgbClr val="FFC000"/>
                </a:solidFill>
                <a:latin typeface="Arial"/>
                <a:cs typeface="Arial"/>
                <a:sym typeface="Arial"/>
              </a:rPr>
              <a:t>de la séance</a:t>
            </a:r>
          </a:p>
          <a:p>
            <a:pPr algn="ctr" defTabSz="914377">
              <a:lnSpc>
                <a:spcPct val="90000"/>
              </a:lnSpc>
              <a:spcAft>
                <a:spcPts val="2000"/>
              </a:spcAft>
              <a:defRPr sz="1800" b="0" i="0" u="none" strike="noStrike" kern="0" cap="none" spc="0" baseline="0">
                <a:solidFill>
                  <a:srgbClr val="000000"/>
                </a:solidFill>
                <a:uFillTx/>
              </a:defRPr>
            </a:pPr>
            <a:r>
              <a:rPr lang="fr-FR" sz="4267" b="1" kern="0" dirty="0">
                <a:solidFill>
                  <a:srgbClr val="FFC000"/>
                </a:solidFill>
                <a:latin typeface="Arial"/>
                <a:cs typeface="Arial"/>
                <a:sym typeface="Arial"/>
              </a:rPr>
              <a:t>(2 min)</a:t>
            </a:r>
            <a:endParaRPr lang="ar-MA" sz="4267" b="1" kern="0" dirty="0">
              <a:solidFill>
                <a:srgbClr val="FFC000"/>
              </a:solidFill>
              <a:latin typeface="Arial"/>
              <a:cs typeface="Arial" panose="020B0604020202020204" pitchFamily="34" charset="0"/>
              <a:sym typeface="Arial"/>
            </a:endParaRPr>
          </a:p>
        </p:txBody>
      </p:sp>
      <p:grpSp>
        <p:nvGrpSpPr>
          <p:cNvPr id="8" name="Groupe 7">
            <a:extLst>
              <a:ext uri="{FF2B5EF4-FFF2-40B4-BE49-F238E27FC236}">
                <a16:creationId xmlns:a16="http://schemas.microsoft.com/office/drawing/2014/main" id="{EDE5820C-11FA-472B-954A-C47594D30887}"/>
              </a:ext>
            </a:extLst>
          </p:cNvPr>
          <p:cNvGrpSpPr/>
          <p:nvPr/>
        </p:nvGrpSpPr>
        <p:grpSpPr>
          <a:xfrm>
            <a:off x="1110808" y="1793796"/>
            <a:ext cx="2675209" cy="2958054"/>
            <a:chOff x="1169970" y="1521517"/>
            <a:chExt cx="2675209" cy="2958054"/>
          </a:xfrm>
        </p:grpSpPr>
        <p:pic>
          <p:nvPicPr>
            <p:cNvPr id="12" name="Picture 1">
              <a:extLst>
                <a:ext uri="{FF2B5EF4-FFF2-40B4-BE49-F238E27FC236}">
                  <a16:creationId xmlns:a16="http://schemas.microsoft.com/office/drawing/2014/main" id="{E70A956F-DBFD-3149-2198-BBAACCEBF186}"/>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13" name="Google Shape;1205;p11">
              <a:extLst>
                <a:ext uri="{FF2B5EF4-FFF2-40B4-BE49-F238E27FC236}">
                  <a16:creationId xmlns:a16="http://schemas.microsoft.com/office/drawing/2014/main" id="{A23ED508-975E-CD10-451F-1562654FC18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408431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8BCC9-4FD3-11C6-B9E7-FCE219E2D699}"/>
            </a:ext>
          </a:extLst>
        </p:cNvPr>
        <p:cNvGrpSpPr/>
        <p:nvPr/>
      </p:nvGrpSpPr>
      <p:grpSpPr>
        <a:xfrm>
          <a:off x="0" y="0"/>
          <a:ext cx="0" cy="0"/>
          <a:chOff x="0" y="0"/>
          <a:chExt cx="0" cy="0"/>
        </a:xfrm>
      </p:grpSpPr>
      <p:sp>
        <p:nvSpPr>
          <p:cNvPr id="3" name="D_A_01">
            <a:extLst>
              <a:ext uri="{FF2B5EF4-FFF2-40B4-BE49-F238E27FC236}">
                <a16:creationId xmlns:a16="http://schemas.microsoft.com/office/drawing/2014/main" id="{8E6C74B4-FEC2-B06B-1EB1-05CDC87102B1}"/>
              </a:ext>
            </a:extLst>
          </p:cNvPr>
          <p:cNvSpPr txBox="1"/>
          <p:nvPr/>
        </p:nvSpPr>
        <p:spPr>
          <a:xfrm>
            <a:off x="774699" y="177800"/>
            <a:ext cx="105537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Yanis et Rahma échangent leurs idées sur la représentation des particules d’un échantillon de matière.</a:t>
            </a:r>
          </a:p>
        </p:txBody>
      </p:sp>
      <p:sp>
        <p:nvSpPr>
          <p:cNvPr id="27" name="D_A_02">
            <a:extLst>
              <a:ext uri="{FF2B5EF4-FFF2-40B4-BE49-F238E27FC236}">
                <a16:creationId xmlns:a16="http://schemas.microsoft.com/office/drawing/2014/main" id="{E8C4BA92-41B8-9CF3-AD4F-2EB85AFC9837}"/>
              </a:ext>
            </a:extLst>
          </p:cNvPr>
          <p:cNvSpPr txBox="1"/>
          <p:nvPr/>
        </p:nvSpPr>
        <p:spPr>
          <a:xfrm>
            <a:off x="507999" y="498687"/>
            <a:ext cx="10424667" cy="481295"/>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veille à ce que la situation soit compréhensible et peut recourir à l’alternance linguistique si nécessaire.</a:t>
            </a:r>
          </a:p>
        </p:txBody>
      </p:sp>
      <p:grpSp>
        <p:nvGrpSpPr>
          <p:cNvPr id="11" name="Groupe 10">
            <a:extLst>
              <a:ext uri="{FF2B5EF4-FFF2-40B4-BE49-F238E27FC236}">
                <a16:creationId xmlns:a16="http://schemas.microsoft.com/office/drawing/2014/main" id="{B2D01FA3-17F5-8481-52A3-EEDE4BA24DC8}"/>
              </a:ext>
            </a:extLst>
          </p:cNvPr>
          <p:cNvGrpSpPr/>
          <p:nvPr/>
        </p:nvGrpSpPr>
        <p:grpSpPr>
          <a:xfrm>
            <a:off x="11803806" y="34503"/>
            <a:ext cx="232364" cy="304873"/>
            <a:chOff x="3292012" y="1302714"/>
            <a:chExt cx="867138" cy="384316"/>
          </a:xfrm>
          <a:solidFill>
            <a:srgbClr val="F7C475"/>
          </a:solidFill>
        </p:grpSpPr>
        <p:sp>
          <p:nvSpPr>
            <p:cNvPr id="12" name="Rectangle 21">
              <a:extLst>
                <a:ext uri="{FF2B5EF4-FFF2-40B4-BE49-F238E27FC236}">
                  <a16:creationId xmlns:a16="http://schemas.microsoft.com/office/drawing/2014/main" id="{233CB6BA-83E6-3ABA-3483-9FA9C87DB2E2}"/>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3" name="Rectangle 23">
              <a:extLst>
                <a:ext uri="{FF2B5EF4-FFF2-40B4-BE49-F238E27FC236}">
                  <a16:creationId xmlns:a16="http://schemas.microsoft.com/office/drawing/2014/main" id="{7BD5DF94-ABB1-184A-2E63-01DBA7989D02}"/>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sp>
        <p:nvSpPr>
          <p:cNvPr id="4" name="Bulle narrative : rectangle 3">
            <a:extLst>
              <a:ext uri="{FF2B5EF4-FFF2-40B4-BE49-F238E27FC236}">
                <a16:creationId xmlns:a16="http://schemas.microsoft.com/office/drawing/2014/main" id="{34ABAED5-A94D-B294-DFBB-464C0F3DA2A0}"/>
              </a:ext>
            </a:extLst>
          </p:cNvPr>
          <p:cNvSpPr/>
          <p:nvPr/>
        </p:nvSpPr>
        <p:spPr>
          <a:xfrm>
            <a:off x="1031992" y="2612234"/>
            <a:ext cx="2644484" cy="2179222"/>
          </a:xfrm>
          <a:prstGeom prst="wedgeRectCallout">
            <a:avLst/>
          </a:prstGeom>
          <a:solidFill>
            <a:schemeClr val="accent4"/>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Je pense qu’il s’agit d’une matière pure, c’est-à-dire qu’elle n’est mélangée à aucune autre substance, puisque les particules sont de même taille.</a:t>
            </a:r>
          </a:p>
        </p:txBody>
      </p:sp>
      <p:sp>
        <p:nvSpPr>
          <p:cNvPr id="5" name="Bulle narrative : rectangle 4">
            <a:extLst>
              <a:ext uri="{FF2B5EF4-FFF2-40B4-BE49-F238E27FC236}">
                <a16:creationId xmlns:a16="http://schemas.microsoft.com/office/drawing/2014/main" id="{EED0E23F-7810-2D39-DEE8-6865ED63F022}"/>
              </a:ext>
            </a:extLst>
          </p:cNvPr>
          <p:cNvSpPr/>
          <p:nvPr/>
        </p:nvSpPr>
        <p:spPr>
          <a:xfrm>
            <a:off x="8148320" y="2574678"/>
            <a:ext cx="2866642" cy="2071000"/>
          </a:xfrm>
          <a:prstGeom prst="wedgeRectCallout">
            <a:avLst/>
          </a:prstGeom>
          <a:solidFill>
            <a:schemeClr val="accent1">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Je pense tout à fait le contraire. Il s’agit ici d’un mélange . Regarde bien! Il existe une particule rouge  différente des autres.</a:t>
            </a:r>
          </a:p>
        </p:txBody>
      </p:sp>
      <p:pic>
        <p:nvPicPr>
          <p:cNvPr id="8" name="Image 7">
            <a:extLst>
              <a:ext uri="{FF2B5EF4-FFF2-40B4-BE49-F238E27FC236}">
                <a16:creationId xmlns:a16="http://schemas.microsoft.com/office/drawing/2014/main" id="{22214748-6202-96BD-0EE5-FB395B5C1FE5}"/>
              </a:ext>
            </a:extLst>
          </p:cNvPr>
          <p:cNvPicPr>
            <a:picLocks noChangeAspect="1"/>
          </p:cNvPicPr>
          <p:nvPr/>
        </p:nvPicPr>
        <p:blipFill>
          <a:blip r:embed="rId2"/>
          <a:stretch>
            <a:fillRect/>
          </a:stretch>
        </p:blipFill>
        <p:spPr>
          <a:xfrm>
            <a:off x="1194552" y="5062334"/>
            <a:ext cx="559753" cy="1361374"/>
          </a:xfrm>
          <a:prstGeom prst="rect">
            <a:avLst/>
          </a:prstGeom>
        </p:spPr>
      </p:pic>
      <p:pic>
        <p:nvPicPr>
          <p:cNvPr id="9" name="Image 8">
            <a:extLst>
              <a:ext uri="{FF2B5EF4-FFF2-40B4-BE49-F238E27FC236}">
                <a16:creationId xmlns:a16="http://schemas.microsoft.com/office/drawing/2014/main" id="{8214A234-F4B1-ED03-E53E-58037DC3C659}"/>
              </a:ext>
            </a:extLst>
          </p:cNvPr>
          <p:cNvPicPr>
            <a:picLocks noChangeAspect="1"/>
          </p:cNvPicPr>
          <p:nvPr/>
        </p:nvPicPr>
        <p:blipFill>
          <a:blip r:embed="rId3"/>
          <a:srcRect t="-1856"/>
          <a:stretch>
            <a:fillRect/>
          </a:stretch>
        </p:blipFill>
        <p:spPr>
          <a:xfrm>
            <a:off x="9104882" y="4887026"/>
            <a:ext cx="585486" cy="1647530"/>
          </a:xfrm>
          <a:prstGeom prst="rect">
            <a:avLst/>
          </a:prstGeom>
        </p:spPr>
      </p:pic>
      <p:pic>
        <p:nvPicPr>
          <p:cNvPr id="10" name="Image 9">
            <a:extLst>
              <a:ext uri="{FF2B5EF4-FFF2-40B4-BE49-F238E27FC236}">
                <a16:creationId xmlns:a16="http://schemas.microsoft.com/office/drawing/2014/main" id="{CC11C7DD-3CA5-85D5-4DD8-9DD2CBB1BF2D}"/>
              </a:ext>
            </a:extLst>
          </p:cNvPr>
          <p:cNvPicPr>
            <a:picLocks noChangeAspect="1"/>
          </p:cNvPicPr>
          <p:nvPr/>
        </p:nvPicPr>
        <p:blipFill>
          <a:blip r:embed="rId4"/>
          <a:stretch>
            <a:fillRect/>
          </a:stretch>
        </p:blipFill>
        <p:spPr>
          <a:xfrm>
            <a:off x="5392165" y="3250327"/>
            <a:ext cx="1407669" cy="1213984"/>
          </a:xfrm>
          <a:prstGeom prst="rect">
            <a:avLst/>
          </a:prstGeom>
        </p:spPr>
      </p:pic>
      <p:grpSp>
        <p:nvGrpSpPr>
          <p:cNvPr id="25" name="Groupe 24">
            <a:extLst>
              <a:ext uri="{FF2B5EF4-FFF2-40B4-BE49-F238E27FC236}">
                <a16:creationId xmlns:a16="http://schemas.microsoft.com/office/drawing/2014/main" id="{5C143EAD-3E61-477E-EFB6-F27BF31BEC15}"/>
              </a:ext>
            </a:extLst>
          </p:cNvPr>
          <p:cNvGrpSpPr/>
          <p:nvPr/>
        </p:nvGrpSpPr>
        <p:grpSpPr>
          <a:xfrm>
            <a:off x="5051684" y="1303072"/>
            <a:ext cx="2088630" cy="1103398"/>
            <a:chOff x="4278816" y="1199088"/>
            <a:chExt cx="2088630" cy="1103398"/>
          </a:xfrm>
        </p:grpSpPr>
        <p:sp>
          <p:nvSpPr>
            <p:cNvPr id="16" name="Ellipse 15">
              <a:extLst>
                <a:ext uri="{FF2B5EF4-FFF2-40B4-BE49-F238E27FC236}">
                  <a16:creationId xmlns:a16="http://schemas.microsoft.com/office/drawing/2014/main" id="{CDCC2495-5E22-E93A-B109-7A2973263AD1}"/>
                </a:ext>
              </a:extLst>
            </p:cNvPr>
            <p:cNvSpPr/>
            <p:nvPr/>
          </p:nvSpPr>
          <p:spPr>
            <a:xfrm>
              <a:off x="4278816" y="1210015"/>
              <a:ext cx="521110" cy="54077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C57B9618-3281-3FA9-D50D-494136C8781F}"/>
                </a:ext>
              </a:extLst>
            </p:cNvPr>
            <p:cNvSpPr/>
            <p:nvPr/>
          </p:nvSpPr>
          <p:spPr>
            <a:xfrm>
              <a:off x="5321036" y="1199531"/>
              <a:ext cx="521110" cy="54077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id="{2F0E950A-B54A-7E4B-26B4-BB4174CCECA9}"/>
                </a:ext>
              </a:extLst>
            </p:cNvPr>
            <p:cNvSpPr/>
            <p:nvPr/>
          </p:nvSpPr>
          <p:spPr>
            <a:xfrm>
              <a:off x="5335058" y="1728935"/>
              <a:ext cx="521110" cy="540774"/>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Ellipse 19">
              <a:extLst>
                <a:ext uri="{FF2B5EF4-FFF2-40B4-BE49-F238E27FC236}">
                  <a16:creationId xmlns:a16="http://schemas.microsoft.com/office/drawing/2014/main" id="{21EEC749-7BB7-5D0F-54A7-9AA61F4E91FC}"/>
                </a:ext>
              </a:extLst>
            </p:cNvPr>
            <p:cNvSpPr/>
            <p:nvPr/>
          </p:nvSpPr>
          <p:spPr>
            <a:xfrm>
              <a:off x="4278816" y="1739862"/>
              <a:ext cx="521110" cy="54077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a:extLst>
                <a:ext uri="{FF2B5EF4-FFF2-40B4-BE49-F238E27FC236}">
                  <a16:creationId xmlns:a16="http://schemas.microsoft.com/office/drawing/2014/main" id="{8D17E98C-A8C4-B35F-D7D1-E483641823CE}"/>
                </a:ext>
              </a:extLst>
            </p:cNvPr>
            <p:cNvSpPr/>
            <p:nvPr/>
          </p:nvSpPr>
          <p:spPr>
            <a:xfrm>
              <a:off x="4806937" y="1728935"/>
              <a:ext cx="521110" cy="54077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extLst>
                <a:ext uri="{FF2B5EF4-FFF2-40B4-BE49-F238E27FC236}">
                  <a16:creationId xmlns:a16="http://schemas.microsoft.com/office/drawing/2014/main" id="{717FF13F-DD09-0392-6B11-09C4002CD44F}"/>
                </a:ext>
              </a:extLst>
            </p:cNvPr>
            <p:cNvSpPr/>
            <p:nvPr/>
          </p:nvSpPr>
          <p:spPr>
            <a:xfrm>
              <a:off x="4799926" y="1199088"/>
              <a:ext cx="521110" cy="54077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id="{28AF57C7-6224-A551-0D11-55665254760E}"/>
                </a:ext>
              </a:extLst>
            </p:cNvPr>
            <p:cNvSpPr/>
            <p:nvPr/>
          </p:nvSpPr>
          <p:spPr>
            <a:xfrm>
              <a:off x="5844967" y="1220938"/>
              <a:ext cx="521110" cy="54077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a:extLst>
                <a:ext uri="{FF2B5EF4-FFF2-40B4-BE49-F238E27FC236}">
                  <a16:creationId xmlns:a16="http://schemas.microsoft.com/office/drawing/2014/main" id="{7BDDDFFE-BC51-8971-A8E1-F29C2E7DC51A}"/>
                </a:ext>
              </a:extLst>
            </p:cNvPr>
            <p:cNvSpPr/>
            <p:nvPr/>
          </p:nvSpPr>
          <p:spPr>
            <a:xfrm>
              <a:off x="5846336" y="1761712"/>
              <a:ext cx="521110" cy="54077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8" name="Rectangle : coins arrondis 27">
            <a:extLst>
              <a:ext uri="{FF2B5EF4-FFF2-40B4-BE49-F238E27FC236}">
                <a16:creationId xmlns:a16="http://schemas.microsoft.com/office/drawing/2014/main" id="{A2EEA82F-F801-968A-D4C2-3A2ED4A075AB}"/>
              </a:ext>
            </a:extLst>
          </p:cNvPr>
          <p:cNvSpPr/>
          <p:nvPr/>
        </p:nvSpPr>
        <p:spPr>
          <a:xfrm>
            <a:off x="4795319" y="1149098"/>
            <a:ext cx="2625213" cy="1411349"/>
          </a:xfrm>
          <a:prstGeom prst="round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18506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7926A-F955-2C4C-36BC-0EDE0D8AF2C8}"/>
            </a:ext>
          </a:extLst>
        </p:cNvPr>
        <p:cNvGrpSpPr/>
        <p:nvPr/>
      </p:nvGrpSpPr>
      <p:grpSpPr>
        <a:xfrm>
          <a:off x="0" y="0"/>
          <a:ext cx="0" cy="0"/>
          <a:chOff x="0" y="0"/>
          <a:chExt cx="0" cy="0"/>
        </a:xfrm>
      </p:grpSpPr>
      <p:sp>
        <p:nvSpPr>
          <p:cNvPr id="3" name="D_A_01">
            <a:extLst>
              <a:ext uri="{FF2B5EF4-FFF2-40B4-BE49-F238E27FC236}">
                <a16:creationId xmlns:a16="http://schemas.microsoft.com/office/drawing/2014/main" id="{96C43697-67D4-EFE0-A7D6-72E37ADF8144}"/>
              </a:ext>
            </a:extLst>
          </p:cNvPr>
          <p:cNvSpPr txBox="1"/>
          <p:nvPr/>
        </p:nvSpPr>
        <p:spPr>
          <a:xfrm>
            <a:off x="774699" y="177800"/>
            <a:ext cx="10553700" cy="508000"/>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On peut se poser la question suivante:</a:t>
            </a:r>
          </a:p>
        </p:txBody>
      </p:sp>
      <p:sp>
        <p:nvSpPr>
          <p:cNvPr id="15" name="Rectangle 14">
            <a:extLst>
              <a:ext uri="{FF2B5EF4-FFF2-40B4-BE49-F238E27FC236}">
                <a16:creationId xmlns:a16="http://schemas.microsoft.com/office/drawing/2014/main" id="{299BD001-58F1-3A11-5E81-C5512F88FB9B}"/>
              </a:ext>
            </a:extLst>
          </p:cNvPr>
          <p:cNvSpPr/>
          <p:nvPr/>
        </p:nvSpPr>
        <p:spPr>
          <a:xfrm>
            <a:off x="1290320" y="2799053"/>
            <a:ext cx="9348237" cy="830997"/>
          </a:xfrm>
          <a:prstGeom prst="rect">
            <a:avLst/>
          </a:prstGeom>
          <a:noFill/>
          <a:ln>
            <a:solidFill>
              <a:schemeClr val="tx1"/>
            </a:solidFill>
          </a:ln>
        </p:spPr>
        <p:txBody>
          <a:bodyPr wrap="square">
            <a:spAutoFit/>
          </a:bodyPr>
          <a:lstStyle/>
          <a:p>
            <a:r>
              <a:rPr lang="fr-FR" sz="2400" b="1" dirty="0"/>
              <a:t>Comment peut-on, à partir de la modélisation d’un échantillon de la matière, déterminer si la matière est pure ou un mélange ?</a:t>
            </a:r>
            <a:endParaRPr lang="fr-FR" sz="2400" dirty="0"/>
          </a:p>
        </p:txBody>
      </p:sp>
      <p:grpSp>
        <p:nvGrpSpPr>
          <p:cNvPr id="6" name="Groupe 5">
            <a:extLst>
              <a:ext uri="{FF2B5EF4-FFF2-40B4-BE49-F238E27FC236}">
                <a16:creationId xmlns:a16="http://schemas.microsoft.com/office/drawing/2014/main" id="{3B2DFCC8-CC9A-4A38-6156-4F101BD8BF7A}"/>
              </a:ext>
            </a:extLst>
          </p:cNvPr>
          <p:cNvGrpSpPr/>
          <p:nvPr/>
        </p:nvGrpSpPr>
        <p:grpSpPr>
          <a:xfrm>
            <a:off x="11803806" y="34503"/>
            <a:ext cx="232364" cy="304873"/>
            <a:chOff x="3292012" y="1302714"/>
            <a:chExt cx="867138" cy="384316"/>
          </a:xfrm>
          <a:solidFill>
            <a:srgbClr val="F7C475"/>
          </a:solidFill>
        </p:grpSpPr>
        <p:sp>
          <p:nvSpPr>
            <p:cNvPr id="7" name="Rectangle 21">
              <a:extLst>
                <a:ext uri="{FF2B5EF4-FFF2-40B4-BE49-F238E27FC236}">
                  <a16:creationId xmlns:a16="http://schemas.microsoft.com/office/drawing/2014/main" id="{6279C97B-3ABC-B475-2AB1-11D4E69F5230}"/>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8" name="Rectangle 23">
              <a:extLst>
                <a:ext uri="{FF2B5EF4-FFF2-40B4-BE49-F238E27FC236}">
                  <a16:creationId xmlns:a16="http://schemas.microsoft.com/office/drawing/2014/main" id="{15A66117-C3F5-A685-1438-8450789E1FEF}"/>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1" name="Image 8">
            <a:extLst>
              <a:ext uri="{FF2B5EF4-FFF2-40B4-BE49-F238E27FC236}">
                <a16:creationId xmlns:a16="http://schemas.microsoft.com/office/drawing/2014/main" id="{7CCB2A8D-BB20-861E-7C48-9CDF83E611A4}"/>
              </a:ext>
            </a:extLst>
          </p:cNvPr>
          <p:cNvPicPr>
            <a:picLocks noChangeAspect="1"/>
          </p:cNvPicPr>
          <p:nvPr/>
        </p:nvPicPr>
        <p:blipFill>
          <a:blip r:embed="rId2"/>
          <a:stretch>
            <a:fillRect/>
          </a:stretch>
        </p:blipFill>
        <p:spPr>
          <a:xfrm>
            <a:off x="11231930" y="234317"/>
            <a:ext cx="583170" cy="583170"/>
          </a:xfrm>
          <a:prstGeom prst="rect">
            <a:avLst/>
          </a:prstGeom>
        </p:spPr>
      </p:pic>
      <p:pic>
        <p:nvPicPr>
          <p:cNvPr id="2" name="Image 1">
            <a:extLst>
              <a:ext uri="{FF2B5EF4-FFF2-40B4-BE49-F238E27FC236}">
                <a16:creationId xmlns:a16="http://schemas.microsoft.com/office/drawing/2014/main" id="{E615642F-F99C-3F45-8C2B-977C5F7B7B67}"/>
              </a:ext>
            </a:extLst>
          </p:cNvPr>
          <p:cNvPicPr>
            <a:picLocks noChangeAspect="1"/>
          </p:cNvPicPr>
          <p:nvPr/>
        </p:nvPicPr>
        <p:blipFill>
          <a:blip r:embed="rId3"/>
          <a:stretch>
            <a:fillRect/>
          </a:stretch>
        </p:blipFill>
        <p:spPr>
          <a:xfrm>
            <a:off x="1025093" y="1332709"/>
            <a:ext cx="1407669" cy="1213984"/>
          </a:xfrm>
          <a:prstGeom prst="rect">
            <a:avLst/>
          </a:prstGeom>
        </p:spPr>
      </p:pic>
      <p:sp>
        <p:nvSpPr>
          <p:cNvPr id="10" name="D_A_02">
            <a:extLst>
              <a:ext uri="{FF2B5EF4-FFF2-40B4-BE49-F238E27FC236}">
                <a16:creationId xmlns:a16="http://schemas.microsoft.com/office/drawing/2014/main" id="{BABE6C48-B8EA-85E9-2233-FC96DC090D5C}"/>
              </a:ext>
            </a:extLst>
          </p:cNvPr>
          <p:cNvSpPr txBox="1"/>
          <p:nvPr/>
        </p:nvSpPr>
        <p:spPr>
          <a:xfrm>
            <a:off x="586193" y="510996"/>
            <a:ext cx="10424667" cy="481295"/>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peut recourir à l’alternance linguistique si nécessaire.</a:t>
            </a:r>
          </a:p>
        </p:txBody>
      </p:sp>
    </p:spTree>
    <p:extLst>
      <p:ext uri="{BB962C8B-B14F-4D97-AF65-F5344CB8AC3E}">
        <p14:creationId xmlns:p14="http://schemas.microsoft.com/office/powerpoint/2010/main" val="2200284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_A_01">
            <a:extLst>
              <a:ext uri="{FF2B5EF4-FFF2-40B4-BE49-F238E27FC236}">
                <a16:creationId xmlns:a16="http://schemas.microsoft.com/office/drawing/2014/main" id="{F12169F3-1E1E-5674-AF58-0D9FDBFD6406}"/>
              </a:ext>
            </a:extLst>
          </p:cNvPr>
          <p:cNvSpPr txBox="1"/>
          <p:nvPr/>
        </p:nvSpPr>
        <p:spPr>
          <a:xfrm>
            <a:off x="973451" y="134490"/>
            <a:ext cx="10553700" cy="805544"/>
          </a:xfrm>
          <a:prstGeom prst="rect">
            <a:avLst/>
          </a:prstGeom>
          <a:noFill/>
        </p:spPr>
        <p:txBody>
          <a:bodyPr wrap="square" rtlCol="0" anchor="ctr">
            <a:noAutofit/>
          </a:bodyPr>
          <a:lstStyle/>
          <a:p>
            <a:pPr>
              <a:spcAft>
                <a:spcPts val="400"/>
              </a:spcAft>
            </a:pPr>
            <a:r>
              <a:rPr lang="fr-FR" sz="1600" b="1" noProof="0" dirty="0">
                <a:solidFill>
                  <a:schemeClr val="bg1">
                    <a:lumMod val="65000"/>
                  </a:schemeClr>
                </a:solidFill>
              </a:rPr>
              <a:t>À la fin de cette séance, vous serez capables de distinguer un corps pur d’un mélange en se basant sur la modélisation  </a:t>
            </a:r>
            <a:r>
              <a:rPr lang="fr-FR" sz="1600" b="1" dirty="0">
                <a:solidFill>
                  <a:schemeClr val="bg1">
                    <a:lumMod val="65000"/>
                  </a:schemeClr>
                </a:solidFill>
              </a:rPr>
              <a:t>d’un échantillon </a:t>
            </a:r>
            <a:r>
              <a:rPr lang="fr-FR" sz="1600" b="1" noProof="0" dirty="0">
                <a:solidFill>
                  <a:schemeClr val="bg1">
                    <a:lumMod val="65000"/>
                  </a:schemeClr>
                </a:solidFill>
              </a:rPr>
              <a:t>de la matière.</a:t>
            </a:r>
          </a:p>
        </p:txBody>
      </p:sp>
      <p:sp>
        <p:nvSpPr>
          <p:cNvPr id="14" name="Google Shape;2054;p38">
            <a:extLst>
              <a:ext uri="{FF2B5EF4-FFF2-40B4-BE49-F238E27FC236}">
                <a16:creationId xmlns:a16="http://schemas.microsoft.com/office/drawing/2014/main" id="{6501D79C-26AF-921E-9B63-CD8E14A565B9}"/>
              </a:ext>
            </a:extLst>
          </p:cNvPr>
          <p:cNvSpPr/>
          <p:nvPr/>
        </p:nvSpPr>
        <p:spPr>
          <a:xfrm>
            <a:off x="2014400" y="2592478"/>
            <a:ext cx="6998971"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sp>
        <p:nvSpPr>
          <p:cNvPr id="15" name="ZoneTexte 3">
            <a:extLst>
              <a:ext uri="{FF2B5EF4-FFF2-40B4-BE49-F238E27FC236}">
                <a16:creationId xmlns:a16="http://schemas.microsoft.com/office/drawing/2014/main" id="{A2F52361-43C4-DFD3-0C09-18ABE961AD0E}"/>
              </a:ext>
            </a:extLst>
          </p:cNvPr>
          <p:cNvSpPr txBox="1"/>
          <p:nvPr/>
        </p:nvSpPr>
        <p:spPr>
          <a:xfrm>
            <a:off x="2819944" y="2696623"/>
            <a:ext cx="5528744"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b="1" noProof="0" dirty="0">
                <a:solidFill>
                  <a:srgbClr val="0040C0"/>
                </a:solidFill>
              </a:rPr>
              <a:t>Distinguer</a:t>
            </a:r>
            <a:r>
              <a:rPr lang="fr-FR" b="1" noProof="0" dirty="0">
                <a:solidFill>
                  <a:srgbClr val="FF0000"/>
                </a:solidFill>
              </a:rPr>
              <a:t> un corps pur d’un mélange.</a:t>
            </a:r>
            <a:endParaRPr lang="fr-FR" b="1" noProof="0" dirty="0">
              <a:solidFill>
                <a:srgbClr val="231F20"/>
              </a:solidFill>
            </a:endParaRPr>
          </a:p>
        </p:txBody>
      </p:sp>
      <p:pic>
        <p:nvPicPr>
          <p:cNvPr id="18" name="Image 23">
            <a:extLst>
              <a:ext uri="{FF2B5EF4-FFF2-40B4-BE49-F238E27FC236}">
                <a16:creationId xmlns:a16="http://schemas.microsoft.com/office/drawing/2014/main" id="{26133DAA-B1B6-2FA8-97A6-AB92BE8CFE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07960" y="2309201"/>
            <a:ext cx="805544" cy="805544"/>
          </a:xfrm>
          <a:prstGeom prst="rect">
            <a:avLst/>
          </a:prstGeom>
        </p:spPr>
      </p:pic>
      <p:sp>
        <p:nvSpPr>
          <p:cNvPr id="8" name="Rectangle 7"/>
          <p:cNvSpPr/>
          <p:nvPr/>
        </p:nvSpPr>
        <p:spPr>
          <a:xfrm>
            <a:off x="703030" y="687304"/>
            <a:ext cx="10307830" cy="375036"/>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peut recourir à l’alternance linguistique si nécessaire.</a:t>
            </a:r>
          </a:p>
        </p:txBody>
      </p:sp>
      <p:grpSp>
        <p:nvGrpSpPr>
          <p:cNvPr id="4" name="Groupe 3">
            <a:extLst>
              <a:ext uri="{FF2B5EF4-FFF2-40B4-BE49-F238E27FC236}">
                <a16:creationId xmlns:a16="http://schemas.microsoft.com/office/drawing/2014/main" id="{08023CF8-1FAE-00BF-BF0C-DA85386D334B}"/>
              </a:ext>
            </a:extLst>
          </p:cNvPr>
          <p:cNvGrpSpPr/>
          <p:nvPr/>
        </p:nvGrpSpPr>
        <p:grpSpPr>
          <a:xfrm>
            <a:off x="11803806" y="34503"/>
            <a:ext cx="232364" cy="304873"/>
            <a:chOff x="3292012" y="1302714"/>
            <a:chExt cx="867138" cy="384316"/>
          </a:xfrm>
          <a:solidFill>
            <a:srgbClr val="F7C475"/>
          </a:solidFill>
        </p:grpSpPr>
        <p:sp>
          <p:nvSpPr>
            <p:cNvPr id="5" name="Rectangle 21">
              <a:extLst>
                <a:ext uri="{FF2B5EF4-FFF2-40B4-BE49-F238E27FC236}">
                  <a16:creationId xmlns:a16="http://schemas.microsoft.com/office/drawing/2014/main" id="{7D66861B-0DCD-A5FD-2830-C0C1B4218637}"/>
                </a:ext>
              </a:extLst>
            </p:cNvPr>
            <p:cNvSpPr/>
            <p:nvPr/>
          </p:nvSpPr>
          <p:spPr>
            <a:xfrm>
              <a:off x="3292012" y="1302714"/>
              <a:ext cx="867138" cy="384316"/>
            </a:xfrm>
            <a:prstGeom prst="rect">
              <a:avLst/>
            </a:prstGeom>
            <a:grpFill/>
            <a:ln w="25402" cap="flat">
              <a:solidFill>
                <a:srgbClr val="F7C475"/>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6" name="Rectangle 23">
              <a:extLst>
                <a:ext uri="{FF2B5EF4-FFF2-40B4-BE49-F238E27FC236}">
                  <a16:creationId xmlns:a16="http://schemas.microsoft.com/office/drawing/2014/main" id="{20CE4CE2-F30C-A6DF-221B-052CD1C966F1}"/>
                </a:ext>
              </a:extLst>
            </p:cNvPr>
            <p:cNvSpPr/>
            <p:nvPr/>
          </p:nvSpPr>
          <p:spPr>
            <a:xfrm>
              <a:off x="3351780" y="1310206"/>
              <a:ext cx="789749" cy="369332"/>
            </a:xfrm>
            <a:prstGeom prst="rect">
              <a:avLst/>
            </a:prstGeom>
            <a:grpFill/>
            <a:ln cap="flat">
              <a:solidFill>
                <a:srgbClr val="F7C475"/>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7" name="Image 8">
            <a:extLst>
              <a:ext uri="{FF2B5EF4-FFF2-40B4-BE49-F238E27FC236}">
                <a16:creationId xmlns:a16="http://schemas.microsoft.com/office/drawing/2014/main" id="{32528615-AD0A-65B1-9A5A-015720B48D8E}"/>
              </a:ext>
            </a:extLst>
          </p:cNvPr>
          <p:cNvPicPr>
            <a:picLocks noChangeAspect="1"/>
          </p:cNvPicPr>
          <p:nvPr/>
        </p:nvPicPr>
        <p:blipFill>
          <a:blip r:embed="rId3"/>
          <a:stretch>
            <a:fillRect/>
          </a:stretch>
        </p:blipFill>
        <p:spPr>
          <a:xfrm>
            <a:off x="11231930" y="234317"/>
            <a:ext cx="583170" cy="583170"/>
          </a:xfrm>
          <a:prstGeom prst="rect">
            <a:avLst/>
          </a:prstGeom>
        </p:spPr>
      </p:pic>
    </p:spTree>
    <p:extLst>
      <p:ext uri="{BB962C8B-B14F-4D97-AF65-F5344CB8AC3E}">
        <p14:creationId xmlns:p14="http://schemas.microsoft.com/office/powerpoint/2010/main" val="3314337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0"/>
                <a:lumOff val="100000"/>
              </a:schemeClr>
            </a:gs>
            <a:gs pos="35000">
              <a:schemeClr val="accent5">
                <a:lumMod val="0"/>
                <a:lumOff val="100000"/>
              </a:schemeClr>
            </a:gs>
            <a:gs pos="100000">
              <a:srgbClr val="FF0000"/>
            </a:gs>
          </a:gsLst>
          <a:path path="circle">
            <a:fillToRect l="50000" t="-80000" r="50000" b="180000"/>
          </a:path>
          <a:tileRect/>
        </a:gradFill>
        <a:effectLst/>
      </p:bgPr>
    </p:bg>
    <p:spTree>
      <p:nvGrpSpPr>
        <p:cNvPr id="1" name="">
          <a:extLst>
            <a:ext uri="{FF2B5EF4-FFF2-40B4-BE49-F238E27FC236}">
              <a16:creationId xmlns:a16="http://schemas.microsoft.com/office/drawing/2014/main" id="{639780FE-9FCE-1381-FFD4-A5D640666A19}"/>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CCB8A577-911C-FD81-B916-3D7EE40911B3}"/>
              </a:ext>
            </a:extLst>
          </p:cNvPr>
          <p:cNvGrpSpPr/>
          <p:nvPr/>
        </p:nvGrpSpPr>
        <p:grpSpPr>
          <a:xfrm>
            <a:off x="812158" y="829917"/>
            <a:ext cx="10567685" cy="5198169"/>
            <a:chOff x="2184400" y="1402025"/>
            <a:chExt cx="7823200" cy="4942038"/>
          </a:xfrm>
        </p:grpSpPr>
        <p:sp>
          <p:nvSpPr>
            <p:cNvPr id="3" name="Rectangle : coins arrondis 10">
              <a:extLst>
                <a:ext uri="{FF2B5EF4-FFF2-40B4-BE49-F238E27FC236}">
                  <a16:creationId xmlns:a16="http://schemas.microsoft.com/office/drawing/2014/main" id="{5E5F7B02-652F-05AB-0AA0-813BC29E60FE}"/>
                </a:ext>
              </a:extLst>
            </p:cNvPr>
            <p:cNvSpPr/>
            <p:nvPr/>
          </p:nvSpPr>
          <p:spPr>
            <a:xfrm>
              <a:off x="2184400" y="1402025"/>
              <a:ext cx="7823200" cy="4942038"/>
            </a:xfrm>
            <a:prstGeom prst="roundRect">
              <a:avLst>
                <a:gd name="adj" fmla="val 2665"/>
              </a:avLst>
            </a:prstGeom>
            <a:solidFill>
              <a:srgbClr val="FF0000"/>
            </a:solidFill>
            <a:ln>
              <a:solidFill>
                <a:srgbClr val="FF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4" name="Rectangle 3">
              <a:extLst>
                <a:ext uri="{FF2B5EF4-FFF2-40B4-BE49-F238E27FC236}">
                  <a16:creationId xmlns:a16="http://schemas.microsoft.com/office/drawing/2014/main" id="{A8959736-496E-A58E-DE07-89E2E7784484}"/>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a:p>
              <a:pPr algn="ctr" defTabSz="457189">
                <a:defRPr/>
              </a:pPr>
              <a:endParaRPr lang="fr-FR" sz="5600" b="1" dirty="0">
                <a:solidFill>
                  <a:prstClr val="black"/>
                </a:solidFill>
                <a:latin typeface="Calibri" panose="020F0502020204030204"/>
                <a:sym typeface="Arial"/>
              </a:endParaRPr>
            </a:p>
          </p:txBody>
        </p:sp>
      </p:grpSp>
      <p:grpSp>
        <p:nvGrpSpPr>
          <p:cNvPr id="44" name="Group 43">
            <a:extLst>
              <a:ext uri="{FF2B5EF4-FFF2-40B4-BE49-F238E27FC236}">
                <a16:creationId xmlns:a16="http://schemas.microsoft.com/office/drawing/2014/main" id="{0CC6AB3A-9C73-A6CA-AAC2-813D827AB29C}"/>
              </a:ext>
            </a:extLst>
          </p:cNvPr>
          <p:cNvGrpSpPr/>
          <p:nvPr/>
        </p:nvGrpSpPr>
        <p:grpSpPr>
          <a:xfrm>
            <a:off x="8796759" y="4917801"/>
            <a:ext cx="2425143" cy="936371"/>
            <a:chOff x="8796759" y="4917801"/>
            <a:chExt cx="2425142" cy="936370"/>
          </a:xfrm>
        </p:grpSpPr>
        <p:sp>
          <p:nvSpPr>
            <p:cNvPr id="42" name="Oval 41">
              <a:extLst>
                <a:ext uri="{FF2B5EF4-FFF2-40B4-BE49-F238E27FC236}">
                  <a16:creationId xmlns:a16="http://schemas.microsoft.com/office/drawing/2014/main" id="{77E1DEAE-FF3D-2DFB-798F-C9F31425C258}"/>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43" name="Rectangle 42">
              <a:extLst>
                <a:ext uri="{FF2B5EF4-FFF2-40B4-BE49-F238E27FC236}">
                  <a16:creationId xmlns:a16="http://schemas.microsoft.com/office/drawing/2014/main" id="{6327F1A6-9BD2-766B-F33A-F10703AAAC04}"/>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defTabSz="457189">
                <a:defRPr/>
              </a:pPr>
              <a:r>
                <a:rPr lang="fr-FR" sz="3600" b="1" dirty="0">
                  <a:solidFill>
                    <a:prstClr val="black"/>
                  </a:solidFill>
                  <a:latin typeface="Calibri" panose="020F0502020204030204"/>
                  <a:sym typeface="Arial"/>
                </a:rPr>
                <a:t>10 min</a:t>
              </a:r>
            </a:p>
          </p:txBody>
        </p:sp>
      </p:grpSp>
      <p:sp>
        <p:nvSpPr>
          <p:cNvPr id="13" name="ZoneTexte 12">
            <a:extLst>
              <a:ext uri="{FF2B5EF4-FFF2-40B4-BE49-F238E27FC236}">
                <a16:creationId xmlns:a16="http://schemas.microsoft.com/office/drawing/2014/main" id="{5A5B5225-83A2-1ADA-6198-02B6A4948A55}"/>
              </a:ext>
            </a:extLst>
          </p:cNvPr>
          <p:cNvSpPr txBox="1"/>
          <p:nvPr/>
        </p:nvSpPr>
        <p:spPr>
          <a:xfrm>
            <a:off x="2858328" y="3738384"/>
            <a:ext cx="6097656" cy="769441"/>
          </a:xfrm>
          <a:prstGeom prst="rect">
            <a:avLst/>
          </a:prstGeom>
          <a:noFill/>
        </p:spPr>
        <p:txBody>
          <a:bodyPr wrap="square">
            <a:spAutoFit/>
          </a:bodyPr>
          <a:lstStyle/>
          <a:p>
            <a:pPr algn="ctr" defTabSz="457189">
              <a:defRPr/>
            </a:pPr>
            <a:r>
              <a:rPr lang="fr-FR" sz="4400" b="1" dirty="0">
                <a:solidFill>
                  <a:prstClr val="black"/>
                </a:solidFill>
                <a:latin typeface="Calibri" panose="020F0502020204030204"/>
                <a:cs typeface="Arial"/>
                <a:sym typeface="Arial"/>
              </a:rPr>
              <a:t>Modelage</a:t>
            </a:r>
          </a:p>
        </p:txBody>
      </p:sp>
      <p:pic>
        <p:nvPicPr>
          <p:cNvPr id="15" name="Picture 11">
            <a:extLst>
              <a:ext uri="{FF2B5EF4-FFF2-40B4-BE49-F238E27FC236}">
                <a16:creationId xmlns:a16="http://schemas.microsoft.com/office/drawing/2014/main" id="{DD977C4F-0B63-719E-123D-D27CBAE9F18E}"/>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302393" y="932246"/>
            <a:ext cx="2687484" cy="2687484"/>
          </a:xfrm>
          <a:prstGeom prst="rect">
            <a:avLst/>
          </a:prstGeom>
        </p:spPr>
      </p:pic>
    </p:spTree>
    <p:extLst>
      <p:ext uri="{BB962C8B-B14F-4D97-AF65-F5344CB8AC3E}">
        <p14:creationId xmlns:p14="http://schemas.microsoft.com/office/powerpoint/2010/main" val="6673118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3A261-6BCA-5CCF-5318-54474BC43FD6}"/>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CB425E4A-CF51-87A9-1D00-5C31BCAE2359}"/>
              </a:ext>
            </a:extLst>
          </p:cNvPr>
          <p:cNvGrpSpPr/>
          <p:nvPr/>
        </p:nvGrpSpPr>
        <p:grpSpPr>
          <a:xfrm>
            <a:off x="4855028" y="1394568"/>
            <a:ext cx="6212869" cy="3873929"/>
            <a:chOff x="1641585" y="1048972"/>
            <a:chExt cx="5867403" cy="3260732"/>
          </a:xfrm>
        </p:grpSpPr>
        <p:sp>
          <p:nvSpPr>
            <p:cNvPr id="3" name="Rectangle : coins arrondis 10">
              <a:extLst>
                <a:ext uri="{FF2B5EF4-FFF2-40B4-BE49-F238E27FC236}">
                  <a16:creationId xmlns:a16="http://schemas.microsoft.com/office/drawing/2014/main" id="{587741ED-7C0D-861C-F3BB-37DB2B9CD89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6565"/>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4" name="Rectangle 18">
              <a:extLst>
                <a:ext uri="{FF2B5EF4-FFF2-40B4-BE49-F238E27FC236}">
                  <a16:creationId xmlns:a16="http://schemas.microsoft.com/office/drawing/2014/main" id="{1D90BF0E-CAC0-EAC7-81EC-C99B24AD9A18}"/>
                </a:ext>
              </a:extLst>
            </p:cNvPr>
            <p:cNvSpPr/>
            <p:nvPr/>
          </p:nvSpPr>
          <p:spPr>
            <a:xfrm>
              <a:off x="1715066" y="1103461"/>
              <a:ext cx="5717724" cy="3124203"/>
            </a:xfrm>
            <a:prstGeom prst="rect">
              <a:avLst/>
            </a:prstGeom>
            <a:solidFill>
              <a:srgbClr val="FF6565"/>
            </a:solidFill>
            <a:ln cap="flat">
              <a:solidFill>
                <a:srgbClr val="FF6565"/>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5" name="Rectangle 19">
              <a:extLst>
                <a:ext uri="{FF2B5EF4-FFF2-40B4-BE49-F238E27FC236}">
                  <a16:creationId xmlns:a16="http://schemas.microsoft.com/office/drawing/2014/main" id="{55AEA7BE-9D21-5D75-17F9-2B967B03B976}"/>
                </a:ext>
              </a:extLst>
            </p:cNvPr>
            <p:cNvSpPr/>
            <p:nvPr/>
          </p:nvSpPr>
          <p:spPr>
            <a:xfrm>
              <a:off x="1802501" y="1179667"/>
              <a:ext cx="5542845" cy="2971800"/>
            </a:xfrm>
            <a:prstGeom prst="rect">
              <a:avLst/>
            </a:prstGeom>
            <a:solidFill>
              <a:srgbClr val="FFFFFF"/>
            </a:solidFill>
            <a:ln cap="flat">
              <a:solidFill>
                <a:srgbClr val="FF6565"/>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grpSp>
      <p:sp>
        <p:nvSpPr>
          <p:cNvPr id="6" name="Rectangle 20">
            <a:extLst>
              <a:ext uri="{FF2B5EF4-FFF2-40B4-BE49-F238E27FC236}">
                <a16:creationId xmlns:a16="http://schemas.microsoft.com/office/drawing/2014/main" id="{05B5B01E-6031-B6CB-C276-54C5221926CF}"/>
              </a:ext>
            </a:extLst>
          </p:cNvPr>
          <p:cNvSpPr/>
          <p:nvPr/>
        </p:nvSpPr>
        <p:spPr>
          <a:xfrm>
            <a:off x="5141617" y="4829489"/>
            <a:ext cx="5527345" cy="77087"/>
          </a:xfrm>
          <a:prstGeom prst="rect">
            <a:avLst/>
          </a:prstGeom>
          <a:solidFill>
            <a:srgbClr val="FF6565"/>
          </a:solidFill>
          <a:ln cap="flat">
            <a:solidFill>
              <a:srgbClr val="FF6565"/>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7" name="Rectangle 21">
            <a:extLst>
              <a:ext uri="{FF2B5EF4-FFF2-40B4-BE49-F238E27FC236}">
                <a16:creationId xmlns:a16="http://schemas.microsoft.com/office/drawing/2014/main" id="{A3EDB10B-9E04-DA7C-057A-A7BCD9D04261}"/>
              </a:ext>
            </a:extLst>
          </p:cNvPr>
          <p:cNvSpPr/>
          <p:nvPr/>
        </p:nvSpPr>
        <p:spPr>
          <a:xfrm>
            <a:off x="4389349" y="1736952"/>
            <a:ext cx="1156184" cy="512421"/>
          </a:xfrm>
          <a:prstGeom prst="rect">
            <a:avLst/>
          </a:prstGeom>
          <a:solidFill>
            <a:srgbClr val="FF6565"/>
          </a:solidFill>
          <a:ln w="25402" cap="flat">
            <a:solidFill>
              <a:srgbClr val="FF6565"/>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9" name="Rectangle 23">
            <a:extLst>
              <a:ext uri="{FF2B5EF4-FFF2-40B4-BE49-F238E27FC236}">
                <a16:creationId xmlns:a16="http://schemas.microsoft.com/office/drawing/2014/main" id="{2C0C77D5-E771-3349-7C8D-D82F1D4C00C6}"/>
              </a:ext>
            </a:extLst>
          </p:cNvPr>
          <p:cNvSpPr/>
          <p:nvPr/>
        </p:nvSpPr>
        <p:spPr>
          <a:xfrm>
            <a:off x="4469041" y="1746942"/>
            <a:ext cx="1052999" cy="492443"/>
          </a:xfrm>
          <a:prstGeom prst="rect">
            <a:avLst/>
          </a:prstGeom>
          <a:noFill/>
          <a:ln cap="flat">
            <a:solidFill>
              <a:srgbClr val="FF6565"/>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M</a:t>
            </a:r>
            <a:endParaRPr lang="fr-FR" sz="2400" b="1" dirty="0">
              <a:solidFill>
                <a:srgbClr val="FFFFFF"/>
              </a:solidFill>
              <a:latin typeface="Arial"/>
              <a:cs typeface="Arial"/>
              <a:sym typeface="Arial"/>
            </a:endParaRPr>
          </a:p>
        </p:txBody>
      </p:sp>
      <p:sp>
        <p:nvSpPr>
          <p:cNvPr id="10" name="TextBox 6">
            <a:extLst>
              <a:ext uri="{FF2B5EF4-FFF2-40B4-BE49-F238E27FC236}">
                <a16:creationId xmlns:a16="http://schemas.microsoft.com/office/drawing/2014/main" id="{0A756E3F-BAE7-02E5-73E4-5CBB6165B194}"/>
              </a:ext>
            </a:extLst>
          </p:cNvPr>
          <p:cNvSpPr txBox="1"/>
          <p:nvPr/>
        </p:nvSpPr>
        <p:spPr>
          <a:xfrm>
            <a:off x="5103226" y="2339910"/>
            <a:ext cx="5869201" cy="1451231"/>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267" b="1" kern="0" dirty="0">
                <a:solidFill>
                  <a:srgbClr val="FF0000"/>
                </a:solidFill>
                <a:latin typeface="Arial"/>
                <a:cs typeface="Arial"/>
                <a:sym typeface="Arial"/>
              </a:rPr>
              <a:t>Tâche principale</a:t>
            </a:r>
          </a:p>
          <a:p>
            <a:pPr algn="ctr" defTabSz="914377">
              <a:lnSpc>
                <a:spcPct val="90000"/>
              </a:lnSpc>
              <a:spcAft>
                <a:spcPts val="2000"/>
              </a:spcAft>
              <a:defRPr sz="1800" b="0" i="0" u="none" strike="noStrike" kern="0" cap="none" spc="0" baseline="0">
                <a:solidFill>
                  <a:srgbClr val="000000"/>
                </a:solidFill>
                <a:uFillTx/>
              </a:defRPr>
            </a:pPr>
            <a:r>
              <a:rPr lang="fr-FR" sz="4267" b="1" kern="0" dirty="0">
                <a:solidFill>
                  <a:srgbClr val="FF0000"/>
                </a:solidFill>
                <a:latin typeface="Arial"/>
                <a:cs typeface="Arial"/>
                <a:sym typeface="Arial"/>
              </a:rPr>
              <a:t>(10 min)</a:t>
            </a:r>
            <a:endParaRPr lang="ar-MA" sz="4267" b="1" kern="0" dirty="0">
              <a:solidFill>
                <a:srgbClr val="FF0000"/>
              </a:solidFill>
              <a:latin typeface="Arial"/>
              <a:cs typeface="Arial" panose="020B0604020202020204" pitchFamily="34" charset="0"/>
              <a:sym typeface="Arial"/>
            </a:endParaRPr>
          </a:p>
        </p:txBody>
      </p:sp>
      <p:pic>
        <p:nvPicPr>
          <p:cNvPr id="11" name="Image 10" descr="Une image contenant texte, Visage humain, habits, garçon&#10;&#10;Le contenu généré par l’IA peut être incorrect.">
            <a:extLst>
              <a:ext uri="{FF2B5EF4-FFF2-40B4-BE49-F238E27FC236}">
                <a16:creationId xmlns:a16="http://schemas.microsoft.com/office/drawing/2014/main" id="{064B609E-0B93-C4A4-5FD3-E9975DBAF4C3}"/>
              </a:ext>
            </a:extLst>
          </p:cNvPr>
          <p:cNvPicPr>
            <a:picLocks noChangeAspect="1"/>
          </p:cNvPicPr>
          <p:nvPr/>
        </p:nvPicPr>
        <p:blipFill>
          <a:blip r:embed="rId2"/>
          <a:srcRect l="6543" t="22389" r="7874" b="21123"/>
          <a:stretch>
            <a:fillRect/>
          </a:stretch>
        </p:blipFill>
        <p:spPr>
          <a:xfrm>
            <a:off x="465154" y="2567829"/>
            <a:ext cx="3426532" cy="2261660"/>
          </a:xfrm>
          <a:prstGeom prst="rect">
            <a:avLst/>
          </a:prstGeom>
        </p:spPr>
      </p:pic>
    </p:spTree>
    <p:extLst>
      <p:ext uri="{BB962C8B-B14F-4D97-AF65-F5344CB8AC3E}">
        <p14:creationId xmlns:p14="http://schemas.microsoft.com/office/powerpoint/2010/main" val="4066980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93FC9-6369-EBEE-1126-7263BF099CDD}"/>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623A073B-4511-52F1-0140-9B81BF9EF491}"/>
              </a:ext>
            </a:extLst>
          </p:cNvPr>
          <p:cNvPicPr>
            <a:picLocks noChangeAspect="1"/>
          </p:cNvPicPr>
          <p:nvPr/>
        </p:nvPicPr>
        <p:blipFill>
          <a:blip r:embed="rId2"/>
          <a:stretch>
            <a:fillRect/>
          </a:stretch>
        </p:blipFill>
        <p:spPr>
          <a:xfrm>
            <a:off x="11216900" y="336343"/>
            <a:ext cx="583170" cy="583170"/>
          </a:xfrm>
          <a:prstGeom prst="rect">
            <a:avLst/>
          </a:prstGeom>
        </p:spPr>
      </p:pic>
      <p:sp>
        <p:nvSpPr>
          <p:cNvPr id="6" name="Rectangle à coins arrondis 5">
            <a:extLst>
              <a:ext uri="{FF2B5EF4-FFF2-40B4-BE49-F238E27FC236}">
                <a16:creationId xmlns:a16="http://schemas.microsoft.com/office/drawing/2014/main" id="{262EF519-0876-8516-DFBE-6CFECC2D1353}"/>
              </a:ext>
            </a:extLst>
          </p:cNvPr>
          <p:cNvSpPr/>
          <p:nvPr/>
        </p:nvSpPr>
        <p:spPr>
          <a:xfrm>
            <a:off x="340469" y="1566406"/>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Tâche principale</a:t>
            </a:r>
          </a:p>
        </p:txBody>
      </p:sp>
      <p:sp>
        <p:nvSpPr>
          <p:cNvPr id="14" name="Rectangle 13">
            <a:extLst>
              <a:ext uri="{FF2B5EF4-FFF2-40B4-BE49-F238E27FC236}">
                <a16:creationId xmlns:a16="http://schemas.microsoft.com/office/drawing/2014/main" id="{062BD82D-8442-2FB9-F850-922C544468A5}"/>
              </a:ext>
            </a:extLst>
          </p:cNvPr>
          <p:cNvSpPr/>
          <p:nvPr/>
        </p:nvSpPr>
        <p:spPr>
          <a:xfrm>
            <a:off x="909070" y="378823"/>
            <a:ext cx="10307830" cy="409673"/>
          </a:xfrm>
          <a:prstGeom prst="rect">
            <a:avLst/>
          </a:prstGeom>
          <a:noFill/>
        </p:spPr>
        <p:txBody>
          <a:bodyPr wrap="square" rtlCol="0" anchor="ctr">
            <a:noAutofit/>
          </a:bodyPr>
          <a:lstStyle/>
          <a:p>
            <a:r>
              <a:rPr lang="fr-FR" sz="1600" b="1" dirty="0">
                <a:solidFill>
                  <a:schemeClr val="bg1">
                    <a:lumMod val="65000"/>
                  </a:schemeClr>
                </a:solidFill>
              </a:rPr>
              <a:t>Je vais vous montrer comment savoir s’il s’agit d’un corps pur ou d’un mélange à partir de la modélisation d’un échantillon de la matière à l’aide du modèle particulaire.</a:t>
            </a:r>
          </a:p>
        </p:txBody>
      </p:sp>
      <p:sp>
        <p:nvSpPr>
          <p:cNvPr id="15" name="Rectangle 14">
            <a:extLst>
              <a:ext uri="{FF2B5EF4-FFF2-40B4-BE49-F238E27FC236}">
                <a16:creationId xmlns:a16="http://schemas.microsoft.com/office/drawing/2014/main" id="{B5A1B990-F2D6-F54F-C5CF-DD7E62462004}"/>
              </a:ext>
            </a:extLst>
          </p:cNvPr>
          <p:cNvSpPr/>
          <p:nvPr/>
        </p:nvSpPr>
        <p:spPr>
          <a:xfrm>
            <a:off x="340469" y="722746"/>
            <a:ext cx="10307830" cy="409673"/>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lit la consigne et présente les supports. Il explique ce qui est demandé.</a:t>
            </a:r>
          </a:p>
        </p:txBody>
      </p:sp>
      <p:sp>
        <p:nvSpPr>
          <p:cNvPr id="3" name="ZoneTexte 2">
            <a:extLst>
              <a:ext uri="{FF2B5EF4-FFF2-40B4-BE49-F238E27FC236}">
                <a16:creationId xmlns:a16="http://schemas.microsoft.com/office/drawing/2014/main" id="{9667B552-83F2-2AC9-B92E-F2D709C2D298}"/>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pic>
        <p:nvPicPr>
          <p:cNvPr id="4" name="Image 3">
            <a:extLst>
              <a:ext uri="{FF2B5EF4-FFF2-40B4-BE49-F238E27FC236}">
                <a16:creationId xmlns:a16="http://schemas.microsoft.com/office/drawing/2014/main" id="{03E72C22-01F8-3AC1-5E6A-42C17229CD6E}"/>
              </a:ext>
            </a:extLst>
          </p:cNvPr>
          <p:cNvPicPr>
            <a:picLocks noChangeAspect="1"/>
          </p:cNvPicPr>
          <p:nvPr/>
        </p:nvPicPr>
        <p:blipFill>
          <a:blip r:embed="rId3"/>
          <a:stretch>
            <a:fillRect/>
          </a:stretch>
        </p:blipFill>
        <p:spPr>
          <a:xfrm>
            <a:off x="1618488" y="2408744"/>
            <a:ext cx="8273444" cy="2743914"/>
          </a:xfrm>
          <a:prstGeom prst="rect">
            <a:avLst/>
          </a:prstGeom>
        </p:spPr>
      </p:pic>
    </p:spTree>
    <p:extLst>
      <p:ext uri="{BB962C8B-B14F-4D97-AF65-F5344CB8AC3E}">
        <p14:creationId xmlns:p14="http://schemas.microsoft.com/office/powerpoint/2010/main" val="1300304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44E6E-7CB8-832A-A38E-C83B711AFA60}"/>
            </a:ext>
          </a:extLst>
        </p:cNvPr>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360F03D-5B32-04C7-AAE6-9C40F1287215}"/>
              </a:ext>
            </a:extLst>
          </p:cNvPr>
          <p:cNvGrpSpPr/>
          <p:nvPr/>
        </p:nvGrpSpPr>
        <p:grpSpPr>
          <a:xfrm>
            <a:off x="1306286" y="1050554"/>
            <a:ext cx="9579427" cy="5403036"/>
            <a:chOff x="1619475" y="1029778"/>
            <a:chExt cx="6095701" cy="3804525"/>
          </a:xfrm>
        </p:grpSpPr>
        <p:sp>
          <p:nvSpPr>
            <p:cNvPr id="5" name="Google Shape;251;p28">
              <a:extLst>
                <a:ext uri="{FF2B5EF4-FFF2-40B4-BE49-F238E27FC236}">
                  <a16:creationId xmlns:a16="http://schemas.microsoft.com/office/drawing/2014/main" id="{68AB2480-BD09-78CF-FE57-9EB036F878E3}"/>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6" name="Google Shape;252;p28">
              <a:extLst>
                <a:ext uri="{FF2B5EF4-FFF2-40B4-BE49-F238E27FC236}">
                  <a16:creationId xmlns:a16="http://schemas.microsoft.com/office/drawing/2014/main" id="{5EB0448A-0120-2B13-4981-28C1C0966605}"/>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sp>
        <p:nvSpPr>
          <p:cNvPr id="14" name="Google Shape;255;p28">
            <a:extLst>
              <a:ext uri="{FF2B5EF4-FFF2-40B4-BE49-F238E27FC236}">
                <a16:creationId xmlns:a16="http://schemas.microsoft.com/office/drawing/2014/main" id="{D8494A09-7DAA-A65A-1F48-7178CEC9BBBB}"/>
              </a:ext>
            </a:extLst>
          </p:cNvPr>
          <p:cNvSpPr/>
          <p:nvPr/>
        </p:nvSpPr>
        <p:spPr>
          <a:xfrm>
            <a:off x="948074" y="181481"/>
            <a:ext cx="3947196" cy="584801"/>
          </a:xfrm>
          <a:prstGeom prst="rect">
            <a:avLst/>
          </a:prstGeom>
          <a:noFill/>
          <a:ln cap="flat">
            <a:noFill/>
            <a:prstDash val="solid"/>
          </a:ln>
        </p:spPr>
        <p:txBody>
          <a:bodyPr vert="horz" wrap="square" lIns="91427" tIns="45695" rIns="91427" bIns="45695" anchor="t" anchorCtr="0" compatLnSpc="1">
            <a:noAutofit/>
          </a:bodyPr>
          <a:lstStyle/>
          <a:p>
            <a:pPr>
              <a:lnSpc>
                <a:spcPct val="90000"/>
              </a:lnSpc>
              <a:defRPr sz="1800" b="0" i="0" u="none" strike="noStrike" kern="0" cap="none" spc="0" baseline="0">
                <a:solidFill>
                  <a:srgbClr val="000000"/>
                </a:solidFill>
                <a:uFillTx/>
              </a:defRPr>
            </a:pPr>
            <a:r>
              <a:rPr lang="fr-FR" sz="3200" b="1" kern="0" noProof="0" dirty="0">
                <a:solidFill>
                  <a:srgbClr val="44546A"/>
                </a:solidFill>
                <a:latin typeface="Calibri" panose="020F0502020204030204" pitchFamily="34" charset="0"/>
                <a:ea typeface="Calibri" panose="020F0502020204030204" pitchFamily="34" charset="0"/>
                <a:cs typeface="Calibri" panose="020F0502020204030204" pitchFamily="34" charset="0"/>
              </a:rPr>
              <a:t>Matériel nécessaire</a:t>
            </a:r>
          </a:p>
        </p:txBody>
      </p:sp>
      <p:sp>
        <p:nvSpPr>
          <p:cNvPr id="16" name="Google Shape;995;p109">
            <a:extLst>
              <a:ext uri="{FF2B5EF4-FFF2-40B4-BE49-F238E27FC236}">
                <a16:creationId xmlns:a16="http://schemas.microsoft.com/office/drawing/2014/main" id="{146F36D3-98C7-A8EA-8830-9ABF771BA77B}"/>
              </a:ext>
            </a:extLst>
          </p:cNvPr>
          <p:cNvSpPr txBox="1"/>
          <p:nvPr/>
        </p:nvSpPr>
        <p:spPr>
          <a:xfrm>
            <a:off x="1989337" y="1416787"/>
            <a:ext cx="3341675"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lnSpc>
                <a:spcPct val="130000"/>
              </a:lnSpc>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Matériel de l’enseignant </a:t>
            </a:r>
          </a:p>
        </p:txBody>
      </p:sp>
      <p:sp>
        <p:nvSpPr>
          <p:cNvPr id="17" name="Google Shape;996;p109">
            <a:extLst>
              <a:ext uri="{FF2B5EF4-FFF2-40B4-BE49-F238E27FC236}">
                <a16:creationId xmlns:a16="http://schemas.microsoft.com/office/drawing/2014/main" id="{0CCAD975-A096-1843-C18D-C7ABD2A0D5D9}"/>
              </a:ext>
            </a:extLst>
          </p:cNvPr>
          <p:cNvSpPr txBox="1"/>
          <p:nvPr/>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Matériel de l’élève</a:t>
            </a:r>
          </a:p>
        </p:txBody>
      </p:sp>
      <p:pic>
        <p:nvPicPr>
          <p:cNvPr id="7" name="Picture 2" descr="Image générée">
            <a:extLst>
              <a:ext uri="{FF2B5EF4-FFF2-40B4-BE49-F238E27FC236}">
                <a16:creationId xmlns:a16="http://schemas.microsoft.com/office/drawing/2014/main" id="{961A9FAD-1D9B-C737-844B-2FB12A0C32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652CBA1D-553E-9A48-AEC2-7331429E3E80}"/>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9675284">
            <a:off x="6108084" y="4383043"/>
            <a:ext cx="1207308" cy="192558"/>
          </a:xfrm>
          <a:prstGeom prst="rect">
            <a:avLst/>
          </a:prstGeom>
        </p:spPr>
      </p:pic>
      <p:pic>
        <p:nvPicPr>
          <p:cNvPr id="2" name="Picture 1">
            <a:extLst>
              <a:ext uri="{FF2B5EF4-FFF2-40B4-BE49-F238E27FC236}">
                <a16:creationId xmlns:a16="http://schemas.microsoft.com/office/drawing/2014/main" id="{9F0300A3-B307-D5DC-273A-568B2BA9A7EA}"/>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6602203" y="2210521"/>
            <a:ext cx="1227204" cy="921459"/>
          </a:xfrm>
          <a:prstGeom prst="rect">
            <a:avLst/>
          </a:prstGeom>
          <a:ln w="19050">
            <a:noFill/>
          </a:ln>
        </p:spPr>
      </p:pic>
      <p:pic>
        <p:nvPicPr>
          <p:cNvPr id="9" name="Picture 8">
            <a:extLst>
              <a:ext uri="{FF2B5EF4-FFF2-40B4-BE49-F238E27FC236}">
                <a16:creationId xmlns:a16="http://schemas.microsoft.com/office/drawing/2014/main" id="{A9FC40CB-87EF-FC64-CD65-BC554D605E4B}"/>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373107" y="4702866"/>
            <a:ext cx="593846" cy="570969"/>
          </a:xfrm>
          <a:prstGeom prst="rect">
            <a:avLst/>
          </a:prstGeom>
        </p:spPr>
      </p:pic>
      <p:pic>
        <p:nvPicPr>
          <p:cNvPr id="11" name="Image 10">
            <a:extLst>
              <a:ext uri="{FF2B5EF4-FFF2-40B4-BE49-F238E27FC236}">
                <a16:creationId xmlns:a16="http://schemas.microsoft.com/office/drawing/2014/main" id="{6D9D656C-8CA4-4D76-B32C-81753BFDBF41}"/>
              </a:ext>
            </a:extLst>
          </p:cNvPr>
          <p:cNvPicPr>
            <a:picLocks noChangeAspect="1"/>
          </p:cNvPicPr>
          <p:nvPr/>
        </p:nvPicPr>
        <p:blipFill>
          <a:blip r:embed="rId6"/>
          <a:stretch>
            <a:fillRect/>
          </a:stretch>
        </p:blipFill>
        <p:spPr>
          <a:xfrm rot="10800000" flipH="1" flipV="1">
            <a:off x="8886488" y="3691696"/>
            <a:ext cx="1497103" cy="1801461"/>
          </a:xfrm>
          <a:prstGeom prst="rect">
            <a:avLst/>
          </a:prstGeom>
        </p:spPr>
      </p:pic>
      <p:pic>
        <p:nvPicPr>
          <p:cNvPr id="8" name="Picture 4">
            <a:extLst>
              <a:ext uri="{FF2B5EF4-FFF2-40B4-BE49-F238E27FC236}">
                <a16:creationId xmlns:a16="http://schemas.microsoft.com/office/drawing/2014/main" id="{C9C3D581-0BA9-E0A5-EB9D-7CEF96EEB9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98989" y="2210521"/>
            <a:ext cx="1272102" cy="921459"/>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3E5C92F9-2E5D-F15A-E763-3C45D4AE8E6D}"/>
              </a:ext>
            </a:extLst>
          </p:cNvPr>
          <p:cNvPicPr>
            <a:picLocks noChangeAspect="1"/>
          </p:cNvPicPr>
          <p:nvPr/>
        </p:nvPicPr>
        <p:blipFill>
          <a:blip r:embed="rId8"/>
          <a:srcRect t="18078"/>
          <a:stretch>
            <a:fillRect/>
          </a:stretch>
        </p:blipFill>
        <p:spPr>
          <a:xfrm>
            <a:off x="2054046" y="2987039"/>
            <a:ext cx="3212255" cy="2181541"/>
          </a:xfrm>
          <a:prstGeom prst="rect">
            <a:avLst/>
          </a:prstGeom>
        </p:spPr>
      </p:pic>
    </p:spTree>
    <p:extLst>
      <p:ext uri="{BB962C8B-B14F-4D97-AF65-F5344CB8AC3E}">
        <p14:creationId xmlns:p14="http://schemas.microsoft.com/office/powerpoint/2010/main" val="7972245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B3160-D60F-FCF8-70F4-DDCEDC1E6A26}"/>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5717DA40-51A3-EFEC-6C00-F2550406AA64}"/>
              </a:ext>
            </a:extLst>
          </p:cNvPr>
          <p:cNvPicPr>
            <a:picLocks noChangeAspect="1"/>
          </p:cNvPicPr>
          <p:nvPr/>
        </p:nvPicPr>
        <p:blipFill>
          <a:blip r:embed="rId2"/>
          <a:stretch>
            <a:fillRect/>
          </a:stretch>
        </p:blipFill>
        <p:spPr>
          <a:xfrm>
            <a:off x="11216900" y="336343"/>
            <a:ext cx="583170" cy="583170"/>
          </a:xfrm>
          <a:prstGeom prst="rect">
            <a:avLst/>
          </a:prstGeom>
        </p:spPr>
      </p:pic>
      <p:sp>
        <p:nvSpPr>
          <p:cNvPr id="6" name="Rectangle à coins arrondis 5">
            <a:extLst>
              <a:ext uri="{FF2B5EF4-FFF2-40B4-BE49-F238E27FC236}">
                <a16:creationId xmlns:a16="http://schemas.microsoft.com/office/drawing/2014/main" id="{8504677C-FEB3-822B-EC1B-50D91740828E}"/>
              </a:ext>
            </a:extLst>
          </p:cNvPr>
          <p:cNvSpPr/>
          <p:nvPr/>
        </p:nvSpPr>
        <p:spPr>
          <a:xfrm>
            <a:off x="340469" y="1566406"/>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dirty="0">
                <a:solidFill>
                  <a:schemeClr val="tx1"/>
                </a:solidFill>
              </a:rPr>
              <a:t>Tâche principale</a:t>
            </a:r>
          </a:p>
        </p:txBody>
      </p:sp>
      <p:sp>
        <p:nvSpPr>
          <p:cNvPr id="14" name="Rectangle 13">
            <a:extLst>
              <a:ext uri="{FF2B5EF4-FFF2-40B4-BE49-F238E27FC236}">
                <a16:creationId xmlns:a16="http://schemas.microsoft.com/office/drawing/2014/main" id="{AF3FF376-17A3-954C-0BAD-7C0878F45883}"/>
              </a:ext>
            </a:extLst>
          </p:cNvPr>
          <p:cNvSpPr/>
          <p:nvPr/>
        </p:nvSpPr>
        <p:spPr>
          <a:xfrm>
            <a:off x="907241" y="221575"/>
            <a:ext cx="3102784" cy="409673"/>
          </a:xfrm>
          <a:prstGeom prst="rect">
            <a:avLst/>
          </a:prstGeom>
          <a:noFill/>
        </p:spPr>
        <p:txBody>
          <a:bodyPr wrap="square" rtlCol="0" anchor="ctr">
            <a:noAutofit/>
          </a:bodyPr>
          <a:lstStyle/>
          <a:p>
            <a:r>
              <a:rPr lang="fr-FR" sz="1600" b="1" dirty="0">
                <a:solidFill>
                  <a:schemeClr val="bg1">
                    <a:lumMod val="65000"/>
                  </a:schemeClr>
                </a:solidFill>
              </a:rPr>
              <a:t>Dans cette tâche : </a:t>
            </a:r>
          </a:p>
        </p:txBody>
      </p:sp>
      <p:sp>
        <p:nvSpPr>
          <p:cNvPr id="15" name="Rectangle 14">
            <a:extLst>
              <a:ext uri="{FF2B5EF4-FFF2-40B4-BE49-F238E27FC236}">
                <a16:creationId xmlns:a16="http://schemas.microsoft.com/office/drawing/2014/main" id="{6AE196AE-0A37-1721-04FA-7D1D1773DD6E}"/>
              </a:ext>
            </a:extLst>
          </p:cNvPr>
          <p:cNvSpPr/>
          <p:nvPr/>
        </p:nvSpPr>
        <p:spPr>
          <a:xfrm>
            <a:off x="807194" y="533164"/>
            <a:ext cx="10307830" cy="409673"/>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L’enseignant lit la consigne et présente les supports. Il explique ce qui est demandé.</a:t>
            </a:r>
          </a:p>
        </p:txBody>
      </p:sp>
      <p:sp>
        <p:nvSpPr>
          <p:cNvPr id="16" name="Rectangle 15">
            <a:extLst>
              <a:ext uri="{FF2B5EF4-FFF2-40B4-BE49-F238E27FC236}">
                <a16:creationId xmlns:a16="http://schemas.microsoft.com/office/drawing/2014/main" id="{91209E31-AD8B-81AD-7230-68E0E31CE960}"/>
              </a:ext>
            </a:extLst>
          </p:cNvPr>
          <p:cNvSpPr/>
          <p:nvPr/>
        </p:nvSpPr>
        <p:spPr>
          <a:xfrm>
            <a:off x="907241" y="5014461"/>
            <a:ext cx="9951970" cy="11207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a:solidFill>
                  <a:schemeClr val="tx1"/>
                </a:solidFill>
              </a:rPr>
              <a:t>On me propose </a:t>
            </a:r>
            <a:r>
              <a:rPr lang="fr-FR" sz="2000" b="1" dirty="0">
                <a:solidFill>
                  <a:srgbClr val="0040C0"/>
                </a:solidFill>
              </a:rPr>
              <a:t>deux représentations différentes </a:t>
            </a:r>
            <a:r>
              <a:rPr lang="fr-FR" sz="2000" b="1" dirty="0">
                <a:solidFill>
                  <a:schemeClr val="tx1"/>
                </a:solidFill>
              </a:rPr>
              <a:t>où </a:t>
            </a:r>
            <a:r>
              <a:rPr lang="fr-FR" sz="2000" b="1" dirty="0">
                <a:solidFill>
                  <a:srgbClr val="0040C0"/>
                </a:solidFill>
              </a:rPr>
              <a:t>les particules sont modélisées par des formes géométriques</a:t>
            </a:r>
            <a:r>
              <a:rPr lang="fr-FR" sz="2000" b="1" dirty="0">
                <a:solidFill>
                  <a:schemeClr val="tx1"/>
                </a:solidFill>
              </a:rPr>
              <a:t>. </a:t>
            </a:r>
            <a:r>
              <a:rPr lang="fr-FR" sz="2000" b="1" dirty="0">
                <a:solidFill>
                  <a:srgbClr val="FF0000"/>
                </a:solidFill>
              </a:rPr>
              <a:t>Je dois identifier </a:t>
            </a:r>
            <a:r>
              <a:rPr lang="fr-FR" sz="2000" b="1" dirty="0">
                <a:solidFill>
                  <a:schemeClr val="tx1"/>
                </a:solidFill>
              </a:rPr>
              <a:t>celle qui représente </a:t>
            </a:r>
            <a:r>
              <a:rPr lang="fr-FR" sz="2000" b="1" dirty="0">
                <a:solidFill>
                  <a:srgbClr val="FF0000"/>
                </a:solidFill>
              </a:rPr>
              <a:t>le corps pur  </a:t>
            </a:r>
            <a:r>
              <a:rPr lang="fr-FR" sz="2000" b="1" dirty="0">
                <a:solidFill>
                  <a:schemeClr val="tx1"/>
                </a:solidFill>
              </a:rPr>
              <a:t>et celle qui représente </a:t>
            </a:r>
            <a:r>
              <a:rPr lang="fr-FR" sz="2000" b="1" dirty="0">
                <a:solidFill>
                  <a:srgbClr val="FF0000"/>
                </a:solidFill>
              </a:rPr>
              <a:t>le mélange .</a:t>
            </a:r>
            <a:endParaRPr lang="fr-FR" sz="2000" b="1" i="1" u="sng" dirty="0">
              <a:solidFill>
                <a:srgbClr val="FF0000"/>
              </a:solidFill>
            </a:endParaRPr>
          </a:p>
        </p:txBody>
      </p:sp>
      <p:sp>
        <p:nvSpPr>
          <p:cNvPr id="3" name="ZoneTexte 2">
            <a:extLst>
              <a:ext uri="{FF2B5EF4-FFF2-40B4-BE49-F238E27FC236}">
                <a16:creationId xmlns:a16="http://schemas.microsoft.com/office/drawing/2014/main" id="{38FC4EC8-A913-2B68-A005-88463711F5CB}"/>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pic>
        <p:nvPicPr>
          <p:cNvPr id="2" name="Image 1">
            <a:extLst>
              <a:ext uri="{FF2B5EF4-FFF2-40B4-BE49-F238E27FC236}">
                <a16:creationId xmlns:a16="http://schemas.microsoft.com/office/drawing/2014/main" id="{36801AA3-9623-EB18-E597-C60D81F78C66}"/>
              </a:ext>
            </a:extLst>
          </p:cNvPr>
          <p:cNvPicPr>
            <a:picLocks noChangeAspect="1"/>
          </p:cNvPicPr>
          <p:nvPr/>
        </p:nvPicPr>
        <p:blipFill>
          <a:blip r:embed="rId3"/>
          <a:stretch>
            <a:fillRect/>
          </a:stretch>
        </p:blipFill>
        <p:spPr>
          <a:xfrm>
            <a:off x="1746504" y="2057043"/>
            <a:ext cx="8273444" cy="2743914"/>
          </a:xfrm>
          <a:prstGeom prst="rect">
            <a:avLst/>
          </a:prstGeom>
        </p:spPr>
      </p:pic>
    </p:spTree>
    <p:extLst>
      <p:ext uri="{BB962C8B-B14F-4D97-AF65-F5344CB8AC3E}">
        <p14:creationId xmlns:p14="http://schemas.microsoft.com/office/powerpoint/2010/main" val="14278376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4D7CF-00B4-60F7-18BB-2BA18FBB8687}"/>
            </a:ext>
          </a:extLst>
        </p:cNvPr>
        <p:cNvGrpSpPr/>
        <p:nvPr/>
      </p:nvGrpSpPr>
      <p:grpSpPr>
        <a:xfrm>
          <a:off x="0" y="0"/>
          <a:ext cx="0" cy="0"/>
          <a:chOff x="0" y="0"/>
          <a:chExt cx="0" cy="0"/>
        </a:xfrm>
      </p:grpSpPr>
      <p:sp>
        <p:nvSpPr>
          <p:cNvPr id="31" name="Freeform 443">
            <a:extLst>
              <a:ext uri="{FF2B5EF4-FFF2-40B4-BE49-F238E27FC236}">
                <a16:creationId xmlns:a16="http://schemas.microsoft.com/office/drawing/2014/main" id="{34FE17F4-C84F-89C8-96E5-EFAAB24EC99D}"/>
              </a:ext>
            </a:extLst>
          </p:cNvPr>
          <p:cNvSpPr/>
          <p:nvPr/>
        </p:nvSpPr>
        <p:spPr>
          <a:xfrm>
            <a:off x="688187" y="1102605"/>
            <a:ext cx="9580525"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9" name="Image 9">
            <a:extLst>
              <a:ext uri="{FF2B5EF4-FFF2-40B4-BE49-F238E27FC236}">
                <a16:creationId xmlns:a16="http://schemas.microsoft.com/office/drawing/2014/main" id="{D450BF3C-632B-5508-B223-E0673EF87CDB}"/>
              </a:ext>
            </a:extLst>
          </p:cNvPr>
          <p:cNvPicPr>
            <a:picLocks noChangeAspect="1"/>
          </p:cNvPicPr>
          <p:nvPr/>
        </p:nvPicPr>
        <p:blipFill>
          <a:blip r:embed="rId2"/>
          <a:stretch>
            <a:fillRect/>
          </a:stretch>
        </p:blipFill>
        <p:spPr>
          <a:xfrm>
            <a:off x="11216900" y="317768"/>
            <a:ext cx="583170" cy="583170"/>
          </a:xfrm>
          <a:prstGeom prst="rect">
            <a:avLst/>
          </a:prstGeom>
        </p:spPr>
      </p:pic>
      <p:sp>
        <p:nvSpPr>
          <p:cNvPr id="2" name="D_A_02">
            <a:extLst>
              <a:ext uri="{FF2B5EF4-FFF2-40B4-BE49-F238E27FC236}">
                <a16:creationId xmlns:a16="http://schemas.microsoft.com/office/drawing/2014/main" id="{FADAE403-584B-C821-3468-BED8163BDE80}"/>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explique met en évidence les types de particules sur chaque représentation.</a:t>
            </a:r>
          </a:p>
        </p:txBody>
      </p:sp>
      <p:sp>
        <p:nvSpPr>
          <p:cNvPr id="5" name="Rectangle 824">
            <a:extLst>
              <a:ext uri="{FF2B5EF4-FFF2-40B4-BE49-F238E27FC236}">
                <a16:creationId xmlns:a16="http://schemas.microsoft.com/office/drawing/2014/main" id="{12139F2F-4D51-F5B1-C753-8B9F4A62A292}"/>
              </a:ext>
            </a:extLst>
          </p:cNvPr>
          <p:cNvSpPr/>
          <p:nvPr/>
        </p:nvSpPr>
        <p:spPr>
          <a:xfrm>
            <a:off x="832966" y="1103048"/>
            <a:ext cx="9276386" cy="369332"/>
          </a:xfrm>
          <a:prstGeom prst="rect">
            <a:avLst/>
          </a:prstGeom>
        </p:spPr>
        <p:txBody>
          <a:bodyPr wrap="none" lIns="0" tIns="0" rIns="0" bIns="0">
            <a:spAutoFit/>
          </a:bodyPr>
          <a:lstStyle/>
          <a:p>
            <a:pPr marL="0"/>
            <a:r>
              <a:rPr lang="en-US" sz="2400" b="1" i="0" spc="0" baseline="0" dirty="0">
                <a:solidFill>
                  <a:srgbClr val="F5821F"/>
                </a:solidFill>
                <a:latin typeface="+mj-lt"/>
              </a:rPr>
              <a:t>1. </a:t>
            </a:r>
            <a:r>
              <a:rPr lang="en-US" sz="2400" b="1" i="0" spc="0" baseline="0" dirty="0" err="1">
                <a:solidFill>
                  <a:srgbClr val="231F20"/>
                </a:solidFill>
                <a:latin typeface="+mj-lt"/>
              </a:rPr>
              <a:t>Préciser</a:t>
            </a:r>
            <a:r>
              <a:rPr lang="en-US" sz="2400" b="1" i="0" spc="0" baseline="0" dirty="0">
                <a:solidFill>
                  <a:srgbClr val="231F20"/>
                </a:solidFill>
                <a:latin typeface="+mj-lt"/>
              </a:rPr>
              <a:t> le </a:t>
            </a:r>
            <a:r>
              <a:rPr lang="en-US" sz="2400" b="1" i="0" spc="0" baseline="0" dirty="0" err="1">
                <a:solidFill>
                  <a:srgbClr val="231F20"/>
                </a:solidFill>
                <a:latin typeface="+mj-lt"/>
              </a:rPr>
              <a:t>nombre</a:t>
            </a:r>
            <a:r>
              <a:rPr lang="en-US" sz="2400" b="1" i="0" spc="0" baseline="0" dirty="0">
                <a:solidFill>
                  <a:srgbClr val="231F20"/>
                </a:solidFill>
                <a:latin typeface="+mj-lt"/>
              </a:rPr>
              <a:t> de types de </a:t>
            </a:r>
            <a:r>
              <a:rPr lang="en-US" sz="2400" b="1" i="0" spc="0" baseline="0" dirty="0" err="1">
                <a:solidFill>
                  <a:srgbClr val="231F20"/>
                </a:solidFill>
                <a:latin typeface="+mj-lt"/>
              </a:rPr>
              <a:t>particules</a:t>
            </a:r>
            <a:r>
              <a:rPr lang="en-US" sz="2400" b="1" i="0" spc="0" baseline="0" dirty="0">
                <a:solidFill>
                  <a:srgbClr val="231F20"/>
                </a:solidFill>
                <a:latin typeface="+mj-lt"/>
              </a:rPr>
              <a:t> dans </a:t>
            </a:r>
            <a:r>
              <a:rPr lang="en-US" sz="2400" b="1" i="0" spc="0" baseline="0" dirty="0" err="1">
                <a:solidFill>
                  <a:srgbClr val="231F20"/>
                </a:solidFill>
                <a:latin typeface="+mj-lt"/>
              </a:rPr>
              <a:t>chaque</a:t>
            </a:r>
            <a:r>
              <a:rPr lang="en-US" sz="2400" b="1" i="0" spc="0" baseline="0" dirty="0">
                <a:solidFill>
                  <a:srgbClr val="231F20"/>
                </a:solidFill>
                <a:latin typeface="+mj-lt"/>
              </a:rPr>
              <a:t> </a:t>
            </a:r>
            <a:r>
              <a:rPr lang="en-US" sz="2400" b="1" i="0" spc="0" baseline="0" dirty="0" err="1">
                <a:solidFill>
                  <a:srgbClr val="231F20"/>
                </a:solidFill>
                <a:latin typeface="+mj-lt"/>
              </a:rPr>
              <a:t>représentation</a:t>
            </a:r>
            <a:r>
              <a:rPr lang="en-US" sz="2400" b="1" i="0" spc="0" baseline="0" dirty="0">
                <a:solidFill>
                  <a:srgbClr val="231F20"/>
                </a:solidFill>
                <a:latin typeface="+mj-lt"/>
              </a:rPr>
              <a:t>. </a:t>
            </a:r>
            <a:endParaRPr lang="en-US" sz="2400" b="1" i="0" u="sng" spc="0" baseline="0" dirty="0">
              <a:solidFill>
                <a:srgbClr val="231F20"/>
              </a:solidFill>
              <a:latin typeface="+mj-lt"/>
            </a:endParaRPr>
          </a:p>
        </p:txBody>
      </p:sp>
      <p:sp>
        <p:nvSpPr>
          <p:cNvPr id="94" name="Rectangle 93"/>
          <p:cNvSpPr/>
          <p:nvPr/>
        </p:nvSpPr>
        <p:spPr>
          <a:xfrm>
            <a:off x="909070" y="249705"/>
            <a:ext cx="10307830" cy="409673"/>
          </a:xfrm>
          <a:prstGeom prst="rect">
            <a:avLst/>
          </a:prstGeom>
          <a:noFill/>
        </p:spPr>
        <p:txBody>
          <a:bodyPr wrap="square" rtlCol="0" anchor="ctr">
            <a:noAutofit/>
          </a:bodyPr>
          <a:lstStyle/>
          <a:p>
            <a:r>
              <a:rPr lang="fr-FR" sz="1600" b="1" dirty="0">
                <a:solidFill>
                  <a:schemeClr val="bg1">
                    <a:lumMod val="65000"/>
                  </a:schemeClr>
                </a:solidFill>
              </a:rPr>
              <a:t>Première étape : j’observe les deux représentations, me demande « combien de types de particules il y a dans chaque représentation ? ». Pour cela, je commence par identifier les particules identiques dans chacune d’elles.</a:t>
            </a:r>
          </a:p>
        </p:txBody>
      </p:sp>
      <p:sp>
        <p:nvSpPr>
          <p:cNvPr id="10" name="ZoneTexte 9">
            <a:extLst>
              <a:ext uri="{FF2B5EF4-FFF2-40B4-BE49-F238E27FC236}">
                <a16:creationId xmlns:a16="http://schemas.microsoft.com/office/drawing/2014/main" id="{C319718A-F169-8090-F5A4-26205E9E0FD8}"/>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18" name="ZoneTexte 17">
            <a:extLst>
              <a:ext uri="{FF2B5EF4-FFF2-40B4-BE49-F238E27FC236}">
                <a16:creationId xmlns:a16="http://schemas.microsoft.com/office/drawing/2014/main" id="{73D39611-9B99-C4F0-FF43-7A423B00D140}"/>
              </a:ext>
            </a:extLst>
          </p:cNvPr>
          <p:cNvSpPr txBox="1"/>
          <p:nvPr/>
        </p:nvSpPr>
        <p:spPr>
          <a:xfrm>
            <a:off x="909070" y="1770393"/>
            <a:ext cx="9580525" cy="461665"/>
          </a:xfrm>
          <a:prstGeom prst="rect">
            <a:avLst/>
          </a:prstGeom>
          <a:noFill/>
        </p:spPr>
        <p:txBody>
          <a:bodyPr wrap="square" rtlCol="0">
            <a:spAutoFit/>
          </a:bodyPr>
          <a:lstStyle/>
          <a:p>
            <a:r>
              <a:rPr lang="fr-FR" sz="2400" b="1" dirty="0"/>
              <a:t>1.1</a:t>
            </a:r>
            <a:r>
              <a:rPr lang="fr-FR" sz="2400" dirty="0"/>
              <a:t> J’identifie les particules identiques sur chaque représentation</a:t>
            </a:r>
          </a:p>
        </p:txBody>
      </p:sp>
      <p:pic>
        <p:nvPicPr>
          <p:cNvPr id="19" name="Picture 1347">
            <a:extLst>
              <a:ext uri="{FF2B5EF4-FFF2-40B4-BE49-F238E27FC236}">
                <a16:creationId xmlns:a16="http://schemas.microsoft.com/office/drawing/2014/main" id="{2817D86B-4946-BD19-BB7A-2F4055C6319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584689" y="3035389"/>
            <a:ext cx="1810801" cy="1782987"/>
          </a:xfrm>
          <a:prstGeom prst="rect">
            <a:avLst/>
          </a:prstGeom>
          <a:noFill/>
        </p:spPr>
      </p:pic>
      <p:sp>
        <p:nvSpPr>
          <p:cNvPr id="20" name="Rectangle 1761">
            <a:extLst>
              <a:ext uri="{FF2B5EF4-FFF2-40B4-BE49-F238E27FC236}">
                <a16:creationId xmlns:a16="http://schemas.microsoft.com/office/drawing/2014/main" id="{C8204999-D044-1191-C2BD-E055F6F0C4CA}"/>
              </a:ext>
            </a:extLst>
          </p:cNvPr>
          <p:cNvSpPr/>
          <p:nvPr/>
        </p:nvSpPr>
        <p:spPr>
          <a:xfrm>
            <a:off x="1584689" y="4818376"/>
            <a:ext cx="2132250" cy="369332"/>
          </a:xfrm>
          <a:prstGeom prst="rect">
            <a:avLst/>
          </a:prstGeom>
        </p:spPr>
        <p:txBody>
          <a:bodyPr wrap="none" lIns="0" tIns="0" rIns="0" bIns="0">
            <a:spAutoFit/>
          </a:bodyPr>
          <a:lstStyle/>
          <a:p>
            <a:pPr marL="0">
              <a:tabLst>
                <a:tab pos="3105150" algn="l"/>
              </a:tabLst>
            </a:pPr>
            <a:r>
              <a:rPr lang="en-US" sz="2400" b="0" i="0" spc="0" baseline="0" dirty="0" err="1">
                <a:solidFill>
                  <a:srgbClr val="231F20"/>
                </a:solidFill>
                <a:latin typeface="Calibri"/>
              </a:rPr>
              <a:t>Représentation</a:t>
            </a:r>
            <a:r>
              <a:rPr lang="en-US" sz="2400" b="0" i="0" spc="0" baseline="0" dirty="0">
                <a:solidFill>
                  <a:srgbClr val="231F20"/>
                </a:solidFill>
                <a:latin typeface="Calibri"/>
              </a:rPr>
              <a:t> 1</a:t>
            </a:r>
          </a:p>
        </p:txBody>
      </p:sp>
      <p:pic>
        <p:nvPicPr>
          <p:cNvPr id="21" name="Picture 1346">
            <a:extLst>
              <a:ext uri="{FF2B5EF4-FFF2-40B4-BE49-F238E27FC236}">
                <a16:creationId xmlns:a16="http://schemas.microsoft.com/office/drawing/2014/main" id="{C77801EA-F1D4-26E0-9087-62319AD58577}"/>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a:xfrm>
            <a:off x="8584501" y="2839233"/>
            <a:ext cx="1810801" cy="1736671"/>
          </a:xfrm>
          <a:prstGeom prst="rect">
            <a:avLst/>
          </a:prstGeom>
          <a:noFill/>
        </p:spPr>
      </p:pic>
      <p:sp>
        <p:nvSpPr>
          <p:cNvPr id="22" name="Rectangle 1761">
            <a:extLst>
              <a:ext uri="{FF2B5EF4-FFF2-40B4-BE49-F238E27FC236}">
                <a16:creationId xmlns:a16="http://schemas.microsoft.com/office/drawing/2014/main" id="{D19525B7-5E9A-DC78-27EB-C7DA187F7924}"/>
              </a:ext>
            </a:extLst>
          </p:cNvPr>
          <p:cNvSpPr/>
          <p:nvPr/>
        </p:nvSpPr>
        <p:spPr>
          <a:xfrm>
            <a:off x="8357345" y="4575904"/>
            <a:ext cx="2132250" cy="369332"/>
          </a:xfrm>
          <a:prstGeom prst="rect">
            <a:avLst/>
          </a:prstGeom>
        </p:spPr>
        <p:txBody>
          <a:bodyPr wrap="none" lIns="0" tIns="0" rIns="0" bIns="0">
            <a:spAutoFit/>
          </a:bodyPr>
          <a:lstStyle/>
          <a:p>
            <a:pPr marL="0">
              <a:tabLst>
                <a:tab pos="3105150" algn="l"/>
              </a:tabLst>
            </a:pPr>
            <a:r>
              <a:rPr lang="en-US" sz="2400" b="0" i="0" spc="0" baseline="0" dirty="0" err="1">
                <a:solidFill>
                  <a:srgbClr val="231F20"/>
                </a:solidFill>
                <a:latin typeface="Calibri"/>
              </a:rPr>
              <a:t>Représentation</a:t>
            </a:r>
            <a:r>
              <a:rPr lang="en-US" sz="2400" b="0" i="0" spc="0" baseline="0" dirty="0">
                <a:solidFill>
                  <a:srgbClr val="231F20"/>
                </a:solidFill>
                <a:latin typeface="Calibri"/>
              </a:rPr>
              <a:t> 2</a:t>
            </a:r>
          </a:p>
        </p:txBody>
      </p:sp>
      <p:cxnSp>
        <p:nvCxnSpPr>
          <p:cNvPr id="26" name="Connecteur droit avec flèche 25">
            <a:extLst>
              <a:ext uri="{FF2B5EF4-FFF2-40B4-BE49-F238E27FC236}">
                <a16:creationId xmlns:a16="http://schemas.microsoft.com/office/drawing/2014/main" id="{AA9CB32A-2748-7B7B-5290-ADBA03CABB9E}"/>
              </a:ext>
            </a:extLst>
          </p:cNvPr>
          <p:cNvCxnSpPr>
            <a:cxnSpLocks/>
          </p:cNvCxnSpPr>
          <p:nvPr/>
        </p:nvCxnSpPr>
        <p:spPr>
          <a:xfrm flipH="1" flipV="1">
            <a:off x="2577182" y="3557906"/>
            <a:ext cx="2107917" cy="10794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8" name="Connecteur droit avec flèche 27">
            <a:extLst>
              <a:ext uri="{FF2B5EF4-FFF2-40B4-BE49-F238E27FC236}">
                <a16:creationId xmlns:a16="http://schemas.microsoft.com/office/drawing/2014/main" id="{F32BA162-95BB-9CBA-C838-9A954049F86B}"/>
              </a:ext>
            </a:extLst>
          </p:cNvPr>
          <p:cNvCxnSpPr>
            <a:cxnSpLocks/>
          </p:cNvCxnSpPr>
          <p:nvPr/>
        </p:nvCxnSpPr>
        <p:spPr>
          <a:xfrm flipH="1">
            <a:off x="2577182" y="3707568"/>
            <a:ext cx="2107917" cy="6140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3" name="Rectangle 32">
            <a:extLst>
              <a:ext uri="{FF2B5EF4-FFF2-40B4-BE49-F238E27FC236}">
                <a16:creationId xmlns:a16="http://schemas.microsoft.com/office/drawing/2014/main" id="{524D9A3E-0075-1E1D-75D3-1C0DF0D43791}"/>
              </a:ext>
            </a:extLst>
          </p:cNvPr>
          <p:cNvSpPr/>
          <p:nvPr/>
        </p:nvSpPr>
        <p:spPr>
          <a:xfrm>
            <a:off x="4784239" y="3591022"/>
            <a:ext cx="182880" cy="18277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5" name="Connecteur droit avec flèche 34">
            <a:extLst>
              <a:ext uri="{FF2B5EF4-FFF2-40B4-BE49-F238E27FC236}">
                <a16:creationId xmlns:a16="http://schemas.microsoft.com/office/drawing/2014/main" id="{D6261704-363B-7D48-C80C-7D1B1A845A83}"/>
              </a:ext>
            </a:extLst>
          </p:cNvPr>
          <p:cNvCxnSpPr>
            <a:cxnSpLocks/>
          </p:cNvCxnSpPr>
          <p:nvPr/>
        </p:nvCxnSpPr>
        <p:spPr>
          <a:xfrm flipH="1" flipV="1">
            <a:off x="3052670" y="4087368"/>
            <a:ext cx="1615865" cy="23428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8" name="Connecteur droit avec flèche 37">
            <a:extLst>
              <a:ext uri="{FF2B5EF4-FFF2-40B4-BE49-F238E27FC236}">
                <a16:creationId xmlns:a16="http://schemas.microsoft.com/office/drawing/2014/main" id="{F00006B4-4E61-E6D6-3F0F-961EDB2ECBD7}"/>
              </a:ext>
            </a:extLst>
          </p:cNvPr>
          <p:cNvCxnSpPr>
            <a:cxnSpLocks/>
          </p:cNvCxnSpPr>
          <p:nvPr/>
        </p:nvCxnSpPr>
        <p:spPr>
          <a:xfrm flipH="1">
            <a:off x="2650814" y="4393125"/>
            <a:ext cx="2017721" cy="18277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3" name="Rectangle 42">
            <a:extLst>
              <a:ext uri="{FF2B5EF4-FFF2-40B4-BE49-F238E27FC236}">
                <a16:creationId xmlns:a16="http://schemas.microsoft.com/office/drawing/2014/main" id="{32A8B21E-57B0-F242-AC75-F6EFED991761}"/>
              </a:ext>
            </a:extLst>
          </p:cNvPr>
          <p:cNvSpPr/>
          <p:nvPr/>
        </p:nvSpPr>
        <p:spPr>
          <a:xfrm>
            <a:off x="4765951" y="4266789"/>
            <a:ext cx="182880" cy="182779"/>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5" name="Connecteur droit avec flèche 44">
            <a:extLst>
              <a:ext uri="{FF2B5EF4-FFF2-40B4-BE49-F238E27FC236}">
                <a16:creationId xmlns:a16="http://schemas.microsoft.com/office/drawing/2014/main" id="{9F9BFB9D-7944-7C01-57B8-793520F37E54}"/>
              </a:ext>
            </a:extLst>
          </p:cNvPr>
          <p:cNvCxnSpPr>
            <a:cxnSpLocks/>
          </p:cNvCxnSpPr>
          <p:nvPr/>
        </p:nvCxnSpPr>
        <p:spPr>
          <a:xfrm flipV="1">
            <a:off x="1187294" y="3419856"/>
            <a:ext cx="841248" cy="19314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7" name="Connecteur droit avec flèche 46">
            <a:extLst>
              <a:ext uri="{FF2B5EF4-FFF2-40B4-BE49-F238E27FC236}">
                <a16:creationId xmlns:a16="http://schemas.microsoft.com/office/drawing/2014/main" id="{7C25CB9B-6C9C-EC04-6B9F-DAE81716113D}"/>
              </a:ext>
            </a:extLst>
          </p:cNvPr>
          <p:cNvCxnSpPr>
            <a:cxnSpLocks/>
          </p:cNvCxnSpPr>
          <p:nvPr/>
        </p:nvCxnSpPr>
        <p:spPr>
          <a:xfrm>
            <a:off x="1187294" y="3707568"/>
            <a:ext cx="676656" cy="3311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9" name="Connecteur droit avec flèche 48">
            <a:extLst>
              <a:ext uri="{FF2B5EF4-FFF2-40B4-BE49-F238E27FC236}">
                <a16:creationId xmlns:a16="http://schemas.microsoft.com/office/drawing/2014/main" id="{B0D7F640-B5FD-28E6-4DAA-F56E610E2E44}"/>
              </a:ext>
            </a:extLst>
          </p:cNvPr>
          <p:cNvCxnSpPr>
            <a:cxnSpLocks/>
          </p:cNvCxnSpPr>
          <p:nvPr/>
        </p:nvCxnSpPr>
        <p:spPr>
          <a:xfrm>
            <a:off x="1170730" y="3762661"/>
            <a:ext cx="693220" cy="43443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5" name="Hexagone 54">
            <a:extLst>
              <a:ext uri="{FF2B5EF4-FFF2-40B4-BE49-F238E27FC236}">
                <a16:creationId xmlns:a16="http://schemas.microsoft.com/office/drawing/2014/main" id="{46872F03-9DC3-94F8-5854-8FB21E80E8C0}"/>
              </a:ext>
            </a:extLst>
          </p:cNvPr>
          <p:cNvSpPr/>
          <p:nvPr/>
        </p:nvSpPr>
        <p:spPr>
          <a:xfrm>
            <a:off x="959556" y="3591022"/>
            <a:ext cx="195192" cy="193143"/>
          </a:xfrm>
          <a:prstGeom prst="hexagon">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7" name="Connecteur droit avec flèche 56">
            <a:extLst>
              <a:ext uri="{FF2B5EF4-FFF2-40B4-BE49-F238E27FC236}">
                <a16:creationId xmlns:a16="http://schemas.microsoft.com/office/drawing/2014/main" id="{8A83DD49-86BD-C7F2-116E-7B8C3F55FF9D}"/>
              </a:ext>
            </a:extLst>
          </p:cNvPr>
          <p:cNvCxnSpPr>
            <a:cxnSpLocks/>
          </p:cNvCxnSpPr>
          <p:nvPr/>
        </p:nvCxnSpPr>
        <p:spPr>
          <a:xfrm flipV="1">
            <a:off x="7816694" y="3319272"/>
            <a:ext cx="1161288" cy="16110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9" name="Connecteur droit avec flèche 58">
            <a:extLst>
              <a:ext uri="{FF2B5EF4-FFF2-40B4-BE49-F238E27FC236}">
                <a16:creationId xmlns:a16="http://schemas.microsoft.com/office/drawing/2014/main" id="{1297524D-9071-F378-BA1E-DD30A13B199E}"/>
              </a:ext>
            </a:extLst>
          </p:cNvPr>
          <p:cNvCxnSpPr>
            <a:cxnSpLocks/>
          </p:cNvCxnSpPr>
          <p:nvPr/>
        </p:nvCxnSpPr>
        <p:spPr>
          <a:xfrm>
            <a:off x="7816694" y="3556796"/>
            <a:ext cx="886895" cy="2018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2" name="Connecteur droit avec flèche 61">
            <a:extLst>
              <a:ext uri="{FF2B5EF4-FFF2-40B4-BE49-F238E27FC236}">
                <a16:creationId xmlns:a16="http://schemas.microsoft.com/office/drawing/2014/main" id="{110DCBBE-FD6A-F6CC-4F68-1C0EBF051EB7}"/>
              </a:ext>
            </a:extLst>
          </p:cNvPr>
          <p:cNvCxnSpPr/>
          <p:nvPr/>
        </p:nvCxnSpPr>
        <p:spPr>
          <a:xfrm>
            <a:off x="7816694" y="3611879"/>
            <a:ext cx="1033272" cy="3679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67" name="Triangle isocèle 66">
            <a:extLst>
              <a:ext uri="{FF2B5EF4-FFF2-40B4-BE49-F238E27FC236}">
                <a16:creationId xmlns:a16="http://schemas.microsoft.com/office/drawing/2014/main" id="{A535FCBB-495D-F57E-AE6E-12A9D18EBB9E}"/>
              </a:ext>
            </a:extLst>
          </p:cNvPr>
          <p:cNvSpPr/>
          <p:nvPr/>
        </p:nvSpPr>
        <p:spPr>
          <a:xfrm>
            <a:off x="7551518" y="3379042"/>
            <a:ext cx="182880" cy="227190"/>
          </a:xfrm>
          <a:prstGeom prst="triangl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476307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B5DFA-F68E-2D52-7EB2-73E934F40D4E}"/>
            </a:ext>
          </a:extLst>
        </p:cNvPr>
        <p:cNvGrpSpPr/>
        <p:nvPr/>
      </p:nvGrpSpPr>
      <p:grpSpPr>
        <a:xfrm>
          <a:off x="0" y="0"/>
          <a:ext cx="0" cy="0"/>
          <a:chOff x="0" y="0"/>
          <a:chExt cx="0" cy="0"/>
        </a:xfrm>
      </p:grpSpPr>
      <p:sp>
        <p:nvSpPr>
          <p:cNvPr id="31" name="Freeform 443">
            <a:extLst>
              <a:ext uri="{FF2B5EF4-FFF2-40B4-BE49-F238E27FC236}">
                <a16:creationId xmlns:a16="http://schemas.microsoft.com/office/drawing/2014/main" id="{F7CE2F04-90EC-1394-F383-B11066EEA1BB}"/>
              </a:ext>
            </a:extLst>
          </p:cNvPr>
          <p:cNvSpPr/>
          <p:nvPr/>
        </p:nvSpPr>
        <p:spPr>
          <a:xfrm>
            <a:off x="688187" y="1102605"/>
            <a:ext cx="9580525"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9" name="Image 9">
            <a:extLst>
              <a:ext uri="{FF2B5EF4-FFF2-40B4-BE49-F238E27FC236}">
                <a16:creationId xmlns:a16="http://schemas.microsoft.com/office/drawing/2014/main" id="{2CD966C5-0422-73AF-3B90-1AFB2B48E776}"/>
              </a:ext>
            </a:extLst>
          </p:cNvPr>
          <p:cNvPicPr>
            <a:picLocks noChangeAspect="1"/>
          </p:cNvPicPr>
          <p:nvPr/>
        </p:nvPicPr>
        <p:blipFill>
          <a:blip r:embed="rId2"/>
          <a:stretch>
            <a:fillRect/>
          </a:stretch>
        </p:blipFill>
        <p:spPr>
          <a:xfrm>
            <a:off x="11216900" y="317768"/>
            <a:ext cx="583170" cy="583170"/>
          </a:xfrm>
          <a:prstGeom prst="rect">
            <a:avLst/>
          </a:prstGeom>
        </p:spPr>
      </p:pic>
      <p:sp>
        <p:nvSpPr>
          <p:cNvPr id="2" name="D_A_02">
            <a:extLst>
              <a:ext uri="{FF2B5EF4-FFF2-40B4-BE49-F238E27FC236}">
                <a16:creationId xmlns:a16="http://schemas.microsoft.com/office/drawing/2014/main" id="{2589E1DB-F0BD-F4AA-54F3-16EADB723565}"/>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 </a:t>
            </a: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explicite son raisonnement.</a:t>
            </a:r>
          </a:p>
        </p:txBody>
      </p:sp>
      <p:sp>
        <p:nvSpPr>
          <p:cNvPr id="5" name="Rectangle 824">
            <a:extLst>
              <a:ext uri="{FF2B5EF4-FFF2-40B4-BE49-F238E27FC236}">
                <a16:creationId xmlns:a16="http://schemas.microsoft.com/office/drawing/2014/main" id="{51DCF5C6-1F96-D3E2-A032-0436C4E497E7}"/>
              </a:ext>
            </a:extLst>
          </p:cNvPr>
          <p:cNvSpPr/>
          <p:nvPr/>
        </p:nvSpPr>
        <p:spPr>
          <a:xfrm>
            <a:off x="832966" y="1103048"/>
            <a:ext cx="9276386" cy="369332"/>
          </a:xfrm>
          <a:prstGeom prst="rect">
            <a:avLst/>
          </a:prstGeom>
        </p:spPr>
        <p:txBody>
          <a:bodyPr wrap="none" lIns="0" tIns="0" rIns="0" bIns="0">
            <a:spAutoFit/>
          </a:bodyPr>
          <a:lstStyle/>
          <a:p>
            <a:pPr marL="0"/>
            <a:r>
              <a:rPr lang="en-US" sz="2400" b="1" i="0" spc="0" baseline="0" dirty="0">
                <a:solidFill>
                  <a:srgbClr val="F5821F"/>
                </a:solidFill>
                <a:latin typeface="+mj-lt"/>
              </a:rPr>
              <a:t>1. </a:t>
            </a:r>
            <a:r>
              <a:rPr lang="en-US" sz="2400" b="1" i="0" spc="0" baseline="0" dirty="0" err="1">
                <a:solidFill>
                  <a:srgbClr val="231F20"/>
                </a:solidFill>
                <a:latin typeface="+mj-lt"/>
              </a:rPr>
              <a:t>Préciser</a:t>
            </a:r>
            <a:r>
              <a:rPr lang="en-US" sz="2400" b="1" i="0" spc="0" baseline="0" dirty="0">
                <a:solidFill>
                  <a:srgbClr val="231F20"/>
                </a:solidFill>
                <a:latin typeface="+mj-lt"/>
              </a:rPr>
              <a:t> le </a:t>
            </a:r>
            <a:r>
              <a:rPr lang="en-US" sz="2400" b="1" i="0" spc="0" baseline="0" dirty="0" err="1">
                <a:solidFill>
                  <a:srgbClr val="231F20"/>
                </a:solidFill>
                <a:latin typeface="+mj-lt"/>
              </a:rPr>
              <a:t>nombre</a:t>
            </a:r>
            <a:r>
              <a:rPr lang="en-US" sz="2400" b="1" i="0" spc="0" baseline="0" dirty="0">
                <a:solidFill>
                  <a:srgbClr val="231F20"/>
                </a:solidFill>
                <a:latin typeface="+mj-lt"/>
              </a:rPr>
              <a:t> de types de </a:t>
            </a:r>
            <a:r>
              <a:rPr lang="en-US" sz="2400" b="1" i="0" spc="0" baseline="0" dirty="0" err="1">
                <a:solidFill>
                  <a:srgbClr val="231F20"/>
                </a:solidFill>
                <a:latin typeface="+mj-lt"/>
              </a:rPr>
              <a:t>particules</a:t>
            </a:r>
            <a:r>
              <a:rPr lang="en-US" sz="2400" b="1" i="0" spc="0" baseline="0" dirty="0">
                <a:solidFill>
                  <a:srgbClr val="231F20"/>
                </a:solidFill>
                <a:latin typeface="+mj-lt"/>
              </a:rPr>
              <a:t> dans </a:t>
            </a:r>
            <a:r>
              <a:rPr lang="en-US" sz="2400" b="1" i="0" spc="0" baseline="0" dirty="0" err="1">
                <a:solidFill>
                  <a:srgbClr val="231F20"/>
                </a:solidFill>
                <a:latin typeface="+mj-lt"/>
              </a:rPr>
              <a:t>chaque</a:t>
            </a:r>
            <a:r>
              <a:rPr lang="en-US" sz="2400" b="1" i="0" spc="0" baseline="0" dirty="0">
                <a:solidFill>
                  <a:srgbClr val="231F20"/>
                </a:solidFill>
                <a:latin typeface="+mj-lt"/>
              </a:rPr>
              <a:t> </a:t>
            </a:r>
            <a:r>
              <a:rPr lang="en-US" sz="2400" b="1" i="0" spc="0" baseline="0" dirty="0" err="1">
                <a:solidFill>
                  <a:srgbClr val="231F20"/>
                </a:solidFill>
                <a:latin typeface="+mj-lt"/>
              </a:rPr>
              <a:t>représentation</a:t>
            </a:r>
            <a:r>
              <a:rPr lang="en-US" sz="2400" b="1" i="0" spc="0" baseline="0" dirty="0">
                <a:solidFill>
                  <a:srgbClr val="231F20"/>
                </a:solidFill>
                <a:latin typeface="+mj-lt"/>
              </a:rPr>
              <a:t>. </a:t>
            </a:r>
            <a:endParaRPr lang="en-US" sz="2400" b="1" i="0" u="sng" spc="0" baseline="0" dirty="0">
              <a:solidFill>
                <a:srgbClr val="231F20"/>
              </a:solidFill>
              <a:latin typeface="+mj-lt"/>
            </a:endParaRPr>
          </a:p>
        </p:txBody>
      </p:sp>
      <p:sp>
        <p:nvSpPr>
          <p:cNvPr id="94" name="Rectangle 93">
            <a:extLst>
              <a:ext uri="{FF2B5EF4-FFF2-40B4-BE49-F238E27FC236}">
                <a16:creationId xmlns:a16="http://schemas.microsoft.com/office/drawing/2014/main" id="{3BAC4E83-F6B4-7247-EB19-87A21ACEA988}"/>
              </a:ext>
            </a:extLst>
          </p:cNvPr>
          <p:cNvSpPr/>
          <p:nvPr/>
        </p:nvSpPr>
        <p:spPr>
          <a:xfrm>
            <a:off x="909070" y="249705"/>
            <a:ext cx="10307830" cy="409673"/>
          </a:xfrm>
          <a:prstGeom prst="rect">
            <a:avLst/>
          </a:prstGeom>
          <a:noFill/>
        </p:spPr>
        <p:txBody>
          <a:bodyPr wrap="square" rtlCol="0" anchor="ctr">
            <a:noAutofit/>
          </a:bodyPr>
          <a:lstStyle/>
          <a:p>
            <a:r>
              <a:rPr lang="fr-FR" sz="1600" b="1" dirty="0">
                <a:solidFill>
                  <a:schemeClr val="bg1">
                    <a:lumMod val="65000"/>
                  </a:schemeClr>
                </a:solidFill>
              </a:rPr>
              <a:t>Après avoir déterminé les particules identiques sur chaque représentation, je peux maintenant déduire le nombre de types de particules présents dans chacune d’elles.</a:t>
            </a:r>
          </a:p>
        </p:txBody>
      </p:sp>
      <p:sp>
        <p:nvSpPr>
          <p:cNvPr id="10" name="ZoneTexte 9">
            <a:extLst>
              <a:ext uri="{FF2B5EF4-FFF2-40B4-BE49-F238E27FC236}">
                <a16:creationId xmlns:a16="http://schemas.microsoft.com/office/drawing/2014/main" id="{6E4B8F21-1295-42A8-767C-6F7D05F8EE55}"/>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68" name="ZoneTexte 67">
            <a:extLst>
              <a:ext uri="{FF2B5EF4-FFF2-40B4-BE49-F238E27FC236}">
                <a16:creationId xmlns:a16="http://schemas.microsoft.com/office/drawing/2014/main" id="{D48491D7-30EF-9928-E081-B925CFACDE8C}"/>
              </a:ext>
            </a:extLst>
          </p:cNvPr>
          <p:cNvSpPr txBox="1"/>
          <p:nvPr/>
        </p:nvSpPr>
        <p:spPr>
          <a:xfrm>
            <a:off x="668705" y="1908644"/>
            <a:ext cx="9580525" cy="461665"/>
          </a:xfrm>
          <a:prstGeom prst="rect">
            <a:avLst/>
          </a:prstGeom>
          <a:noFill/>
        </p:spPr>
        <p:txBody>
          <a:bodyPr wrap="square" rtlCol="0">
            <a:spAutoFit/>
          </a:bodyPr>
          <a:lstStyle/>
          <a:p>
            <a:r>
              <a:rPr lang="fr-FR" sz="2400" b="1" dirty="0"/>
              <a:t>1.2 </a:t>
            </a:r>
            <a:r>
              <a:rPr lang="fr-FR" sz="2400" dirty="0"/>
              <a:t>Je déduis le nombre de  types de particules sur chaque représentation</a:t>
            </a:r>
          </a:p>
        </p:txBody>
      </p:sp>
      <p:sp>
        <p:nvSpPr>
          <p:cNvPr id="72" name="Freeform 1351">
            <a:extLst>
              <a:ext uri="{FF2B5EF4-FFF2-40B4-BE49-F238E27FC236}">
                <a16:creationId xmlns:a16="http://schemas.microsoft.com/office/drawing/2014/main" id="{8750855F-3352-0D3D-E706-220222F87721}"/>
              </a:ext>
            </a:extLst>
          </p:cNvPr>
          <p:cNvSpPr/>
          <p:nvPr/>
        </p:nvSpPr>
        <p:spPr>
          <a:xfrm>
            <a:off x="4680324" y="4233025"/>
            <a:ext cx="187172" cy="215099"/>
          </a:xfrm>
          <a:custGeom>
            <a:avLst/>
            <a:gdLst/>
            <a:ahLst/>
            <a:cxnLst/>
            <a:rect l="0" t="0" r="0" b="0"/>
            <a:pathLst>
              <a:path w="187172" h="215099">
                <a:moveTo>
                  <a:pt x="187172" y="215099"/>
                </a:moveTo>
                <a:lnTo>
                  <a:pt x="164236" y="0"/>
                </a:lnTo>
                <a:lnTo>
                  <a:pt x="0" y="106654"/>
                </a:lnTo>
                <a:close/>
                <a:moveTo>
                  <a:pt x="187172" y="215099"/>
                </a:moveTo>
              </a:path>
            </a:pathLst>
          </a:custGeom>
          <a:solidFill>
            <a:srgbClr val="38499B">
              <a:alpha val="100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2400"/>
          </a:p>
        </p:txBody>
      </p:sp>
      <p:sp>
        <p:nvSpPr>
          <p:cNvPr id="73" name="Rectangle 1764">
            <a:extLst>
              <a:ext uri="{FF2B5EF4-FFF2-40B4-BE49-F238E27FC236}">
                <a16:creationId xmlns:a16="http://schemas.microsoft.com/office/drawing/2014/main" id="{BB110C7F-1574-4BE4-EF18-17EB99C47919}"/>
              </a:ext>
            </a:extLst>
          </p:cNvPr>
          <p:cNvSpPr/>
          <p:nvPr/>
        </p:nvSpPr>
        <p:spPr>
          <a:xfrm>
            <a:off x="1898504" y="2914762"/>
            <a:ext cx="2436821"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1:</a:t>
            </a:r>
            <a:endParaRPr lang="en-US" sz="2400" b="0" i="0" spc="0" baseline="0" dirty="0">
              <a:solidFill>
                <a:srgbClr val="231F20"/>
              </a:solidFill>
              <a:latin typeface="Calibri"/>
            </a:endParaRPr>
          </a:p>
        </p:txBody>
      </p:sp>
      <p:sp>
        <p:nvSpPr>
          <p:cNvPr id="74" name="Rectangle 1768">
            <a:extLst>
              <a:ext uri="{FF2B5EF4-FFF2-40B4-BE49-F238E27FC236}">
                <a16:creationId xmlns:a16="http://schemas.microsoft.com/office/drawing/2014/main" id="{A2925146-FB0C-C046-9508-3B6D8FCDC3CF}"/>
              </a:ext>
            </a:extLst>
          </p:cNvPr>
          <p:cNvSpPr/>
          <p:nvPr/>
        </p:nvSpPr>
        <p:spPr>
          <a:xfrm>
            <a:off x="1951680" y="4082129"/>
            <a:ext cx="2436821" cy="369332"/>
          </a:xfrm>
          <a:prstGeom prst="rect">
            <a:avLst/>
          </a:prstGeom>
        </p:spPr>
        <p:txBody>
          <a:bodyPr wrap="none" lIns="0" tIns="0" rIns="0" bIns="0">
            <a:spAutoFit/>
          </a:bodyPr>
          <a:lstStyle/>
          <a:p>
            <a:pPr marL="0">
              <a:tabLst>
                <a:tab pos="3501535" algn="l"/>
                <a:tab pos="350153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2:</a:t>
            </a:r>
            <a:endParaRPr lang="en-US" sz="2400" b="0" i="0" spc="0" baseline="0" dirty="0">
              <a:solidFill>
                <a:srgbClr val="231F20"/>
              </a:solidFill>
              <a:latin typeface="Calibri"/>
            </a:endParaRPr>
          </a:p>
        </p:txBody>
      </p:sp>
      <p:sp>
        <p:nvSpPr>
          <p:cNvPr id="8" name="Rectangle 7">
            <a:extLst>
              <a:ext uri="{FF2B5EF4-FFF2-40B4-BE49-F238E27FC236}">
                <a16:creationId xmlns:a16="http://schemas.microsoft.com/office/drawing/2014/main" id="{85B6A7BC-59FA-BB40-1AF5-489F5A63CCE7}"/>
              </a:ext>
            </a:extLst>
          </p:cNvPr>
          <p:cNvSpPr/>
          <p:nvPr/>
        </p:nvSpPr>
        <p:spPr>
          <a:xfrm>
            <a:off x="4773910" y="2896954"/>
            <a:ext cx="182880" cy="18277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7420226B-A05D-8B62-FAB4-C264FEB5794A}"/>
              </a:ext>
            </a:extLst>
          </p:cNvPr>
          <p:cNvSpPr/>
          <p:nvPr/>
        </p:nvSpPr>
        <p:spPr>
          <a:xfrm>
            <a:off x="4773910" y="3291439"/>
            <a:ext cx="182880" cy="182779"/>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Hexagone 11">
            <a:extLst>
              <a:ext uri="{FF2B5EF4-FFF2-40B4-BE49-F238E27FC236}">
                <a16:creationId xmlns:a16="http://schemas.microsoft.com/office/drawing/2014/main" id="{72E5FE75-36F2-D554-41DA-C3FC16C2A306}"/>
              </a:ext>
            </a:extLst>
          </p:cNvPr>
          <p:cNvSpPr/>
          <p:nvPr/>
        </p:nvSpPr>
        <p:spPr>
          <a:xfrm>
            <a:off x="4761598" y="3701535"/>
            <a:ext cx="195192" cy="193143"/>
          </a:xfrm>
          <a:prstGeom prst="hexagon">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2175857E-D34B-DD85-9CFB-831709CCF495}"/>
              </a:ext>
            </a:extLst>
          </p:cNvPr>
          <p:cNvSpPr txBox="1"/>
          <p:nvPr/>
        </p:nvSpPr>
        <p:spPr>
          <a:xfrm>
            <a:off x="5625180" y="3151995"/>
            <a:ext cx="3468005" cy="461665"/>
          </a:xfrm>
          <a:prstGeom prst="rect">
            <a:avLst/>
          </a:prstGeom>
          <a:noFill/>
        </p:spPr>
        <p:txBody>
          <a:bodyPr wrap="square" rtlCol="0">
            <a:spAutoFit/>
          </a:bodyPr>
          <a:lstStyle/>
          <a:p>
            <a:r>
              <a:rPr lang="fr-FR" sz="2400" dirty="0">
                <a:solidFill>
                  <a:srgbClr val="0040C0"/>
                </a:solidFill>
              </a:rPr>
              <a:t>Trois types  de particules</a:t>
            </a:r>
          </a:p>
        </p:txBody>
      </p:sp>
      <p:sp>
        <p:nvSpPr>
          <p:cNvPr id="25" name="ZoneTexte 24">
            <a:extLst>
              <a:ext uri="{FF2B5EF4-FFF2-40B4-BE49-F238E27FC236}">
                <a16:creationId xmlns:a16="http://schemas.microsoft.com/office/drawing/2014/main" id="{B4126FE8-F8DB-FF7E-6A2C-9F0E1FD2048C}"/>
              </a:ext>
            </a:extLst>
          </p:cNvPr>
          <p:cNvSpPr txBox="1"/>
          <p:nvPr/>
        </p:nvSpPr>
        <p:spPr>
          <a:xfrm>
            <a:off x="5683016" y="4035961"/>
            <a:ext cx="3468005" cy="461665"/>
          </a:xfrm>
          <a:prstGeom prst="rect">
            <a:avLst/>
          </a:prstGeom>
          <a:noFill/>
        </p:spPr>
        <p:txBody>
          <a:bodyPr wrap="square" rtlCol="0">
            <a:spAutoFit/>
          </a:bodyPr>
          <a:lstStyle/>
          <a:p>
            <a:r>
              <a:rPr lang="fr-FR" sz="2400" dirty="0">
                <a:solidFill>
                  <a:srgbClr val="0040C0"/>
                </a:solidFill>
              </a:rPr>
              <a:t>Un seul type  de particules</a:t>
            </a:r>
          </a:p>
        </p:txBody>
      </p:sp>
      <p:sp>
        <p:nvSpPr>
          <p:cNvPr id="7" name="Accolade fermante 6">
            <a:extLst>
              <a:ext uri="{FF2B5EF4-FFF2-40B4-BE49-F238E27FC236}">
                <a16:creationId xmlns:a16="http://schemas.microsoft.com/office/drawing/2014/main" id="{1AFC9F99-DD86-EB77-68A1-0D26BC166D99}"/>
              </a:ext>
            </a:extLst>
          </p:cNvPr>
          <p:cNvSpPr/>
          <p:nvPr/>
        </p:nvSpPr>
        <p:spPr>
          <a:xfrm>
            <a:off x="5098965" y="2896954"/>
            <a:ext cx="280508" cy="1026577"/>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fr-FR"/>
          </a:p>
        </p:txBody>
      </p:sp>
      <p:sp>
        <p:nvSpPr>
          <p:cNvPr id="18" name="Accolade fermante 17">
            <a:extLst>
              <a:ext uri="{FF2B5EF4-FFF2-40B4-BE49-F238E27FC236}">
                <a16:creationId xmlns:a16="http://schemas.microsoft.com/office/drawing/2014/main" id="{A3381841-0C3A-1384-1F90-68EC4DFC8202}"/>
              </a:ext>
            </a:extLst>
          </p:cNvPr>
          <p:cNvSpPr/>
          <p:nvPr/>
        </p:nvSpPr>
        <p:spPr>
          <a:xfrm>
            <a:off x="5204021" y="4035962"/>
            <a:ext cx="142470" cy="461665"/>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3861598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A8506-49EC-A1F4-A44E-0D6786CADF9C}"/>
            </a:ext>
          </a:extLst>
        </p:cNvPr>
        <p:cNvGrpSpPr/>
        <p:nvPr/>
      </p:nvGrpSpPr>
      <p:grpSpPr>
        <a:xfrm>
          <a:off x="0" y="0"/>
          <a:ext cx="0" cy="0"/>
          <a:chOff x="0" y="0"/>
          <a:chExt cx="0" cy="0"/>
        </a:xfrm>
      </p:grpSpPr>
      <p:sp>
        <p:nvSpPr>
          <p:cNvPr id="2" name="D_A_02">
            <a:extLst>
              <a:ext uri="{FF2B5EF4-FFF2-40B4-BE49-F238E27FC236}">
                <a16:creationId xmlns:a16="http://schemas.microsoft.com/office/drawing/2014/main" id="{F5498C77-D73E-04A5-BA66-89F3A94B5728}"/>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 L’</a:t>
            </a:r>
            <a:r>
              <a:rPr lang="fr-FR" sz="1400" i="1" dirty="0" err="1">
                <a:solidFill>
                  <a:schemeClr val="bg1">
                    <a:lumMod val="65000"/>
                  </a:schemeClr>
                </a:solidFill>
              </a:rPr>
              <a:t>enseignant·e</a:t>
            </a:r>
            <a:r>
              <a:rPr lang="fr-FR" sz="1400" i="1" dirty="0">
                <a:solidFill>
                  <a:schemeClr val="bg1">
                    <a:lumMod val="65000"/>
                  </a:schemeClr>
                </a:solidFill>
              </a:rPr>
              <a:t> explicite son raisonnement.</a:t>
            </a:r>
          </a:p>
        </p:txBody>
      </p:sp>
      <p:sp>
        <p:nvSpPr>
          <p:cNvPr id="28" name="Rectangle 27"/>
          <p:cNvSpPr/>
          <p:nvPr/>
        </p:nvSpPr>
        <p:spPr>
          <a:xfrm>
            <a:off x="833261" y="249870"/>
            <a:ext cx="10307830" cy="409673"/>
          </a:xfrm>
          <a:prstGeom prst="rect">
            <a:avLst/>
          </a:prstGeom>
          <a:noFill/>
        </p:spPr>
        <p:txBody>
          <a:bodyPr wrap="square" rtlCol="0" anchor="ctr">
            <a:noAutofit/>
          </a:bodyPr>
          <a:lstStyle/>
          <a:p>
            <a:r>
              <a:rPr lang="fr-FR" sz="1600" b="1" dirty="0">
                <a:solidFill>
                  <a:schemeClr val="bg1">
                    <a:lumMod val="65000"/>
                  </a:schemeClr>
                </a:solidFill>
              </a:rPr>
              <a:t>Deuxième étape : je déduis le nombre de constituants de chaque échantillon, sachant qu’un seul constituant est représenté par un seul type de particules.</a:t>
            </a:r>
          </a:p>
        </p:txBody>
      </p:sp>
      <p:pic>
        <p:nvPicPr>
          <p:cNvPr id="12" name="Image 9">
            <a:extLst>
              <a:ext uri="{FF2B5EF4-FFF2-40B4-BE49-F238E27FC236}">
                <a16:creationId xmlns:a16="http://schemas.microsoft.com/office/drawing/2014/main" id="{9EE8D2DB-9417-C8F4-CAA2-51B5B15C4973}"/>
              </a:ext>
            </a:extLst>
          </p:cNvPr>
          <p:cNvPicPr>
            <a:picLocks noChangeAspect="1"/>
          </p:cNvPicPr>
          <p:nvPr/>
        </p:nvPicPr>
        <p:blipFill>
          <a:blip r:embed="rId2"/>
          <a:stretch>
            <a:fillRect/>
          </a:stretch>
        </p:blipFill>
        <p:spPr>
          <a:xfrm>
            <a:off x="11216900" y="317768"/>
            <a:ext cx="583170" cy="583170"/>
          </a:xfrm>
          <a:prstGeom prst="rect">
            <a:avLst/>
          </a:prstGeom>
        </p:spPr>
      </p:pic>
      <p:sp>
        <p:nvSpPr>
          <p:cNvPr id="17" name="ZoneTexte 16">
            <a:extLst>
              <a:ext uri="{FF2B5EF4-FFF2-40B4-BE49-F238E27FC236}">
                <a16:creationId xmlns:a16="http://schemas.microsoft.com/office/drawing/2014/main" id="{75E7B248-32F3-59FA-9FA6-AA02F8C69B47}"/>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23" name="Freeform 1298">
            <a:extLst>
              <a:ext uri="{FF2B5EF4-FFF2-40B4-BE49-F238E27FC236}">
                <a16:creationId xmlns:a16="http://schemas.microsoft.com/office/drawing/2014/main" id="{D1C61871-99FD-2823-83D0-901C9C569644}"/>
              </a:ext>
            </a:extLst>
          </p:cNvPr>
          <p:cNvSpPr/>
          <p:nvPr/>
        </p:nvSpPr>
        <p:spPr>
          <a:xfrm>
            <a:off x="1244741" y="1316215"/>
            <a:ext cx="7610994" cy="369332"/>
          </a:xfrm>
          <a:custGeom>
            <a:avLst/>
            <a:gdLst/>
            <a:ahLst/>
            <a:cxnLst/>
            <a:rect l="0" t="0" r="0" b="0"/>
            <a:pathLst>
              <a:path w="6125819" h="208800">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2400"/>
          </a:p>
        </p:txBody>
      </p:sp>
      <p:sp>
        <p:nvSpPr>
          <p:cNvPr id="25" name="Rectangle 1752">
            <a:extLst>
              <a:ext uri="{FF2B5EF4-FFF2-40B4-BE49-F238E27FC236}">
                <a16:creationId xmlns:a16="http://schemas.microsoft.com/office/drawing/2014/main" id="{BD3DF4F1-CE27-5EAF-3A13-558980546A2D}"/>
              </a:ext>
            </a:extLst>
          </p:cNvPr>
          <p:cNvSpPr/>
          <p:nvPr/>
        </p:nvSpPr>
        <p:spPr>
          <a:xfrm>
            <a:off x="1244741" y="1333232"/>
            <a:ext cx="7770332" cy="369332"/>
          </a:xfrm>
          <a:prstGeom prst="rect">
            <a:avLst/>
          </a:prstGeom>
        </p:spPr>
        <p:txBody>
          <a:bodyPr wrap="none" lIns="0" tIns="0" rIns="0" bIns="0">
            <a:spAutoFit/>
          </a:bodyPr>
          <a:lstStyle/>
          <a:p>
            <a:pPr marL="0"/>
            <a:r>
              <a:rPr lang="en-US" sz="2400" b="1" i="0" spc="0" baseline="0" dirty="0">
                <a:solidFill>
                  <a:srgbClr val="F5821F"/>
                </a:solidFill>
                <a:latin typeface="Calibri"/>
              </a:rPr>
              <a:t>2</a:t>
            </a:r>
            <a:r>
              <a:rPr lang="en-US" sz="2400" b="1" i="0" spc="542" baseline="0" dirty="0">
                <a:solidFill>
                  <a:srgbClr val="F5821F"/>
                </a:solidFill>
                <a:latin typeface="Calibri"/>
              </a:rPr>
              <a:t>.</a:t>
            </a:r>
            <a:r>
              <a:rPr lang="en-US" sz="2400" b="1" i="0" spc="0" baseline="0" dirty="0">
                <a:solidFill>
                  <a:srgbClr val="231F20"/>
                </a:solidFill>
                <a:latin typeface="Calibri"/>
              </a:rPr>
              <a:t>Déduire le nombre de constituants de chaque échantillon. </a:t>
            </a:r>
          </a:p>
        </p:txBody>
      </p:sp>
      <p:sp>
        <p:nvSpPr>
          <p:cNvPr id="38" name="Rectangle 1764">
            <a:extLst>
              <a:ext uri="{FF2B5EF4-FFF2-40B4-BE49-F238E27FC236}">
                <a16:creationId xmlns:a16="http://schemas.microsoft.com/office/drawing/2014/main" id="{ABB6153A-2E1A-978C-98A6-45F473B96EB5}"/>
              </a:ext>
            </a:extLst>
          </p:cNvPr>
          <p:cNvSpPr/>
          <p:nvPr/>
        </p:nvSpPr>
        <p:spPr>
          <a:xfrm>
            <a:off x="1067723" y="2798771"/>
            <a:ext cx="6463308"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1:</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de </a:t>
            </a:r>
            <a:r>
              <a:rPr lang="en-US" sz="2400" b="0" i="0" spc="0" baseline="0" dirty="0" err="1">
                <a:solidFill>
                  <a:srgbClr val="231F20"/>
                </a:solidFill>
                <a:latin typeface="Calibri"/>
              </a:rPr>
              <a:t>particules</a:t>
            </a:r>
            <a:r>
              <a:rPr lang="en-US" sz="2400" b="0" i="0" spc="0" baseline="0" dirty="0">
                <a:solidFill>
                  <a:srgbClr val="231F20"/>
                </a:solidFill>
                <a:latin typeface="Calibri"/>
              </a:rPr>
              <a:t>. 	</a:t>
            </a:r>
          </a:p>
        </p:txBody>
      </p:sp>
      <p:sp>
        <p:nvSpPr>
          <p:cNvPr id="39" name="Rectangle 1768">
            <a:extLst>
              <a:ext uri="{FF2B5EF4-FFF2-40B4-BE49-F238E27FC236}">
                <a16:creationId xmlns:a16="http://schemas.microsoft.com/office/drawing/2014/main" id="{C56F7FE2-F39B-5EA1-974E-02B739EAE8F5}"/>
              </a:ext>
            </a:extLst>
          </p:cNvPr>
          <p:cNvSpPr/>
          <p:nvPr/>
        </p:nvSpPr>
        <p:spPr>
          <a:xfrm>
            <a:off x="1168009" y="4026481"/>
            <a:ext cx="6924973" cy="369332"/>
          </a:xfrm>
          <a:prstGeom prst="rect">
            <a:avLst/>
          </a:prstGeom>
        </p:spPr>
        <p:txBody>
          <a:bodyPr wrap="none" lIns="0" tIns="0" rIns="0" bIns="0">
            <a:spAutoFit/>
          </a:bodyPr>
          <a:lstStyle/>
          <a:p>
            <a:pPr marL="0">
              <a:tabLst>
                <a:tab pos="3501535" algn="l"/>
                <a:tab pos="350153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2:</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de particules . 	</a:t>
            </a:r>
          </a:p>
        </p:txBody>
      </p:sp>
      <p:sp>
        <p:nvSpPr>
          <p:cNvPr id="40" name="ZoneTexte 39">
            <a:extLst>
              <a:ext uri="{FF2B5EF4-FFF2-40B4-BE49-F238E27FC236}">
                <a16:creationId xmlns:a16="http://schemas.microsoft.com/office/drawing/2014/main" id="{513A89BB-7B1F-0C48-F462-2AC78A9D39D0}"/>
              </a:ext>
            </a:extLst>
          </p:cNvPr>
          <p:cNvSpPr txBox="1"/>
          <p:nvPr/>
        </p:nvSpPr>
        <p:spPr>
          <a:xfrm>
            <a:off x="3849041" y="2661148"/>
            <a:ext cx="1724956" cy="461665"/>
          </a:xfrm>
          <a:prstGeom prst="rect">
            <a:avLst/>
          </a:prstGeom>
          <a:noFill/>
        </p:spPr>
        <p:txBody>
          <a:bodyPr wrap="square" rtlCol="0">
            <a:spAutoFit/>
          </a:bodyPr>
          <a:lstStyle/>
          <a:p>
            <a:r>
              <a:rPr lang="fr-FR" sz="2400" b="1" dirty="0">
                <a:solidFill>
                  <a:srgbClr val="0040C0"/>
                </a:solidFill>
              </a:rPr>
              <a:t>trois types </a:t>
            </a:r>
          </a:p>
        </p:txBody>
      </p:sp>
      <p:sp>
        <p:nvSpPr>
          <p:cNvPr id="41" name="ZoneTexte 40">
            <a:extLst>
              <a:ext uri="{FF2B5EF4-FFF2-40B4-BE49-F238E27FC236}">
                <a16:creationId xmlns:a16="http://schemas.microsoft.com/office/drawing/2014/main" id="{9C401578-B496-B12E-DACB-77E32B06BFB9}"/>
              </a:ext>
            </a:extLst>
          </p:cNvPr>
          <p:cNvSpPr txBox="1"/>
          <p:nvPr/>
        </p:nvSpPr>
        <p:spPr>
          <a:xfrm>
            <a:off x="3722019" y="3885954"/>
            <a:ext cx="2270115" cy="461665"/>
          </a:xfrm>
          <a:prstGeom prst="rect">
            <a:avLst/>
          </a:prstGeom>
          <a:noFill/>
        </p:spPr>
        <p:txBody>
          <a:bodyPr wrap="square" rtlCol="0">
            <a:spAutoFit/>
          </a:bodyPr>
          <a:lstStyle/>
          <a:p>
            <a:r>
              <a:rPr lang="fr-FR" sz="2400" b="1" dirty="0">
                <a:solidFill>
                  <a:srgbClr val="0040C0"/>
                </a:solidFill>
              </a:rPr>
              <a:t>un seul   type </a:t>
            </a:r>
          </a:p>
        </p:txBody>
      </p:sp>
      <p:sp>
        <p:nvSpPr>
          <p:cNvPr id="42" name="Flèche : droite 41">
            <a:extLst>
              <a:ext uri="{FF2B5EF4-FFF2-40B4-BE49-F238E27FC236}">
                <a16:creationId xmlns:a16="http://schemas.microsoft.com/office/drawing/2014/main" id="{9DB498B2-7479-F065-8BA6-30FAFB6D6055}"/>
              </a:ext>
            </a:extLst>
          </p:cNvPr>
          <p:cNvSpPr/>
          <p:nvPr/>
        </p:nvSpPr>
        <p:spPr>
          <a:xfrm>
            <a:off x="7553101" y="2844544"/>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Flèche : droite 42">
            <a:extLst>
              <a:ext uri="{FF2B5EF4-FFF2-40B4-BE49-F238E27FC236}">
                <a16:creationId xmlns:a16="http://schemas.microsoft.com/office/drawing/2014/main" id="{56D70855-F026-0FB8-50D7-4B0E116E72CD}"/>
              </a:ext>
            </a:extLst>
          </p:cNvPr>
          <p:cNvSpPr/>
          <p:nvPr/>
        </p:nvSpPr>
        <p:spPr>
          <a:xfrm>
            <a:off x="7649326" y="4026481"/>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ZoneTexte 46">
            <a:extLst>
              <a:ext uri="{FF2B5EF4-FFF2-40B4-BE49-F238E27FC236}">
                <a16:creationId xmlns:a16="http://schemas.microsoft.com/office/drawing/2014/main" id="{8D141BFF-DFD1-3A24-6225-2683DF63EF05}"/>
              </a:ext>
            </a:extLst>
          </p:cNvPr>
          <p:cNvSpPr txBox="1"/>
          <p:nvPr/>
        </p:nvSpPr>
        <p:spPr>
          <a:xfrm>
            <a:off x="8536637" y="2714368"/>
            <a:ext cx="2789218" cy="461665"/>
          </a:xfrm>
          <a:prstGeom prst="rect">
            <a:avLst/>
          </a:prstGeom>
          <a:noFill/>
        </p:spPr>
        <p:txBody>
          <a:bodyPr wrap="square" rtlCol="0">
            <a:spAutoFit/>
          </a:bodyPr>
          <a:lstStyle/>
          <a:p>
            <a:r>
              <a:rPr lang="fr-FR" sz="2400" b="1" dirty="0">
                <a:solidFill>
                  <a:srgbClr val="0040C0"/>
                </a:solidFill>
              </a:rPr>
              <a:t>…………………….</a:t>
            </a:r>
          </a:p>
        </p:txBody>
      </p:sp>
      <p:sp>
        <p:nvSpPr>
          <p:cNvPr id="48" name="ZoneTexte 47">
            <a:extLst>
              <a:ext uri="{FF2B5EF4-FFF2-40B4-BE49-F238E27FC236}">
                <a16:creationId xmlns:a16="http://schemas.microsoft.com/office/drawing/2014/main" id="{665A25D7-9995-21F7-D98C-DFBC973F745D}"/>
              </a:ext>
            </a:extLst>
          </p:cNvPr>
          <p:cNvSpPr txBox="1"/>
          <p:nvPr/>
        </p:nvSpPr>
        <p:spPr>
          <a:xfrm>
            <a:off x="8577282" y="3935576"/>
            <a:ext cx="2789218" cy="461665"/>
          </a:xfrm>
          <a:prstGeom prst="rect">
            <a:avLst/>
          </a:prstGeom>
          <a:noFill/>
        </p:spPr>
        <p:txBody>
          <a:bodyPr wrap="square" rtlCol="0">
            <a:spAutoFit/>
          </a:bodyPr>
          <a:lstStyle/>
          <a:p>
            <a:r>
              <a:rPr lang="fr-FR" sz="2400" b="1" dirty="0">
                <a:solidFill>
                  <a:srgbClr val="0040C0"/>
                </a:solidFill>
              </a:rPr>
              <a:t>…………………….</a:t>
            </a:r>
          </a:p>
        </p:txBody>
      </p:sp>
    </p:spTree>
    <p:extLst>
      <p:ext uri="{BB962C8B-B14F-4D97-AF65-F5344CB8AC3E}">
        <p14:creationId xmlns:p14="http://schemas.microsoft.com/office/powerpoint/2010/main" val="92099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1F029-A2E5-1FC1-A3C8-BFAAB418F6D0}"/>
            </a:ext>
          </a:extLst>
        </p:cNvPr>
        <p:cNvGrpSpPr/>
        <p:nvPr/>
      </p:nvGrpSpPr>
      <p:grpSpPr>
        <a:xfrm>
          <a:off x="0" y="0"/>
          <a:ext cx="0" cy="0"/>
          <a:chOff x="0" y="0"/>
          <a:chExt cx="0" cy="0"/>
        </a:xfrm>
      </p:grpSpPr>
      <p:sp>
        <p:nvSpPr>
          <p:cNvPr id="2" name="D_A_02">
            <a:extLst>
              <a:ext uri="{FF2B5EF4-FFF2-40B4-BE49-F238E27FC236}">
                <a16:creationId xmlns:a16="http://schemas.microsoft.com/office/drawing/2014/main" id="{DE96A309-B07D-C052-6B05-0B7A4EF1A4CE}"/>
              </a:ext>
            </a:extLst>
          </p:cNvPr>
          <p:cNvSpPr txBox="1"/>
          <p:nvPr/>
        </p:nvSpPr>
        <p:spPr>
          <a:xfrm>
            <a:off x="190500" y="659543"/>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 L’</a:t>
            </a:r>
            <a:r>
              <a:rPr lang="fr-FR" sz="1400" i="1" dirty="0" err="1">
                <a:solidFill>
                  <a:schemeClr val="bg1">
                    <a:lumMod val="65000"/>
                  </a:schemeClr>
                </a:solidFill>
              </a:rPr>
              <a:t>enseignant·e</a:t>
            </a:r>
            <a:r>
              <a:rPr lang="fr-FR" sz="1400" i="1" dirty="0">
                <a:solidFill>
                  <a:schemeClr val="bg1">
                    <a:lumMod val="65000"/>
                  </a:schemeClr>
                </a:solidFill>
              </a:rPr>
              <a:t> explicite son raisonnement.</a:t>
            </a:r>
          </a:p>
        </p:txBody>
      </p:sp>
      <p:sp>
        <p:nvSpPr>
          <p:cNvPr id="28" name="Rectangle 27">
            <a:extLst>
              <a:ext uri="{FF2B5EF4-FFF2-40B4-BE49-F238E27FC236}">
                <a16:creationId xmlns:a16="http://schemas.microsoft.com/office/drawing/2014/main" id="{C2E7A96D-5C4C-FC62-A629-FBFBFF8BFC94}"/>
              </a:ext>
            </a:extLst>
          </p:cNvPr>
          <p:cNvSpPr/>
          <p:nvPr/>
        </p:nvSpPr>
        <p:spPr>
          <a:xfrm>
            <a:off x="833261" y="249870"/>
            <a:ext cx="10307830" cy="409673"/>
          </a:xfrm>
          <a:prstGeom prst="rect">
            <a:avLst/>
          </a:prstGeom>
          <a:noFill/>
        </p:spPr>
        <p:txBody>
          <a:bodyPr wrap="square" rtlCol="0" anchor="ctr">
            <a:noAutofit/>
          </a:bodyPr>
          <a:lstStyle/>
          <a:p>
            <a:r>
              <a:rPr lang="fr-FR" sz="1600" b="1" dirty="0">
                <a:solidFill>
                  <a:schemeClr val="bg1">
                    <a:lumMod val="65000"/>
                  </a:schemeClr>
                </a:solidFill>
              </a:rPr>
              <a:t>Donc l’échantillon 1 est composé de trois constituants et l’échantillon 2 contient  un seul constituant.</a:t>
            </a:r>
          </a:p>
        </p:txBody>
      </p:sp>
      <p:pic>
        <p:nvPicPr>
          <p:cNvPr id="12" name="Image 9">
            <a:extLst>
              <a:ext uri="{FF2B5EF4-FFF2-40B4-BE49-F238E27FC236}">
                <a16:creationId xmlns:a16="http://schemas.microsoft.com/office/drawing/2014/main" id="{83405876-2125-6E32-305E-0F608660E6E7}"/>
              </a:ext>
            </a:extLst>
          </p:cNvPr>
          <p:cNvPicPr>
            <a:picLocks noChangeAspect="1"/>
          </p:cNvPicPr>
          <p:nvPr/>
        </p:nvPicPr>
        <p:blipFill>
          <a:blip r:embed="rId2"/>
          <a:stretch>
            <a:fillRect/>
          </a:stretch>
        </p:blipFill>
        <p:spPr>
          <a:xfrm>
            <a:off x="11216900" y="317768"/>
            <a:ext cx="583170" cy="583170"/>
          </a:xfrm>
          <a:prstGeom prst="rect">
            <a:avLst/>
          </a:prstGeom>
        </p:spPr>
      </p:pic>
      <p:sp>
        <p:nvSpPr>
          <p:cNvPr id="17" name="ZoneTexte 16">
            <a:extLst>
              <a:ext uri="{FF2B5EF4-FFF2-40B4-BE49-F238E27FC236}">
                <a16:creationId xmlns:a16="http://schemas.microsoft.com/office/drawing/2014/main" id="{2972B615-54BD-8EB3-DCB2-EF2D2711E41A}"/>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23" name="Freeform 1298">
            <a:extLst>
              <a:ext uri="{FF2B5EF4-FFF2-40B4-BE49-F238E27FC236}">
                <a16:creationId xmlns:a16="http://schemas.microsoft.com/office/drawing/2014/main" id="{9BFC7D03-C307-B070-E7F9-CA22A70AA6C6}"/>
              </a:ext>
            </a:extLst>
          </p:cNvPr>
          <p:cNvSpPr/>
          <p:nvPr/>
        </p:nvSpPr>
        <p:spPr>
          <a:xfrm>
            <a:off x="1244741" y="1316215"/>
            <a:ext cx="7610994" cy="369332"/>
          </a:xfrm>
          <a:custGeom>
            <a:avLst/>
            <a:gdLst/>
            <a:ahLst/>
            <a:cxnLst/>
            <a:rect l="0" t="0" r="0" b="0"/>
            <a:pathLst>
              <a:path w="6125819" h="208800">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2400"/>
          </a:p>
        </p:txBody>
      </p:sp>
      <p:sp>
        <p:nvSpPr>
          <p:cNvPr id="25" name="Rectangle 1752">
            <a:extLst>
              <a:ext uri="{FF2B5EF4-FFF2-40B4-BE49-F238E27FC236}">
                <a16:creationId xmlns:a16="http://schemas.microsoft.com/office/drawing/2014/main" id="{FFC3C53C-C3CE-CD23-B0F7-1E52E73EAB00}"/>
              </a:ext>
            </a:extLst>
          </p:cNvPr>
          <p:cNvSpPr/>
          <p:nvPr/>
        </p:nvSpPr>
        <p:spPr>
          <a:xfrm>
            <a:off x="1244741" y="1333232"/>
            <a:ext cx="7770332" cy="369332"/>
          </a:xfrm>
          <a:prstGeom prst="rect">
            <a:avLst/>
          </a:prstGeom>
        </p:spPr>
        <p:txBody>
          <a:bodyPr wrap="none" lIns="0" tIns="0" rIns="0" bIns="0">
            <a:spAutoFit/>
          </a:bodyPr>
          <a:lstStyle/>
          <a:p>
            <a:pPr marL="0"/>
            <a:r>
              <a:rPr lang="en-US" sz="2400" b="1" i="0" spc="0" baseline="0" dirty="0">
                <a:solidFill>
                  <a:srgbClr val="F5821F"/>
                </a:solidFill>
                <a:latin typeface="Calibri"/>
              </a:rPr>
              <a:t>2</a:t>
            </a:r>
            <a:r>
              <a:rPr lang="en-US" sz="2400" b="1" i="0" spc="542" baseline="0" dirty="0">
                <a:solidFill>
                  <a:srgbClr val="F5821F"/>
                </a:solidFill>
                <a:latin typeface="Calibri"/>
              </a:rPr>
              <a:t>.</a:t>
            </a:r>
            <a:r>
              <a:rPr lang="en-US" sz="2400" b="1" i="0" spc="0" baseline="0" dirty="0">
                <a:solidFill>
                  <a:srgbClr val="231F20"/>
                </a:solidFill>
                <a:latin typeface="Calibri"/>
              </a:rPr>
              <a:t>Déduire le nombre de constituants de chaque échantillon. </a:t>
            </a:r>
          </a:p>
        </p:txBody>
      </p:sp>
      <p:sp>
        <p:nvSpPr>
          <p:cNvPr id="3" name="Rectangle 1764">
            <a:extLst>
              <a:ext uri="{FF2B5EF4-FFF2-40B4-BE49-F238E27FC236}">
                <a16:creationId xmlns:a16="http://schemas.microsoft.com/office/drawing/2014/main" id="{2420CFC4-25D2-EC98-E6B4-B1E3A225632F}"/>
              </a:ext>
            </a:extLst>
          </p:cNvPr>
          <p:cNvSpPr/>
          <p:nvPr/>
        </p:nvSpPr>
        <p:spPr>
          <a:xfrm>
            <a:off x="1067723" y="2798771"/>
            <a:ext cx="6463308"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1:</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de </a:t>
            </a:r>
            <a:r>
              <a:rPr lang="en-US" sz="2400" dirty="0" err="1">
                <a:solidFill>
                  <a:srgbClr val="231F20"/>
                </a:solidFill>
                <a:latin typeface="Calibri"/>
              </a:rPr>
              <a:t>particules</a:t>
            </a:r>
            <a:r>
              <a:rPr lang="en-US" sz="2400" b="0" i="0" spc="0" baseline="0" dirty="0">
                <a:solidFill>
                  <a:srgbClr val="231F20"/>
                </a:solidFill>
                <a:latin typeface="Calibri"/>
              </a:rPr>
              <a:t>. 	</a:t>
            </a:r>
          </a:p>
        </p:txBody>
      </p:sp>
      <p:sp>
        <p:nvSpPr>
          <p:cNvPr id="8" name="Rectangle 1768">
            <a:extLst>
              <a:ext uri="{FF2B5EF4-FFF2-40B4-BE49-F238E27FC236}">
                <a16:creationId xmlns:a16="http://schemas.microsoft.com/office/drawing/2014/main" id="{C6CC6E10-AB13-D335-4985-847FA8ADDC8C}"/>
              </a:ext>
            </a:extLst>
          </p:cNvPr>
          <p:cNvSpPr/>
          <p:nvPr/>
        </p:nvSpPr>
        <p:spPr>
          <a:xfrm>
            <a:off x="1168009" y="4026481"/>
            <a:ext cx="6924973" cy="369332"/>
          </a:xfrm>
          <a:prstGeom prst="rect">
            <a:avLst/>
          </a:prstGeom>
        </p:spPr>
        <p:txBody>
          <a:bodyPr wrap="none" lIns="0" tIns="0" rIns="0" bIns="0">
            <a:spAutoFit/>
          </a:bodyPr>
          <a:lstStyle/>
          <a:p>
            <a:pPr marL="0">
              <a:tabLst>
                <a:tab pos="3501535" algn="l"/>
                <a:tab pos="350153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2:</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de particules . 	</a:t>
            </a:r>
          </a:p>
        </p:txBody>
      </p:sp>
      <p:sp>
        <p:nvSpPr>
          <p:cNvPr id="9" name="ZoneTexte 8">
            <a:extLst>
              <a:ext uri="{FF2B5EF4-FFF2-40B4-BE49-F238E27FC236}">
                <a16:creationId xmlns:a16="http://schemas.microsoft.com/office/drawing/2014/main" id="{7E3B4B0A-1134-9000-ED17-63639EF4BD00}"/>
              </a:ext>
            </a:extLst>
          </p:cNvPr>
          <p:cNvSpPr txBox="1"/>
          <p:nvPr/>
        </p:nvSpPr>
        <p:spPr>
          <a:xfrm>
            <a:off x="3849041" y="2661148"/>
            <a:ext cx="1724956" cy="461665"/>
          </a:xfrm>
          <a:prstGeom prst="rect">
            <a:avLst/>
          </a:prstGeom>
          <a:noFill/>
        </p:spPr>
        <p:txBody>
          <a:bodyPr wrap="square" rtlCol="0">
            <a:spAutoFit/>
          </a:bodyPr>
          <a:lstStyle/>
          <a:p>
            <a:r>
              <a:rPr lang="fr-FR" sz="2400" b="1" dirty="0">
                <a:solidFill>
                  <a:srgbClr val="0040C0"/>
                </a:solidFill>
              </a:rPr>
              <a:t>trois types </a:t>
            </a:r>
          </a:p>
        </p:txBody>
      </p:sp>
      <p:sp>
        <p:nvSpPr>
          <p:cNvPr id="10" name="ZoneTexte 9">
            <a:extLst>
              <a:ext uri="{FF2B5EF4-FFF2-40B4-BE49-F238E27FC236}">
                <a16:creationId xmlns:a16="http://schemas.microsoft.com/office/drawing/2014/main" id="{01704E84-71CE-D7B7-DD09-4FAEB7120DE0}"/>
              </a:ext>
            </a:extLst>
          </p:cNvPr>
          <p:cNvSpPr txBox="1"/>
          <p:nvPr/>
        </p:nvSpPr>
        <p:spPr>
          <a:xfrm>
            <a:off x="3722019" y="3885954"/>
            <a:ext cx="2270115" cy="461665"/>
          </a:xfrm>
          <a:prstGeom prst="rect">
            <a:avLst/>
          </a:prstGeom>
          <a:noFill/>
        </p:spPr>
        <p:txBody>
          <a:bodyPr wrap="square" rtlCol="0">
            <a:spAutoFit/>
          </a:bodyPr>
          <a:lstStyle/>
          <a:p>
            <a:r>
              <a:rPr lang="fr-FR" sz="2400" b="1" dirty="0">
                <a:solidFill>
                  <a:srgbClr val="0040C0"/>
                </a:solidFill>
              </a:rPr>
              <a:t>un seul   type </a:t>
            </a:r>
          </a:p>
        </p:txBody>
      </p:sp>
      <p:sp>
        <p:nvSpPr>
          <p:cNvPr id="11" name="Flèche : droite 10">
            <a:extLst>
              <a:ext uri="{FF2B5EF4-FFF2-40B4-BE49-F238E27FC236}">
                <a16:creationId xmlns:a16="http://schemas.microsoft.com/office/drawing/2014/main" id="{E346D810-A4AA-3366-4DA8-EBEFC2E6BD7D}"/>
              </a:ext>
            </a:extLst>
          </p:cNvPr>
          <p:cNvSpPr/>
          <p:nvPr/>
        </p:nvSpPr>
        <p:spPr>
          <a:xfrm>
            <a:off x="7553101" y="2844544"/>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 droite 12">
            <a:extLst>
              <a:ext uri="{FF2B5EF4-FFF2-40B4-BE49-F238E27FC236}">
                <a16:creationId xmlns:a16="http://schemas.microsoft.com/office/drawing/2014/main" id="{61D2D935-231C-E57F-A39F-18BB990A3569}"/>
              </a:ext>
            </a:extLst>
          </p:cNvPr>
          <p:cNvSpPr/>
          <p:nvPr/>
        </p:nvSpPr>
        <p:spPr>
          <a:xfrm>
            <a:off x="7649326" y="4026481"/>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2B7B329F-9A35-5F97-B18F-7D859F249FEB}"/>
              </a:ext>
            </a:extLst>
          </p:cNvPr>
          <p:cNvSpPr txBox="1"/>
          <p:nvPr/>
        </p:nvSpPr>
        <p:spPr>
          <a:xfrm>
            <a:off x="8536637" y="2714368"/>
            <a:ext cx="2789218" cy="461665"/>
          </a:xfrm>
          <a:prstGeom prst="rect">
            <a:avLst/>
          </a:prstGeom>
          <a:noFill/>
        </p:spPr>
        <p:txBody>
          <a:bodyPr wrap="square" rtlCol="0">
            <a:spAutoFit/>
          </a:bodyPr>
          <a:lstStyle/>
          <a:p>
            <a:r>
              <a:rPr lang="fr-FR" sz="2400" b="1" dirty="0">
                <a:solidFill>
                  <a:srgbClr val="0040C0"/>
                </a:solidFill>
              </a:rPr>
              <a:t>…………………….</a:t>
            </a:r>
          </a:p>
        </p:txBody>
      </p:sp>
      <p:sp>
        <p:nvSpPr>
          <p:cNvPr id="15" name="ZoneTexte 14">
            <a:extLst>
              <a:ext uri="{FF2B5EF4-FFF2-40B4-BE49-F238E27FC236}">
                <a16:creationId xmlns:a16="http://schemas.microsoft.com/office/drawing/2014/main" id="{387A2189-553B-082D-FC87-C10D11B76A0D}"/>
              </a:ext>
            </a:extLst>
          </p:cNvPr>
          <p:cNvSpPr txBox="1"/>
          <p:nvPr/>
        </p:nvSpPr>
        <p:spPr>
          <a:xfrm>
            <a:off x="8577282" y="3935576"/>
            <a:ext cx="2789218" cy="461665"/>
          </a:xfrm>
          <a:prstGeom prst="rect">
            <a:avLst/>
          </a:prstGeom>
          <a:noFill/>
        </p:spPr>
        <p:txBody>
          <a:bodyPr wrap="square" rtlCol="0">
            <a:spAutoFit/>
          </a:bodyPr>
          <a:lstStyle/>
          <a:p>
            <a:r>
              <a:rPr lang="fr-FR" sz="2400" b="1" dirty="0">
                <a:solidFill>
                  <a:srgbClr val="0040C0"/>
                </a:solidFill>
              </a:rPr>
              <a:t>…………………….</a:t>
            </a:r>
          </a:p>
        </p:txBody>
      </p:sp>
      <p:sp>
        <p:nvSpPr>
          <p:cNvPr id="16" name="ZoneTexte 15">
            <a:extLst>
              <a:ext uri="{FF2B5EF4-FFF2-40B4-BE49-F238E27FC236}">
                <a16:creationId xmlns:a16="http://schemas.microsoft.com/office/drawing/2014/main" id="{28FDA61A-2FC3-6160-CF97-EDFA1FFBAD74}"/>
              </a:ext>
            </a:extLst>
          </p:cNvPr>
          <p:cNvSpPr txBox="1"/>
          <p:nvPr/>
        </p:nvSpPr>
        <p:spPr>
          <a:xfrm>
            <a:off x="8638058" y="3846771"/>
            <a:ext cx="2667666" cy="461665"/>
          </a:xfrm>
          <a:prstGeom prst="rect">
            <a:avLst/>
          </a:prstGeom>
          <a:noFill/>
        </p:spPr>
        <p:txBody>
          <a:bodyPr wrap="square" rtlCol="0">
            <a:spAutoFit/>
          </a:bodyPr>
          <a:lstStyle/>
          <a:p>
            <a:r>
              <a:rPr lang="fr-FR" sz="2400" b="1" i="1" dirty="0">
                <a:solidFill>
                  <a:srgbClr val="FF0000"/>
                </a:solidFill>
              </a:rPr>
              <a:t>trois constituants. </a:t>
            </a:r>
          </a:p>
        </p:txBody>
      </p:sp>
      <p:sp>
        <p:nvSpPr>
          <p:cNvPr id="18" name="ZoneTexte 17">
            <a:extLst>
              <a:ext uri="{FF2B5EF4-FFF2-40B4-BE49-F238E27FC236}">
                <a16:creationId xmlns:a16="http://schemas.microsoft.com/office/drawing/2014/main" id="{304D1808-353F-A577-EBB2-038EECBD016B}"/>
              </a:ext>
            </a:extLst>
          </p:cNvPr>
          <p:cNvSpPr txBox="1"/>
          <p:nvPr/>
        </p:nvSpPr>
        <p:spPr>
          <a:xfrm>
            <a:off x="8577282" y="2640114"/>
            <a:ext cx="3015278" cy="461665"/>
          </a:xfrm>
          <a:prstGeom prst="rect">
            <a:avLst/>
          </a:prstGeom>
          <a:noFill/>
        </p:spPr>
        <p:txBody>
          <a:bodyPr wrap="square" rtlCol="0">
            <a:spAutoFit/>
          </a:bodyPr>
          <a:lstStyle/>
          <a:p>
            <a:r>
              <a:rPr lang="fr-FR" sz="2400" b="1" i="1" dirty="0">
                <a:solidFill>
                  <a:srgbClr val="FF0000"/>
                </a:solidFill>
              </a:rPr>
              <a:t>Un seul constituant. </a:t>
            </a:r>
          </a:p>
        </p:txBody>
      </p:sp>
    </p:spTree>
    <p:extLst>
      <p:ext uri="{BB962C8B-B14F-4D97-AF65-F5344CB8AC3E}">
        <p14:creationId xmlns:p14="http://schemas.microsoft.com/office/powerpoint/2010/main" val="428530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A6BB1-8008-3418-84A0-1A85D970F83B}"/>
            </a:ext>
          </a:extLst>
        </p:cNvPr>
        <p:cNvGrpSpPr/>
        <p:nvPr/>
      </p:nvGrpSpPr>
      <p:grpSpPr>
        <a:xfrm>
          <a:off x="0" y="0"/>
          <a:ext cx="0" cy="0"/>
          <a:chOff x="0" y="0"/>
          <a:chExt cx="0" cy="0"/>
        </a:xfrm>
      </p:grpSpPr>
      <p:sp>
        <p:nvSpPr>
          <p:cNvPr id="2" name="D_A_02">
            <a:extLst>
              <a:ext uri="{FF2B5EF4-FFF2-40B4-BE49-F238E27FC236}">
                <a16:creationId xmlns:a16="http://schemas.microsoft.com/office/drawing/2014/main" id="{4ED07261-4AD0-6D94-DC63-DF0562F5FE69}"/>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 L’</a:t>
            </a:r>
            <a:r>
              <a:rPr lang="fr-FR" sz="1400" i="1" dirty="0" err="1">
                <a:solidFill>
                  <a:schemeClr val="bg1">
                    <a:lumMod val="65000"/>
                  </a:schemeClr>
                </a:solidFill>
              </a:rPr>
              <a:t>enseignant·e</a:t>
            </a:r>
            <a:r>
              <a:rPr lang="fr-FR" sz="1400" i="1" dirty="0">
                <a:solidFill>
                  <a:schemeClr val="bg1">
                    <a:lumMod val="65000"/>
                  </a:schemeClr>
                </a:solidFill>
              </a:rPr>
              <a:t> explicite son raisonnement.</a:t>
            </a:r>
          </a:p>
        </p:txBody>
      </p:sp>
      <p:sp>
        <p:nvSpPr>
          <p:cNvPr id="16" name="Rectangle 15"/>
          <p:cNvSpPr/>
          <p:nvPr/>
        </p:nvSpPr>
        <p:spPr>
          <a:xfrm>
            <a:off x="897577" y="328364"/>
            <a:ext cx="10307830" cy="409673"/>
          </a:xfrm>
          <a:prstGeom prst="rect">
            <a:avLst/>
          </a:prstGeom>
          <a:noFill/>
        </p:spPr>
        <p:txBody>
          <a:bodyPr wrap="square" rtlCol="0" anchor="ctr">
            <a:noAutofit/>
          </a:bodyPr>
          <a:lstStyle/>
          <a:p>
            <a:r>
              <a:rPr lang="fr-FR" sz="1600" b="1" dirty="0">
                <a:solidFill>
                  <a:schemeClr val="bg1">
                    <a:lumMod val="65000"/>
                  </a:schemeClr>
                </a:solidFill>
              </a:rPr>
              <a:t>Troisième étape : je déduis la nature de chaque échantillon en me basant sur le principe suivant : un corps pur contient un seul constituant, tandis qu’un mélange en contient plusieurs.</a:t>
            </a:r>
          </a:p>
        </p:txBody>
      </p:sp>
      <p:pic>
        <p:nvPicPr>
          <p:cNvPr id="6" name="Image 9">
            <a:extLst>
              <a:ext uri="{FF2B5EF4-FFF2-40B4-BE49-F238E27FC236}">
                <a16:creationId xmlns:a16="http://schemas.microsoft.com/office/drawing/2014/main" id="{257A9E67-56A8-E96D-0CE1-A10D73DA49DC}"/>
              </a:ext>
            </a:extLst>
          </p:cNvPr>
          <p:cNvPicPr>
            <a:picLocks noChangeAspect="1"/>
          </p:cNvPicPr>
          <p:nvPr/>
        </p:nvPicPr>
        <p:blipFill>
          <a:blip r:embed="rId2"/>
          <a:stretch>
            <a:fillRect/>
          </a:stretch>
        </p:blipFill>
        <p:spPr>
          <a:xfrm>
            <a:off x="11216900" y="317768"/>
            <a:ext cx="583170" cy="583170"/>
          </a:xfrm>
          <a:prstGeom prst="rect">
            <a:avLst/>
          </a:prstGeom>
        </p:spPr>
      </p:pic>
      <p:sp>
        <p:nvSpPr>
          <p:cNvPr id="11" name="ZoneTexte 10">
            <a:extLst>
              <a:ext uri="{FF2B5EF4-FFF2-40B4-BE49-F238E27FC236}">
                <a16:creationId xmlns:a16="http://schemas.microsoft.com/office/drawing/2014/main" id="{DD06E27A-A68E-A684-D4A9-901954433B65}"/>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10" name="Freeform 1299">
            <a:extLst>
              <a:ext uri="{FF2B5EF4-FFF2-40B4-BE49-F238E27FC236}">
                <a16:creationId xmlns:a16="http://schemas.microsoft.com/office/drawing/2014/main" id="{0FEA5A26-0353-5626-E529-F50759285667}"/>
              </a:ext>
            </a:extLst>
          </p:cNvPr>
          <p:cNvSpPr/>
          <p:nvPr/>
        </p:nvSpPr>
        <p:spPr>
          <a:xfrm>
            <a:off x="907573" y="1457964"/>
            <a:ext cx="6125819" cy="369332"/>
          </a:xfrm>
          <a:custGeom>
            <a:avLst/>
            <a:gdLst/>
            <a:ahLst/>
            <a:cxnLst/>
            <a:rect l="0" t="0" r="0" b="0"/>
            <a:pathLst>
              <a:path w="6125819" h="208800">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2400"/>
          </a:p>
        </p:txBody>
      </p:sp>
      <p:sp>
        <p:nvSpPr>
          <p:cNvPr id="18" name="Rectangle 1753">
            <a:extLst>
              <a:ext uri="{FF2B5EF4-FFF2-40B4-BE49-F238E27FC236}">
                <a16:creationId xmlns:a16="http://schemas.microsoft.com/office/drawing/2014/main" id="{96993C3E-157A-512F-3F9A-8C6D7C4EDE20}"/>
              </a:ext>
            </a:extLst>
          </p:cNvPr>
          <p:cNvSpPr/>
          <p:nvPr/>
        </p:nvSpPr>
        <p:spPr>
          <a:xfrm>
            <a:off x="1058710" y="1445345"/>
            <a:ext cx="5572166" cy="369332"/>
          </a:xfrm>
          <a:prstGeom prst="rect">
            <a:avLst/>
          </a:prstGeom>
        </p:spPr>
        <p:txBody>
          <a:bodyPr wrap="none" lIns="0" tIns="0" rIns="0" bIns="0">
            <a:spAutoFit/>
          </a:bodyPr>
          <a:lstStyle/>
          <a:p>
            <a:pPr marL="0"/>
            <a:r>
              <a:rPr lang="en-US" sz="2400" b="1" i="0" spc="0" baseline="0" dirty="0">
                <a:solidFill>
                  <a:srgbClr val="F5821F"/>
                </a:solidFill>
                <a:latin typeface="Calibri"/>
              </a:rPr>
              <a:t>3. </a:t>
            </a:r>
            <a:r>
              <a:rPr lang="en-US" sz="2400" b="1" i="0" spc="0" baseline="0" dirty="0">
                <a:solidFill>
                  <a:srgbClr val="231F20"/>
                </a:solidFill>
                <a:latin typeface="Calibri"/>
              </a:rPr>
              <a:t>Déduire la nature de chaque échantillon. </a:t>
            </a:r>
          </a:p>
        </p:txBody>
      </p:sp>
      <p:sp>
        <p:nvSpPr>
          <p:cNvPr id="25" name="Rectangle 1764">
            <a:extLst>
              <a:ext uri="{FF2B5EF4-FFF2-40B4-BE49-F238E27FC236}">
                <a16:creationId xmlns:a16="http://schemas.microsoft.com/office/drawing/2014/main" id="{236AFD4B-4ED9-14E9-8458-4F601B3CEBE8}"/>
              </a:ext>
            </a:extLst>
          </p:cNvPr>
          <p:cNvSpPr/>
          <p:nvPr/>
        </p:nvSpPr>
        <p:spPr>
          <a:xfrm>
            <a:off x="615082" y="3059668"/>
            <a:ext cx="5078313"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1:</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a:t>
            </a:r>
          </a:p>
        </p:txBody>
      </p:sp>
      <p:sp>
        <p:nvSpPr>
          <p:cNvPr id="26" name="Rectangle 1768">
            <a:extLst>
              <a:ext uri="{FF2B5EF4-FFF2-40B4-BE49-F238E27FC236}">
                <a16:creationId xmlns:a16="http://schemas.microsoft.com/office/drawing/2014/main" id="{E31A963E-97CE-37F2-512C-C26D6D4B928E}"/>
              </a:ext>
            </a:extLst>
          </p:cNvPr>
          <p:cNvSpPr/>
          <p:nvPr/>
        </p:nvSpPr>
        <p:spPr>
          <a:xfrm>
            <a:off x="527714" y="4289522"/>
            <a:ext cx="5078313" cy="369332"/>
          </a:xfrm>
          <a:prstGeom prst="rect">
            <a:avLst/>
          </a:prstGeom>
        </p:spPr>
        <p:txBody>
          <a:bodyPr wrap="none" lIns="0" tIns="0" rIns="0" bIns="0">
            <a:spAutoFit/>
          </a:bodyPr>
          <a:lstStyle/>
          <a:p>
            <a:pPr marL="0">
              <a:tabLst>
                <a:tab pos="3501535" algn="l"/>
                <a:tab pos="350153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2:</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a:t>
            </a:r>
          </a:p>
        </p:txBody>
      </p:sp>
      <p:sp>
        <p:nvSpPr>
          <p:cNvPr id="30" name="Flèche : droite 29">
            <a:extLst>
              <a:ext uri="{FF2B5EF4-FFF2-40B4-BE49-F238E27FC236}">
                <a16:creationId xmlns:a16="http://schemas.microsoft.com/office/drawing/2014/main" id="{3AFB227C-6E3A-D75F-8AF8-86C539CC69AD}"/>
              </a:ext>
            </a:extLst>
          </p:cNvPr>
          <p:cNvSpPr/>
          <p:nvPr/>
        </p:nvSpPr>
        <p:spPr>
          <a:xfrm>
            <a:off x="5790531" y="4290323"/>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ZoneTexte 32">
            <a:extLst>
              <a:ext uri="{FF2B5EF4-FFF2-40B4-BE49-F238E27FC236}">
                <a16:creationId xmlns:a16="http://schemas.microsoft.com/office/drawing/2014/main" id="{13CB5B8F-C4D2-F958-17AD-B92010CDE290}"/>
              </a:ext>
            </a:extLst>
          </p:cNvPr>
          <p:cNvSpPr txBox="1"/>
          <p:nvPr/>
        </p:nvSpPr>
        <p:spPr>
          <a:xfrm>
            <a:off x="3025729" y="2967335"/>
            <a:ext cx="2667666" cy="461665"/>
          </a:xfrm>
          <a:prstGeom prst="rect">
            <a:avLst/>
          </a:prstGeom>
          <a:noFill/>
        </p:spPr>
        <p:txBody>
          <a:bodyPr wrap="square" rtlCol="0">
            <a:spAutoFit/>
          </a:bodyPr>
          <a:lstStyle/>
          <a:p>
            <a:r>
              <a:rPr lang="fr-FR" sz="2400" b="1" dirty="0">
                <a:solidFill>
                  <a:srgbClr val="FF0000"/>
                </a:solidFill>
              </a:rPr>
              <a:t>trois constituants. </a:t>
            </a:r>
          </a:p>
        </p:txBody>
      </p:sp>
      <p:sp>
        <p:nvSpPr>
          <p:cNvPr id="34" name="ZoneTexte 33">
            <a:extLst>
              <a:ext uri="{FF2B5EF4-FFF2-40B4-BE49-F238E27FC236}">
                <a16:creationId xmlns:a16="http://schemas.microsoft.com/office/drawing/2014/main" id="{E704D07C-366D-7A0E-057B-F99F87051317}"/>
              </a:ext>
            </a:extLst>
          </p:cNvPr>
          <p:cNvSpPr txBox="1"/>
          <p:nvPr/>
        </p:nvSpPr>
        <p:spPr>
          <a:xfrm>
            <a:off x="2996008" y="4197189"/>
            <a:ext cx="3017268" cy="461665"/>
          </a:xfrm>
          <a:prstGeom prst="rect">
            <a:avLst/>
          </a:prstGeom>
          <a:noFill/>
        </p:spPr>
        <p:txBody>
          <a:bodyPr wrap="square" rtlCol="0">
            <a:spAutoFit/>
          </a:bodyPr>
          <a:lstStyle/>
          <a:p>
            <a:r>
              <a:rPr lang="fr-FR" sz="2400" b="1" dirty="0">
                <a:solidFill>
                  <a:srgbClr val="FF0000"/>
                </a:solidFill>
              </a:rPr>
              <a:t>un seul  constituant. </a:t>
            </a:r>
          </a:p>
        </p:txBody>
      </p:sp>
      <p:sp>
        <p:nvSpPr>
          <p:cNvPr id="35" name="Flèche : droite 34">
            <a:extLst>
              <a:ext uri="{FF2B5EF4-FFF2-40B4-BE49-F238E27FC236}">
                <a16:creationId xmlns:a16="http://schemas.microsoft.com/office/drawing/2014/main" id="{826506C0-D38A-CEB4-EF56-02DE3F0213EC}"/>
              </a:ext>
            </a:extLst>
          </p:cNvPr>
          <p:cNvSpPr/>
          <p:nvPr/>
        </p:nvSpPr>
        <p:spPr>
          <a:xfrm>
            <a:off x="5790531" y="3089117"/>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1764">
            <a:extLst>
              <a:ext uri="{FF2B5EF4-FFF2-40B4-BE49-F238E27FC236}">
                <a16:creationId xmlns:a16="http://schemas.microsoft.com/office/drawing/2014/main" id="{3BCED1D7-24D5-DFC2-4E4C-3D0398EA0703}"/>
              </a:ext>
            </a:extLst>
          </p:cNvPr>
          <p:cNvSpPr/>
          <p:nvPr/>
        </p:nvSpPr>
        <p:spPr>
          <a:xfrm>
            <a:off x="6774978" y="2967335"/>
            <a:ext cx="4263347"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231F20"/>
                </a:solidFill>
                <a:latin typeface="Calibri"/>
              </a:rPr>
              <a:t> </a:t>
            </a:r>
            <a:r>
              <a:rPr lang="en-US" sz="2400" dirty="0" err="1">
                <a:solidFill>
                  <a:srgbClr val="231F20"/>
                </a:solidFill>
                <a:latin typeface="ArialMT-Light"/>
              </a:rPr>
              <a:t>modélise</a:t>
            </a:r>
            <a:r>
              <a:rPr lang="en-US" sz="2400" dirty="0">
                <a:solidFill>
                  <a:srgbClr val="231F20"/>
                </a:solidFill>
                <a:latin typeface="ArialMT-Light"/>
              </a:rPr>
              <a:t> un</a:t>
            </a:r>
            <a:r>
              <a:rPr lang="en-US" sz="2400" b="0" i="0" spc="0" baseline="0" dirty="0">
                <a:solidFill>
                  <a:srgbClr val="231F20"/>
                </a:solidFill>
                <a:latin typeface="ArialMT-Light"/>
              </a:rPr>
              <a:t>........................</a:t>
            </a:r>
            <a:r>
              <a:rPr lang="en-US" sz="2400" b="0" i="0" spc="0" baseline="0" dirty="0">
                <a:solidFill>
                  <a:srgbClr val="231F20"/>
                </a:solidFill>
                <a:latin typeface="Calibri"/>
              </a:rPr>
              <a:t>  	</a:t>
            </a:r>
          </a:p>
        </p:txBody>
      </p:sp>
      <p:sp>
        <p:nvSpPr>
          <p:cNvPr id="37" name="Rectangle 1768">
            <a:extLst>
              <a:ext uri="{FF2B5EF4-FFF2-40B4-BE49-F238E27FC236}">
                <a16:creationId xmlns:a16="http://schemas.microsoft.com/office/drawing/2014/main" id="{65D5AC6B-10E4-8510-6EE3-AB2267A95BC7}"/>
              </a:ext>
            </a:extLst>
          </p:cNvPr>
          <p:cNvSpPr/>
          <p:nvPr/>
        </p:nvSpPr>
        <p:spPr>
          <a:xfrm>
            <a:off x="6774978" y="4243355"/>
            <a:ext cx="4154984" cy="369332"/>
          </a:xfrm>
          <a:prstGeom prst="rect">
            <a:avLst/>
          </a:prstGeom>
        </p:spPr>
        <p:txBody>
          <a:bodyPr wrap="none" lIns="0" tIns="0" rIns="0" bIns="0">
            <a:spAutoFit/>
          </a:bodyPr>
          <a:lstStyle/>
          <a:p>
            <a:pPr>
              <a:tabLst>
                <a:tab pos="3501535" algn="l"/>
                <a:tab pos="3501535" algn="l"/>
              </a:tabLst>
            </a:pPr>
            <a:r>
              <a:rPr lang="en-US" sz="2400" b="0" i="0" spc="0" baseline="0" dirty="0">
                <a:solidFill>
                  <a:srgbClr val="231F20"/>
                </a:solidFill>
                <a:latin typeface="Calibri"/>
              </a:rPr>
              <a:t> </a:t>
            </a:r>
            <a:r>
              <a:rPr lang="en-US" sz="2400" dirty="0" err="1">
                <a:solidFill>
                  <a:srgbClr val="231F20"/>
                </a:solidFill>
                <a:latin typeface="ArialMT-Light"/>
              </a:rPr>
              <a:t>modélise</a:t>
            </a:r>
            <a:r>
              <a:rPr lang="en-US" sz="2400" dirty="0">
                <a:solidFill>
                  <a:srgbClr val="231F20"/>
                </a:solidFill>
                <a:latin typeface="ArialMT-Light"/>
              </a:rPr>
              <a:t> un.......................</a:t>
            </a:r>
            <a:r>
              <a:rPr lang="en-US" sz="2400" b="0" i="0" spc="0" baseline="0" dirty="0">
                <a:solidFill>
                  <a:srgbClr val="231F20"/>
                </a:solidFill>
                <a:latin typeface="Calibri"/>
              </a:rPr>
              <a:t> 	</a:t>
            </a:r>
          </a:p>
        </p:txBody>
      </p:sp>
    </p:spTree>
    <p:extLst>
      <p:ext uri="{BB962C8B-B14F-4D97-AF65-F5344CB8AC3E}">
        <p14:creationId xmlns:p14="http://schemas.microsoft.com/office/powerpoint/2010/main" val="11229386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9F812-FC4B-A782-7ADD-C69D21DABADC}"/>
            </a:ext>
          </a:extLst>
        </p:cNvPr>
        <p:cNvGrpSpPr/>
        <p:nvPr/>
      </p:nvGrpSpPr>
      <p:grpSpPr>
        <a:xfrm>
          <a:off x="0" y="0"/>
          <a:ext cx="0" cy="0"/>
          <a:chOff x="0" y="0"/>
          <a:chExt cx="0" cy="0"/>
        </a:xfrm>
      </p:grpSpPr>
      <p:sp>
        <p:nvSpPr>
          <p:cNvPr id="2" name="D_A_02">
            <a:extLst>
              <a:ext uri="{FF2B5EF4-FFF2-40B4-BE49-F238E27FC236}">
                <a16:creationId xmlns:a16="http://schemas.microsoft.com/office/drawing/2014/main" id="{02DA75C3-AA20-D0DE-AFCD-11FD5BF15ABD}"/>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 L’</a:t>
            </a:r>
            <a:r>
              <a:rPr lang="fr-FR" sz="1400" i="1" dirty="0" err="1">
                <a:solidFill>
                  <a:schemeClr val="bg1">
                    <a:lumMod val="65000"/>
                  </a:schemeClr>
                </a:solidFill>
              </a:rPr>
              <a:t>enseignant·e</a:t>
            </a:r>
            <a:r>
              <a:rPr lang="fr-FR" sz="1400" i="1" dirty="0">
                <a:solidFill>
                  <a:schemeClr val="bg1">
                    <a:lumMod val="65000"/>
                  </a:schemeClr>
                </a:solidFill>
              </a:rPr>
              <a:t> explicite son raisonnement.</a:t>
            </a:r>
          </a:p>
        </p:txBody>
      </p:sp>
      <p:sp>
        <p:nvSpPr>
          <p:cNvPr id="16" name="Rectangle 15">
            <a:extLst>
              <a:ext uri="{FF2B5EF4-FFF2-40B4-BE49-F238E27FC236}">
                <a16:creationId xmlns:a16="http://schemas.microsoft.com/office/drawing/2014/main" id="{07318F5F-4296-4888-A35D-716BE23AFD92}"/>
              </a:ext>
            </a:extLst>
          </p:cNvPr>
          <p:cNvSpPr/>
          <p:nvPr/>
        </p:nvSpPr>
        <p:spPr>
          <a:xfrm>
            <a:off x="897577" y="328364"/>
            <a:ext cx="10307830" cy="409673"/>
          </a:xfrm>
          <a:prstGeom prst="rect">
            <a:avLst/>
          </a:prstGeom>
          <a:noFill/>
        </p:spPr>
        <p:txBody>
          <a:bodyPr wrap="square" rtlCol="0" anchor="ctr">
            <a:noAutofit/>
          </a:bodyPr>
          <a:lstStyle/>
          <a:p>
            <a:r>
              <a:rPr lang="fr-FR" sz="1600" b="1" dirty="0">
                <a:solidFill>
                  <a:schemeClr val="bg1">
                    <a:lumMod val="65000"/>
                  </a:schemeClr>
                </a:solidFill>
              </a:rPr>
              <a:t>Puisque l’échantillon 1 est composé de trois constituants, il s’agit donc d’un mélange, tandis que l’échantillon 2 qui ne contient qu’un seul constituant représente un corps pur.</a:t>
            </a:r>
          </a:p>
        </p:txBody>
      </p:sp>
      <p:pic>
        <p:nvPicPr>
          <p:cNvPr id="6" name="Image 9">
            <a:extLst>
              <a:ext uri="{FF2B5EF4-FFF2-40B4-BE49-F238E27FC236}">
                <a16:creationId xmlns:a16="http://schemas.microsoft.com/office/drawing/2014/main" id="{CBCFD033-0147-37EF-4748-970918049818}"/>
              </a:ext>
            </a:extLst>
          </p:cNvPr>
          <p:cNvPicPr>
            <a:picLocks noChangeAspect="1"/>
          </p:cNvPicPr>
          <p:nvPr/>
        </p:nvPicPr>
        <p:blipFill>
          <a:blip r:embed="rId2"/>
          <a:stretch>
            <a:fillRect/>
          </a:stretch>
        </p:blipFill>
        <p:spPr>
          <a:xfrm>
            <a:off x="11216900" y="317768"/>
            <a:ext cx="583170" cy="583170"/>
          </a:xfrm>
          <a:prstGeom prst="rect">
            <a:avLst/>
          </a:prstGeom>
        </p:spPr>
      </p:pic>
      <p:sp>
        <p:nvSpPr>
          <p:cNvPr id="11" name="ZoneTexte 10">
            <a:extLst>
              <a:ext uri="{FF2B5EF4-FFF2-40B4-BE49-F238E27FC236}">
                <a16:creationId xmlns:a16="http://schemas.microsoft.com/office/drawing/2014/main" id="{A1FBDA95-BEC6-AD2F-92FB-79494E74EEE9}"/>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10" name="Freeform 1299">
            <a:extLst>
              <a:ext uri="{FF2B5EF4-FFF2-40B4-BE49-F238E27FC236}">
                <a16:creationId xmlns:a16="http://schemas.microsoft.com/office/drawing/2014/main" id="{01BE941D-A1DB-9843-628A-8E490E8B2CEF}"/>
              </a:ext>
            </a:extLst>
          </p:cNvPr>
          <p:cNvSpPr/>
          <p:nvPr/>
        </p:nvSpPr>
        <p:spPr>
          <a:xfrm>
            <a:off x="907573" y="1457964"/>
            <a:ext cx="6125819" cy="369332"/>
          </a:xfrm>
          <a:custGeom>
            <a:avLst/>
            <a:gdLst/>
            <a:ahLst/>
            <a:cxnLst/>
            <a:rect l="0" t="0" r="0" b="0"/>
            <a:pathLst>
              <a:path w="6125819" h="208800">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2400"/>
          </a:p>
        </p:txBody>
      </p:sp>
      <p:sp>
        <p:nvSpPr>
          <p:cNvPr id="18" name="Rectangle 1753">
            <a:extLst>
              <a:ext uri="{FF2B5EF4-FFF2-40B4-BE49-F238E27FC236}">
                <a16:creationId xmlns:a16="http://schemas.microsoft.com/office/drawing/2014/main" id="{83460751-7ED3-ED52-EA68-1FBE139D67DB}"/>
              </a:ext>
            </a:extLst>
          </p:cNvPr>
          <p:cNvSpPr/>
          <p:nvPr/>
        </p:nvSpPr>
        <p:spPr>
          <a:xfrm>
            <a:off x="1058710" y="1445345"/>
            <a:ext cx="5572166" cy="369332"/>
          </a:xfrm>
          <a:prstGeom prst="rect">
            <a:avLst/>
          </a:prstGeom>
        </p:spPr>
        <p:txBody>
          <a:bodyPr wrap="none" lIns="0" tIns="0" rIns="0" bIns="0">
            <a:spAutoFit/>
          </a:bodyPr>
          <a:lstStyle/>
          <a:p>
            <a:pPr marL="0"/>
            <a:r>
              <a:rPr lang="en-US" sz="2400" b="1" i="0" spc="0" baseline="0" dirty="0">
                <a:solidFill>
                  <a:srgbClr val="F5821F"/>
                </a:solidFill>
                <a:latin typeface="Calibri"/>
              </a:rPr>
              <a:t>3. </a:t>
            </a:r>
            <a:r>
              <a:rPr lang="en-US" sz="2400" b="1" i="0" spc="0" baseline="0" dirty="0">
                <a:solidFill>
                  <a:srgbClr val="231F20"/>
                </a:solidFill>
                <a:latin typeface="Calibri"/>
              </a:rPr>
              <a:t>Déduire la nature de chaque échantillon. </a:t>
            </a:r>
          </a:p>
        </p:txBody>
      </p:sp>
      <p:sp>
        <p:nvSpPr>
          <p:cNvPr id="5" name="ZoneTexte 4">
            <a:extLst>
              <a:ext uri="{FF2B5EF4-FFF2-40B4-BE49-F238E27FC236}">
                <a16:creationId xmlns:a16="http://schemas.microsoft.com/office/drawing/2014/main" id="{EAB831CC-1242-CE66-E081-9F4DDE60C71B}"/>
              </a:ext>
            </a:extLst>
          </p:cNvPr>
          <p:cNvSpPr txBox="1"/>
          <p:nvPr/>
        </p:nvSpPr>
        <p:spPr>
          <a:xfrm>
            <a:off x="8630002" y="2932294"/>
            <a:ext cx="1724956" cy="461665"/>
          </a:xfrm>
          <a:prstGeom prst="rect">
            <a:avLst/>
          </a:prstGeom>
          <a:noFill/>
        </p:spPr>
        <p:txBody>
          <a:bodyPr wrap="square" rtlCol="0">
            <a:spAutoFit/>
          </a:bodyPr>
          <a:lstStyle/>
          <a:p>
            <a:r>
              <a:rPr lang="fr-FR" sz="2400" b="1" i="1" dirty="0">
                <a:solidFill>
                  <a:srgbClr val="FF0000"/>
                </a:solidFill>
              </a:rPr>
              <a:t>mélange</a:t>
            </a:r>
          </a:p>
        </p:txBody>
      </p:sp>
      <p:sp>
        <p:nvSpPr>
          <p:cNvPr id="7" name="ZoneTexte 6">
            <a:extLst>
              <a:ext uri="{FF2B5EF4-FFF2-40B4-BE49-F238E27FC236}">
                <a16:creationId xmlns:a16="http://schemas.microsoft.com/office/drawing/2014/main" id="{7225657C-58C0-3F19-2CF3-B1F1C6C0DE9B}"/>
              </a:ext>
            </a:extLst>
          </p:cNvPr>
          <p:cNvSpPr txBox="1"/>
          <p:nvPr/>
        </p:nvSpPr>
        <p:spPr>
          <a:xfrm>
            <a:off x="8603753" y="4160337"/>
            <a:ext cx="1724956" cy="461665"/>
          </a:xfrm>
          <a:prstGeom prst="rect">
            <a:avLst/>
          </a:prstGeom>
          <a:noFill/>
        </p:spPr>
        <p:txBody>
          <a:bodyPr wrap="square" rtlCol="0">
            <a:spAutoFit/>
          </a:bodyPr>
          <a:lstStyle/>
          <a:p>
            <a:r>
              <a:rPr lang="fr-FR" sz="2400" b="1" i="1" dirty="0">
                <a:solidFill>
                  <a:srgbClr val="FF0000"/>
                </a:solidFill>
              </a:rPr>
              <a:t>corps pur</a:t>
            </a:r>
          </a:p>
        </p:txBody>
      </p:sp>
      <p:sp>
        <p:nvSpPr>
          <p:cNvPr id="8" name="Rectangle 1764">
            <a:extLst>
              <a:ext uri="{FF2B5EF4-FFF2-40B4-BE49-F238E27FC236}">
                <a16:creationId xmlns:a16="http://schemas.microsoft.com/office/drawing/2014/main" id="{DE2ABA44-3716-5F27-7D03-DC88413A91FA}"/>
              </a:ext>
            </a:extLst>
          </p:cNvPr>
          <p:cNvSpPr/>
          <p:nvPr/>
        </p:nvSpPr>
        <p:spPr>
          <a:xfrm>
            <a:off x="615082" y="3059668"/>
            <a:ext cx="5078313"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1:</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a:t>
            </a:r>
          </a:p>
        </p:txBody>
      </p:sp>
      <p:sp>
        <p:nvSpPr>
          <p:cNvPr id="9" name="Rectangle 1768">
            <a:extLst>
              <a:ext uri="{FF2B5EF4-FFF2-40B4-BE49-F238E27FC236}">
                <a16:creationId xmlns:a16="http://schemas.microsoft.com/office/drawing/2014/main" id="{9F063DEF-E211-7A8E-6DF4-47B988657702}"/>
              </a:ext>
            </a:extLst>
          </p:cNvPr>
          <p:cNvSpPr/>
          <p:nvPr/>
        </p:nvSpPr>
        <p:spPr>
          <a:xfrm>
            <a:off x="527714" y="4289522"/>
            <a:ext cx="5078313" cy="369332"/>
          </a:xfrm>
          <a:prstGeom prst="rect">
            <a:avLst/>
          </a:prstGeom>
        </p:spPr>
        <p:txBody>
          <a:bodyPr wrap="none" lIns="0" tIns="0" rIns="0" bIns="0">
            <a:spAutoFit/>
          </a:bodyPr>
          <a:lstStyle/>
          <a:p>
            <a:pPr marL="0">
              <a:tabLst>
                <a:tab pos="3501535" algn="l"/>
                <a:tab pos="350153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2:</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a:t>
            </a:r>
          </a:p>
        </p:txBody>
      </p:sp>
      <p:sp>
        <p:nvSpPr>
          <p:cNvPr id="12" name="Flèche : droite 11">
            <a:extLst>
              <a:ext uri="{FF2B5EF4-FFF2-40B4-BE49-F238E27FC236}">
                <a16:creationId xmlns:a16="http://schemas.microsoft.com/office/drawing/2014/main" id="{6C927598-BC09-DF87-ABCC-A1A15351A0E6}"/>
              </a:ext>
            </a:extLst>
          </p:cNvPr>
          <p:cNvSpPr/>
          <p:nvPr/>
        </p:nvSpPr>
        <p:spPr>
          <a:xfrm>
            <a:off x="5790531" y="4290323"/>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175469A3-2261-2244-21E7-105C985F7063}"/>
              </a:ext>
            </a:extLst>
          </p:cNvPr>
          <p:cNvSpPr txBox="1"/>
          <p:nvPr/>
        </p:nvSpPr>
        <p:spPr>
          <a:xfrm>
            <a:off x="3025729" y="2967335"/>
            <a:ext cx="2667666" cy="461665"/>
          </a:xfrm>
          <a:prstGeom prst="rect">
            <a:avLst/>
          </a:prstGeom>
          <a:noFill/>
        </p:spPr>
        <p:txBody>
          <a:bodyPr wrap="square" rtlCol="0">
            <a:spAutoFit/>
          </a:bodyPr>
          <a:lstStyle/>
          <a:p>
            <a:r>
              <a:rPr lang="fr-FR" sz="2400" b="1" dirty="0">
                <a:solidFill>
                  <a:srgbClr val="FF0000"/>
                </a:solidFill>
              </a:rPr>
              <a:t>trois constituants. </a:t>
            </a:r>
          </a:p>
        </p:txBody>
      </p:sp>
      <p:sp>
        <p:nvSpPr>
          <p:cNvPr id="14" name="ZoneTexte 13">
            <a:extLst>
              <a:ext uri="{FF2B5EF4-FFF2-40B4-BE49-F238E27FC236}">
                <a16:creationId xmlns:a16="http://schemas.microsoft.com/office/drawing/2014/main" id="{688866B4-E454-F2A7-9F70-EB9A284C8E4B}"/>
              </a:ext>
            </a:extLst>
          </p:cNvPr>
          <p:cNvSpPr txBox="1"/>
          <p:nvPr/>
        </p:nvSpPr>
        <p:spPr>
          <a:xfrm>
            <a:off x="2996008" y="4197189"/>
            <a:ext cx="3017268" cy="461665"/>
          </a:xfrm>
          <a:prstGeom prst="rect">
            <a:avLst/>
          </a:prstGeom>
          <a:noFill/>
        </p:spPr>
        <p:txBody>
          <a:bodyPr wrap="square" rtlCol="0">
            <a:spAutoFit/>
          </a:bodyPr>
          <a:lstStyle/>
          <a:p>
            <a:r>
              <a:rPr lang="fr-FR" sz="2400" b="1" dirty="0">
                <a:solidFill>
                  <a:srgbClr val="FF0000"/>
                </a:solidFill>
              </a:rPr>
              <a:t>un seul  constituant. </a:t>
            </a:r>
          </a:p>
        </p:txBody>
      </p:sp>
      <p:sp>
        <p:nvSpPr>
          <p:cNvPr id="15" name="Flèche : droite 14">
            <a:extLst>
              <a:ext uri="{FF2B5EF4-FFF2-40B4-BE49-F238E27FC236}">
                <a16:creationId xmlns:a16="http://schemas.microsoft.com/office/drawing/2014/main" id="{0F9873BD-4A3B-698B-1B1A-030CF2FA54E8}"/>
              </a:ext>
            </a:extLst>
          </p:cNvPr>
          <p:cNvSpPr/>
          <p:nvPr/>
        </p:nvSpPr>
        <p:spPr>
          <a:xfrm>
            <a:off x="5790531" y="3089117"/>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764">
            <a:extLst>
              <a:ext uri="{FF2B5EF4-FFF2-40B4-BE49-F238E27FC236}">
                <a16:creationId xmlns:a16="http://schemas.microsoft.com/office/drawing/2014/main" id="{54F36323-1D66-8284-E617-A452EC6A878D}"/>
              </a:ext>
            </a:extLst>
          </p:cNvPr>
          <p:cNvSpPr/>
          <p:nvPr/>
        </p:nvSpPr>
        <p:spPr>
          <a:xfrm>
            <a:off x="6774978" y="3024627"/>
            <a:ext cx="4263347"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231F20"/>
                </a:solidFill>
                <a:latin typeface="Calibri"/>
              </a:rPr>
              <a:t> </a:t>
            </a:r>
            <a:r>
              <a:rPr lang="en-US" sz="2400" dirty="0" err="1">
                <a:solidFill>
                  <a:srgbClr val="231F20"/>
                </a:solidFill>
                <a:latin typeface="ArialMT-Light"/>
              </a:rPr>
              <a:t>modélise</a:t>
            </a:r>
            <a:r>
              <a:rPr lang="en-US" sz="2400" dirty="0">
                <a:solidFill>
                  <a:srgbClr val="231F20"/>
                </a:solidFill>
                <a:latin typeface="ArialMT-Light"/>
              </a:rPr>
              <a:t> un</a:t>
            </a:r>
            <a:r>
              <a:rPr lang="en-US" sz="2400" b="0" i="0" spc="0" baseline="0" dirty="0">
                <a:solidFill>
                  <a:srgbClr val="231F20"/>
                </a:solidFill>
                <a:latin typeface="ArialMT-Light"/>
              </a:rPr>
              <a:t>........................</a:t>
            </a:r>
            <a:r>
              <a:rPr lang="en-US" sz="2400" b="0" i="0" spc="0" baseline="0" dirty="0">
                <a:solidFill>
                  <a:srgbClr val="231F20"/>
                </a:solidFill>
                <a:latin typeface="Calibri"/>
              </a:rPr>
              <a:t>  	</a:t>
            </a:r>
          </a:p>
        </p:txBody>
      </p:sp>
      <p:sp>
        <p:nvSpPr>
          <p:cNvPr id="19" name="Rectangle 1768">
            <a:extLst>
              <a:ext uri="{FF2B5EF4-FFF2-40B4-BE49-F238E27FC236}">
                <a16:creationId xmlns:a16="http://schemas.microsoft.com/office/drawing/2014/main" id="{29AB56F2-BA85-2572-7930-AC0F349B6A5C}"/>
              </a:ext>
            </a:extLst>
          </p:cNvPr>
          <p:cNvSpPr/>
          <p:nvPr/>
        </p:nvSpPr>
        <p:spPr>
          <a:xfrm>
            <a:off x="6774978" y="4243355"/>
            <a:ext cx="4154984" cy="369332"/>
          </a:xfrm>
          <a:prstGeom prst="rect">
            <a:avLst/>
          </a:prstGeom>
        </p:spPr>
        <p:txBody>
          <a:bodyPr wrap="none" lIns="0" tIns="0" rIns="0" bIns="0">
            <a:spAutoFit/>
          </a:bodyPr>
          <a:lstStyle/>
          <a:p>
            <a:pPr>
              <a:tabLst>
                <a:tab pos="3501535" algn="l"/>
                <a:tab pos="3501535" algn="l"/>
              </a:tabLst>
            </a:pPr>
            <a:r>
              <a:rPr lang="en-US" sz="2400" b="0" i="0" spc="0" baseline="0" dirty="0">
                <a:solidFill>
                  <a:srgbClr val="231F20"/>
                </a:solidFill>
                <a:latin typeface="Calibri"/>
              </a:rPr>
              <a:t> </a:t>
            </a:r>
            <a:r>
              <a:rPr lang="en-US" sz="2400" dirty="0" err="1">
                <a:solidFill>
                  <a:srgbClr val="231F20"/>
                </a:solidFill>
                <a:latin typeface="ArialMT-Light"/>
              </a:rPr>
              <a:t>modélise</a:t>
            </a:r>
            <a:r>
              <a:rPr lang="en-US" sz="2400" dirty="0">
                <a:solidFill>
                  <a:srgbClr val="231F20"/>
                </a:solidFill>
                <a:latin typeface="ArialMT-Light"/>
              </a:rPr>
              <a:t> un.......................</a:t>
            </a:r>
            <a:r>
              <a:rPr lang="en-US" sz="2400" b="0" i="0" spc="0" baseline="0" dirty="0">
                <a:solidFill>
                  <a:srgbClr val="231F20"/>
                </a:solidFill>
                <a:latin typeface="Calibri"/>
              </a:rPr>
              <a:t> 	</a:t>
            </a:r>
          </a:p>
        </p:txBody>
      </p:sp>
    </p:spTree>
    <p:extLst>
      <p:ext uri="{BB962C8B-B14F-4D97-AF65-F5344CB8AC3E}">
        <p14:creationId xmlns:p14="http://schemas.microsoft.com/office/powerpoint/2010/main" val="340102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C458D-B5CC-1CF9-8677-66BE9DAD0F14}"/>
            </a:ext>
          </a:extLst>
        </p:cNvPr>
        <p:cNvGrpSpPr/>
        <p:nvPr/>
      </p:nvGrpSpPr>
      <p:grpSpPr>
        <a:xfrm>
          <a:off x="0" y="0"/>
          <a:ext cx="0" cy="0"/>
          <a:chOff x="0" y="0"/>
          <a:chExt cx="0" cy="0"/>
        </a:xfrm>
      </p:grpSpPr>
      <p:sp>
        <p:nvSpPr>
          <p:cNvPr id="2" name="D_A_02">
            <a:extLst>
              <a:ext uri="{FF2B5EF4-FFF2-40B4-BE49-F238E27FC236}">
                <a16:creationId xmlns:a16="http://schemas.microsoft.com/office/drawing/2014/main" id="{27E94EA7-8AC0-60C2-04E5-91BCB893BC04}"/>
              </a:ext>
            </a:extLst>
          </p:cNvPr>
          <p:cNvSpPr txBox="1"/>
          <p:nvPr/>
        </p:nvSpPr>
        <p:spPr>
          <a:xfrm>
            <a:off x="190500" y="673100"/>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 L’</a:t>
            </a:r>
            <a:r>
              <a:rPr lang="fr-FR" sz="1400" i="1" dirty="0" err="1">
                <a:solidFill>
                  <a:schemeClr val="bg1">
                    <a:lumMod val="65000"/>
                  </a:schemeClr>
                </a:solidFill>
              </a:rPr>
              <a:t>enseignant·e</a:t>
            </a:r>
            <a:r>
              <a:rPr lang="fr-FR" sz="1400" i="1" dirty="0">
                <a:solidFill>
                  <a:schemeClr val="bg1">
                    <a:lumMod val="65000"/>
                  </a:schemeClr>
                </a:solidFill>
              </a:rPr>
              <a:t> explicite son raisonnement.</a:t>
            </a:r>
          </a:p>
        </p:txBody>
      </p:sp>
      <p:sp>
        <p:nvSpPr>
          <p:cNvPr id="16" name="Rectangle 15">
            <a:extLst>
              <a:ext uri="{FF2B5EF4-FFF2-40B4-BE49-F238E27FC236}">
                <a16:creationId xmlns:a16="http://schemas.microsoft.com/office/drawing/2014/main" id="{FDEE0693-169A-35D2-DD62-EAF1B3E2FBA5}"/>
              </a:ext>
            </a:extLst>
          </p:cNvPr>
          <p:cNvSpPr/>
          <p:nvPr/>
        </p:nvSpPr>
        <p:spPr>
          <a:xfrm>
            <a:off x="786078" y="241171"/>
            <a:ext cx="10307830" cy="409673"/>
          </a:xfrm>
          <a:prstGeom prst="rect">
            <a:avLst/>
          </a:prstGeom>
          <a:noFill/>
        </p:spPr>
        <p:txBody>
          <a:bodyPr wrap="square" rtlCol="0" anchor="ctr">
            <a:noAutofit/>
          </a:bodyPr>
          <a:lstStyle/>
          <a:p>
            <a:r>
              <a:rPr lang="fr-FR" sz="1600" b="1" dirty="0">
                <a:solidFill>
                  <a:schemeClr val="bg1">
                    <a:lumMod val="65000"/>
                  </a:schemeClr>
                </a:solidFill>
              </a:rPr>
              <a:t>Quatrième étape : Je relie chaque type d’échantillon à son nom correspondant. Pour cela, je lis l’énoncé afin de déterminer le corps pur et le mélange.</a:t>
            </a:r>
          </a:p>
        </p:txBody>
      </p:sp>
      <p:pic>
        <p:nvPicPr>
          <p:cNvPr id="6" name="Image 9">
            <a:extLst>
              <a:ext uri="{FF2B5EF4-FFF2-40B4-BE49-F238E27FC236}">
                <a16:creationId xmlns:a16="http://schemas.microsoft.com/office/drawing/2014/main" id="{43C10EA1-E87B-6744-914B-278326077A78}"/>
              </a:ext>
            </a:extLst>
          </p:cNvPr>
          <p:cNvPicPr>
            <a:picLocks noChangeAspect="1"/>
          </p:cNvPicPr>
          <p:nvPr/>
        </p:nvPicPr>
        <p:blipFill>
          <a:blip r:embed="rId2"/>
          <a:stretch>
            <a:fillRect/>
          </a:stretch>
        </p:blipFill>
        <p:spPr>
          <a:xfrm>
            <a:off x="11216900" y="317768"/>
            <a:ext cx="583170" cy="583170"/>
          </a:xfrm>
          <a:prstGeom prst="rect">
            <a:avLst/>
          </a:prstGeom>
        </p:spPr>
      </p:pic>
      <p:sp>
        <p:nvSpPr>
          <p:cNvPr id="11" name="ZoneTexte 10">
            <a:extLst>
              <a:ext uri="{FF2B5EF4-FFF2-40B4-BE49-F238E27FC236}">
                <a16:creationId xmlns:a16="http://schemas.microsoft.com/office/drawing/2014/main" id="{ACFE1984-FF91-AC5E-D92A-C14D216064AC}"/>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10" name="Freeform 1299">
            <a:extLst>
              <a:ext uri="{FF2B5EF4-FFF2-40B4-BE49-F238E27FC236}">
                <a16:creationId xmlns:a16="http://schemas.microsoft.com/office/drawing/2014/main" id="{6B26CD87-21AD-1FD9-5A79-9B364F97A5AB}"/>
              </a:ext>
            </a:extLst>
          </p:cNvPr>
          <p:cNvSpPr/>
          <p:nvPr/>
        </p:nvSpPr>
        <p:spPr>
          <a:xfrm>
            <a:off x="897577" y="1198217"/>
            <a:ext cx="8017901" cy="369332"/>
          </a:xfrm>
          <a:custGeom>
            <a:avLst/>
            <a:gdLst/>
            <a:ahLst/>
            <a:cxnLst/>
            <a:rect l="0" t="0" r="0" b="0"/>
            <a:pathLst>
              <a:path w="6125819" h="208800">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2400"/>
          </a:p>
        </p:txBody>
      </p:sp>
      <p:sp>
        <p:nvSpPr>
          <p:cNvPr id="18" name="Rectangle 1753">
            <a:extLst>
              <a:ext uri="{FF2B5EF4-FFF2-40B4-BE49-F238E27FC236}">
                <a16:creationId xmlns:a16="http://schemas.microsoft.com/office/drawing/2014/main" id="{2AF68C18-F79A-4DDD-1926-9A7860526CE0}"/>
              </a:ext>
            </a:extLst>
          </p:cNvPr>
          <p:cNvSpPr/>
          <p:nvPr/>
        </p:nvSpPr>
        <p:spPr>
          <a:xfrm>
            <a:off x="1094434" y="1148566"/>
            <a:ext cx="8017901" cy="369332"/>
          </a:xfrm>
          <a:prstGeom prst="rect">
            <a:avLst/>
          </a:prstGeom>
        </p:spPr>
        <p:txBody>
          <a:bodyPr wrap="none" lIns="0" tIns="0" rIns="0" bIns="0">
            <a:spAutoFit/>
          </a:bodyPr>
          <a:lstStyle/>
          <a:p>
            <a:r>
              <a:rPr lang="en-US" sz="2400" b="1" i="0" spc="0" baseline="0" dirty="0">
                <a:solidFill>
                  <a:srgbClr val="F5821F"/>
                </a:solidFill>
                <a:latin typeface="Calibri"/>
              </a:rPr>
              <a:t> </a:t>
            </a:r>
            <a:r>
              <a:rPr lang="en-US" sz="2400" b="1" dirty="0">
                <a:solidFill>
                  <a:srgbClr val="F5821F"/>
                </a:solidFill>
              </a:rPr>
              <a:t>4. </a:t>
            </a:r>
            <a:r>
              <a:rPr lang="en-US" sz="2400" b="1" dirty="0">
                <a:solidFill>
                  <a:srgbClr val="231F20"/>
                </a:solidFill>
              </a:rPr>
              <a:t>Identifier </a:t>
            </a:r>
            <a:r>
              <a:rPr lang="en-US" sz="2400" b="1" dirty="0" err="1">
                <a:solidFill>
                  <a:srgbClr val="231F20"/>
                </a:solidFill>
              </a:rPr>
              <a:t>l’échantillon</a:t>
            </a:r>
            <a:r>
              <a:rPr lang="en-US" sz="2400" b="1" dirty="0">
                <a:solidFill>
                  <a:srgbClr val="231F20"/>
                </a:solidFill>
              </a:rPr>
              <a:t> </a:t>
            </a:r>
            <a:r>
              <a:rPr lang="en-US" sz="2400" b="1" dirty="0" err="1">
                <a:solidFill>
                  <a:srgbClr val="231F20"/>
                </a:solidFill>
              </a:rPr>
              <a:t>modélisé</a:t>
            </a:r>
            <a:r>
              <a:rPr lang="en-US" sz="2400" b="1" dirty="0">
                <a:solidFill>
                  <a:srgbClr val="231F20"/>
                </a:solidFill>
              </a:rPr>
              <a:t> par </a:t>
            </a:r>
            <a:r>
              <a:rPr lang="en-US" sz="2400" b="1" dirty="0" err="1">
                <a:solidFill>
                  <a:srgbClr val="231F20"/>
                </a:solidFill>
              </a:rPr>
              <a:t>chaque</a:t>
            </a:r>
            <a:r>
              <a:rPr lang="en-US" sz="2400" b="1" dirty="0">
                <a:solidFill>
                  <a:srgbClr val="231F20"/>
                </a:solidFill>
              </a:rPr>
              <a:t> </a:t>
            </a:r>
            <a:r>
              <a:rPr lang="en-US" sz="2400" b="1" dirty="0" err="1">
                <a:solidFill>
                  <a:srgbClr val="231F20"/>
                </a:solidFill>
              </a:rPr>
              <a:t>représentation</a:t>
            </a:r>
            <a:r>
              <a:rPr lang="en-US" sz="2400" b="1" dirty="0">
                <a:solidFill>
                  <a:srgbClr val="231F20"/>
                </a:solidFill>
              </a:rPr>
              <a:t>.</a:t>
            </a:r>
          </a:p>
        </p:txBody>
      </p:sp>
      <p:pic>
        <p:nvPicPr>
          <p:cNvPr id="8" name="Image 7">
            <a:extLst>
              <a:ext uri="{FF2B5EF4-FFF2-40B4-BE49-F238E27FC236}">
                <a16:creationId xmlns:a16="http://schemas.microsoft.com/office/drawing/2014/main" id="{DBFB0944-E534-25A5-E294-EBDE09D30880}"/>
              </a:ext>
            </a:extLst>
          </p:cNvPr>
          <p:cNvPicPr>
            <a:picLocks noChangeAspect="1"/>
          </p:cNvPicPr>
          <p:nvPr/>
        </p:nvPicPr>
        <p:blipFill>
          <a:blip r:embed="rId3"/>
          <a:stretch>
            <a:fillRect/>
          </a:stretch>
        </p:blipFill>
        <p:spPr>
          <a:xfrm>
            <a:off x="1374639" y="1782156"/>
            <a:ext cx="8273444" cy="2743914"/>
          </a:xfrm>
          <a:prstGeom prst="rect">
            <a:avLst/>
          </a:prstGeom>
        </p:spPr>
      </p:pic>
      <p:sp>
        <p:nvSpPr>
          <p:cNvPr id="9" name="Ellipse 8">
            <a:extLst>
              <a:ext uri="{FF2B5EF4-FFF2-40B4-BE49-F238E27FC236}">
                <a16:creationId xmlns:a16="http://schemas.microsoft.com/office/drawing/2014/main" id="{26AB960B-79E3-9C87-C8E1-8386EEBF229C}"/>
              </a:ext>
            </a:extLst>
          </p:cNvPr>
          <p:cNvSpPr/>
          <p:nvPr/>
        </p:nvSpPr>
        <p:spPr>
          <a:xfrm>
            <a:off x="6642929" y="1782156"/>
            <a:ext cx="1225296" cy="631051"/>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id="{13F83619-225B-7194-ECB2-C562C7A517B0}"/>
              </a:ext>
            </a:extLst>
          </p:cNvPr>
          <p:cNvSpPr/>
          <p:nvPr/>
        </p:nvSpPr>
        <p:spPr>
          <a:xfrm>
            <a:off x="7959665" y="1771630"/>
            <a:ext cx="1225296" cy="63105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84EF6D14-C8EF-ADA5-C296-E5CC6EB27636}"/>
              </a:ext>
            </a:extLst>
          </p:cNvPr>
          <p:cNvSpPr txBox="1"/>
          <p:nvPr/>
        </p:nvSpPr>
        <p:spPr>
          <a:xfrm>
            <a:off x="3143115" y="4869973"/>
            <a:ext cx="1724956" cy="461665"/>
          </a:xfrm>
          <a:prstGeom prst="rect">
            <a:avLst/>
          </a:prstGeom>
          <a:noFill/>
        </p:spPr>
        <p:txBody>
          <a:bodyPr wrap="square" rtlCol="0">
            <a:spAutoFit/>
          </a:bodyPr>
          <a:lstStyle/>
          <a:p>
            <a:r>
              <a:rPr lang="fr-FR" sz="2400" b="1" i="1" dirty="0">
                <a:solidFill>
                  <a:srgbClr val="FF0000"/>
                </a:solidFill>
              </a:rPr>
              <a:t>mélange</a:t>
            </a:r>
          </a:p>
        </p:txBody>
      </p:sp>
      <p:sp>
        <p:nvSpPr>
          <p:cNvPr id="4" name="ZoneTexte 3">
            <a:extLst>
              <a:ext uri="{FF2B5EF4-FFF2-40B4-BE49-F238E27FC236}">
                <a16:creationId xmlns:a16="http://schemas.microsoft.com/office/drawing/2014/main" id="{3E5EAF22-0ED0-6BA0-831E-2C3FF8A80A5D}"/>
              </a:ext>
            </a:extLst>
          </p:cNvPr>
          <p:cNvSpPr txBox="1"/>
          <p:nvPr/>
        </p:nvSpPr>
        <p:spPr>
          <a:xfrm>
            <a:off x="3121782" y="5571280"/>
            <a:ext cx="1724956" cy="461665"/>
          </a:xfrm>
          <a:prstGeom prst="rect">
            <a:avLst/>
          </a:prstGeom>
          <a:noFill/>
        </p:spPr>
        <p:txBody>
          <a:bodyPr wrap="square" rtlCol="0">
            <a:spAutoFit/>
          </a:bodyPr>
          <a:lstStyle/>
          <a:p>
            <a:r>
              <a:rPr lang="fr-FR" sz="2400" b="1" i="1" dirty="0">
                <a:solidFill>
                  <a:srgbClr val="FF0000"/>
                </a:solidFill>
              </a:rPr>
              <a:t>corps pur</a:t>
            </a:r>
          </a:p>
        </p:txBody>
      </p:sp>
      <p:sp>
        <p:nvSpPr>
          <p:cNvPr id="5" name="Rectangle 1764">
            <a:extLst>
              <a:ext uri="{FF2B5EF4-FFF2-40B4-BE49-F238E27FC236}">
                <a16:creationId xmlns:a16="http://schemas.microsoft.com/office/drawing/2014/main" id="{185649FA-6116-2645-7A7D-2D671A95DB9B}"/>
              </a:ext>
            </a:extLst>
          </p:cNvPr>
          <p:cNvSpPr/>
          <p:nvPr/>
        </p:nvSpPr>
        <p:spPr>
          <a:xfrm>
            <a:off x="426114" y="4996545"/>
            <a:ext cx="5078313"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1:</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a:t>
            </a:r>
          </a:p>
        </p:txBody>
      </p:sp>
      <p:sp>
        <p:nvSpPr>
          <p:cNvPr id="7" name="Rectangle 1768">
            <a:extLst>
              <a:ext uri="{FF2B5EF4-FFF2-40B4-BE49-F238E27FC236}">
                <a16:creationId xmlns:a16="http://schemas.microsoft.com/office/drawing/2014/main" id="{D73CE899-E700-E2B5-EDC8-38E0D1EC3321}"/>
              </a:ext>
            </a:extLst>
          </p:cNvPr>
          <p:cNvSpPr/>
          <p:nvPr/>
        </p:nvSpPr>
        <p:spPr>
          <a:xfrm>
            <a:off x="426114" y="5677462"/>
            <a:ext cx="5078313" cy="369332"/>
          </a:xfrm>
          <a:prstGeom prst="rect">
            <a:avLst/>
          </a:prstGeom>
        </p:spPr>
        <p:txBody>
          <a:bodyPr wrap="none" lIns="0" tIns="0" rIns="0" bIns="0">
            <a:spAutoFit/>
          </a:bodyPr>
          <a:lstStyle/>
          <a:p>
            <a:pPr marL="0">
              <a:tabLst>
                <a:tab pos="3501535" algn="l"/>
                <a:tab pos="350153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2:</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a:t>
            </a:r>
          </a:p>
        </p:txBody>
      </p:sp>
      <p:sp>
        <p:nvSpPr>
          <p:cNvPr id="20" name="Flèche : droite 19">
            <a:extLst>
              <a:ext uri="{FF2B5EF4-FFF2-40B4-BE49-F238E27FC236}">
                <a16:creationId xmlns:a16="http://schemas.microsoft.com/office/drawing/2014/main" id="{CC4C1622-B5C2-7261-CAAB-A3535BA9E20E}"/>
              </a:ext>
            </a:extLst>
          </p:cNvPr>
          <p:cNvSpPr/>
          <p:nvPr/>
        </p:nvSpPr>
        <p:spPr>
          <a:xfrm>
            <a:off x="5496337" y="5706911"/>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 droite 24">
            <a:extLst>
              <a:ext uri="{FF2B5EF4-FFF2-40B4-BE49-F238E27FC236}">
                <a16:creationId xmlns:a16="http://schemas.microsoft.com/office/drawing/2014/main" id="{5C9F8602-EF12-4E55-A1DE-B55A74B560E8}"/>
              </a:ext>
            </a:extLst>
          </p:cNvPr>
          <p:cNvSpPr/>
          <p:nvPr/>
        </p:nvSpPr>
        <p:spPr>
          <a:xfrm>
            <a:off x="5511361" y="5046753"/>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1764">
            <a:extLst>
              <a:ext uri="{FF2B5EF4-FFF2-40B4-BE49-F238E27FC236}">
                <a16:creationId xmlns:a16="http://schemas.microsoft.com/office/drawing/2014/main" id="{0CD7F278-2C76-A047-146F-5E0BAD142D23}"/>
              </a:ext>
            </a:extLst>
          </p:cNvPr>
          <p:cNvSpPr/>
          <p:nvPr/>
        </p:nvSpPr>
        <p:spPr>
          <a:xfrm>
            <a:off x="6858277" y="4966066"/>
            <a:ext cx="3571491"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a:t>
            </a:r>
          </a:p>
        </p:txBody>
      </p:sp>
      <p:sp>
        <p:nvSpPr>
          <p:cNvPr id="27" name="Rectangle 1768">
            <a:extLst>
              <a:ext uri="{FF2B5EF4-FFF2-40B4-BE49-F238E27FC236}">
                <a16:creationId xmlns:a16="http://schemas.microsoft.com/office/drawing/2014/main" id="{061F826C-AE9C-F9ED-F607-03F96FABF648}"/>
              </a:ext>
            </a:extLst>
          </p:cNvPr>
          <p:cNvSpPr/>
          <p:nvPr/>
        </p:nvSpPr>
        <p:spPr>
          <a:xfrm>
            <a:off x="6858277" y="5706911"/>
            <a:ext cx="3535583" cy="369332"/>
          </a:xfrm>
          <a:prstGeom prst="rect">
            <a:avLst/>
          </a:prstGeom>
        </p:spPr>
        <p:txBody>
          <a:bodyPr wrap="none" lIns="0" tIns="0" rIns="0" bIns="0">
            <a:spAutoFit/>
          </a:bodyPr>
          <a:lstStyle/>
          <a:p>
            <a:pPr>
              <a:tabLst>
                <a:tab pos="3501535" algn="l"/>
                <a:tab pos="3501535" algn="l"/>
              </a:tabLst>
            </a:pPr>
            <a:r>
              <a:rPr lang="en-US" sz="2400" b="0" i="0" spc="0" baseline="0" dirty="0">
                <a:solidFill>
                  <a:srgbClr val="231F20"/>
                </a:solidFill>
                <a:latin typeface="Calibri"/>
              </a:rPr>
              <a:t> </a:t>
            </a:r>
            <a:r>
              <a:rPr lang="en-US" sz="2400" dirty="0">
                <a:solidFill>
                  <a:srgbClr val="231F20"/>
                </a:solidFill>
                <a:latin typeface="ArialMT-Light"/>
              </a:rPr>
              <a:t>.......................</a:t>
            </a:r>
            <a:r>
              <a:rPr lang="en-US" sz="2400" b="0" i="0" spc="0" baseline="0" dirty="0">
                <a:solidFill>
                  <a:srgbClr val="231F20"/>
                </a:solidFill>
                <a:latin typeface="Calibri"/>
              </a:rPr>
              <a:t> 	</a:t>
            </a:r>
          </a:p>
        </p:txBody>
      </p:sp>
      <p:sp>
        <p:nvSpPr>
          <p:cNvPr id="30" name="ZoneTexte 29">
            <a:extLst>
              <a:ext uri="{FF2B5EF4-FFF2-40B4-BE49-F238E27FC236}">
                <a16:creationId xmlns:a16="http://schemas.microsoft.com/office/drawing/2014/main" id="{FE22474B-9011-C130-E27B-A253489B0881}"/>
              </a:ext>
            </a:extLst>
          </p:cNvPr>
          <p:cNvSpPr txBox="1"/>
          <p:nvPr/>
        </p:nvSpPr>
        <p:spPr>
          <a:xfrm>
            <a:off x="7097187" y="4868661"/>
            <a:ext cx="1724956" cy="461665"/>
          </a:xfrm>
          <a:prstGeom prst="rect">
            <a:avLst/>
          </a:prstGeom>
          <a:noFill/>
        </p:spPr>
        <p:txBody>
          <a:bodyPr wrap="square" rtlCol="0">
            <a:spAutoFit/>
          </a:bodyPr>
          <a:lstStyle/>
          <a:p>
            <a:r>
              <a:rPr lang="fr-FR" sz="2400" b="1" i="1" dirty="0">
                <a:solidFill>
                  <a:srgbClr val="FF0000"/>
                </a:solidFill>
              </a:rPr>
              <a:t>l’air</a:t>
            </a:r>
          </a:p>
        </p:txBody>
      </p:sp>
      <p:sp>
        <p:nvSpPr>
          <p:cNvPr id="31" name="ZoneTexte 30">
            <a:extLst>
              <a:ext uri="{FF2B5EF4-FFF2-40B4-BE49-F238E27FC236}">
                <a16:creationId xmlns:a16="http://schemas.microsoft.com/office/drawing/2014/main" id="{70A74BF9-D45B-F58E-F3F5-CD849CC3C5DD}"/>
              </a:ext>
            </a:extLst>
          </p:cNvPr>
          <p:cNvSpPr txBox="1"/>
          <p:nvPr/>
        </p:nvSpPr>
        <p:spPr>
          <a:xfrm>
            <a:off x="7020949" y="5585129"/>
            <a:ext cx="2091386" cy="461665"/>
          </a:xfrm>
          <a:prstGeom prst="rect">
            <a:avLst/>
          </a:prstGeom>
          <a:noFill/>
        </p:spPr>
        <p:txBody>
          <a:bodyPr wrap="square" rtlCol="0">
            <a:spAutoFit/>
          </a:bodyPr>
          <a:lstStyle/>
          <a:p>
            <a:r>
              <a:rPr lang="fr-FR" sz="2400" b="1" i="1" dirty="0">
                <a:solidFill>
                  <a:srgbClr val="FF0000"/>
                </a:solidFill>
              </a:rPr>
              <a:t>Le dioxygène</a:t>
            </a:r>
          </a:p>
        </p:txBody>
      </p:sp>
    </p:spTree>
    <p:extLst>
      <p:ext uri="{BB962C8B-B14F-4D97-AF65-F5344CB8AC3E}">
        <p14:creationId xmlns:p14="http://schemas.microsoft.com/office/powerpoint/2010/main" val="546458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30" grpId="0"/>
      <p:bldP spid="3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8C7E9-A27B-A0E2-BF98-FD29A61D7F9A}"/>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7BC86744-A3F3-5AE5-B5A1-ED45111DAC53}"/>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veille à ce que les élèves restent attentifs.</a:t>
            </a:r>
          </a:p>
        </p:txBody>
      </p:sp>
      <p:sp>
        <p:nvSpPr>
          <p:cNvPr id="5" name="D_A_01">
            <a:extLst>
              <a:ext uri="{FF2B5EF4-FFF2-40B4-BE49-F238E27FC236}">
                <a16:creationId xmlns:a16="http://schemas.microsoft.com/office/drawing/2014/main" id="{6DB493F5-830E-89FF-EECA-410804C4AA62}"/>
              </a:ext>
            </a:extLst>
          </p:cNvPr>
          <p:cNvSpPr txBox="1"/>
          <p:nvPr/>
        </p:nvSpPr>
        <p:spPr>
          <a:xfrm>
            <a:off x="923925" y="212713"/>
            <a:ext cx="10591800" cy="508000"/>
          </a:xfrm>
          <a:prstGeom prst="rect">
            <a:avLst/>
          </a:prstGeom>
          <a:noFill/>
        </p:spPr>
        <p:txBody>
          <a:bodyPr wrap="square" rtlCol="0" anchor="ctr">
            <a:noAutofit/>
          </a:bodyPr>
          <a:lstStyle/>
          <a:p>
            <a:r>
              <a:rPr lang="fr-FR" sz="1600" b="1" dirty="0">
                <a:solidFill>
                  <a:schemeClr val="bg1">
                    <a:lumMod val="65000"/>
                  </a:schemeClr>
                </a:solidFill>
              </a:rPr>
              <a:t>En résumé : pour distinguer un corps pur d’un mélange à partir du modèle particulaire, je suis les étapes suivantes :</a:t>
            </a:r>
          </a:p>
        </p:txBody>
      </p:sp>
      <p:pic>
        <p:nvPicPr>
          <p:cNvPr id="2" name="Image 9">
            <a:extLst>
              <a:ext uri="{FF2B5EF4-FFF2-40B4-BE49-F238E27FC236}">
                <a16:creationId xmlns:a16="http://schemas.microsoft.com/office/drawing/2014/main" id="{B1CAFD19-696C-0228-3E2B-9D66AB002E81}"/>
              </a:ext>
            </a:extLst>
          </p:cNvPr>
          <p:cNvPicPr>
            <a:picLocks noChangeAspect="1"/>
          </p:cNvPicPr>
          <p:nvPr/>
        </p:nvPicPr>
        <p:blipFill>
          <a:blip r:embed="rId2"/>
          <a:stretch>
            <a:fillRect/>
          </a:stretch>
        </p:blipFill>
        <p:spPr>
          <a:xfrm>
            <a:off x="11216900" y="317768"/>
            <a:ext cx="583170" cy="583170"/>
          </a:xfrm>
          <a:prstGeom prst="rect">
            <a:avLst/>
          </a:prstGeom>
        </p:spPr>
      </p:pic>
      <p:sp>
        <p:nvSpPr>
          <p:cNvPr id="10" name="ZoneTexte 9">
            <a:extLst>
              <a:ext uri="{FF2B5EF4-FFF2-40B4-BE49-F238E27FC236}">
                <a16:creationId xmlns:a16="http://schemas.microsoft.com/office/drawing/2014/main" id="{3BDCBD27-0CCA-4DE7-5D6A-FBEB1A8C939B}"/>
              </a:ext>
            </a:extLst>
          </p:cNvPr>
          <p:cNvSpPr txBox="1"/>
          <p:nvPr/>
        </p:nvSpPr>
        <p:spPr>
          <a:xfrm>
            <a:off x="11716863" y="76676"/>
            <a:ext cx="306648" cy="369332"/>
          </a:xfrm>
          <a:prstGeom prst="rect">
            <a:avLst/>
          </a:prstGeom>
          <a:solidFill>
            <a:srgbClr val="FF6565"/>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
        <p:nvSpPr>
          <p:cNvPr id="9" name="Rectangle 824">
            <a:extLst>
              <a:ext uri="{FF2B5EF4-FFF2-40B4-BE49-F238E27FC236}">
                <a16:creationId xmlns:a16="http://schemas.microsoft.com/office/drawing/2014/main" id="{7E289686-28C9-7C14-6E55-AD92A649807E}"/>
              </a:ext>
            </a:extLst>
          </p:cNvPr>
          <p:cNvSpPr/>
          <p:nvPr/>
        </p:nvSpPr>
        <p:spPr>
          <a:xfrm>
            <a:off x="1038046" y="1255304"/>
            <a:ext cx="9494074" cy="369332"/>
          </a:xfrm>
          <a:prstGeom prst="rect">
            <a:avLst/>
          </a:prstGeom>
        </p:spPr>
        <p:txBody>
          <a:bodyPr wrap="none" lIns="0" tIns="0" rIns="0" bIns="0">
            <a:spAutoFit/>
          </a:bodyPr>
          <a:lstStyle/>
          <a:p>
            <a:pPr marL="0"/>
            <a:r>
              <a:rPr lang="en-US" sz="2400" i="0" spc="0" baseline="0" dirty="0">
                <a:solidFill>
                  <a:srgbClr val="F5821F"/>
                </a:solidFill>
                <a:latin typeface="+mj-lt"/>
              </a:rPr>
              <a:t>1. </a:t>
            </a:r>
            <a:r>
              <a:rPr lang="en-US" sz="2400" b="1" i="0" spc="0" baseline="0" dirty="0">
                <a:solidFill>
                  <a:srgbClr val="0040C0"/>
                </a:solidFill>
                <a:latin typeface="+mj-lt"/>
              </a:rPr>
              <a:t>Je </a:t>
            </a:r>
            <a:r>
              <a:rPr lang="en-US" sz="2400" b="1" i="0" spc="0" baseline="0" dirty="0" err="1">
                <a:solidFill>
                  <a:srgbClr val="0040C0"/>
                </a:solidFill>
                <a:latin typeface="+mj-lt"/>
              </a:rPr>
              <a:t>précise</a:t>
            </a:r>
            <a:r>
              <a:rPr lang="en-US" sz="2400" b="1" i="0" spc="0" baseline="0" dirty="0">
                <a:solidFill>
                  <a:srgbClr val="0040C0"/>
                </a:solidFill>
                <a:latin typeface="+mj-lt"/>
              </a:rPr>
              <a:t> le </a:t>
            </a:r>
            <a:r>
              <a:rPr lang="en-US" sz="2400" b="1" i="0" spc="0" baseline="0" dirty="0" err="1">
                <a:solidFill>
                  <a:srgbClr val="0040C0"/>
                </a:solidFill>
                <a:latin typeface="+mj-lt"/>
              </a:rPr>
              <a:t>nombre</a:t>
            </a:r>
            <a:r>
              <a:rPr lang="en-US" sz="2400" b="1" i="0" spc="0" baseline="0" dirty="0">
                <a:solidFill>
                  <a:srgbClr val="0040C0"/>
                </a:solidFill>
                <a:latin typeface="+mj-lt"/>
              </a:rPr>
              <a:t> de types de </a:t>
            </a:r>
            <a:r>
              <a:rPr lang="en-US" sz="2400" b="1" i="0" spc="0" baseline="0" dirty="0" err="1">
                <a:solidFill>
                  <a:srgbClr val="0040C0"/>
                </a:solidFill>
                <a:latin typeface="+mj-lt"/>
              </a:rPr>
              <a:t>particules</a:t>
            </a:r>
            <a:r>
              <a:rPr lang="en-US" sz="2400" i="0" spc="0" baseline="0" dirty="0">
                <a:solidFill>
                  <a:srgbClr val="231F20"/>
                </a:solidFill>
                <a:latin typeface="+mj-lt"/>
              </a:rPr>
              <a:t> dans </a:t>
            </a:r>
            <a:r>
              <a:rPr lang="en-US" sz="2400" i="0" spc="0" baseline="0" dirty="0" err="1">
                <a:solidFill>
                  <a:srgbClr val="231F20"/>
                </a:solidFill>
                <a:latin typeface="+mj-lt"/>
              </a:rPr>
              <a:t>chaque</a:t>
            </a:r>
            <a:r>
              <a:rPr lang="en-US" sz="2400" i="0" spc="0" baseline="0" dirty="0">
                <a:solidFill>
                  <a:srgbClr val="231F20"/>
                </a:solidFill>
                <a:latin typeface="+mj-lt"/>
              </a:rPr>
              <a:t> </a:t>
            </a:r>
            <a:r>
              <a:rPr lang="en-US" sz="2400" i="0" spc="0" baseline="0" dirty="0" err="1">
                <a:solidFill>
                  <a:srgbClr val="231F20"/>
                </a:solidFill>
                <a:latin typeface="+mj-lt"/>
              </a:rPr>
              <a:t>représentation</a:t>
            </a:r>
            <a:r>
              <a:rPr lang="en-US" sz="2400" i="0" spc="0" baseline="0" dirty="0">
                <a:solidFill>
                  <a:srgbClr val="231F20"/>
                </a:solidFill>
                <a:latin typeface="+mj-lt"/>
              </a:rPr>
              <a:t>. </a:t>
            </a:r>
            <a:endParaRPr lang="en-US" sz="2400" i="0" u="sng" spc="0" baseline="0" dirty="0">
              <a:solidFill>
                <a:srgbClr val="231F20"/>
              </a:solidFill>
              <a:latin typeface="+mj-lt"/>
            </a:endParaRPr>
          </a:p>
        </p:txBody>
      </p:sp>
      <p:sp>
        <p:nvSpPr>
          <p:cNvPr id="20" name="Rectangle 1752">
            <a:extLst>
              <a:ext uri="{FF2B5EF4-FFF2-40B4-BE49-F238E27FC236}">
                <a16:creationId xmlns:a16="http://schemas.microsoft.com/office/drawing/2014/main" id="{C51F5C58-ED53-F4D5-1832-CEDD14BA2378}"/>
              </a:ext>
            </a:extLst>
          </p:cNvPr>
          <p:cNvSpPr/>
          <p:nvPr/>
        </p:nvSpPr>
        <p:spPr>
          <a:xfrm>
            <a:off x="1038046" y="2127893"/>
            <a:ext cx="8073749" cy="369332"/>
          </a:xfrm>
          <a:prstGeom prst="rect">
            <a:avLst/>
          </a:prstGeom>
        </p:spPr>
        <p:txBody>
          <a:bodyPr wrap="none" lIns="0" tIns="0" rIns="0" bIns="0">
            <a:spAutoFit/>
          </a:bodyPr>
          <a:lstStyle/>
          <a:p>
            <a:pPr marL="0"/>
            <a:r>
              <a:rPr lang="en-US" sz="2400" b="1" i="0" spc="0" baseline="0" dirty="0">
                <a:solidFill>
                  <a:srgbClr val="F5821F"/>
                </a:solidFill>
                <a:latin typeface="Calibri"/>
              </a:rPr>
              <a:t>2</a:t>
            </a:r>
            <a:r>
              <a:rPr lang="en-US" sz="2400" b="1" i="0" spc="542" baseline="0" dirty="0">
                <a:solidFill>
                  <a:srgbClr val="F5821F"/>
                </a:solidFill>
                <a:latin typeface="Calibri"/>
              </a:rPr>
              <a:t>.</a:t>
            </a:r>
            <a:r>
              <a:rPr lang="en-US" sz="2400" b="1" dirty="0">
                <a:solidFill>
                  <a:srgbClr val="0040C0"/>
                </a:solidFill>
                <a:latin typeface="Calibri"/>
              </a:rPr>
              <a:t>Je </a:t>
            </a:r>
            <a:r>
              <a:rPr lang="en-US" sz="2400" b="1" dirty="0" err="1">
                <a:solidFill>
                  <a:srgbClr val="0040C0"/>
                </a:solidFill>
                <a:latin typeface="Calibri"/>
              </a:rPr>
              <a:t>d</a:t>
            </a:r>
            <a:r>
              <a:rPr lang="en-US" sz="2400" b="1" i="0" spc="0" baseline="0" dirty="0" err="1">
                <a:solidFill>
                  <a:srgbClr val="0040C0"/>
                </a:solidFill>
                <a:latin typeface="Calibri"/>
              </a:rPr>
              <a:t>éduis</a:t>
            </a:r>
            <a:r>
              <a:rPr lang="en-US" sz="2400" b="1" i="0" spc="0" baseline="0" dirty="0">
                <a:solidFill>
                  <a:srgbClr val="0040C0"/>
                </a:solidFill>
                <a:latin typeface="Calibri"/>
              </a:rPr>
              <a:t> le </a:t>
            </a:r>
            <a:r>
              <a:rPr lang="en-US" sz="2400" b="1" i="0" spc="0" baseline="0" dirty="0" err="1">
                <a:solidFill>
                  <a:srgbClr val="0040C0"/>
                </a:solidFill>
                <a:latin typeface="Calibri"/>
              </a:rPr>
              <a:t>nombre</a:t>
            </a:r>
            <a:r>
              <a:rPr lang="en-US" sz="2400" b="1" i="0" spc="0" baseline="0" dirty="0">
                <a:solidFill>
                  <a:srgbClr val="0040C0"/>
                </a:solidFill>
                <a:latin typeface="Calibri"/>
              </a:rPr>
              <a:t> de </a:t>
            </a:r>
            <a:r>
              <a:rPr lang="en-US" sz="2400" b="1" i="0" spc="0" baseline="0" dirty="0" err="1">
                <a:solidFill>
                  <a:srgbClr val="0040C0"/>
                </a:solidFill>
                <a:latin typeface="Calibri"/>
              </a:rPr>
              <a:t>constituants</a:t>
            </a:r>
            <a:r>
              <a:rPr lang="en-US" sz="2400" b="1" i="0" spc="0" baseline="0" dirty="0">
                <a:solidFill>
                  <a:srgbClr val="0040C0"/>
                </a:solidFill>
                <a:latin typeface="Calibri"/>
              </a:rPr>
              <a:t> </a:t>
            </a:r>
            <a:r>
              <a:rPr lang="en-US" sz="2400" b="1" i="0" spc="0" baseline="0" dirty="0">
                <a:solidFill>
                  <a:srgbClr val="231F20"/>
                </a:solidFill>
                <a:latin typeface="Calibri"/>
              </a:rPr>
              <a:t>de </a:t>
            </a:r>
            <a:r>
              <a:rPr lang="en-US" sz="2400" b="1" i="0" spc="0" baseline="0" dirty="0" err="1">
                <a:solidFill>
                  <a:srgbClr val="231F20"/>
                </a:solidFill>
                <a:latin typeface="Calibri"/>
              </a:rPr>
              <a:t>chaque</a:t>
            </a:r>
            <a:r>
              <a:rPr lang="en-US" sz="2400" b="1" i="0" spc="0" baseline="0" dirty="0">
                <a:solidFill>
                  <a:srgbClr val="231F20"/>
                </a:solidFill>
                <a:latin typeface="Calibri"/>
              </a:rPr>
              <a:t> </a:t>
            </a:r>
            <a:r>
              <a:rPr lang="en-US" sz="2400" b="1" i="0" spc="0" baseline="0" dirty="0" err="1">
                <a:solidFill>
                  <a:srgbClr val="231F20"/>
                </a:solidFill>
                <a:latin typeface="Calibri"/>
              </a:rPr>
              <a:t>échantillon</a:t>
            </a:r>
            <a:r>
              <a:rPr lang="en-US" sz="2400" b="1" i="0" spc="0" baseline="0" dirty="0">
                <a:solidFill>
                  <a:srgbClr val="231F20"/>
                </a:solidFill>
                <a:latin typeface="Calibri"/>
              </a:rPr>
              <a:t>. </a:t>
            </a:r>
          </a:p>
        </p:txBody>
      </p:sp>
      <p:sp>
        <p:nvSpPr>
          <p:cNvPr id="21" name="ZoneTexte 20">
            <a:extLst>
              <a:ext uri="{FF2B5EF4-FFF2-40B4-BE49-F238E27FC236}">
                <a16:creationId xmlns:a16="http://schemas.microsoft.com/office/drawing/2014/main" id="{06D9B964-CED1-73C0-B0B6-18F544FD6E72}"/>
              </a:ext>
            </a:extLst>
          </p:cNvPr>
          <p:cNvSpPr txBox="1"/>
          <p:nvPr/>
        </p:nvSpPr>
        <p:spPr>
          <a:xfrm>
            <a:off x="2028075" y="2588945"/>
            <a:ext cx="3638156" cy="461665"/>
          </a:xfrm>
          <a:prstGeom prst="rect">
            <a:avLst/>
          </a:prstGeom>
          <a:noFill/>
        </p:spPr>
        <p:txBody>
          <a:bodyPr wrap="square" rtlCol="0">
            <a:spAutoFit/>
          </a:bodyPr>
          <a:lstStyle/>
          <a:p>
            <a:r>
              <a:rPr lang="fr-FR" sz="2400" b="1" dirty="0"/>
              <a:t>Un type de particule</a:t>
            </a:r>
          </a:p>
        </p:txBody>
      </p:sp>
      <p:sp>
        <p:nvSpPr>
          <p:cNvPr id="23" name="ZoneTexte 22">
            <a:extLst>
              <a:ext uri="{FF2B5EF4-FFF2-40B4-BE49-F238E27FC236}">
                <a16:creationId xmlns:a16="http://schemas.microsoft.com/office/drawing/2014/main" id="{4674E49F-ECAA-9445-35F3-825159F9F951}"/>
              </a:ext>
            </a:extLst>
          </p:cNvPr>
          <p:cNvSpPr txBox="1"/>
          <p:nvPr/>
        </p:nvSpPr>
        <p:spPr>
          <a:xfrm>
            <a:off x="5960663" y="2601575"/>
            <a:ext cx="3017268" cy="461665"/>
          </a:xfrm>
          <a:prstGeom prst="rect">
            <a:avLst/>
          </a:prstGeom>
          <a:noFill/>
        </p:spPr>
        <p:txBody>
          <a:bodyPr wrap="square" rtlCol="0">
            <a:spAutoFit/>
          </a:bodyPr>
          <a:lstStyle/>
          <a:p>
            <a:r>
              <a:rPr lang="fr-FR" sz="2400" b="1" dirty="0">
                <a:solidFill>
                  <a:srgbClr val="FF0000"/>
                </a:solidFill>
              </a:rPr>
              <a:t>un constituant. </a:t>
            </a:r>
          </a:p>
        </p:txBody>
      </p:sp>
      <p:sp>
        <p:nvSpPr>
          <p:cNvPr id="24" name="Flèche : droite 23">
            <a:extLst>
              <a:ext uri="{FF2B5EF4-FFF2-40B4-BE49-F238E27FC236}">
                <a16:creationId xmlns:a16="http://schemas.microsoft.com/office/drawing/2014/main" id="{0208EFE6-348F-0590-5194-42C187803B4A}"/>
              </a:ext>
            </a:extLst>
          </p:cNvPr>
          <p:cNvSpPr/>
          <p:nvPr/>
        </p:nvSpPr>
        <p:spPr>
          <a:xfrm>
            <a:off x="4970982" y="2549239"/>
            <a:ext cx="841591" cy="566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1753">
            <a:extLst>
              <a:ext uri="{FF2B5EF4-FFF2-40B4-BE49-F238E27FC236}">
                <a16:creationId xmlns:a16="http://schemas.microsoft.com/office/drawing/2014/main" id="{DB2B324B-EE1C-144B-D1E8-36DAAF0E50CA}"/>
              </a:ext>
            </a:extLst>
          </p:cNvPr>
          <p:cNvSpPr/>
          <p:nvPr/>
        </p:nvSpPr>
        <p:spPr>
          <a:xfrm>
            <a:off x="1015797" y="3591476"/>
            <a:ext cx="5732723" cy="369332"/>
          </a:xfrm>
          <a:prstGeom prst="rect">
            <a:avLst/>
          </a:prstGeom>
        </p:spPr>
        <p:txBody>
          <a:bodyPr wrap="none" lIns="0" tIns="0" rIns="0" bIns="0">
            <a:spAutoFit/>
          </a:bodyPr>
          <a:lstStyle/>
          <a:p>
            <a:pPr marL="0"/>
            <a:r>
              <a:rPr lang="en-US" sz="2400" b="1" i="0" spc="0" baseline="0" dirty="0">
                <a:solidFill>
                  <a:srgbClr val="F5821F"/>
                </a:solidFill>
                <a:latin typeface="Calibri"/>
              </a:rPr>
              <a:t>3. </a:t>
            </a:r>
            <a:r>
              <a:rPr lang="en-US" sz="2400" b="1" dirty="0">
                <a:solidFill>
                  <a:srgbClr val="0040C0"/>
                </a:solidFill>
                <a:latin typeface="Calibri"/>
              </a:rPr>
              <a:t>Je </a:t>
            </a:r>
            <a:r>
              <a:rPr lang="en-US" sz="2400" b="1" dirty="0" err="1">
                <a:solidFill>
                  <a:srgbClr val="0040C0"/>
                </a:solidFill>
                <a:latin typeface="Calibri"/>
              </a:rPr>
              <a:t>déduis</a:t>
            </a:r>
            <a:r>
              <a:rPr lang="en-US" sz="2400" b="1" dirty="0">
                <a:solidFill>
                  <a:srgbClr val="0040C0"/>
                </a:solidFill>
                <a:latin typeface="Calibri"/>
              </a:rPr>
              <a:t> </a:t>
            </a:r>
            <a:r>
              <a:rPr lang="en-US" sz="2400" b="1" i="0" spc="0" baseline="0" dirty="0">
                <a:solidFill>
                  <a:srgbClr val="0040C0"/>
                </a:solidFill>
                <a:latin typeface="Calibri"/>
              </a:rPr>
              <a:t>la nature </a:t>
            </a:r>
            <a:r>
              <a:rPr lang="en-US" sz="2400" b="1" i="0" spc="0" baseline="0" dirty="0">
                <a:solidFill>
                  <a:srgbClr val="231F20"/>
                </a:solidFill>
                <a:latin typeface="Calibri"/>
              </a:rPr>
              <a:t>de chaque échantillon. </a:t>
            </a:r>
          </a:p>
        </p:txBody>
      </p:sp>
      <p:sp>
        <p:nvSpPr>
          <p:cNvPr id="11" name="ZoneTexte 10">
            <a:extLst>
              <a:ext uri="{FF2B5EF4-FFF2-40B4-BE49-F238E27FC236}">
                <a16:creationId xmlns:a16="http://schemas.microsoft.com/office/drawing/2014/main" id="{9225DEE5-72E0-CF10-A6EA-0BDCE2405643}"/>
              </a:ext>
            </a:extLst>
          </p:cNvPr>
          <p:cNvSpPr txBox="1"/>
          <p:nvPr/>
        </p:nvSpPr>
        <p:spPr>
          <a:xfrm>
            <a:off x="2494482" y="4133949"/>
            <a:ext cx="4952999" cy="461665"/>
          </a:xfrm>
          <a:prstGeom prst="rect">
            <a:avLst/>
          </a:prstGeom>
          <a:noFill/>
        </p:spPr>
        <p:txBody>
          <a:bodyPr wrap="square" rtlCol="0">
            <a:spAutoFit/>
          </a:bodyPr>
          <a:lstStyle/>
          <a:p>
            <a:r>
              <a:rPr lang="fr-FR" sz="2400" b="1" dirty="0"/>
              <a:t>Un seul constituant</a:t>
            </a:r>
          </a:p>
        </p:txBody>
      </p:sp>
      <p:sp>
        <p:nvSpPr>
          <p:cNvPr id="12" name="Flèche : droite 11">
            <a:extLst>
              <a:ext uri="{FF2B5EF4-FFF2-40B4-BE49-F238E27FC236}">
                <a16:creationId xmlns:a16="http://schemas.microsoft.com/office/drawing/2014/main" id="{9F962F63-2A26-042B-C808-2E9ACB07D83A}"/>
              </a:ext>
            </a:extLst>
          </p:cNvPr>
          <p:cNvSpPr/>
          <p:nvPr/>
        </p:nvSpPr>
        <p:spPr>
          <a:xfrm>
            <a:off x="5477371" y="4193366"/>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F8A75D12-9880-D423-EEC5-7A9BE7F587D4}"/>
              </a:ext>
            </a:extLst>
          </p:cNvPr>
          <p:cNvSpPr txBox="1"/>
          <p:nvPr/>
        </p:nvSpPr>
        <p:spPr>
          <a:xfrm>
            <a:off x="6500311" y="4067071"/>
            <a:ext cx="3017268" cy="461665"/>
          </a:xfrm>
          <a:prstGeom prst="rect">
            <a:avLst/>
          </a:prstGeom>
          <a:noFill/>
        </p:spPr>
        <p:txBody>
          <a:bodyPr wrap="square" rtlCol="0">
            <a:spAutoFit/>
          </a:bodyPr>
          <a:lstStyle/>
          <a:p>
            <a:r>
              <a:rPr lang="fr-FR" sz="2400" b="1" dirty="0">
                <a:solidFill>
                  <a:srgbClr val="FF0000"/>
                </a:solidFill>
              </a:rPr>
              <a:t>un corps pur </a:t>
            </a:r>
          </a:p>
        </p:txBody>
      </p:sp>
      <p:sp>
        <p:nvSpPr>
          <p:cNvPr id="15" name="ZoneTexte 14">
            <a:extLst>
              <a:ext uri="{FF2B5EF4-FFF2-40B4-BE49-F238E27FC236}">
                <a16:creationId xmlns:a16="http://schemas.microsoft.com/office/drawing/2014/main" id="{1012C3F7-EFA8-9A10-7BF4-2C8B394DECD3}"/>
              </a:ext>
            </a:extLst>
          </p:cNvPr>
          <p:cNvSpPr txBox="1"/>
          <p:nvPr/>
        </p:nvSpPr>
        <p:spPr>
          <a:xfrm>
            <a:off x="968027" y="4672985"/>
            <a:ext cx="4952999" cy="461665"/>
          </a:xfrm>
          <a:prstGeom prst="rect">
            <a:avLst/>
          </a:prstGeom>
          <a:noFill/>
        </p:spPr>
        <p:txBody>
          <a:bodyPr wrap="square" rtlCol="0">
            <a:spAutoFit/>
          </a:bodyPr>
          <a:lstStyle/>
          <a:p>
            <a:r>
              <a:rPr lang="fr-FR" sz="2400" b="1" dirty="0"/>
              <a:t>Plusieurs types de constituants</a:t>
            </a:r>
          </a:p>
        </p:txBody>
      </p:sp>
      <p:sp>
        <p:nvSpPr>
          <p:cNvPr id="17" name="Flèche : droite 16">
            <a:extLst>
              <a:ext uri="{FF2B5EF4-FFF2-40B4-BE49-F238E27FC236}">
                <a16:creationId xmlns:a16="http://schemas.microsoft.com/office/drawing/2014/main" id="{26364263-7909-7F9A-2DF4-0BF78E3E4519}"/>
              </a:ext>
            </a:extLst>
          </p:cNvPr>
          <p:cNvSpPr/>
          <p:nvPr/>
        </p:nvSpPr>
        <p:spPr>
          <a:xfrm>
            <a:off x="5477371" y="4813196"/>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C5C04146-76E0-0EE3-5032-4A52017321E5}"/>
              </a:ext>
            </a:extLst>
          </p:cNvPr>
          <p:cNvSpPr txBox="1"/>
          <p:nvPr/>
        </p:nvSpPr>
        <p:spPr>
          <a:xfrm>
            <a:off x="6500311" y="4737833"/>
            <a:ext cx="3017268" cy="461665"/>
          </a:xfrm>
          <a:prstGeom prst="rect">
            <a:avLst/>
          </a:prstGeom>
          <a:noFill/>
        </p:spPr>
        <p:txBody>
          <a:bodyPr wrap="square" rtlCol="0">
            <a:spAutoFit/>
          </a:bodyPr>
          <a:lstStyle/>
          <a:p>
            <a:r>
              <a:rPr lang="fr-FR" sz="2400" b="1" dirty="0">
                <a:solidFill>
                  <a:srgbClr val="FF0000"/>
                </a:solidFill>
              </a:rPr>
              <a:t>un mélange</a:t>
            </a:r>
          </a:p>
        </p:txBody>
      </p:sp>
      <p:sp>
        <p:nvSpPr>
          <p:cNvPr id="19" name="Rectangle 1753">
            <a:extLst>
              <a:ext uri="{FF2B5EF4-FFF2-40B4-BE49-F238E27FC236}">
                <a16:creationId xmlns:a16="http://schemas.microsoft.com/office/drawing/2014/main" id="{ACD2BB07-93AD-EF96-328D-6995765DAF68}"/>
              </a:ext>
            </a:extLst>
          </p:cNvPr>
          <p:cNvSpPr/>
          <p:nvPr/>
        </p:nvSpPr>
        <p:spPr>
          <a:xfrm>
            <a:off x="968027" y="5790412"/>
            <a:ext cx="8143768" cy="369332"/>
          </a:xfrm>
          <a:prstGeom prst="rect">
            <a:avLst/>
          </a:prstGeom>
        </p:spPr>
        <p:txBody>
          <a:bodyPr wrap="none" lIns="0" tIns="0" rIns="0" bIns="0">
            <a:spAutoFit/>
          </a:bodyPr>
          <a:lstStyle/>
          <a:p>
            <a:r>
              <a:rPr lang="en-US" sz="2400" b="1" i="0" spc="0" baseline="0" dirty="0">
                <a:solidFill>
                  <a:srgbClr val="F5821F"/>
                </a:solidFill>
                <a:latin typeface="Calibri"/>
              </a:rPr>
              <a:t> </a:t>
            </a:r>
            <a:r>
              <a:rPr lang="en-US" sz="2400" b="1" dirty="0">
                <a:solidFill>
                  <a:srgbClr val="F5821F"/>
                </a:solidFill>
              </a:rPr>
              <a:t>4. </a:t>
            </a:r>
            <a:r>
              <a:rPr lang="en-US" sz="2400" b="1" dirty="0" err="1">
                <a:solidFill>
                  <a:srgbClr val="0040C0"/>
                </a:solidFill>
              </a:rPr>
              <a:t>J’identifie</a:t>
            </a:r>
            <a:r>
              <a:rPr lang="en-US" sz="2400" b="1" dirty="0">
                <a:solidFill>
                  <a:srgbClr val="0040C0"/>
                </a:solidFill>
              </a:rPr>
              <a:t> </a:t>
            </a:r>
            <a:r>
              <a:rPr lang="en-US" sz="2400" b="1" dirty="0" err="1">
                <a:solidFill>
                  <a:srgbClr val="0040C0"/>
                </a:solidFill>
              </a:rPr>
              <a:t>l’échantillon</a:t>
            </a:r>
            <a:r>
              <a:rPr lang="en-US" sz="2400" b="1" dirty="0">
                <a:solidFill>
                  <a:srgbClr val="0040C0"/>
                </a:solidFill>
              </a:rPr>
              <a:t> </a:t>
            </a:r>
            <a:r>
              <a:rPr lang="en-US" sz="2400" b="1" dirty="0" err="1">
                <a:solidFill>
                  <a:srgbClr val="231F20"/>
                </a:solidFill>
              </a:rPr>
              <a:t>modélisé</a:t>
            </a:r>
            <a:r>
              <a:rPr lang="en-US" sz="2400" b="1" dirty="0">
                <a:solidFill>
                  <a:srgbClr val="231F20"/>
                </a:solidFill>
              </a:rPr>
              <a:t> par </a:t>
            </a:r>
            <a:r>
              <a:rPr lang="en-US" sz="2400" b="1" dirty="0" err="1">
                <a:solidFill>
                  <a:srgbClr val="231F20"/>
                </a:solidFill>
              </a:rPr>
              <a:t>chaque</a:t>
            </a:r>
            <a:r>
              <a:rPr lang="en-US" sz="2400" b="1" dirty="0">
                <a:solidFill>
                  <a:srgbClr val="231F20"/>
                </a:solidFill>
              </a:rPr>
              <a:t> </a:t>
            </a:r>
            <a:r>
              <a:rPr lang="en-US" sz="2400" b="1" dirty="0" err="1">
                <a:solidFill>
                  <a:srgbClr val="231F20"/>
                </a:solidFill>
              </a:rPr>
              <a:t>représentation</a:t>
            </a:r>
            <a:r>
              <a:rPr lang="en-US" sz="2400" b="1" dirty="0">
                <a:solidFill>
                  <a:srgbClr val="231F20"/>
                </a:solidFill>
              </a:rPr>
              <a:t>.</a:t>
            </a:r>
          </a:p>
        </p:txBody>
      </p:sp>
    </p:spTree>
    <p:extLst>
      <p:ext uri="{BB962C8B-B14F-4D97-AF65-F5344CB8AC3E}">
        <p14:creationId xmlns:p14="http://schemas.microsoft.com/office/powerpoint/2010/main" val="391118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4" grpId="0"/>
      <p:bldP spid="18"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accent4">
                <a:lumMod val="0"/>
                <a:lumOff val="100000"/>
              </a:schemeClr>
            </a:gs>
            <a:gs pos="21000">
              <a:schemeClr val="accent4">
                <a:lumMod val="0"/>
                <a:lumOff val="100000"/>
              </a:schemeClr>
            </a:gs>
            <a:gs pos="41000">
              <a:schemeClr val="accent4">
                <a:lumMod val="100000"/>
              </a:schemeClr>
            </a:gs>
          </a:gsLst>
          <a:path path="circle">
            <a:fillToRect l="50000" t="-80000" r="50000" b="180000"/>
          </a:path>
          <a:tileRect/>
        </a:gradFill>
        <a:effectLst/>
      </p:bgPr>
    </p:bg>
    <p:spTree>
      <p:nvGrpSpPr>
        <p:cNvPr id="1" name="">
          <a:extLst>
            <a:ext uri="{FF2B5EF4-FFF2-40B4-BE49-F238E27FC236}">
              <a16:creationId xmlns:a16="http://schemas.microsoft.com/office/drawing/2014/main" id="{8E1A2AEC-4FEC-0615-956B-B4DD379158E1}"/>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BAF45B94-C52C-8B49-DB6E-84596265B029}"/>
              </a:ext>
            </a:extLst>
          </p:cNvPr>
          <p:cNvGrpSpPr/>
          <p:nvPr/>
        </p:nvGrpSpPr>
        <p:grpSpPr>
          <a:xfrm>
            <a:off x="812159" y="829917"/>
            <a:ext cx="10567685" cy="5198169"/>
            <a:chOff x="2184400" y="1402025"/>
            <a:chExt cx="7823200" cy="4942038"/>
          </a:xfrm>
        </p:grpSpPr>
        <p:sp>
          <p:nvSpPr>
            <p:cNvPr id="3" name="Rectangle : coins arrondis 10">
              <a:extLst>
                <a:ext uri="{FF2B5EF4-FFF2-40B4-BE49-F238E27FC236}">
                  <a16:creationId xmlns:a16="http://schemas.microsoft.com/office/drawing/2014/main" id="{C3503BD9-8239-80DA-DFDD-EDCBC0CF8740}"/>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4" name="Rectangle 3">
              <a:extLst>
                <a:ext uri="{FF2B5EF4-FFF2-40B4-BE49-F238E27FC236}">
                  <a16:creationId xmlns:a16="http://schemas.microsoft.com/office/drawing/2014/main" id="{7DC6C1B6-2959-2170-0BB3-DFE9D2F8FE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a:p>
              <a:pPr algn="ctr" defTabSz="457189">
                <a:defRPr/>
              </a:pPr>
              <a:endParaRPr lang="fr-FR" sz="5600" b="1" dirty="0">
                <a:solidFill>
                  <a:prstClr val="black"/>
                </a:solidFill>
                <a:latin typeface="Calibri" panose="020F0502020204030204"/>
                <a:sym typeface="Arial"/>
              </a:endParaRPr>
            </a:p>
            <a:p>
              <a:pPr algn="ctr" defTabSz="457189">
                <a:defRPr/>
              </a:pPr>
              <a:r>
                <a:rPr lang="fr-FR" sz="4400" b="1" dirty="0">
                  <a:solidFill>
                    <a:prstClr val="black"/>
                  </a:solidFill>
                  <a:latin typeface="Calibri" panose="020F0502020204030204"/>
                  <a:sym typeface="Arial"/>
                </a:rPr>
                <a:t>Pratique collective</a:t>
              </a:r>
            </a:p>
          </p:txBody>
        </p:sp>
      </p:grpSp>
      <p:grpSp>
        <p:nvGrpSpPr>
          <p:cNvPr id="44" name="Group 43">
            <a:extLst>
              <a:ext uri="{FF2B5EF4-FFF2-40B4-BE49-F238E27FC236}">
                <a16:creationId xmlns:a16="http://schemas.microsoft.com/office/drawing/2014/main" id="{7D196EF9-21FB-9D05-ACD6-0BA09BA2BC98}"/>
              </a:ext>
            </a:extLst>
          </p:cNvPr>
          <p:cNvGrpSpPr/>
          <p:nvPr/>
        </p:nvGrpSpPr>
        <p:grpSpPr>
          <a:xfrm>
            <a:off x="8796759" y="4917801"/>
            <a:ext cx="2425143" cy="936371"/>
            <a:chOff x="8796759" y="4917801"/>
            <a:chExt cx="2425142" cy="936370"/>
          </a:xfrm>
        </p:grpSpPr>
        <p:sp>
          <p:nvSpPr>
            <p:cNvPr id="42" name="Oval 41">
              <a:extLst>
                <a:ext uri="{FF2B5EF4-FFF2-40B4-BE49-F238E27FC236}">
                  <a16:creationId xmlns:a16="http://schemas.microsoft.com/office/drawing/2014/main" id="{ECDF3BAF-17A8-4A90-0D0C-BB94FB33C1C5}"/>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43" name="Rectangle 42">
              <a:extLst>
                <a:ext uri="{FF2B5EF4-FFF2-40B4-BE49-F238E27FC236}">
                  <a16:creationId xmlns:a16="http://schemas.microsoft.com/office/drawing/2014/main" id="{A83C7FD9-368B-76CC-4A3D-907A30B0ABA0}"/>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defTabSz="457189">
                <a:defRPr/>
              </a:pPr>
              <a:r>
                <a:rPr lang="fr-FR" sz="3600" b="1" dirty="0">
                  <a:solidFill>
                    <a:prstClr val="black"/>
                  </a:solidFill>
                  <a:latin typeface="Calibri" panose="020F0502020204030204"/>
                  <a:sym typeface="Arial"/>
                </a:rPr>
                <a:t>10 min</a:t>
              </a:r>
            </a:p>
          </p:txBody>
        </p:sp>
      </p:grpSp>
      <p:pic>
        <p:nvPicPr>
          <p:cNvPr id="6" name="Picture 1">
            <a:extLst>
              <a:ext uri="{FF2B5EF4-FFF2-40B4-BE49-F238E27FC236}">
                <a16:creationId xmlns:a16="http://schemas.microsoft.com/office/drawing/2014/main" id="{AE0CF25E-66C5-FAFF-7523-976C3D56C33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Tree>
    <p:extLst>
      <p:ext uri="{BB962C8B-B14F-4D97-AF65-F5344CB8AC3E}">
        <p14:creationId xmlns:p14="http://schemas.microsoft.com/office/powerpoint/2010/main" val="3009752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1921E-E09C-D5E3-4E3F-433C5BFE244E}"/>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8D307638-52F9-8271-EA15-684CB0DA0CBD}"/>
              </a:ext>
            </a:extLst>
          </p:cNvPr>
          <p:cNvSpPr txBox="1"/>
          <p:nvPr/>
        </p:nvSpPr>
        <p:spPr>
          <a:xfrm>
            <a:off x="4710684" y="347472"/>
            <a:ext cx="2770632" cy="369332"/>
          </a:xfrm>
          <a:prstGeom prst="rect">
            <a:avLst/>
          </a:prstGeom>
          <a:noFill/>
        </p:spPr>
        <p:txBody>
          <a:bodyPr wrap="square" rtlCol="0">
            <a:spAutoFit/>
          </a:bodyPr>
          <a:lstStyle/>
          <a:p>
            <a:r>
              <a:rPr lang="fr-FR" b="1" dirty="0">
                <a:solidFill>
                  <a:srgbClr val="0040C0"/>
                </a:solidFill>
              </a:rPr>
              <a:t>Orientations didactiques</a:t>
            </a:r>
          </a:p>
        </p:txBody>
      </p:sp>
      <p:sp>
        <p:nvSpPr>
          <p:cNvPr id="3" name="Rectangle : coins arrondis 2">
            <a:extLst>
              <a:ext uri="{FF2B5EF4-FFF2-40B4-BE49-F238E27FC236}">
                <a16:creationId xmlns:a16="http://schemas.microsoft.com/office/drawing/2014/main" id="{B3B26B4E-F7A5-DF0C-DD8B-85EAFC002D7D}"/>
              </a:ext>
            </a:extLst>
          </p:cNvPr>
          <p:cNvSpPr/>
          <p:nvPr/>
        </p:nvSpPr>
        <p:spPr>
          <a:xfrm>
            <a:off x="584200" y="4119880"/>
            <a:ext cx="2011680" cy="2029968"/>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dirty="0"/>
          </a:p>
        </p:txBody>
      </p:sp>
      <p:sp>
        <p:nvSpPr>
          <p:cNvPr id="4" name="ZoneTexte 3">
            <a:extLst>
              <a:ext uri="{FF2B5EF4-FFF2-40B4-BE49-F238E27FC236}">
                <a16:creationId xmlns:a16="http://schemas.microsoft.com/office/drawing/2014/main" id="{777E65EF-9DEE-D84D-3396-BF756FE3FC1C}"/>
              </a:ext>
            </a:extLst>
          </p:cNvPr>
          <p:cNvSpPr txBox="1"/>
          <p:nvPr/>
        </p:nvSpPr>
        <p:spPr>
          <a:xfrm>
            <a:off x="648535" y="4769104"/>
            <a:ext cx="1728905" cy="923330"/>
          </a:xfrm>
          <a:prstGeom prst="rect">
            <a:avLst/>
          </a:prstGeom>
          <a:noFill/>
        </p:spPr>
        <p:txBody>
          <a:bodyPr wrap="square" rtlCol="0">
            <a:spAutoFit/>
          </a:bodyPr>
          <a:lstStyle/>
          <a:p>
            <a:pPr algn="ctr"/>
            <a:r>
              <a:rPr lang="fr-FR" dirty="0">
                <a:solidFill>
                  <a:schemeClr val="bg1"/>
                </a:solidFill>
              </a:rPr>
              <a:t>Conceptions erronées</a:t>
            </a:r>
          </a:p>
          <a:p>
            <a:pPr algn="ctr"/>
            <a:r>
              <a:rPr lang="fr-FR" dirty="0">
                <a:solidFill>
                  <a:schemeClr val="bg1"/>
                </a:solidFill>
              </a:rPr>
              <a:t> des élèves</a:t>
            </a:r>
          </a:p>
        </p:txBody>
      </p:sp>
      <p:sp>
        <p:nvSpPr>
          <p:cNvPr id="6" name="Rectangle : coins arrondis 5">
            <a:extLst>
              <a:ext uri="{FF2B5EF4-FFF2-40B4-BE49-F238E27FC236}">
                <a16:creationId xmlns:a16="http://schemas.microsoft.com/office/drawing/2014/main" id="{2E3F2674-E41E-57D0-E3AF-9AAC68277F00}"/>
              </a:ext>
            </a:extLst>
          </p:cNvPr>
          <p:cNvSpPr/>
          <p:nvPr/>
        </p:nvSpPr>
        <p:spPr>
          <a:xfrm>
            <a:off x="2739136" y="4119880"/>
            <a:ext cx="9043416" cy="202996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C6D3B898-6AE6-DDD9-CEE5-3ABA3E8F7AA0}"/>
              </a:ext>
            </a:extLst>
          </p:cNvPr>
          <p:cNvSpPr txBox="1"/>
          <p:nvPr/>
        </p:nvSpPr>
        <p:spPr>
          <a:xfrm>
            <a:off x="2843784" y="4350034"/>
            <a:ext cx="8887968" cy="1815882"/>
          </a:xfrm>
          <a:prstGeom prst="rect">
            <a:avLst/>
          </a:prstGeom>
          <a:noFill/>
        </p:spPr>
        <p:txBody>
          <a:bodyPr wrap="square" rtlCol="0">
            <a:spAutoFit/>
          </a:bodyPr>
          <a:lstStyle/>
          <a:p>
            <a:pPr marL="285750" indent="-285750">
              <a:buFont typeface="Arial" panose="020B0604020202020204" pitchFamily="34" charset="0"/>
              <a:buChar char="•"/>
            </a:pPr>
            <a:r>
              <a:rPr lang="fr-FR" sz="1600" dirty="0"/>
              <a:t>Les élèves pensent que les </a:t>
            </a:r>
            <a:r>
              <a:rPr lang="fr-FR" sz="1600" b="1" dirty="0"/>
              <a:t>particules représentent de petits morceaux visibles</a:t>
            </a:r>
            <a:r>
              <a:rPr lang="fr-FR" sz="1600" dirty="0"/>
              <a:t> de la matière (comme de la poussière ou des grains de sable);</a:t>
            </a:r>
          </a:p>
          <a:p>
            <a:pPr marL="285750" indent="-285750">
              <a:buFont typeface="Arial" panose="020B0604020202020204" pitchFamily="34" charset="0"/>
              <a:buChar char="•"/>
            </a:pPr>
            <a:r>
              <a:rPr lang="fr-FR" sz="1600" dirty="0"/>
              <a:t>élèves associent le </a:t>
            </a:r>
            <a:r>
              <a:rPr lang="fr-FR" sz="1600" b="1" dirty="0"/>
              <a:t>corps pur</a:t>
            </a:r>
            <a:r>
              <a:rPr lang="fr-FR" sz="1600" dirty="0"/>
              <a:t> à quelque chose de </a:t>
            </a:r>
            <a:r>
              <a:rPr lang="fr-FR" sz="1600" b="1" dirty="0"/>
              <a:t>propre, sans saleté, naturel ou potable</a:t>
            </a:r>
            <a:r>
              <a:rPr lang="fr-FR" sz="1600" dirty="0"/>
              <a:t>,</a:t>
            </a:r>
            <a:br>
              <a:rPr lang="fr-FR" sz="1600" dirty="0"/>
            </a:br>
            <a:r>
              <a:rPr lang="fr-FR" sz="1600" dirty="0"/>
              <a:t>et pensent qu’un </a:t>
            </a:r>
            <a:r>
              <a:rPr lang="fr-FR" sz="1600" b="1" dirty="0"/>
              <a:t>mélange</a:t>
            </a:r>
            <a:r>
              <a:rPr lang="fr-FR" sz="1600" dirty="0"/>
              <a:t> est simplement une matière « sale » ou « polluée »;</a:t>
            </a:r>
          </a:p>
          <a:p>
            <a:pPr marL="285750" indent="-285750">
              <a:buFont typeface="Arial" panose="020B0604020202020204" pitchFamily="34" charset="0"/>
              <a:buChar char="•"/>
            </a:pPr>
            <a:r>
              <a:rPr lang="fr-FR" sz="1600" dirty="0"/>
              <a:t>Les élèves croient que les </a:t>
            </a:r>
            <a:r>
              <a:rPr lang="fr-FR" sz="1600" b="1" dirty="0"/>
              <a:t>formes</a:t>
            </a:r>
            <a:r>
              <a:rPr lang="fr-FR" sz="1600" dirty="0"/>
              <a:t> (ronds, carrés, triangles) représentent des objets réels ayant cette forme  et que les </a:t>
            </a:r>
            <a:r>
              <a:rPr lang="fr-FR" sz="1600" b="1" dirty="0"/>
              <a:t>couleurs</a:t>
            </a:r>
            <a:r>
              <a:rPr lang="fr-FR" sz="1600" dirty="0"/>
              <a:t> indiquent la température, l’état (chaud/froid), ou le caractère « propre/sale » de la matière.</a:t>
            </a:r>
          </a:p>
        </p:txBody>
      </p:sp>
      <p:sp>
        <p:nvSpPr>
          <p:cNvPr id="20" name="Rectangle : coins arrondis 19">
            <a:extLst>
              <a:ext uri="{FF2B5EF4-FFF2-40B4-BE49-F238E27FC236}">
                <a16:creationId xmlns:a16="http://schemas.microsoft.com/office/drawing/2014/main" id="{F3CBCBCE-C8D9-61FD-9E74-A6DDA744DE15}"/>
              </a:ext>
            </a:extLst>
          </p:cNvPr>
          <p:cNvSpPr/>
          <p:nvPr/>
        </p:nvSpPr>
        <p:spPr>
          <a:xfrm>
            <a:off x="568090" y="992501"/>
            <a:ext cx="2011680" cy="2944499"/>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8F46CBD9-A4B1-5EF2-D836-8D8A06DBBE32}"/>
              </a:ext>
            </a:extLst>
          </p:cNvPr>
          <p:cNvSpPr txBox="1"/>
          <p:nvPr/>
        </p:nvSpPr>
        <p:spPr>
          <a:xfrm>
            <a:off x="785695" y="2205658"/>
            <a:ext cx="1728905" cy="646331"/>
          </a:xfrm>
          <a:prstGeom prst="rect">
            <a:avLst/>
          </a:prstGeom>
          <a:noFill/>
        </p:spPr>
        <p:txBody>
          <a:bodyPr wrap="square" rtlCol="0">
            <a:spAutoFit/>
          </a:bodyPr>
          <a:lstStyle/>
          <a:p>
            <a:pPr algn="ctr"/>
            <a:r>
              <a:rPr lang="fr-FR" dirty="0">
                <a:solidFill>
                  <a:schemeClr val="bg1"/>
                </a:solidFill>
              </a:rPr>
              <a:t>Aperçu de la séance</a:t>
            </a:r>
          </a:p>
        </p:txBody>
      </p:sp>
      <p:sp>
        <p:nvSpPr>
          <p:cNvPr id="22" name="Rectangle : coins arrondis 21">
            <a:extLst>
              <a:ext uri="{FF2B5EF4-FFF2-40B4-BE49-F238E27FC236}">
                <a16:creationId xmlns:a16="http://schemas.microsoft.com/office/drawing/2014/main" id="{5F74D0CF-00AF-8FCE-7A5C-63B6A2C12A28}"/>
              </a:ext>
            </a:extLst>
          </p:cNvPr>
          <p:cNvSpPr/>
          <p:nvPr/>
        </p:nvSpPr>
        <p:spPr>
          <a:xfrm>
            <a:off x="2761488" y="997519"/>
            <a:ext cx="8970264" cy="2939481"/>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FB07492A-4511-43BB-799D-8855D0A28491}"/>
              </a:ext>
            </a:extLst>
          </p:cNvPr>
          <p:cNvSpPr txBox="1"/>
          <p:nvPr/>
        </p:nvSpPr>
        <p:spPr>
          <a:xfrm>
            <a:off x="2962656" y="962497"/>
            <a:ext cx="8653272" cy="3046988"/>
          </a:xfrm>
          <a:prstGeom prst="rect">
            <a:avLst/>
          </a:prstGeom>
          <a:noFill/>
        </p:spPr>
        <p:txBody>
          <a:bodyPr wrap="square" rtlCol="0">
            <a:spAutoFit/>
          </a:bodyPr>
          <a:lstStyle/>
          <a:p>
            <a:r>
              <a:rPr lang="fr-FR" sz="1600" b="1" dirty="0"/>
              <a:t>La tâche principale de la séance</a:t>
            </a:r>
            <a:r>
              <a:rPr lang="fr-FR" sz="1600" dirty="0"/>
              <a:t> repose sur le savoir-faire suivant : </a:t>
            </a:r>
            <a:r>
              <a:rPr lang="fr-FR" sz="1600" i="1" dirty="0"/>
              <a:t>distinguer un corps pur d’un mélange</a:t>
            </a:r>
            <a:r>
              <a:rPr lang="fr-FR" sz="1600" dirty="0"/>
              <a:t>, et s’inscrit dans la composante </a:t>
            </a:r>
            <a:r>
              <a:rPr lang="fr-FR" sz="1600" b="1" dirty="0"/>
              <a:t>C1</a:t>
            </a:r>
            <a:r>
              <a:rPr lang="fr-FR" sz="1600" dirty="0"/>
              <a:t> de la troisième compétence : </a:t>
            </a:r>
            <a:r>
              <a:rPr lang="fr-FR" sz="1600" i="1" dirty="0"/>
              <a:t>extraire des informations à partir d’un document</a:t>
            </a:r>
            <a:r>
              <a:rPr lang="fr-FR" sz="1600" dirty="0"/>
              <a:t>. Elle consiste à différencier un corps pur d’un mélange à partir d’une </a:t>
            </a:r>
            <a:r>
              <a:rPr lang="fr-FR" sz="1600" b="1" dirty="0"/>
              <a:t>représentation microscopique de la matière</a:t>
            </a:r>
            <a:r>
              <a:rPr lang="fr-FR" sz="1600" dirty="0"/>
              <a:t>, déjà abordée lors de la séance précédente.</a:t>
            </a:r>
          </a:p>
          <a:p>
            <a:r>
              <a:rPr lang="fr-FR" sz="1600" dirty="0"/>
              <a:t>Dans l’énoncé, les noms du corps pur et du mélange sont précisés afin que l’élève, après avoir extrait les informations pertinentes des deux représentations, puisse </a:t>
            </a:r>
            <a:r>
              <a:rPr lang="fr-FR" sz="1600" b="1" dirty="0"/>
              <a:t>attribuer correctement chaque schéma au nom qui lui correspond</a:t>
            </a:r>
            <a:r>
              <a:rPr lang="fr-FR" sz="1600" dirty="0"/>
              <a:t>. L’attention de l’élève est ainsi portée sur </a:t>
            </a:r>
            <a:r>
              <a:rPr lang="fr-FR" sz="1600" b="1" dirty="0"/>
              <a:t>l’observation minutieuse</a:t>
            </a:r>
            <a:r>
              <a:rPr lang="fr-FR" sz="1600" dirty="0"/>
              <a:t> des représentations pour </a:t>
            </a:r>
            <a:r>
              <a:rPr lang="fr-FR" sz="1600" b="1" dirty="0"/>
              <a:t>identifier les particules identiques</a:t>
            </a:r>
            <a:r>
              <a:rPr lang="fr-FR" sz="1600" dirty="0"/>
              <a:t> et </a:t>
            </a:r>
            <a:r>
              <a:rPr lang="fr-FR" sz="1600" b="1" dirty="0"/>
              <a:t>déterminer le nombre de constituants différents</a:t>
            </a:r>
            <a:r>
              <a:rPr lang="fr-FR" sz="1600" dirty="0"/>
              <a:t> présents dans chaque échantillon. La </a:t>
            </a:r>
            <a:r>
              <a:rPr lang="fr-FR" sz="1600" b="1" dirty="0"/>
              <a:t>notion de mélange</a:t>
            </a:r>
            <a:r>
              <a:rPr lang="fr-FR" sz="1600" dirty="0"/>
              <a:t> a déjà été introduite à l’école primaire à travers l’exemple de l’air. Les deux notions — </a:t>
            </a:r>
            <a:r>
              <a:rPr lang="fr-FR" sz="1600" i="1" dirty="0"/>
              <a:t>corps pur</a:t>
            </a:r>
            <a:r>
              <a:rPr lang="fr-FR" sz="1600" dirty="0"/>
              <a:t> et </a:t>
            </a:r>
            <a:r>
              <a:rPr lang="fr-FR" sz="1600" i="1" dirty="0"/>
              <a:t>mélange</a:t>
            </a:r>
            <a:r>
              <a:rPr lang="fr-FR" sz="1600" dirty="0"/>
              <a:t> — seront </a:t>
            </a:r>
            <a:r>
              <a:rPr lang="fr-FR" sz="1600" b="1" dirty="0"/>
              <a:t>approfondies ultérieurement</a:t>
            </a:r>
            <a:r>
              <a:rPr lang="fr-FR" sz="1600" dirty="0"/>
              <a:t>, notamment dans le chapitre consacré à </a:t>
            </a:r>
            <a:r>
              <a:rPr lang="fr-FR" sz="1600" b="1" dirty="0"/>
              <a:t>l’étude des températures de changement d’état d’un corps pur</a:t>
            </a:r>
            <a:r>
              <a:rPr lang="fr-FR" sz="1600" dirty="0"/>
              <a:t>.</a:t>
            </a:r>
          </a:p>
        </p:txBody>
      </p:sp>
      <p:pic>
        <p:nvPicPr>
          <p:cNvPr id="2" name="Picture 2" descr="Image générée">
            <a:extLst>
              <a:ext uri="{FF2B5EF4-FFF2-40B4-BE49-F238E27FC236}">
                <a16:creationId xmlns:a16="http://schemas.microsoft.com/office/drawing/2014/main" id="{AD3B74AD-F4DA-26B4-A286-27FA3088DA9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7903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454CD-89A9-1AC9-1A8C-02A8683E8A1B}"/>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C3858795-93DF-90AD-5F48-31E8F968E1FC}"/>
              </a:ext>
            </a:extLst>
          </p:cNvPr>
          <p:cNvSpPr txBox="1"/>
          <p:nvPr/>
        </p:nvSpPr>
        <p:spPr>
          <a:xfrm>
            <a:off x="774700" y="177800"/>
            <a:ext cx="10553700" cy="508000"/>
          </a:xfrm>
          <a:prstGeom prst="rect">
            <a:avLst/>
          </a:prstGeom>
          <a:noFill/>
        </p:spPr>
        <p:txBody>
          <a:bodyPr wrap="square" rtlCol="0" anchor="ctr">
            <a:noAutofit/>
          </a:bodyPr>
          <a:lstStyle/>
          <a:p>
            <a:r>
              <a:rPr lang="fr-FR" sz="1600" b="1" noProof="0" dirty="0">
                <a:solidFill>
                  <a:schemeClr val="bg1">
                    <a:lumMod val="65000"/>
                  </a:schemeClr>
                </a:solidFill>
              </a:rPr>
              <a:t>Fermez vos livrets, prenez vos ardoises et écrivez-y votre réponse. Répondez par vrai ou Faux</a:t>
            </a:r>
          </a:p>
        </p:txBody>
      </p:sp>
      <p:sp>
        <p:nvSpPr>
          <p:cNvPr id="2" name="D_A_02">
            <a:extLst>
              <a:ext uri="{FF2B5EF4-FFF2-40B4-BE49-F238E27FC236}">
                <a16:creationId xmlns:a16="http://schemas.microsoft.com/office/drawing/2014/main" id="{F5DEFBC1-30FF-CCDE-F1EF-C12473CD8F57}"/>
              </a:ext>
            </a:extLst>
          </p:cNvPr>
          <p:cNvSpPr txBox="1"/>
          <p:nvPr/>
        </p:nvSpPr>
        <p:spPr>
          <a:xfrm>
            <a:off x="241300" y="6232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clarifie la question et peut utiliser l’alternance linguistique si besoin.</a:t>
            </a:r>
          </a:p>
        </p:txBody>
      </p:sp>
      <p:sp>
        <p:nvSpPr>
          <p:cNvPr id="15" name="ZoneTexte 14">
            <a:extLst>
              <a:ext uri="{FF2B5EF4-FFF2-40B4-BE49-F238E27FC236}">
                <a16:creationId xmlns:a16="http://schemas.microsoft.com/office/drawing/2014/main" id="{124F6CBE-FEB6-6414-F6EA-FED89A20AD3C}"/>
              </a:ext>
            </a:extLst>
          </p:cNvPr>
          <p:cNvSpPr txBox="1"/>
          <p:nvPr/>
        </p:nvSpPr>
        <p:spPr>
          <a:xfrm>
            <a:off x="2030533" y="2016696"/>
            <a:ext cx="8332668" cy="461665"/>
          </a:xfrm>
          <a:prstGeom prst="rect">
            <a:avLst/>
          </a:prstGeom>
          <a:solidFill>
            <a:schemeClr val="accent3">
              <a:lumMod val="20000"/>
              <a:lumOff val="80000"/>
            </a:schemeClr>
          </a:solidFill>
        </p:spPr>
        <p:txBody>
          <a:bodyPr wrap="square" rtlCol="0">
            <a:spAutoFit/>
          </a:bodyPr>
          <a:lstStyle/>
          <a:p>
            <a:r>
              <a:rPr lang="fr-FR" sz="2400" b="1" dirty="0"/>
              <a:t>Des particules sont du même type lorsqu’elles sont identiques.</a:t>
            </a:r>
            <a:endParaRPr lang="fr-FR" sz="2400" dirty="0"/>
          </a:p>
        </p:txBody>
      </p:sp>
      <p:sp>
        <p:nvSpPr>
          <p:cNvPr id="18" name="Rectangle : coins arrondis 17">
            <a:extLst>
              <a:ext uri="{FF2B5EF4-FFF2-40B4-BE49-F238E27FC236}">
                <a16:creationId xmlns:a16="http://schemas.microsoft.com/office/drawing/2014/main" id="{39935262-97F1-627E-1DE7-F0822E9460AA}"/>
              </a:ext>
            </a:extLst>
          </p:cNvPr>
          <p:cNvSpPr/>
          <p:nvPr/>
        </p:nvSpPr>
        <p:spPr>
          <a:xfrm>
            <a:off x="2462533" y="3292706"/>
            <a:ext cx="146938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noProof="0" dirty="0">
                <a:solidFill>
                  <a:schemeClr val="tx1"/>
                </a:solidFill>
              </a:rPr>
              <a:t>Vrai</a:t>
            </a:r>
            <a:r>
              <a:rPr lang="fr-FR" sz="2400" noProof="0" dirty="0">
                <a:solidFill>
                  <a:schemeClr val="tx1"/>
                </a:solidFill>
              </a:rPr>
              <a:t> </a:t>
            </a:r>
          </a:p>
        </p:txBody>
      </p:sp>
      <p:sp>
        <p:nvSpPr>
          <p:cNvPr id="21" name="Rectangle : coins arrondis 20">
            <a:extLst>
              <a:ext uri="{FF2B5EF4-FFF2-40B4-BE49-F238E27FC236}">
                <a16:creationId xmlns:a16="http://schemas.microsoft.com/office/drawing/2014/main" id="{A11B30C4-C946-D586-A45C-31263E9203F4}"/>
              </a:ext>
            </a:extLst>
          </p:cNvPr>
          <p:cNvSpPr/>
          <p:nvPr/>
        </p:nvSpPr>
        <p:spPr>
          <a:xfrm>
            <a:off x="8893813" y="3292706"/>
            <a:ext cx="146938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noProof="0" dirty="0">
                <a:solidFill>
                  <a:schemeClr val="tx1"/>
                </a:solidFill>
              </a:rPr>
              <a:t>Faux</a:t>
            </a:r>
          </a:p>
        </p:txBody>
      </p:sp>
      <p:sp>
        <p:nvSpPr>
          <p:cNvPr id="3" name="ZoneTexte 2">
            <a:extLst>
              <a:ext uri="{FF2B5EF4-FFF2-40B4-BE49-F238E27FC236}">
                <a16:creationId xmlns:a16="http://schemas.microsoft.com/office/drawing/2014/main" id="{FAF2E188-D78C-BF5C-A5B9-E144D030F2C8}"/>
              </a:ext>
            </a:extLst>
          </p:cNvPr>
          <p:cNvSpPr txBox="1"/>
          <p:nvPr/>
        </p:nvSpPr>
        <p:spPr>
          <a:xfrm>
            <a:off x="11504110" y="62468"/>
            <a:ext cx="591434" cy="369332"/>
          </a:xfrm>
          <a:prstGeom prst="rect">
            <a:avLst/>
          </a:prstGeom>
          <a:solidFill>
            <a:srgbClr val="5FADE4"/>
          </a:solidFill>
        </p:spPr>
        <p:txBody>
          <a:bodyPr wrap="square" rtlCol="0">
            <a:spAutoFit/>
          </a:bodyPr>
          <a:lstStyle/>
          <a:p>
            <a:r>
              <a:rPr lang="en-US" b="1" dirty="0" err="1">
                <a:solidFill>
                  <a:schemeClr val="bg1"/>
                </a:solidFill>
              </a:rPr>
              <a:t>VdC</a:t>
            </a:r>
            <a:endParaRPr lang="fr-FR" b="1" dirty="0">
              <a:solidFill>
                <a:schemeClr val="bg1"/>
              </a:solidFill>
            </a:endParaRPr>
          </a:p>
        </p:txBody>
      </p:sp>
      <p:grpSp>
        <p:nvGrpSpPr>
          <p:cNvPr id="4" name="Groupe 3">
            <a:extLst>
              <a:ext uri="{FF2B5EF4-FFF2-40B4-BE49-F238E27FC236}">
                <a16:creationId xmlns:a16="http://schemas.microsoft.com/office/drawing/2014/main" id="{2A8E171B-C097-E3EF-F836-229F92ED419A}"/>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2CFA02AB-806C-5831-8D68-9CC61E23E31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4A916C6C-05B0-7A36-5C9F-D8D72ED11E3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7" name="Rectangle : coins arrondis 6">
            <a:extLst>
              <a:ext uri="{FF2B5EF4-FFF2-40B4-BE49-F238E27FC236}">
                <a16:creationId xmlns:a16="http://schemas.microsoft.com/office/drawing/2014/main" id="{7FB881AF-0D50-4065-F01B-1563EA2ED6BF}"/>
              </a:ext>
            </a:extLst>
          </p:cNvPr>
          <p:cNvSpPr/>
          <p:nvPr/>
        </p:nvSpPr>
        <p:spPr>
          <a:xfrm>
            <a:off x="2030533" y="329378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8" name="Rectangle : coins arrondis 7">
            <a:extLst>
              <a:ext uri="{FF2B5EF4-FFF2-40B4-BE49-F238E27FC236}">
                <a16:creationId xmlns:a16="http://schemas.microsoft.com/office/drawing/2014/main" id="{35A7BE0B-6F90-9571-5284-3971EB98B0CA}"/>
              </a:ext>
            </a:extLst>
          </p:cNvPr>
          <p:cNvSpPr/>
          <p:nvPr/>
        </p:nvSpPr>
        <p:spPr>
          <a:xfrm>
            <a:off x="8452570" y="329378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Tree>
    <p:extLst>
      <p:ext uri="{BB962C8B-B14F-4D97-AF65-F5344CB8AC3E}">
        <p14:creationId xmlns:p14="http://schemas.microsoft.com/office/powerpoint/2010/main" val="2135381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12D6D-1B7E-0DE0-EEF0-F54947517D82}"/>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C64D0CFF-E76C-E38D-830F-99E828AC4496}"/>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Oui c’est vrai. On dit que les particules sont de même type si elles sont identiques.</a:t>
            </a:r>
          </a:p>
        </p:txBody>
      </p:sp>
      <p:sp>
        <p:nvSpPr>
          <p:cNvPr id="2" name="D_A_02">
            <a:extLst>
              <a:ext uri="{FF2B5EF4-FFF2-40B4-BE49-F238E27FC236}">
                <a16:creationId xmlns:a16="http://schemas.microsoft.com/office/drawing/2014/main" id="{78E2CB72-155C-03A5-EABA-08559A0E2F33}"/>
              </a:ext>
            </a:extLst>
          </p:cNvPr>
          <p:cNvSpPr txBox="1"/>
          <p:nvPr/>
        </p:nvSpPr>
        <p:spPr>
          <a:xfrm>
            <a:off x="241300" y="6232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donne un feedback adéquat et peut recourir à l’alternance linguistique si nécessaire.</a:t>
            </a:r>
          </a:p>
        </p:txBody>
      </p:sp>
      <p:sp>
        <p:nvSpPr>
          <p:cNvPr id="3" name="ZoneTexte 2">
            <a:extLst>
              <a:ext uri="{FF2B5EF4-FFF2-40B4-BE49-F238E27FC236}">
                <a16:creationId xmlns:a16="http://schemas.microsoft.com/office/drawing/2014/main" id="{C216E435-A012-0968-BD65-FDF97458FA5C}"/>
              </a:ext>
            </a:extLst>
          </p:cNvPr>
          <p:cNvSpPr txBox="1"/>
          <p:nvPr/>
        </p:nvSpPr>
        <p:spPr>
          <a:xfrm>
            <a:off x="11504110" y="62468"/>
            <a:ext cx="591434" cy="369332"/>
          </a:xfrm>
          <a:prstGeom prst="rect">
            <a:avLst/>
          </a:prstGeom>
          <a:solidFill>
            <a:srgbClr val="5FADE4"/>
          </a:solidFill>
        </p:spPr>
        <p:txBody>
          <a:bodyPr wrap="square" rtlCol="0">
            <a:spAutoFit/>
          </a:bodyPr>
          <a:lstStyle/>
          <a:p>
            <a:r>
              <a:rPr lang="en-US" b="1" dirty="0" err="1">
                <a:solidFill>
                  <a:schemeClr val="bg1"/>
                </a:solidFill>
              </a:rPr>
              <a:t>VdC</a:t>
            </a:r>
            <a:endParaRPr lang="fr-FR" b="1" dirty="0">
              <a:solidFill>
                <a:schemeClr val="bg1"/>
              </a:solidFill>
            </a:endParaRPr>
          </a:p>
        </p:txBody>
      </p:sp>
      <p:grpSp>
        <p:nvGrpSpPr>
          <p:cNvPr id="4" name="Groupe 3">
            <a:extLst>
              <a:ext uri="{FF2B5EF4-FFF2-40B4-BE49-F238E27FC236}">
                <a16:creationId xmlns:a16="http://schemas.microsoft.com/office/drawing/2014/main" id="{343E533F-854B-7E6F-5B9B-94AB3F35E3AD}"/>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D230100A-5D7A-C7CC-352A-8F3EF19ECF5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900CEEC8-FCAE-9AD3-E83B-42B23AB87671}"/>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pic>
        <p:nvPicPr>
          <p:cNvPr id="7" name="Graphique 6" descr="Coche avec un remplissage uni">
            <a:extLst>
              <a:ext uri="{FF2B5EF4-FFF2-40B4-BE49-F238E27FC236}">
                <a16:creationId xmlns:a16="http://schemas.microsoft.com/office/drawing/2014/main" id="{FB13B8E9-3AC4-6275-8AD4-CD9F9FA922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53290" y="3724706"/>
            <a:ext cx="684830" cy="684830"/>
          </a:xfrm>
          <a:prstGeom prst="rect">
            <a:avLst/>
          </a:prstGeom>
        </p:spPr>
      </p:pic>
      <p:sp>
        <p:nvSpPr>
          <p:cNvPr id="8" name="ZoneTexte 7">
            <a:extLst>
              <a:ext uri="{FF2B5EF4-FFF2-40B4-BE49-F238E27FC236}">
                <a16:creationId xmlns:a16="http://schemas.microsoft.com/office/drawing/2014/main" id="{8A9283B5-0587-AB40-9D78-4CD534F71CA5}"/>
              </a:ext>
            </a:extLst>
          </p:cNvPr>
          <p:cNvSpPr txBox="1"/>
          <p:nvPr/>
        </p:nvSpPr>
        <p:spPr>
          <a:xfrm>
            <a:off x="2030533" y="2016696"/>
            <a:ext cx="8332668" cy="461665"/>
          </a:xfrm>
          <a:prstGeom prst="rect">
            <a:avLst/>
          </a:prstGeom>
          <a:solidFill>
            <a:schemeClr val="accent3">
              <a:lumMod val="20000"/>
              <a:lumOff val="80000"/>
            </a:schemeClr>
          </a:solidFill>
        </p:spPr>
        <p:txBody>
          <a:bodyPr wrap="square" rtlCol="0">
            <a:spAutoFit/>
          </a:bodyPr>
          <a:lstStyle/>
          <a:p>
            <a:r>
              <a:rPr lang="fr-FR" sz="2400" b="1" dirty="0"/>
              <a:t>Des particules sont du même type lorsqu’elles sont identiques.</a:t>
            </a:r>
            <a:endParaRPr lang="fr-FR" sz="2400" dirty="0"/>
          </a:p>
        </p:txBody>
      </p:sp>
      <p:sp>
        <p:nvSpPr>
          <p:cNvPr id="9" name="Rectangle : coins arrondis 8">
            <a:extLst>
              <a:ext uri="{FF2B5EF4-FFF2-40B4-BE49-F238E27FC236}">
                <a16:creationId xmlns:a16="http://schemas.microsoft.com/office/drawing/2014/main" id="{2E3D0065-6E23-EECE-9471-80895B242B48}"/>
              </a:ext>
            </a:extLst>
          </p:cNvPr>
          <p:cNvSpPr/>
          <p:nvPr/>
        </p:nvSpPr>
        <p:spPr>
          <a:xfrm>
            <a:off x="2030533" y="329378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10" name="Rectangle : coins arrondis 9">
            <a:extLst>
              <a:ext uri="{FF2B5EF4-FFF2-40B4-BE49-F238E27FC236}">
                <a16:creationId xmlns:a16="http://schemas.microsoft.com/office/drawing/2014/main" id="{F547C4E8-2AF6-50F7-4756-F3588685322D}"/>
              </a:ext>
            </a:extLst>
          </p:cNvPr>
          <p:cNvSpPr/>
          <p:nvPr/>
        </p:nvSpPr>
        <p:spPr>
          <a:xfrm>
            <a:off x="2462533" y="3292706"/>
            <a:ext cx="146938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noProof="0" dirty="0">
                <a:solidFill>
                  <a:schemeClr val="tx1"/>
                </a:solidFill>
              </a:rPr>
              <a:t>Vrai</a:t>
            </a:r>
            <a:r>
              <a:rPr lang="fr-FR" sz="2400" noProof="0" dirty="0">
                <a:solidFill>
                  <a:schemeClr val="tx1"/>
                </a:solidFill>
              </a:rPr>
              <a:t> </a:t>
            </a:r>
          </a:p>
        </p:txBody>
      </p:sp>
      <p:sp>
        <p:nvSpPr>
          <p:cNvPr id="11" name="Rectangle : coins arrondis 10">
            <a:extLst>
              <a:ext uri="{FF2B5EF4-FFF2-40B4-BE49-F238E27FC236}">
                <a16:creationId xmlns:a16="http://schemas.microsoft.com/office/drawing/2014/main" id="{DB07F767-1091-2FBB-D9D0-64AC4E75E56D}"/>
              </a:ext>
            </a:extLst>
          </p:cNvPr>
          <p:cNvSpPr/>
          <p:nvPr/>
        </p:nvSpPr>
        <p:spPr>
          <a:xfrm>
            <a:off x="8452570" y="329378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12" name="Rectangle : coins arrondis 11">
            <a:extLst>
              <a:ext uri="{FF2B5EF4-FFF2-40B4-BE49-F238E27FC236}">
                <a16:creationId xmlns:a16="http://schemas.microsoft.com/office/drawing/2014/main" id="{522E28E2-917C-44DB-DDA7-5ABFB5798B7C}"/>
              </a:ext>
            </a:extLst>
          </p:cNvPr>
          <p:cNvSpPr/>
          <p:nvPr/>
        </p:nvSpPr>
        <p:spPr>
          <a:xfrm>
            <a:off x="8893813" y="3292706"/>
            <a:ext cx="146938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noProof="0" dirty="0">
                <a:solidFill>
                  <a:schemeClr val="tx1"/>
                </a:solidFill>
              </a:rPr>
              <a:t>Faux</a:t>
            </a:r>
          </a:p>
        </p:txBody>
      </p:sp>
    </p:spTree>
    <p:extLst>
      <p:ext uri="{BB962C8B-B14F-4D97-AF65-F5344CB8AC3E}">
        <p14:creationId xmlns:p14="http://schemas.microsoft.com/office/powerpoint/2010/main" val="33678482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6BA6F-134C-916B-C19D-D88DF0562604}"/>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54B7359D-B923-73D8-F9EA-17BE823141AD}"/>
              </a:ext>
            </a:extLst>
          </p:cNvPr>
          <p:cNvSpPr txBox="1"/>
          <p:nvPr/>
        </p:nvSpPr>
        <p:spPr>
          <a:xfrm>
            <a:off x="774700" y="177800"/>
            <a:ext cx="10553700" cy="508000"/>
          </a:xfrm>
          <a:prstGeom prst="rect">
            <a:avLst/>
          </a:prstGeom>
          <a:noFill/>
        </p:spPr>
        <p:txBody>
          <a:bodyPr wrap="square" rtlCol="0" anchor="ctr">
            <a:noAutofit/>
          </a:bodyPr>
          <a:lstStyle/>
          <a:p>
            <a:r>
              <a:rPr lang="fr-FR" sz="1600" b="1" noProof="0" dirty="0">
                <a:solidFill>
                  <a:schemeClr val="bg1">
                    <a:lumMod val="65000"/>
                  </a:schemeClr>
                </a:solidFill>
              </a:rPr>
              <a:t>Regardez la modélisation de deux échantillons de la matière  et répondez par vrai ou faux.</a:t>
            </a:r>
          </a:p>
        </p:txBody>
      </p:sp>
      <p:sp>
        <p:nvSpPr>
          <p:cNvPr id="2" name="D_A_02">
            <a:extLst>
              <a:ext uri="{FF2B5EF4-FFF2-40B4-BE49-F238E27FC236}">
                <a16:creationId xmlns:a16="http://schemas.microsoft.com/office/drawing/2014/main" id="{74F9FBE6-290B-B8A1-35B8-DACB07D5FF22}"/>
              </a:ext>
            </a:extLst>
          </p:cNvPr>
          <p:cNvSpPr txBox="1"/>
          <p:nvPr/>
        </p:nvSpPr>
        <p:spPr>
          <a:xfrm>
            <a:off x="508000" y="57831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clarifie la question et peut utiliser l’alternance linguistique si besoin.</a:t>
            </a:r>
          </a:p>
        </p:txBody>
      </p:sp>
      <p:sp>
        <p:nvSpPr>
          <p:cNvPr id="15" name="ZoneTexte 14">
            <a:extLst>
              <a:ext uri="{FF2B5EF4-FFF2-40B4-BE49-F238E27FC236}">
                <a16:creationId xmlns:a16="http://schemas.microsoft.com/office/drawing/2014/main" id="{80264DBC-DAAD-1415-C961-2C5048B298FE}"/>
              </a:ext>
            </a:extLst>
          </p:cNvPr>
          <p:cNvSpPr txBox="1"/>
          <p:nvPr/>
        </p:nvSpPr>
        <p:spPr>
          <a:xfrm>
            <a:off x="1746504" y="3781488"/>
            <a:ext cx="9281160" cy="461665"/>
          </a:xfrm>
          <a:prstGeom prst="rect">
            <a:avLst/>
          </a:prstGeom>
          <a:solidFill>
            <a:schemeClr val="accent3">
              <a:lumMod val="20000"/>
              <a:lumOff val="80000"/>
            </a:schemeClr>
          </a:solidFill>
        </p:spPr>
        <p:txBody>
          <a:bodyPr wrap="square" rtlCol="0">
            <a:spAutoFit/>
          </a:bodyPr>
          <a:lstStyle/>
          <a:p>
            <a:r>
              <a:rPr lang="fr-FR" sz="2400" b="1" dirty="0"/>
              <a:t>Les particules constituant les deux échantillons sont de même type.</a:t>
            </a:r>
            <a:endParaRPr lang="fr-FR" sz="2400" b="1" noProof="0" dirty="0"/>
          </a:p>
        </p:txBody>
      </p:sp>
      <p:sp>
        <p:nvSpPr>
          <p:cNvPr id="18" name="Rectangle : coins arrondis 17">
            <a:extLst>
              <a:ext uri="{FF2B5EF4-FFF2-40B4-BE49-F238E27FC236}">
                <a16:creationId xmlns:a16="http://schemas.microsoft.com/office/drawing/2014/main" id="{B72642A4-1AE6-CED9-CA00-8347D3A07C1A}"/>
              </a:ext>
            </a:extLst>
          </p:cNvPr>
          <p:cNvSpPr/>
          <p:nvPr/>
        </p:nvSpPr>
        <p:spPr>
          <a:xfrm>
            <a:off x="2672845" y="5020922"/>
            <a:ext cx="146938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noProof="0" dirty="0">
                <a:solidFill>
                  <a:schemeClr val="tx1"/>
                </a:solidFill>
              </a:rPr>
              <a:t>Vrai</a:t>
            </a:r>
          </a:p>
        </p:txBody>
      </p:sp>
      <p:sp>
        <p:nvSpPr>
          <p:cNvPr id="21" name="Rectangle : coins arrondis 20">
            <a:extLst>
              <a:ext uri="{FF2B5EF4-FFF2-40B4-BE49-F238E27FC236}">
                <a16:creationId xmlns:a16="http://schemas.microsoft.com/office/drawing/2014/main" id="{47B64E4C-A0D7-50A5-26F2-5CB43C6CE68B}"/>
              </a:ext>
            </a:extLst>
          </p:cNvPr>
          <p:cNvSpPr/>
          <p:nvPr/>
        </p:nvSpPr>
        <p:spPr>
          <a:xfrm>
            <a:off x="9104125" y="5020922"/>
            <a:ext cx="146938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noProof="0" dirty="0">
                <a:solidFill>
                  <a:schemeClr val="tx1"/>
                </a:solidFill>
              </a:rPr>
              <a:t>Faux</a:t>
            </a:r>
          </a:p>
        </p:txBody>
      </p:sp>
      <p:sp>
        <p:nvSpPr>
          <p:cNvPr id="3" name="ZoneTexte 2">
            <a:extLst>
              <a:ext uri="{FF2B5EF4-FFF2-40B4-BE49-F238E27FC236}">
                <a16:creationId xmlns:a16="http://schemas.microsoft.com/office/drawing/2014/main" id="{33AA7485-AAF7-289C-7023-B3B006F80AE0}"/>
              </a:ext>
            </a:extLst>
          </p:cNvPr>
          <p:cNvSpPr txBox="1"/>
          <p:nvPr/>
        </p:nvSpPr>
        <p:spPr>
          <a:xfrm>
            <a:off x="11504110" y="62468"/>
            <a:ext cx="591434" cy="369332"/>
          </a:xfrm>
          <a:prstGeom prst="rect">
            <a:avLst/>
          </a:prstGeom>
          <a:solidFill>
            <a:srgbClr val="5FADE4"/>
          </a:solidFill>
        </p:spPr>
        <p:txBody>
          <a:bodyPr wrap="square" rtlCol="0">
            <a:spAutoFit/>
          </a:bodyPr>
          <a:lstStyle/>
          <a:p>
            <a:r>
              <a:rPr lang="en-US" b="1" dirty="0" err="1">
                <a:solidFill>
                  <a:schemeClr val="bg1"/>
                </a:solidFill>
              </a:rPr>
              <a:t>VdC</a:t>
            </a:r>
            <a:endParaRPr lang="fr-FR" b="1" dirty="0">
              <a:solidFill>
                <a:schemeClr val="bg1"/>
              </a:solidFill>
            </a:endParaRPr>
          </a:p>
        </p:txBody>
      </p:sp>
      <p:grpSp>
        <p:nvGrpSpPr>
          <p:cNvPr id="4" name="Groupe 3">
            <a:extLst>
              <a:ext uri="{FF2B5EF4-FFF2-40B4-BE49-F238E27FC236}">
                <a16:creationId xmlns:a16="http://schemas.microsoft.com/office/drawing/2014/main" id="{C1806E1C-0E40-3E08-E6B1-860A744F94C3}"/>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235353DE-CC14-58EC-0F6A-65DEBADFE83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2C0032F5-7DA1-1060-7D7D-A2FF1AF9F36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7" name="Ellipse 6">
            <a:extLst>
              <a:ext uri="{FF2B5EF4-FFF2-40B4-BE49-F238E27FC236}">
                <a16:creationId xmlns:a16="http://schemas.microsoft.com/office/drawing/2014/main" id="{C7EA162B-6B3A-1154-B5C2-52D32A9756A5}"/>
              </a:ext>
            </a:extLst>
          </p:cNvPr>
          <p:cNvSpPr/>
          <p:nvPr/>
        </p:nvSpPr>
        <p:spPr>
          <a:xfrm>
            <a:off x="2212848" y="1737360"/>
            <a:ext cx="338328" cy="3048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AB047BEC-92B1-CDF1-DE87-BE55FAAC7FBE}"/>
              </a:ext>
            </a:extLst>
          </p:cNvPr>
          <p:cNvSpPr/>
          <p:nvPr/>
        </p:nvSpPr>
        <p:spPr>
          <a:xfrm>
            <a:off x="2458212" y="2018664"/>
            <a:ext cx="338328" cy="3048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a:extLst>
              <a:ext uri="{FF2B5EF4-FFF2-40B4-BE49-F238E27FC236}">
                <a16:creationId xmlns:a16="http://schemas.microsoft.com/office/drawing/2014/main" id="{FAFA0BE5-D9A9-5A45-C3BD-02F65749A6CE}"/>
              </a:ext>
            </a:extLst>
          </p:cNvPr>
          <p:cNvSpPr/>
          <p:nvPr/>
        </p:nvSpPr>
        <p:spPr>
          <a:xfrm>
            <a:off x="2026920" y="2173583"/>
            <a:ext cx="338328" cy="3048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1180F5E1-4E52-A792-3517-DFB71498AB58}"/>
              </a:ext>
            </a:extLst>
          </p:cNvPr>
          <p:cNvSpPr/>
          <p:nvPr/>
        </p:nvSpPr>
        <p:spPr>
          <a:xfrm>
            <a:off x="3008376" y="2169096"/>
            <a:ext cx="338328" cy="3048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A89ABD99-7BD7-50A1-8483-3A78DECC1E40}"/>
              </a:ext>
            </a:extLst>
          </p:cNvPr>
          <p:cNvSpPr/>
          <p:nvPr/>
        </p:nvSpPr>
        <p:spPr>
          <a:xfrm>
            <a:off x="2892552" y="1763712"/>
            <a:ext cx="338328" cy="3048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49A0A469-13E9-4F83-2041-0769955481C3}"/>
              </a:ext>
            </a:extLst>
          </p:cNvPr>
          <p:cNvSpPr/>
          <p:nvPr/>
        </p:nvSpPr>
        <p:spPr>
          <a:xfrm>
            <a:off x="1856232" y="1572768"/>
            <a:ext cx="1810512" cy="1094591"/>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F5863455-A139-C20A-CF26-633F0CD0190C}"/>
              </a:ext>
            </a:extLst>
          </p:cNvPr>
          <p:cNvSpPr/>
          <p:nvPr/>
        </p:nvSpPr>
        <p:spPr>
          <a:xfrm>
            <a:off x="7620002" y="1572767"/>
            <a:ext cx="1810512" cy="1094591"/>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8D23C53B-6372-0416-28A2-950A816DF34F}"/>
              </a:ext>
            </a:extLst>
          </p:cNvPr>
          <p:cNvSpPr/>
          <p:nvPr/>
        </p:nvSpPr>
        <p:spPr>
          <a:xfrm>
            <a:off x="7862318" y="1961016"/>
            <a:ext cx="210312" cy="1515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id="{EC563D43-B863-B6C6-8941-DA6B92B04FFB}"/>
              </a:ext>
            </a:extLst>
          </p:cNvPr>
          <p:cNvSpPr/>
          <p:nvPr/>
        </p:nvSpPr>
        <p:spPr>
          <a:xfrm>
            <a:off x="8525258" y="2093340"/>
            <a:ext cx="210312" cy="1515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a:extLst>
              <a:ext uri="{FF2B5EF4-FFF2-40B4-BE49-F238E27FC236}">
                <a16:creationId xmlns:a16="http://schemas.microsoft.com/office/drawing/2014/main" id="{3616C305-1C7D-A27A-5BF3-95DD75BD6C99}"/>
              </a:ext>
            </a:extLst>
          </p:cNvPr>
          <p:cNvSpPr/>
          <p:nvPr/>
        </p:nvSpPr>
        <p:spPr>
          <a:xfrm>
            <a:off x="8050531" y="2354759"/>
            <a:ext cx="210312" cy="1515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extLst>
              <a:ext uri="{FF2B5EF4-FFF2-40B4-BE49-F238E27FC236}">
                <a16:creationId xmlns:a16="http://schemas.microsoft.com/office/drawing/2014/main" id="{984825EC-3899-F419-6AC3-61C1E8C0D3B7}"/>
              </a:ext>
            </a:extLst>
          </p:cNvPr>
          <p:cNvSpPr/>
          <p:nvPr/>
        </p:nvSpPr>
        <p:spPr>
          <a:xfrm>
            <a:off x="8769096" y="1738248"/>
            <a:ext cx="210312" cy="1515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id="{1923DB02-F8D0-8F97-B1C2-82DEFA9FDD8E}"/>
              </a:ext>
            </a:extLst>
          </p:cNvPr>
          <p:cNvSpPr/>
          <p:nvPr/>
        </p:nvSpPr>
        <p:spPr>
          <a:xfrm>
            <a:off x="8351520" y="1724173"/>
            <a:ext cx="210312" cy="1515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a:extLst>
              <a:ext uri="{FF2B5EF4-FFF2-40B4-BE49-F238E27FC236}">
                <a16:creationId xmlns:a16="http://schemas.microsoft.com/office/drawing/2014/main" id="{27AA9C2F-8517-487A-D6A5-FDD43E48ED76}"/>
              </a:ext>
            </a:extLst>
          </p:cNvPr>
          <p:cNvSpPr/>
          <p:nvPr/>
        </p:nvSpPr>
        <p:spPr>
          <a:xfrm>
            <a:off x="9020556" y="2279003"/>
            <a:ext cx="210312" cy="1515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a:extLst>
              <a:ext uri="{FF2B5EF4-FFF2-40B4-BE49-F238E27FC236}">
                <a16:creationId xmlns:a16="http://schemas.microsoft.com/office/drawing/2014/main" id="{30CA1B5C-F292-59DD-4A28-9A8E9838BCA5}"/>
              </a:ext>
            </a:extLst>
          </p:cNvPr>
          <p:cNvSpPr/>
          <p:nvPr/>
        </p:nvSpPr>
        <p:spPr>
          <a:xfrm>
            <a:off x="3287269" y="1737360"/>
            <a:ext cx="338328" cy="3048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731398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82571-5BA7-463B-93B3-BF889EF5A83D}"/>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4F76CA0A-D971-76E5-C855-87CFEA2CE917}"/>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C’est faux car les particules ne sont pas identiques dans les deux échantillons.</a:t>
            </a:r>
          </a:p>
        </p:txBody>
      </p:sp>
      <p:sp>
        <p:nvSpPr>
          <p:cNvPr id="2" name="D_A_02">
            <a:extLst>
              <a:ext uri="{FF2B5EF4-FFF2-40B4-BE49-F238E27FC236}">
                <a16:creationId xmlns:a16="http://schemas.microsoft.com/office/drawing/2014/main" id="{FCE88254-B53E-B45F-0DCA-AD7EFE644511}"/>
              </a:ext>
            </a:extLst>
          </p:cNvPr>
          <p:cNvSpPr txBox="1"/>
          <p:nvPr/>
        </p:nvSpPr>
        <p:spPr>
          <a:xfrm>
            <a:off x="241300" y="6232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invite les élèves à justifier leur réponse et insiste sur l’importance d’une observation attentive des représentations.</a:t>
            </a:r>
          </a:p>
        </p:txBody>
      </p:sp>
      <p:sp>
        <p:nvSpPr>
          <p:cNvPr id="3" name="ZoneTexte 2">
            <a:extLst>
              <a:ext uri="{FF2B5EF4-FFF2-40B4-BE49-F238E27FC236}">
                <a16:creationId xmlns:a16="http://schemas.microsoft.com/office/drawing/2014/main" id="{C93904A5-99BB-ECA3-14F4-CFD813BCE354}"/>
              </a:ext>
            </a:extLst>
          </p:cNvPr>
          <p:cNvSpPr txBox="1"/>
          <p:nvPr/>
        </p:nvSpPr>
        <p:spPr>
          <a:xfrm>
            <a:off x="11504110" y="62468"/>
            <a:ext cx="591434" cy="369332"/>
          </a:xfrm>
          <a:prstGeom prst="rect">
            <a:avLst/>
          </a:prstGeom>
          <a:solidFill>
            <a:srgbClr val="5FADE4"/>
          </a:solidFill>
        </p:spPr>
        <p:txBody>
          <a:bodyPr wrap="square" rtlCol="0">
            <a:spAutoFit/>
          </a:bodyPr>
          <a:lstStyle/>
          <a:p>
            <a:r>
              <a:rPr lang="en-US" b="1" dirty="0" err="1">
                <a:solidFill>
                  <a:schemeClr val="bg1"/>
                </a:solidFill>
              </a:rPr>
              <a:t>VdC</a:t>
            </a:r>
            <a:endParaRPr lang="fr-FR" b="1" dirty="0">
              <a:solidFill>
                <a:schemeClr val="bg1"/>
              </a:solidFill>
            </a:endParaRPr>
          </a:p>
        </p:txBody>
      </p:sp>
      <p:grpSp>
        <p:nvGrpSpPr>
          <p:cNvPr id="4" name="Groupe 3">
            <a:extLst>
              <a:ext uri="{FF2B5EF4-FFF2-40B4-BE49-F238E27FC236}">
                <a16:creationId xmlns:a16="http://schemas.microsoft.com/office/drawing/2014/main" id="{B09FF213-41A5-F467-755A-2EEF1F5792B7}"/>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1C871FFA-0478-65F0-76C5-07BC6C41536B}"/>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0D524604-65DA-F3E3-510F-4F82D2C49BA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pic>
        <p:nvPicPr>
          <p:cNvPr id="7" name="Graphique 6" descr="Coche avec un remplissage uni">
            <a:extLst>
              <a:ext uri="{FF2B5EF4-FFF2-40B4-BE49-F238E27FC236}">
                <a16:creationId xmlns:a16="http://schemas.microsoft.com/office/drawing/2014/main" id="{9272F39F-4A6B-5E70-4719-43DCD49F70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45611" y="5357282"/>
            <a:ext cx="684830" cy="684830"/>
          </a:xfrm>
          <a:prstGeom prst="rect">
            <a:avLst/>
          </a:prstGeom>
        </p:spPr>
      </p:pic>
      <p:sp>
        <p:nvSpPr>
          <p:cNvPr id="9" name="ZoneTexte 8">
            <a:extLst>
              <a:ext uri="{FF2B5EF4-FFF2-40B4-BE49-F238E27FC236}">
                <a16:creationId xmlns:a16="http://schemas.microsoft.com/office/drawing/2014/main" id="{196D960C-8498-CA05-5A88-506DEDD724ED}"/>
              </a:ext>
            </a:extLst>
          </p:cNvPr>
          <p:cNvSpPr txBox="1"/>
          <p:nvPr/>
        </p:nvSpPr>
        <p:spPr>
          <a:xfrm>
            <a:off x="1746504" y="3781488"/>
            <a:ext cx="9281160" cy="461665"/>
          </a:xfrm>
          <a:prstGeom prst="rect">
            <a:avLst/>
          </a:prstGeom>
          <a:solidFill>
            <a:schemeClr val="accent3">
              <a:lumMod val="20000"/>
              <a:lumOff val="80000"/>
            </a:schemeClr>
          </a:solidFill>
        </p:spPr>
        <p:txBody>
          <a:bodyPr wrap="square" rtlCol="0">
            <a:spAutoFit/>
          </a:bodyPr>
          <a:lstStyle/>
          <a:p>
            <a:r>
              <a:rPr lang="fr-FR" sz="2400" b="1" dirty="0"/>
              <a:t>Les particules constituant les deux échantillons sont de même type.</a:t>
            </a:r>
          </a:p>
        </p:txBody>
      </p:sp>
      <p:sp>
        <p:nvSpPr>
          <p:cNvPr id="10" name="Rectangle : coins arrondis 9">
            <a:extLst>
              <a:ext uri="{FF2B5EF4-FFF2-40B4-BE49-F238E27FC236}">
                <a16:creationId xmlns:a16="http://schemas.microsoft.com/office/drawing/2014/main" id="{69ACBBAD-1E5A-3CC9-9D92-923D18E2B098}"/>
              </a:ext>
            </a:extLst>
          </p:cNvPr>
          <p:cNvSpPr/>
          <p:nvPr/>
        </p:nvSpPr>
        <p:spPr>
          <a:xfrm>
            <a:off x="2672845" y="5020922"/>
            <a:ext cx="146938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noProof="0" dirty="0">
                <a:solidFill>
                  <a:schemeClr val="tx1"/>
                </a:solidFill>
              </a:rPr>
              <a:t>Vrai</a:t>
            </a:r>
          </a:p>
        </p:txBody>
      </p:sp>
      <p:sp>
        <p:nvSpPr>
          <p:cNvPr id="11" name="Rectangle : coins arrondis 10">
            <a:extLst>
              <a:ext uri="{FF2B5EF4-FFF2-40B4-BE49-F238E27FC236}">
                <a16:creationId xmlns:a16="http://schemas.microsoft.com/office/drawing/2014/main" id="{F6D5F766-A41B-C0C2-ADB0-14BE56A8FB61}"/>
              </a:ext>
            </a:extLst>
          </p:cNvPr>
          <p:cNvSpPr/>
          <p:nvPr/>
        </p:nvSpPr>
        <p:spPr>
          <a:xfrm>
            <a:off x="9104125" y="5020922"/>
            <a:ext cx="1469387"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noProof="0" dirty="0">
                <a:solidFill>
                  <a:schemeClr val="tx1"/>
                </a:solidFill>
              </a:rPr>
              <a:t>Faux</a:t>
            </a:r>
          </a:p>
        </p:txBody>
      </p:sp>
      <p:sp>
        <p:nvSpPr>
          <p:cNvPr id="12" name="Ellipse 11">
            <a:extLst>
              <a:ext uri="{FF2B5EF4-FFF2-40B4-BE49-F238E27FC236}">
                <a16:creationId xmlns:a16="http://schemas.microsoft.com/office/drawing/2014/main" id="{065B749B-64E4-3147-B844-A9544354D013}"/>
              </a:ext>
            </a:extLst>
          </p:cNvPr>
          <p:cNvSpPr/>
          <p:nvPr/>
        </p:nvSpPr>
        <p:spPr>
          <a:xfrm>
            <a:off x="2212848" y="1737360"/>
            <a:ext cx="338328" cy="3048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a:extLst>
              <a:ext uri="{FF2B5EF4-FFF2-40B4-BE49-F238E27FC236}">
                <a16:creationId xmlns:a16="http://schemas.microsoft.com/office/drawing/2014/main" id="{5B7ABB79-4801-663E-F7A3-64D7D157F9A6}"/>
              </a:ext>
            </a:extLst>
          </p:cNvPr>
          <p:cNvSpPr/>
          <p:nvPr/>
        </p:nvSpPr>
        <p:spPr>
          <a:xfrm>
            <a:off x="2458212" y="2018664"/>
            <a:ext cx="338328" cy="3048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ECA86596-0B15-DF43-4FDC-FEB0B94D2825}"/>
              </a:ext>
            </a:extLst>
          </p:cNvPr>
          <p:cNvSpPr/>
          <p:nvPr/>
        </p:nvSpPr>
        <p:spPr>
          <a:xfrm>
            <a:off x="2026920" y="2173583"/>
            <a:ext cx="338328" cy="3048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357AC2BD-AF57-F32B-0A83-E656917DE8F4}"/>
              </a:ext>
            </a:extLst>
          </p:cNvPr>
          <p:cNvSpPr/>
          <p:nvPr/>
        </p:nvSpPr>
        <p:spPr>
          <a:xfrm>
            <a:off x="3008376" y="2169096"/>
            <a:ext cx="338328" cy="3048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id="{F59CB9CF-65EC-645A-B81A-74B94C5BBDFF}"/>
              </a:ext>
            </a:extLst>
          </p:cNvPr>
          <p:cNvSpPr/>
          <p:nvPr/>
        </p:nvSpPr>
        <p:spPr>
          <a:xfrm>
            <a:off x="2892552" y="1763712"/>
            <a:ext cx="338328" cy="3048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F87CB82F-CF3F-AD8D-FF80-5222B58A053A}"/>
              </a:ext>
            </a:extLst>
          </p:cNvPr>
          <p:cNvSpPr/>
          <p:nvPr/>
        </p:nvSpPr>
        <p:spPr>
          <a:xfrm>
            <a:off x="1856232" y="1572768"/>
            <a:ext cx="1810512" cy="1094591"/>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4B275D87-84C7-9EA5-7636-6A8E752AC09F}"/>
              </a:ext>
            </a:extLst>
          </p:cNvPr>
          <p:cNvSpPr/>
          <p:nvPr/>
        </p:nvSpPr>
        <p:spPr>
          <a:xfrm>
            <a:off x="7620002" y="1572767"/>
            <a:ext cx="1810512" cy="1094591"/>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id="{E0FB1D07-4B22-3E0A-FC68-BAAAA1F3F863}"/>
              </a:ext>
            </a:extLst>
          </p:cNvPr>
          <p:cNvSpPr/>
          <p:nvPr/>
        </p:nvSpPr>
        <p:spPr>
          <a:xfrm>
            <a:off x="7862318" y="1961016"/>
            <a:ext cx="210312" cy="1515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a:extLst>
              <a:ext uri="{FF2B5EF4-FFF2-40B4-BE49-F238E27FC236}">
                <a16:creationId xmlns:a16="http://schemas.microsoft.com/office/drawing/2014/main" id="{CB6CE32D-E6B4-F6E2-B099-9C55DBA5E790}"/>
              </a:ext>
            </a:extLst>
          </p:cNvPr>
          <p:cNvSpPr/>
          <p:nvPr/>
        </p:nvSpPr>
        <p:spPr>
          <a:xfrm>
            <a:off x="8525258" y="2093340"/>
            <a:ext cx="210312" cy="1515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a:extLst>
              <a:ext uri="{FF2B5EF4-FFF2-40B4-BE49-F238E27FC236}">
                <a16:creationId xmlns:a16="http://schemas.microsoft.com/office/drawing/2014/main" id="{B701A0A3-5334-7A14-FB43-5CFF323B6802}"/>
              </a:ext>
            </a:extLst>
          </p:cNvPr>
          <p:cNvSpPr/>
          <p:nvPr/>
        </p:nvSpPr>
        <p:spPr>
          <a:xfrm>
            <a:off x="8050531" y="2354759"/>
            <a:ext cx="210312" cy="1515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a:extLst>
              <a:ext uri="{FF2B5EF4-FFF2-40B4-BE49-F238E27FC236}">
                <a16:creationId xmlns:a16="http://schemas.microsoft.com/office/drawing/2014/main" id="{0626176C-951A-8AD9-6B40-60104D88F45B}"/>
              </a:ext>
            </a:extLst>
          </p:cNvPr>
          <p:cNvSpPr/>
          <p:nvPr/>
        </p:nvSpPr>
        <p:spPr>
          <a:xfrm>
            <a:off x="8769096" y="1738248"/>
            <a:ext cx="210312" cy="1515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a:extLst>
              <a:ext uri="{FF2B5EF4-FFF2-40B4-BE49-F238E27FC236}">
                <a16:creationId xmlns:a16="http://schemas.microsoft.com/office/drawing/2014/main" id="{100A9C34-8201-AFB1-F0F3-17C22D1738F2}"/>
              </a:ext>
            </a:extLst>
          </p:cNvPr>
          <p:cNvSpPr/>
          <p:nvPr/>
        </p:nvSpPr>
        <p:spPr>
          <a:xfrm>
            <a:off x="8351520" y="1724173"/>
            <a:ext cx="210312" cy="1515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a:extLst>
              <a:ext uri="{FF2B5EF4-FFF2-40B4-BE49-F238E27FC236}">
                <a16:creationId xmlns:a16="http://schemas.microsoft.com/office/drawing/2014/main" id="{9150940A-320D-EAF6-ED37-D480EC1AE08E}"/>
              </a:ext>
            </a:extLst>
          </p:cNvPr>
          <p:cNvSpPr/>
          <p:nvPr/>
        </p:nvSpPr>
        <p:spPr>
          <a:xfrm>
            <a:off x="9020556" y="2279003"/>
            <a:ext cx="210312" cy="1515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a:extLst>
              <a:ext uri="{FF2B5EF4-FFF2-40B4-BE49-F238E27FC236}">
                <a16:creationId xmlns:a16="http://schemas.microsoft.com/office/drawing/2014/main" id="{D063A084-128E-6F75-92FA-A39D49148DBB}"/>
              </a:ext>
            </a:extLst>
          </p:cNvPr>
          <p:cNvSpPr/>
          <p:nvPr/>
        </p:nvSpPr>
        <p:spPr>
          <a:xfrm>
            <a:off x="3287269" y="1737360"/>
            <a:ext cx="338328" cy="3048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293833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73BB6-2AC4-7ADA-54E6-26E05C3D35BC}"/>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FE967700-2A33-F996-14DC-4FAF8FA72437}"/>
              </a:ext>
            </a:extLst>
          </p:cNvPr>
          <p:cNvSpPr txBox="1"/>
          <p:nvPr/>
        </p:nvSpPr>
        <p:spPr>
          <a:xfrm>
            <a:off x="774700" y="177800"/>
            <a:ext cx="10553700" cy="508000"/>
          </a:xfrm>
          <a:prstGeom prst="rect">
            <a:avLst/>
          </a:prstGeom>
          <a:noFill/>
        </p:spPr>
        <p:txBody>
          <a:bodyPr wrap="square" rtlCol="0" anchor="ctr">
            <a:noAutofit/>
          </a:bodyPr>
          <a:lstStyle/>
          <a:p>
            <a:r>
              <a:rPr lang="fr-FR" sz="1600" b="1" noProof="0" dirty="0">
                <a:solidFill>
                  <a:schemeClr val="bg1">
                    <a:lumMod val="65000"/>
                  </a:schemeClr>
                </a:solidFill>
              </a:rPr>
              <a:t>Prenez vos ardoises et écrivez-y votre réponse: A ou B.</a:t>
            </a:r>
          </a:p>
        </p:txBody>
      </p:sp>
      <p:sp>
        <p:nvSpPr>
          <p:cNvPr id="2" name="D_A_02">
            <a:extLst>
              <a:ext uri="{FF2B5EF4-FFF2-40B4-BE49-F238E27FC236}">
                <a16:creationId xmlns:a16="http://schemas.microsoft.com/office/drawing/2014/main" id="{8780170B-4942-7E90-44C9-5F74BB4A301D}"/>
              </a:ext>
            </a:extLst>
          </p:cNvPr>
          <p:cNvSpPr txBox="1"/>
          <p:nvPr/>
        </p:nvSpPr>
        <p:spPr>
          <a:xfrm>
            <a:off x="241300" y="6232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clarifie la question et peut utiliser l’alternance linguistique si besoin.</a:t>
            </a:r>
          </a:p>
        </p:txBody>
      </p:sp>
      <p:sp>
        <p:nvSpPr>
          <p:cNvPr id="15" name="ZoneTexte 14">
            <a:extLst>
              <a:ext uri="{FF2B5EF4-FFF2-40B4-BE49-F238E27FC236}">
                <a16:creationId xmlns:a16="http://schemas.microsoft.com/office/drawing/2014/main" id="{B7AB4F00-631F-9751-415C-4DD1F7D7430A}"/>
              </a:ext>
            </a:extLst>
          </p:cNvPr>
          <p:cNvSpPr txBox="1"/>
          <p:nvPr/>
        </p:nvSpPr>
        <p:spPr>
          <a:xfrm>
            <a:off x="1236920" y="2172144"/>
            <a:ext cx="10020538" cy="461665"/>
          </a:xfrm>
          <a:prstGeom prst="rect">
            <a:avLst/>
          </a:prstGeom>
          <a:solidFill>
            <a:schemeClr val="accent3">
              <a:lumMod val="20000"/>
              <a:lumOff val="80000"/>
            </a:schemeClr>
          </a:solidFill>
        </p:spPr>
        <p:txBody>
          <a:bodyPr wrap="square" rtlCol="0">
            <a:spAutoFit/>
          </a:bodyPr>
          <a:lstStyle/>
          <a:p>
            <a:r>
              <a:rPr lang="fr-FR" sz="2400" b="1" dirty="0"/>
              <a:t>Un échantillon d’une matière est composé d’un seul constituant. C’est un</a:t>
            </a:r>
            <a:endParaRPr lang="fr-FR" sz="2400" b="1" noProof="0" dirty="0"/>
          </a:p>
        </p:txBody>
      </p:sp>
      <p:sp>
        <p:nvSpPr>
          <p:cNvPr id="17" name="Rectangle : coins arrondis 16">
            <a:extLst>
              <a:ext uri="{FF2B5EF4-FFF2-40B4-BE49-F238E27FC236}">
                <a16:creationId xmlns:a16="http://schemas.microsoft.com/office/drawing/2014/main" id="{B1EC97AA-EAED-4FBF-9FF6-FC459CEC9544}"/>
              </a:ext>
            </a:extLst>
          </p:cNvPr>
          <p:cNvSpPr/>
          <p:nvPr/>
        </p:nvSpPr>
        <p:spPr>
          <a:xfrm>
            <a:off x="1236920" y="343007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18" name="Rectangle : coins arrondis 17">
            <a:extLst>
              <a:ext uri="{FF2B5EF4-FFF2-40B4-BE49-F238E27FC236}">
                <a16:creationId xmlns:a16="http://schemas.microsoft.com/office/drawing/2014/main" id="{E56AF005-F7C6-20CB-A7C8-4B6254B7E5D6}"/>
              </a:ext>
            </a:extLst>
          </p:cNvPr>
          <p:cNvSpPr/>
          <p:nvPr/>
        </p:nvSpPr>
        <p:spPr>
          <a:xfrm>
            <a:off x="1668920" y="3429000"/>
            <a:ext cx="210032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tx1"/>
                </a:solidFill>
              </a:rPr>
              <a:t>corps pur</a:t>
            </a:r>
            <a:endParaRPr lang="fr-FR" sz="2400" b="1" noProof="0" dirty="0">
              <a:solidFill>
                <a:schemeClr val="tx1"/>
              </a:solidFill>
            </a:endParaRPr>
          </a:p>
        </p:txBody>
      </p:sp>
      <p:sp>
        <p:nvSpPr>
          <p:cNvPr id="19" name="Rectangle : coins arrondis 18">
            <a:extLst>
              <a:ext uri="{FF2B5EF4-FFF2-40B4-BE49-F238E27FC236}">
                <a16:creationId xmlns:a16="http://schemas.microsoft.com/office/drawing/2014/main" id="{BF3A44F4-2FDE-7B97-3C1D-D1EB99C2769C}"/>
              </a:ext>
            </a:extLst>
          </p:cNvPr>
          <p:cNvSpPr/>
          <p:nvPr/>
        </p:nvSpPr>
        <p:spPr>
          <a:xfrm>
            <a:off x="8636644" y="343007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21" name="Rectangle : coins arrondis 20">
            <a:extLst>
              <a:ext uri="{FF2B5EF4-FFF2-40B4-BE49-F238E27FC236}">
                <a16:creationId xmlns:a16="http://schemas.microsoft.com/office/drawing/2014/main" id="{852D4417-F7EA-1E89-6775-9D4229CE64E1}"/>
              </a:ext>
            </a:extLst>
          </p:cNvPr>
          <p:cNvSpPr/>
          <p:nvPr/>
        </p:nvSpPr>
        <p:spPr>
          <a:xfrm>
            <a:off x="9077887" y="3429000"/>
            <a:ext cx="217957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tx1"/>
                </a:solidFill>
              </a:rPr>
              <a:t>mélange</a:t>
            </a:r>
            <a:endParaRPr lang="fr-FR" sz="2400" b="1" noProof="0" dirty="0">
              <a:solidFill>
                <a:schemeClr val="tx1"/>
              </a:solidFill>
            </a:endParaRPr>
          </a:p>
        </p:txBody>
      </p:sp>
      <p:sp>
        <p:nvSpPr>
          <p:cNvPr id="3" name="ZoneTexte 2">
            <a:extLst>
              <a:ext uri="{FF2B5EF4-FFF2-40B4-BE49-F238E27FC236}">
                <a16:creationId xmlns:a16="http://schemas.microsoft.com/office/drawing/2014/main" id="{F44D72F6-874E-633C-7A94-682C24E69E4C}"/>
              </a:ext>
            </a:extLst>
          </p:cNvPr>
          <p:cNvSpPr txBox="1"/>
          <p:nvPr/>
        </p:nvSpPr>
        <p:spPr>
          <a:xfrm>
            <a:off x="11504110" y="62468"/>
            <a:ext cx="591434" cy="369332"/>
          </a:xfrm>
          <a:prstGeom prst="rect">
            <a:avLst/>
          </a:prstGeom>
          <a:solidFill>
            <a:srgbClr val="5FADE4"/>
          </a:solidFill>
        </p:spPr>
        <p:txBody>
          <a:bodyPr wrap="square" rtlCol="0">
            <a:spAutoFit/>
          </a:bodyPr>
          <a:lstStyle/>
          <a:p>
            <a:r>
              <a:rPr lang="en-US" b="1" dirty="0" err="1">
                <a:solidFill>
                  <a:schemeClr val="bg1"/>
                </a:solidFill>
              </a:rPr>
              <a:t>VdC</a:t>
            </a:r>
            <a:endParaRPr lang="fr-FR" b="1" dirty="0">
              <a:solidFill>
                <a:schemeClr val="bg1"/>
              </a:solidFill>
            </a:endParaRPr>
          </a:p>
        </p:txBody>
      </p:sp>
      <p:grpSp>
        <p:nvGrpSpPr>
          <p:cNvPr id="4" name="Groupe 3">
            <a:extLst>
              <a:ext uri="{FF2B5EF4-FFF2-40B4-BE49-F238E27FC236}">
                <a16:creationId xmlns:a16="http://schemas.microsoft.com/office/drawing/2014/main" id="{6F3B5821-D279-01D3-A95E-DEC09DE1892F}"/>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103FD036-9F31-20E3-BB9A-4228FC20B65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A7175BFE-BC35-004D-AA1F-6BAFB4DD17F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Tree>
    <p:extLst>
      <p:ext uri="{BB962C8B-B14F-4D97-AF65-F5344CB8AC3E}">
        <p14:creationId xmlns:p14="http://schemas.microsoft.com/office/powerpoint/2010/main" val="42596174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3CCB7-9422-8EFA-9DAF-2379EC661C64}"/>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A4708712-97E5-6DC3-CF07-D69D2DC77163}"/>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Effectivement . C’est un corps pur car il est composé d’un seul constituant ou d’un seul type de particules.</a:t>
            </a:r>
          </a:p>
        </p:txBody>
      </p:sp>
      <p:sp>
        <p:nvSpPr>
          <p:cNvPr id="2" name="D_A_02">
            <a:extLst>
              <a:ext uri="{FF2B5EF4-FFF2-40B4-BE49-F238E27FC236}">
                <a16:creationId xmlns:a16="http://schemas.microsoft.com/office/drawing/2014/main" id="{1F68B4CA-E88D-C2D0-7744-8238A5E69151}"/>
              </a:ext>
            </a:extLst>
          </p:cNvPr>
          <p:cNvSpPr txBox="1"/>
          <p:nvPr/>
        </p:nvSpPr>
        <p:spPr>
          <a:xfrm>
            <a:off x="241300" y="62323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clarifie la réponse et peut utiliser l’alternance linguistique si besoin.</a:t>
            </a:r>
          </a:p>
        </p:txBody>
      </p:sp>
      <p:sp>
        <p:nvSpPr>
          <p:cNvPr id="3" name="ZoneTexte 2">
            <a:extLst>
              <a:ext uri="{FF2B5EF4-FFF2-40B4-BE49-F238E27FC236}">
                <a16:creationId xmlns:a16="http://schemas.microsoft.com/office/drawing/2014/main" id="{6A6D9328-CBB2-B981-BBF2-8A39F1868C85}"/>
              </a:ext>
            </a:extLst>
          </p:cNvPr>
          <p:cNvSpPr txBox="1"/>
          <p:nvPr/>
        </p:nvSpPr>
        <p:spPr>
          <a:xfrm>
            <a:off x="11504110" y="62468"/>
            <a:ext cx="591434" cy="369332"/>
          </a:xfrm>
          <a:prstGeom prst="rect">
            <a:avLst/>
          </a:prstGeom>
          <a:solidFill>
            <a:srgbClr val="5FADE4"/>
          </a:solidFill>
        </p:spPr>
        <p:txBody>
          <a:bodyPr wrap="square" rtlCol="0">
            <a:spAutoFit/>
          </a:bodyPr>
          <a:lstStyle/>
          <a:p>
            <a:r>
              <a:rPr lang="en-US" b="1" dirty="0" err="1">
                <a:solidFill>
                  <a:schemeClr val="bg1"/>
                </a:solidFill>
              </a:rPr>
              <a:t>VdC</a:t>
            </a:r>
            <a:endParaRPr lang="fr-FR" b="1" dirty="0">
              <a:solidFill>
                <a:schemeClr val="bg1"/>
              </a:solidFill>
            </a:endParaRPr>
          </a:p>
        </p:txBody>
      </p:sp>
      <p:grpSp>
        <p:nvGrpSpPr>
          <p:cNvPr id="4" name="Groupe 3">
            <a:extLst>
              <a:ext uri="{FF2B5EF4-FFF2-40B4-BE49-F238E27FC236}">
                <a16:creationId xmlns:a16="http://schemas.microsoft.com/office/drawing/2014/main" id="{FC7BF0C6-1A0A-9541-1E23-18B15CCFA8B6}"/>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E8AF91FD-C51D-5A3E-AF73-D6EF93EC082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A9F968A1-3F0A-0517-3FE4-E75635DFBB2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pic>
        <p:nvPicPr>
          <p:cNvPr id="7" name="Graphique 6" descr="Coche avec un remplissage uni">
            <a:extLst>
              <a:ext uri="{FF2B5EF4-FFF2-40B4-BE49-F238E27FC236}">
                <a16:creationId xmlns:a16="http://schemas.microsoft.com/office/drawing/2014/main" id="{4A2B16F0-B437-7A68-EE20-97A4D716A8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84536" y="3971361"/>
            <a:ext cx="684830" cy="684830"/>
          </a:xfrm>
          <a:prstGeom prst="rect">
            <a:avLst/>
          </a:prstGeom>
        </p:spPr>
      </p:pic>
      <p:sp>
        <p:nvSpPr>
          <p:cNvPr id="8" name="ZoneTexte 7">
            <a:extLst>
              <a:ext uri="{FF2B5EF4-FFF2-40B4-BE49-F238E27FC236}">
                <a16:creationId xmlns:a16="http://schemas.microsoft.com/office/drawing/2014/main" id="{3C3B3CAB-3EDB-E4EA-9B31-792B1B93978B}"/>
              </a:ext>
            </a:extLst>
          </p:cNvPr>
          <p:cNvSpPr txBox="1"/>
          <p:nvPr/>
        </p:nvSpPr>
        <p:spPr>
          <a:xfrm>
            <a:off x="1236920" y="2172144"/>
            <a:ext cx="10020538" cy="461665"/>
          </a:xfrm>
          <a:prstGeom prst="rect">
            <a:avLst/>
          </a:prstGeom>
          <a:solidFill>
            <a:schemeClr val="accent3">
              <a:lumMod val="20000"/>
              <a:lumOff val="80000"/>
            </a:schemeClr>
          </a:solidFill>
        </p:spPr>
        <p:txBody>
          <a:bodyPr wrap="square" rtlCol="0">
            <a:spAutoFit/>
          </a:bodyPr>
          <a:lstStyle/>
          <a:p>
            <a:r>
              <a:rPr lang="fr-FR" sz="2400" b="1" dirty="0"/>
              <a:t>Un échantillon d’une matière est composé d’un seul constituant. C’est un</a:t>
            </a:r>
            <a:endParaRPr lang="fr-FR" sz="2400" b="1" noProof="0" dirty="0"/>
          </a:p>
        </p:txBody>
      </p:sp>
      <p:sp>
        <p:nvSpPr>
          <p:cNvPr id="14" name="Rectangle : coins arrondis 13">
            <a:extLst>
              <a:ext uri="{FF2B5EF4-FFF2-40B4-BE49-F238E27FC236}">
                <a16:creationId xmlns:a16="http://schemas.microsoft.com/office/drawing/2014/main" id="{493B285F-A478-2CD1-2357-6A77CB109E1E}"/>
              </a:ext>
            </a:extLst>
          </p:cNvPr>
          <p:cNvSpPr/>
          <p:nvPr/>
        </p:nvSpPr>
        <p:spPr>
          <a:xfrm>
            <a:off x="1236920" y="343007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15" name="Rectangle : coins arrondis 14">
            <a:extLst>
              <a:ext uri="{FF2B5EF4-FFF2-40B4-BE49-F238E27FC236}">
                <a16:creationId xmlns:a16="http://schemas.microsoft.com/office/drawing/2014/main" id="{1C91EF1F-BC14-8F99-A5A6-C9BC092EEC5C}"/>
              </a:ext>
            </a:extLst>
          </p:cNvPr>
          <p:cNvSpPr/>
          <p:nvPr/>
        </p:nvSpPr>
        <p:spPr>
          <a:xfrm>
            <a:off x="1668920" y="3429000"/>
            <a:ext cx="2100323"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tx1"/>
                </a:solidFill>
              </a:rPr>
              <a:t>corps pur</a:t>
            </a:r>
            <a:endParaRPr lang="fr-FR" sz="2400" b="1" noProof="0" dirty="0">
              <a:solidFill>
                <a:schemeClr val="tx1"/>
              </a:solidFill>
            </a:endParaRPr>
          </a:p>
        </p:txBody>
      </p:sp>
      <p:sp>
        <p:nvSpPr>
          <p:cNvPr id="16" name="Rectangle : coins arrondis 15">
            <a:extLst>
              <a:ext uri="{FF2B5EF4-FFF2-40B4-BE49-F238E27FC236}">
                <a16:creationId xmlns:a16="http://schemas.microsoft.com/office/drawing/2014/main" id="{9ECB55BD-D8C3-64FE-CB5B-D5C1A9B760F3}"/>
              </a:ext>
            </a:extLst>
          </p:cNvPr>
          <p:cNvSpPr/>
          <p:nvPr/>
        </p:nvSpPr>
        <p:spPr>
          <a:xfrm>
            <a:off x="8636644" y="343007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17" name="Rectangle : coins arrondis 16">
            <a:extLst>
              <a:ext uri="{FF2B5EF4-FFF2-40B4-BE49-F238E27FC236}">
                <a16:creationId xmlns:a16="http://schemas.microsoft.com/office/drawing/2014/main" id="{660E7659-F2B6-8FAF-7708-62B3F316A8CF}"/>
              </a:ext>
            </a:extLst>
          </p:cNvPr>
          <p:cNvSpPr/>
          <p:nvPr/>
        </p:nvSpPr>
        <p:spPr>
          <a:xfrm>
            <a:off x="9068644" y="3445922"/>
            <a:ext cx="217957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chemeClr val="tx1"/>
                </a:solidFill>
              </a:rPr>
              <a:t>mélange</a:t>
            </a:r>
            <a:endParaRPr lang="fr-FR" sz="2400" b="1" noProof="0" dirty="0">
              <a:solidFill>
                <a:schemeClr val="tx1"/>
              </a:solidFill>
            </a:endParaRPr>
          </a:p>
        </p:txBody>
      </p:sp>
    </p:spTree>
    <p:extLst>
      <p:ext uri="{BB962C8B-B14F-4D97-AF65-F5344CB8AC3E}">
        <p14:creationId xmlns:p14="http://schemas.microsoft.com/office/powerpoint/2010/main" val="31013928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ABC7F-FA77-3222-EA8B-74C51D2653AE}"/>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A023C230-93F9-FFE8-DC49-3461C464D384}"/>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Maintenant on va travailler une tâche similaire à la tache modelée en suivant exactement les mêmes étapes.</a:t>
            </a:r>
          </a:p>
        </p:txBody>
      </p:sp>
      <p:sp>
        <p:nvSpPr>
          <p:cNvPr id="4" name="D_A_02">
            <a:extLst>
              <a:ext uri="{FF2B5EF4-FFF2-40B4-BE49-F238E27FC236}">
                <a16:creationId xmlns:a16="http://schemas.microsoft.com/office/drawing/2014/main" id="{8339AF31-9C71-6496-42B8-98464B3E0840}"/>
              </a:ext>
            </a:extLst>
          </p:cNvPr>
          <p:cNvSpPr txBox="1"/>
          <p:nvPr/>
        </p:nvSpPr>
        <p:spPr>
          <a:xfrm>
            <a:off x="358836" y="578316"/>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clarifie la consigne.</a:t>
            </a:r>
          </a:p>
        </p:txBody>
      </p:sp>
      <p:grpSp>
        <p:nvGrpSpPr>
          <p:cNvPr id="3" name="Groupe 2">
            <a:extLst>
              <a:ext uri="{FF2B5EF4-FFF2-40B4-BE49-F238E27FC236}">
                <a16:creationId xmlns:a16="http://schemas.microsoft.com/office/drawing/2014/main" id="{51B11E4F-1517-6899-523E-07C38B09ABA7}"/>
              </a:ext>
            </a:extLst>
          </p:cNvPr>
          <p:cNvGrpSpPr/>
          <p:nvPr/>
        </p:nvGrpSpPr>
        <p:grpSpPr>
          <a:xfrm>
            <a:off x="10736910" y="150123"/>
            <a:ext cx="724840" cy="625508"/>
            <a:chOff x="779844" y="4335989"/>
            <a:chExt cx="563238" cy="575842"/>
          </a:xfrm>
        </p:grpSpPr>
        <p:pic>
          <p:nvPicPr>
            <p:cNvPr id="5" name="Google Shape;307;p51" descr="Une image contenant Dessin animé, clipart, Animation, illustration&#10;&#10;Description générée automatiquement">
              <a:extLst>
                <a:ext uri="{FF2B5EF4-FFF2-40B4-BE49-F238E27FC236}">
                  <a16:creationId xmlns:a16="http://schemas.microsoft.com/office/drawing/2014/main" id="{1108E6CE-07B5-F49A-DC83-A53D59FE817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6" name="Rectangle 5">
              <a:extLst>
                <a:ext uri="{FF2B5EF4-FFF2-40B4-BE49-F238E27FC236}">
                  <a16:creationId xmlns:a16="http://schemas.microsoft.com/office/drawing/2014/main" id="{81198241-31F7-92CA-518F-6305C422A1C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13" name="ZoneTexte 12">
            <a:extLst>
              <a:ext uri="{FF2B5EF4-FFF2-40B4-BE49-F238E27FC236}">
                <a16:creationId xmlns:a16="http://schemas.microsoft.com/office/drawing/2014/main" id="{DA86EC4C-390F-8938-A6F3-885CC8A76549}"/>
              </a:ext>
            </a:extLst>
          </p:cNvPr>
          <p:cNvSpPr txBox="1"/>
          <p:nvPr/>
        </p:nvSpPr>
        <p:spPr>
          <a:xfrm>
            <a:off x="1262061" y="2248106"/>
            <a:ext cx="9555291" cy="3046988"/>
          </a:xfrm>
          <a:prstGeom prst="rect">
            <a:avLst/>
          </a:prstGeom>
          <a:solidFill>
            <a:schemeClr val="accent5">
              <a:lumMod val="20000"/>
              <a:lumOff val="80000"/>
            </a:schemeClr>
          </a:solidFill>
        </p:spPr>
        <p:txBody>
          <a:bodyPr wrap="square" rtlCol="0">
            <a:spAutoFit/>
          </a:bodyPr>
          <a:lstStyle/>
          <a:p>
            <a:r>
              <a:rPr lang="fr-FR" sz="2400" dirty="0"/>
              <a:t>Deux échantillons de deux liquides différents sont modélisés ci-dessous: alcool pur et eau sucrée (mélange).</a:t>
            </a:r>
          </a:p>
          <a:p>
            <a:endParaRPr lang="fr-FR" sz="2400" dirty="0"/>
          </a:p>
          <a:p>
            <a:endParaRPr lang="fr-FR" sz="2400" dirty="0"/>
          </a:p>
          <a:p>
            <a:endParaRPr lang="fr-FR" sz="2400" dirty="0"/>
          </a:p>
          <a:p>
            <a:endParaRPr lang="fr-FR" sz="2400" dirty="0"/>
          </a:p>
          <a:p>
            <a:endParaRPr lang="fr-FR" sz="2400" dirty="0"/>
          </a:p>
          <a:p>
            <a:endParaRPr lang="fr-FR" sz="2400" dirty="0"/>
          </a:p>
        </p:txBody>
      </p:sp>
      <p:sp>
        <p:nvSpPr>
          <p:cNvPr id="2" name="Ellipse 1">
            <a:extLst>
              <a:ext uri="{FF2B5EF4-FFF2-40B4-BE49-F238E27FC236}">
                <a16:creationId xmlns:a16="http://schemas.microsoft.com/office/drawing/2014/main" id="{8FA242E2-F202-22CE-3947-125132D58DF3}"/>
              </a:ext>
            </a:extLst>
          </p:cNvPr>
          <p:cNvSpPr/>
          <p:nvPr/>
        </p:nvSpPr>
        <p:spPr>
          <a:xfrm>
            <a:off x="2484120" y="3289049"/>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BBCD37AD-2524-283D-AD93-87D888E9DC27}"/>
              </a:ext>
            </a:extLst>
          </p:cNvPr>
          <p:cNvSpPr/>
          <p:nvPr/>
        </p:nvSpPr>
        <p:spPr>
          <a:xfrm>
            <a:off x="2874264" y="3269237"/>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llipse 8">
            <a:extLst>
              <a:ext uri="{FF2B5EF4-FFF2-40B4-BE49-F238E27FC236}">
                <a16:creationId xmlns:a16="http://schemas.microsoft.com/office/drawing/2014/main" id="{1C6577E5-F4B8-AF80-5E99-BEBA7ADF8100}"/>
              </a:ext>
            </a:extLst>
          </p:cNvPr>
          <p:cNvSpPr/>
          <p:nvPr/>
        </p:nvSpPr>
        <p:spPr>
          <a:xfrm>
            <a:off x="2810256" y="3697481"/>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91392E51-BAB2-C184-C891-5288FD695775}"/>
              </a:ext>
            </a:extLst>
          </p:cNvPr>
          <p:cNvSpPr/>
          <p:nvPr/>
        </p:nvSpPr>
        <p:spPr>
          <a:xfrm>
            <a:off x="2517090" y="4001437"/>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E02A707C-AAB4-105F-ABC7-924C98F68F49}"/>
              </a:ext>
            </a:extLst>
          </p:cNvPr>
          <p:cNvSpPr/>
          <p:nvPr/>
        </p:nvSpPr>
        <p:spPr>
          <a:xfrm>
            <a:off x="3115056" y="3939860"/>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id="{4D503521-9AA7-600A-73E8-5823E18B43DD}"/>
              </a:ext>
            </a:extLst>
          </p:cNvPr>
          <p:cNvSpPr/>
          <p:nvPr/>
        </p:nvSpPr>
        <p:spPr>
          <a:xfrm>
            <a:off x="3240024" y="3552701"/>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4EE014C9-9669-AC34-2ED3-FC5F989C7909}"/>
              </a:ext>
            </a:extLst>
          </p:cNvPr>
          <p:cNvSpPr/>
          <p:nvPr/>
        </p:nvSpPr>
        <p:spPr>
          <a:xfrm>
            <a:off x="2170176" y="3154937"/>
            <a:ext cx="1801368" cy="1408176"/>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F24ED26E-6DC2-9AA1-E12B-C6104BD61973}"/>
              </a:ext>
            </a:extLst>
          </p:cNvPr>
          <p:cNvSpPr txBox="1"/>
          <p:nvPr/>
        </p:nvSpPr>
        <p:spPr>
          <a:xfrm>
            <a:off x="2170176" y="4622025"/>
            <a:ext cx="1898904" cy="369332"/>
          </a:xfrm>
          <a:prstGeom prst="rect">
            <a:avLst/>
          </a:prstGeom>
          <a:noFill/>
        </p:spPr>
        <p:txBody>
          <a:bodyPr wrap="square" rtlCol="0">
            <a:spAutoFit/>
          </a:bodyPr>
          <a:lstStyle/>
          <a:p>
            <a:r>
              <a:rPr lang="fr-FR" b="1" dirty="0"/>
              <a:t>Représentation 1</a:t>
            </a:r>
          </a:p>
        </p:txBody>
      </p:sp>
      <p:sp>
        <p:nvSpPr>
          <p:cNvPr id="16" name="Rectangle : coins arrondis 15">
            <a:extLst>
              <a:ext uri="{FF2B5EF4-FFF2-40B4-BE49-F238E27FC236}">
                <a16:creationId xmlns:a16="http://schemas.microsoft.com/office/drawing/2014/main" id="{A7E34D7B-3309-1A35-D40A-2D4BA57EF181}"/>
              </a:ext>
            </a:extLst>
          </p:cNvPr>
          <p:cNvSpPr/>
          <p:nvPr/>
        </p:nvSpPr>
        <p:spPr>
          <a:xfrm>
            <a:off x="7463738" y="3154937"/>
            <a:ext cx="1801368" cy="1408176"/>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id="{5DFA4445-8CB7-E788-E5BF-6F4898FEB3F3}"/>
              </a:ext>
            </a:extLst>
          </p:cNvPr>
          <p:cNvSpPr/>
          <p:nvPr/>
        </p:nvSpPr>
        <p:spPr>
          <a:xfrm>
            <a:off x="7891220" y="3307160"/>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extLst>
              <a:ext uri="{FF2B5EF4-FFF2-40B4-BE49-F238E27FC236}">
                <a16:creationId xmlns:a16="http://schemas.microsoft.com/office/drawing/2014/main" id="{D61FA336-EA74-1DB3-C73D-DA4E5AE42FA8}"/>
              </a:ext>
            </a:extLst>
          </p:cNvPr>
          <p:cNvSpPr/>
          <p:nvPr/>
        </p:nvSpPr>
        <p:spPr>
          <a:xfrm>
            <a:off x="8157920" y="3334245"/>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id="{4992A794-AF85-3300-892A-34682C740EB1}"/>
              </a:ext>
            </a:extLst>
          </p:cNvPr>
          <p:cNvSpPr/>
          <p:nvPr/>
        </p:nvSpPr>
        <p:spPr>
          <a:xfrm>
            <a:off x="7764728" y="3663890"/>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a:extLst>
              <a:ext uri="{FF2B5EF4-FFF2-40B4-BE49-F238E27FC236}">
                <a16:creationId xmlns:a16="http://schemas.microsoft.com/office/drawing/2014/main" id="{00E1439D-3C66-DB3F-19DE-2BFCD5B5B9DA}"/>
              </a:ext>
            </a:extLst>
          </p:cNvPr>
          <p:cNvSpPr/>
          <p:nvPr/>
        </p:nvSpPr>
        <p:spPr>
          <a:xfrm>
            <a:off x="8177732" y="3709726"/>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Hexagone 24">
            <a:extLst>
              <a:ext uri="{FF2B5EF4-FFF2-40B4-BE49-F238E27FC236}">
                <a16:creationId xmlns:a16="http://schemas.microsoft.com/office/drawing/2014/main" id="{6B2EC0BF-5E5C-7558-5E89-D5430E67677F}"/>
              </a:ext>
            </a:extLst>
          </p:cNvPr>
          <p:cNvSpPr/>
          <p:nvPr/>
        </p:nvSpPr>
        <p:spPr>
          <a:xfrm rot="20102228">
            <a:off x="8346896" y="3510746"/>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Hexagone 25">
            <a:extLst>
              <a:ext uri="{FF2B5EF4-FFF2-40B4-BE49-F238E27FC236}">
                <a16:creationId xmlns:a16="http://schemas.microsoft.com/office/drawing/2014/main" id="{36659333-4544-1DDA-558B-F935A9A352E6}"/>
              </a:ext>
            </a:extLst>
          </p:cNvPr>
          <p:cNvSpPr/>
          <p:nvPr/>
        </p:nvSpPr>
        <p:spPr>
          <a:xfrm rot="17699529">
            <a:off x="7938668" y="3828598"/>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Hexagone 26">
            <a:extLst>
              <a:ext uri="{FF2B5EF4-FFF2-40B4-BE49-F238E27FC236}">
                <a16:creationId xmlns:a16="http://schemas.microsoft.com/office/drawing/2014/main" id="{FB7198E8-2F77-4626-A844-797A98F5EFFA}"/>
              </a:ext>
            </a:extLst>
          </p:cNvPr>
          <p:cNvSpPr/>
          <p:nvPr/>
        </p:nvSpPr>
        <p:spPr>
          <a:xfrm>
            <a:off x="7984184" y="3517818"/>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Hexagone 27">
            <a:extLst>
              <a:ext uri="{FF2B5EF4-FFF2-40B4-BE49-F238E27FC236}">
                <a16:creationId xmlns:a16="http://schemas.microsoft.com/office/drawing/2014/main" id="{4C109097-7598-E4B3-6B2D-710099FC07B0}"/>
              </a:ext>
            </a:extLst>
          </p:cNvPr>
          <p:cNvSpPr/>
          <p:nvPr/>
        </p:nvSpPr>
        <p:spPr>
          <a:xfrm rot="19134881">
            <a:off x="8479617" y="3735562"/>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a:extLst>
              <a:ext uri="{FF2B5EF4-FFF2-40B4-BE49-F238E27FC236}">
                <a16:creationId xmlns:a16="http://schemas.microsoft.com/office/drawing/2014/main" id="{0C05B5EE-C1A7-14DA-0557-2BEE95DA5707}"/>
              </a:ext>
            </a:extLst>
          </p:cNvPr>
          <p:cNvSpPr/>
          <p:nvPr/>
        </p:nvSpPr>
        <p:spPr>
          <a:xfrm>
            <a:off x="8576312" y="3429000"/>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a:extLst>
              <a:ext uri="{FF2B5EF4-FFF2-40B4-BE49-F238E27FC236}">
                <a16:creationId xmlns:a16="http://schemas.microsoft.com/office/drawing/2014/main" id="{B314807D-5C82-CDB9-98E2-C005220173DF}"/>
              </a:ext>
            </a:extLst>
          </p:cNvPr>
          <p:cNvSpPr/>
          <p:nvPr/>
        </p:nvSpPr>
        <p:spPr>
          <a:xfrm>
            <a:off x="8226500" y="3936628"/>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ZoneTexte 30">
            <a:extLst>
              <a:ext uri="{FF2B5EF4-FFF2-40B4-BE49-F238E27FC236}">
                <a16:creationId xmlns:a16="http://schemas.microsoft.com/office/drawing/2014/main" id="{65FC89B7-A652-4DAD-578E-A1EB10578000}"/>
              </a:ext>
            </a:extLst>
          </p:cNvPr>
          <p:cNvSpPr txBox="1"/>
          <p:nvPr/>
        </p:nvSpPr>
        <p:spPr>
          <a:xfrm>
            <a:off x="7448498" y="4557755"/>
            <a:ext cx="1898904" cy="369332"/>
          </a:xfrm>
          <a:prstGeom prst="rect">
            <a:avLst/>
          </a:prstGeom>
          <a:noFill/>
        </p:spPr>
        <p:txBody>
          <a:bodyPr wrap="square" rtlCol="0">
            <a:spAutoFit/>
          </a:bodyPr>
          <a:lstStyle/>
          <a:p>
            <a:r>
              <a:rPr lang="fr-FR" b="1" dirty="0"/>
              <a:t>Représentation 2</a:t>
            </a:r>
          </a:p>
        </p:txBody>
      </p:sp>
    </p:spTree>
    <p:extLst>
      <p:ext uri="{BB962C8B-B14F-4D97-AF65-F5344CB8AC3E}">
        <p14:creationId xmlns:p14="http://schemas.microsoft.com/office/powerpoint/2010/main" val="14970774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8E6A3-DD3D-47E9-4144-319BEB58BEA7}"/>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9A361C2D-C4FF-3832-145B-B770C8310F35}"/>
              </a:ext>
            </a:extLst>
          </p:cNvPr>
          <p:cNvSpPr txBox="1"/>
          <p:nvPr/>
        </p:nvSpPr>
        <p:spPr>
          <a:xfrm>
            <a:off x="774700" y="177800"/>
            <a:ext cx="9832340" cy="508000"/>
          </a:xfrm>
          <a:prstGeom prst="rect">
            <a:avLst/>
          </a:prstGeom>
          <a:noFill/>
        </p:spPr>
        <p:txBody>
          <a:bodyPr wrap="square" rtlCol="0" anchor="ctr">
            <a:noAutofit/>
          </a:bodyPr>
          <a:lstStyle/>
          <a:p>
            <a:r>
              <a:rPr lang="fr-FR" sz="1600" b="1" dirty="0">
                <a:solidFill>
                  <a:schemeClr val="bg1">
                    <a:lumMod val="65000"/>
                  </a:schemeClr>
                </a:solidFill>
              </a:rPr>
              <a:t>Première étape :je précise combien de types de particules il y a dans chaque représentation. Pour cela, je commence par identifier  les particules identiques dans chaque représentation</a:t>
            </a:r>
          </a:p>
        </p:txBody>
      </p:sp>
      <p:sp>
        <p:nvSpPr>
          <p:cNvPr id="8" name="D_A_02">
            <a:extLst>
              <a:ext uri="{FF2B5EF4-FFF2-40B4-BE49-F238E27FC236}">
                <a16:creationId xmlns:a16="http://schemas.microsoft.com/office/drawing/2014/main" id="{DBAE7E74-7FEF-A830-09D1-6B7B2A8CB324}"/>
              </a:ext>
            </a:extLst>
          </p:cNvPr>
          <p:cNvSpPr txBox="1"/>
          <p:nvPr/>
        </p:nvSpPr>
        <p:spPr>
          <a:xfrm>
            <a:off x="281652" y="59927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choisit au hasard deux élèves pour répondre oralement et compléter l’espace en pointillés.</a:t>
            </a:r>
          </a:p>
        </p:txBody>
      </p:sp>
      <p:grpSp>
        <p:nvGrpSpPr>
          <p:cNvPr id="16" name="Groupe 15">
            <a:extLst>
              <a:ext uri="{FF2B5EF4-FFF2-40B4-BE49-F238E27FC236}">
                <a16:creationId xmlns:a16="http://schemas.microsoft.com/office/drawing/2014/main" id="{7162078A-5FA3-3021-308D-4AC99A3EE066}"/>
              </a:ext>
            </a:extLst>
          </p:cNvPr>
          <p:cNvGrpSpPr/>
          <p:nvPr/>
        </p:nvGrpSpPr>
        <p:grpSpPr>
          <a:xfrm>
            <a:off x="10736910" y="150123"/>
            <a:ext cx="724840" cy="625508"/>
            <a:chOff x="779844" y="4335989"/>
            <a:chExt cx="563238" cy="575842"/>
          </a:xfrm>
        </p:grpSpPr>
        <p:pic>
          <p:nvPicPr>
            <p:cNvPr id="19" name="Google Shape;307;p51" descr="Une image contenant Dessin animé, clipart, Animation, illustration&#10;&#10;Description générée automatiquement">
              <a:extLst>
                <a:ext uri="{FF2B5EF4-FFF2-40B4-BE49-F238E27FC236}">
                  <a16:creationId xmlns:a16="http://schemas.microsoft.com/office/drawing/2014/main" id="{16746788-A6D1-43EC-426D-8FB7B50790E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0" name="Rectangle 19">
              <a:extLst>
                <a:ext uri="{FF2B5EF4-FFF2-40B4-BE49-F238E27FC236}">
                  <a16:creationId xmlns:a16="http://schemas.microsoft.com/office/drawing/2014/main" id="{5AF58620-64BE-E437-55F3-C3224893DA7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2" name="Freeform 443">
            <a:extLst>
              <a:ext uri="{FF2B5EF4-FFF2-40B4-BE49-F238E27FC236}">
                <a16:creationId xmlns:a16="http://schemas.microsoft.com/office/drawing/2014/main" id="{18867AF3-32C8-12F5-B311-C824B57EBE46}"/>
              </a:ext>
            </a:extLst>
          </p:cNvPr>
          <p:cNvSpPr/>
          <p:nvPr/>
        </p:nvSpPr>
        <p:spPr>
          <a:xfrm>
            <a:off x="688187" y="1102605"/>
            <a:ext cx="9580525"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 name="Rectangle 824">
            <a:extLst>
              <a:ext uri="{FF2B5EF4-FFF2-40B4-BE49-F238E27FC236}">
                <a16:creationId xmlns:a16="http://schemas.microsoft.com/office/drawing/2014/main" id="{500FF2B1-0C87-FB13-469B-B3AF34BE8A23}"/>
              </a:ext>
            </a:extLst>
          </p:cNvPr>
          <p:cNvSpPr/>
          <p:nvPr/>
        </p:nvSpPr>
        <p:spPr>
          <a:xfrm>
            <a:off x="832966" y="1103048"/>
            <a:ext cx="9276386" cy="369332"/>
          </a:xfrm>
          <a:prstGeom prst="rect">
            <a:avLst/>
          </a:prstGeom>
        </p:spPr>
        <p:txBody>
          <a:bodyPr wrap="none" lIns="0" tIns="0" rIns="0" bIns="0">
            <a:spAutoFit/>
          </a:bodyPr>
          <a:lstStyle/>
          <a:p>
            <a:pPr marL="0"/>
            <a:r>
              <a:rPr lang="en-US" sz="2400" b="1" i="0" spc="0" baseline="0" dirty="0">
                <a:solidFill>
                  <a:srgbClr val="F5821F"/>
                </a:solidFill>
                <a:latin typeface="+mj-lt"/>
              </a:rPr>
              <a:t>1. </a:t>
            </a:r>
            <a:r>
              <a:rPr lang="en-US" sz="2400" b="1" i="0" spc="0" baseline="0" dirty="0" err="1">
                <a:solidFill>
                  <a:srgbClr val="231F20"/>
                </a:solidFill>
                <a:latin typeface="+mj-lt"/>
              </a:rPr>
              <a:t>Préciser</a:t>
            </a:r>
            <a:r>
              <a:rPr lang="en-US" sz="2400" b="1" i="0" spc="0" baseline="0" dirty="0">
                <a:solidFill>
                  <a:srgbClr val="231F20"/>
                </a:solidFill>
                <a:latin typeface="+mj-lt"/>
              </a:rPr>
              <a:t> le </a:t>
            </a:r>
            <a:r>
              <a:rPr lang="en-US" sz="2400" b="1" i="0" spc="0" baseline="0" dirty="0" err="1">
                <a:solidFill>
                  <a:srgbClr val="231F20"/>
                </a:solidFill>
                <a:latin typeface="+mj-lt"/>
              </a:rPr>
              <a:t>nombre</a:t>
            </a:r>
            <a:r>
              <a:rPr lang="en-US" sz="2400" b="1" i="0" spc="0" baseline="0" dirty="0">
                <a:solidFill>
                  <a:srgbClr val="231F20"/>
                </a:solidFill>
                <a:latin typeface="+mj-lt"/>
              </a:rPr>
              <a:t> de types de </a:t>
            </a:r>
            <a:r>
              <a:rPr lang="en-US" sz="2400" b="1" i="0" spc="0" baseline="0" dirty="0" err="1">
                <a:solidFill>
                  <a:srgbClr val="231F20"/>
                </a:solidFill>
                <a:latin typeface="+mj-lt"/>
              </a:rPr>
              <a:t>particules</a:t>
            </a:r>
            <a:r>
              <a:rPr lang="en-US" sz="2400" b="1" i="0" spc="0" baseline="0" dirty="0">
                <a:solidFill>
                  <a:srgbClr val="231F20"/>
                </a:solidFill>
                <a:latin typeface="+mj-lt"/>
              </a:rPr>
              <a:t> dans </a:t>
            </a:r>
            <a:r>
              <a:rPr lang="en-US" sz="2400" b="1" i="0" spc="0" baseline="0" dirty="0" err="1">
                <a:solidFill>
                  <a:srgbClr val="231F20"/>
                </a:solidFill>
                <a:latin typeface="+mj-lt"/>
              </a:rPr>
              <a:t>chaque</a:t>
            </a:r>
            <a:r>
              <a:rPr lang="en-US" sz="2400" b="1" i="0" spc="0" baseline="0" dirty="0">
                <a:solidFill>
                  <a:srgbClr val="231F20"/>
                </a:solidFill>
                <a:latin typeface="+mj-lt"/>
              </a:rPr>
              <a:t> </a:t>
            </a:r>
            <a:r>
              <a:rPr lang="en-US" sz="2400" b="1" i="0" spc="0" baseline="0" dirty="0" err="1">
                <a:solidFill>
                  <a:srgbClr val="231F20"/>
                </a:solidFill>
                <a:latin typeface="+mj-lt"/>
              </a:rPr>
              <a:t>représentation</a:t>
            </a:r>
            <a:r>
              <a:rPr lang="en-US" sz="2400" b="1" i="0" spc="0" baseline="0" dirty="0">
                <a:solidFill>
                  <a:srgbClr val="231F20"/>
                </a:solidFill>
                <a:latin typeface="+mj-lt"/>
              </a:rPr>
              <a:t>. </a:t>
            </a:r>
            <a:endParaRPr lang="en-US" sz="2400" b="1" i="0" u="sng" spc="0" baseline="0" dirty="0">
              <a:solidFill>
                <a:srgbClr val="231F20"/>
              </a:solidFill>
              <a:latin typeface="+mj-lt"/>
            </a:endParaRPr>
          </a:p>
        </p:txBody>
      </p:sp>
      <p:sp>
        <p:nvSpPr>
          <p:cNvPr id="4" name="ZoneTexte 3">
            <a:extLst>
              <a:ext uri="{FF2B5EF4-FFF2-40B4-BE49-F238E27FC236}">
                <a16:creationId xmlns:a16="http://schemas.microsoft.com/office/drawing/2014/main" id="{A6BA4D1D-AC3E-AB22-8BEA-34D2CF619137}"/>
              </a:ext>
            </a:extLst>
          </p:cNvPr>
          <p:cNvSpPr txBox="1"/>
          <p:nvPr/>
        </p:nvSpPr>
        <p:spPr>
          <a:xfrm>
            <a:off x="909070" y="1770393"/>
            <a:ext cx="9580525" cy="461665"/>
          </a:xfrm>
          <a:prstGeom prst="rect">
            <a:avLst/>
          </a:prstGeom>
          <a:noFill/>
        </p:spPr>
        <p:txBody>
          <a:bodyPr wrap="square" rtlCol="0">
            <a:spAutoFit/>
          </a:bodyPr>
          <a:lstStyle/>
          <a:p>
            <a:r>
              <a:rPr lang="fr-FR" sz="2400" b="1" dirty="0"/>
              <a:t>1.1</a:t>
            </a:r>
            <a:r>
              <a:rPr lang="fr-FR" sz="2400" dirty="0"/>
              <a:t> J’identifie les particules …………… sur chaque représentation</a:t>
            </a:r>
          </a:p>
        </p:txBody>
      </p:sp>
      <p:sp>
        <p:nvSpPr>
          <p:cNvPr id="9" name="Ellipse 8">
            <a:extLst>
              <a:ext uri="{FF2B5EF4-FFF2-40B4-BE49-F238E27FC236}">
                <a16:creationId xmlns:a16="http://schemas.microsoft.com/office/drawing/2014/main" id="{022A1DAD-346B-1AD4-3EA5-5E7562BA0E32}"/>
              </a:ext>
            </a:extLst>
          </p:cNvPr>
          <p:cNvSpPr/>
          <p:nvPr/>
        </p:nvSpPr>
        <p:spPr>
          <a:xfrm>
            <a:off x="1889760" y="2805684"/>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534A0A4F-8F74-3ED0-4E57-3AF6547616D2}"/>
              </a:ext>
            </a:extLst>
          </p:cNvPr>
          <p:cNvSpPr/>
          <p:nvPr/>
        </p:nvSpPr>
        <p:spPr>
          <a:xfrm>
            <a:off x="2279904" y="2785872"/>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989D00FF-8AF8-A689-70D9-84024AC20108}"/>
              </a:ext>
            </a:extLst>
          </p:cNvPr>
          <p:cNvSpPr/>
          <p:nvPr/>
        </p:nvSpPr>
        <p:spPr>
          <a:xfrm>
            <a:off x="2215896" y="3214116"/>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id="{62FEA65C-8193-D2EF-4101-C94D3CA61CF8}"/>
              </a:ext>
            </a:extLst>
          </p:cNvPr>
          <p:cNvSpPr/>
          <p:nvPr/>
        </p:nvSpPr>
        <p:spPr>
          <a:xfrm>
            <a:off x="1922730" y="3518072"/>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E22393F8-7603-8DA1-78EF-4E23D6D6EAEF}"/>
              </a:ext>
            </a:extLst>
          </p:cNvPr>
          <p:cNvSpPr/>
          <p:nvPr/>
        </p:nvSpPr>
        <p:spPr>
          <a:xfrm>
            <a:off x="2520696" y="3456495"/>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D740A7DB-302C-A117-2559-A38DEAA919CD}"/>
              </a:ext>
            </a:extLst>
          </p:cNvPr>
          <p:cNvSpPr/>
          <p:nvPr/>
        </p:nvSpPr>
        <p:spPr>
          <a:xfrm>
            <a:off x="2645664" y="3069336"/>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 coins arrondis 20">
            <a:extLst>
              <a:ext uri="{FF2B5EF4-FFF2-40B4-BE49-F238E27FC236}">
                <a16:creationId xmlns:a16="http://schemas.microsoft.com/office/drawing/2014/main" id="{C3621B58-7070-6E81-F13B-27052A265D7C}"/>
              </a:ext>
            </a:extLst>
          </p:cNvPr>
          <p:cNvSpPr/>
          <p:nvPr/>
        </p:nvSpPr>
        <p:spPr>
          <a:xfrm>
            <a:off x="1575816" y="2671572"/>
            <a:ext cx="1801368" cy="1408176"/>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E0AF3517-6928-FC2B-4391-D89B0EE961E2}"/>
              </a:ext>
            </a:extLst>
          </p:cNvPr>
          <p:cNvSpPr txBox="1"/>
          <p:nvPr/>
        </p:nvSpPr>
        <p:spPr>
          <a:xfrm>
            <a:off x="1575816" y="4138660"/>
            <a:ext cx="1898904" cy="369332"/>
          </a:xfrm>
          <a:prstGeom prst="rect">
            <a:avLst/>
          </a:prstGeom>
          <a:noFill/>
        </p:spPr>
        <p:txBody>
          <a:bodyPr wrap="square" rtlCol="0">
            <a:spAutoFit/>
          </a:bodyPr>
          <a:lstStyle/>
          <a:p>
            <a:r>
              <a:rPr lang="fr-FR" b="1" dirty="0"/>
              <a:t>Représentation 1</a:t>
            </a:r>
          </a:p>
        </p:txBody>
      </p:sp>
      <p:sp>
        <p:nvSpPr>
          <p:cNvPr id="23" name="Rectangle : coins arrondis 22">
            <a:extLst>
              <a:ext uri="{FF2B5EF4-FFF2-40B4-BE49-F238E27FC236}">
                <a16:creationId xmlns:a16="http://schemas.microsoft.com/office/drawing/2014/main" id="{6F754C0F-C146-FCC0-2A2E-EBF2EE05C5CB}"/>
              </a:ext>
            </a:extLst>
          </p:cNvPr>
          <p:cNvSpPr/>
          <p:nvPr/>
        </p:nvSpPr>
        <p:spPr>
          <a:xfrm>
            <a:off x="7317435" y="2618150"/>
            <a:ext cx="1801368" cy="1408176"/>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a:extLst>
              <a:ext uri="{FF2B5EF4-FFF2-40B4-BE49-F238E27FC236}">
                <a16:creationId xmlns:a16="http://schemas.microsoft.com/office/drawing/2014/main" id="{271C8B9C-5ADB-B4B9-624E-4CCEAC6EC027}"/>
              </a:ext>
            </a:extLst>
          </p:cNvPr>
          <p:cNvSpPr/>
          <p:nvPr/>
        </p:nvSpPr>
        <p:spPr>
          <a:xfrm>
            <a:off x="7744917" y="2770373"/>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a:extLst>
              <a:ext uri="{FF2B5EF4-FFF2-40B4-BE49-F238E27FC236}">
                <a16:creationId xmlns:a16="http://schemas.microsoft.com/office/drawing/2014/main" id="{359D7A4B-FCF3-F794-E8BC-B9478AABF578}"/>
              </a:ext>
            </a:extLst>
          </p:cNvPr>
          <p:cNvSpPr/>
          <p:nvPr/>
        </p:nvSpPr>
        <p:spPr>
          <a:xfrm>
            <a:off x="8011617" y="2797458"/>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a:extLst>
              <a:ext uri="{FF2B5EF4-FFF2-40B4-BE49-F238E27FC236}">
                <a16:creationId xmlns:a16="http://schemas.microsoft.com/office/drawing/2014/main" id="{710324EE-A786-DF3F-D0BB-F8301AF8AFD2}"/>
              </a:ext>
            </a:extLst>
          </p:cNvPr>
          <p:cNvSpPr/>
          <p:nvPr/>
        </p:nvSpPr>
        <p:spPr>
          <a:xfrm>
            <a:off x="7618425" y="3127103"/>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a:extLst>
              <a:ext uri="{FF2B5EF4-FFF2-40B4-BE49-F238E27FC236}">
                <a16:creationId xmlns:a16="http://schemas.microsoft.com/office/drawing/2014/main" id="{77C6634A-1458-70D0-8AAE-7D782AF5AD6C}"/>
              </a:ext>
            </a:extLst>
          </p:cNvPr>
          <p:cNvSpPr/>
          <p:nvPr/>
        </p:nvSpPr>
        <p:spPr>
          <a:xfrm>
            <a:off x="8031429" y="3172939"/>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Hexagone 27">
            <a:extLst>
              <a:ext uri="{FF2B5EF4-FFF2-40B4-BE49-F238E27FC236}">
                <a16:creationId xmlns:a16="http://schemas.microsoft.com/office/drawing/2014/main" id="{D3441EA4-E941-8B37-BDA2-F26BDBD0A473}"/>
              </a:ext>
            </a:extLst>
          </p:cNvPr>
          <p:cNvSpPr/>
          <p:nvPr/>
        </p:nvSpPr>
        <p:spPr>
          <a:xfrm rot="20102228">
            <a:off x="8200593" y="2973959"/>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Hexagone 28">
            <a:extLst>
              <a:ext uri="{FF2B5EF4-FFF2-40B4-BE49-F238E27FC236}">
                <a16:creationId xmlns:a16="http://schemas.microsoft.com/office/drawing/2014/main" id="{173BD874-2770-C4F2-4BBF-31DF3FCCDC6A}"/>
              </a:ext>
            </a:extLst>
          </p:cNvPr>
          <p:cNvSpPr/>
          <p:nvPr/>
        </p:nvSpPr>
        <p:spPr>
          <a:xfrm rot="17699529">
            <a:off x="7792365" y="3291811"/>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Hexagone 29">
            <a:extLst>
              <a:ext uri="{FF2B5EF4-FFF2-40B4-BE49-F238E27FC236}">
                <a16:creationId xmlns:a16="http://schemas.microsoft.com/office/drawing/2014/main" id="{26BC5991-4DF2-C537-4447-BFA998BB649C}"/>
              </a:ext>
            </a:extLst>
          </p:cNvPr>
          <p:cNvSpPr/>
          <p:nvPr/>
        </p:nvSpPr>
        <p:spPr>
          <a:xfrm>
            <a:off x="7837881" y="2981031"/>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Hexagone 30">
            <a:extLst>
              <a:ext uri="{FF2B5EF4-FFF2-40B4-BE49-F238E27FC236}">
                <a16:creationId xmlns:a16="http://schemas.microsoft.com/office/drawing/2014/main" id="{FE69E0BD-55FC-48A9-3F3B-098BD2C08156}"/>
              </a:ext>
            </a:extLst>
          </p:cNvPr>
          <p:cNvSpPr/>
          <p:nvPr/>
        </p:nvSpPr>
        <p:spPr>
          <a:xfrm rot="19134881">
            <a:off x="8333314" y="3198775"/>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a:extLst>
              <a:ext uri="{FF2B5EF4-FFF2-40B4-BE49-F238E27FC236}">
                <a16:creationId xmlns:a16="http://schemas.microsoft.com/office/drawing/2014/main" id="{F9618EA5-39B3-64D0-2148-B13C85423A53}"/>
              </a:ext>
            </a:extLst>
          </p:cNvPr>
          <p:cNvSpPr/>
          <p:nvPr/>
        </p:nvSpPr>
        <p:spPr>
          <a:xfrm>
            <a:off x="8430009" y="2892213"/>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a:extLst>
              <a:ext uri="{FF2B5EF4-FFF2-40B4-BE49-F238E27FC236}">
                <a16:creationId xmlns:a16="http://schemas.microsoft.com/office/drawing/2014/main" id="{B4D66920-3772-9CFF-38DB-A4863383E833}"/>
              </a:ext>
            </a:extLst>
          </p:cNvPr>
          <p:cNvSpPr/>
          <p:nvPr/>
        </p:nvSpPr>
        <p:spPr>
          <a:xfrm>
            <a:off x="8080197" y="3399841"/>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ZoneTexte 33">
            <a:extLst>
              <a:ext uri="{FF2B5EF4-FFF2-40B4-BE49-F238E27FC236}">
                <a16:creationId xmlns:a16="http://schemas.microsoft.com/office/drawing/2014/main" id="{C4567A05-DE92-21E3-7D9E-DFDDD3D63592}"/>
              </a:ext>
            </a:extLst>
          </p:cNvPr>
          <p:cNvSpPr txBox="1"/>
          <p:nvPr/>
        </p:nvSpPr>
        <p:spPr>
          <a:xfrm>
            <a:off x="7302195" y="4020968"/>
            <a:ext cx="1898904" cy="369332"/>
          </a:xfrm>
          <a:prstGeom prst="rect">
            <a:avLst/>
          </a:prstGeom>
          <a:noFill/>
        </p:spPr>
        <p:txBody>
          <a:bodyPr wrap="square" rtlCol="0">
            <a:spAutoFit/>
          </a:bodyPr>
          <a:lstStyle/>
          <a:p>
            <a:r>
              <a:rPr lang="fr-FR" b="1" dirty="0"/>
              <a:t>Représentation 2</a:t>
            </a:r>
          </a:p>
        </p:txBody>
      </p:sp>
    </p:spTree>
    <p:extLst>
      <p:ext uri="{BB962C8B-B14F-4D97-AF65-F5344CB8AC3E}">
        <p14:creationId xmlns:p14="http://schemas.microsoft.com/office/powerpoint/2010/main" val="33557679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BCAC6-56B3-9427-098E-1C6A8DE423CF}"/>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51C9488B-B850-00A8-CF7C-31819B47742F}"/>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Voilà, il faut identifier les particules identiques sur chaque représentation.</a:t>
            </a:r>
          </a:p>
        </p:txBody>
      </p:sp>
      <p:sp>
        <p:nvSpPr>
          <p:cNvPr id="8" name="D_A_02">
            <a:extLst>
              <a:ext uri="{FF2B5EF4-FFF2-40B4-BE49-F238E27FC236}">
                <a16:creationId xmlns:a16="http://schemas.microsoft.com/office/drawing/2014/main" id="{8BF08045-D345-BBF1-553B-B03BDD210BBA}"/>
              </a:ext>
            </a:extLst>
          </p:cNvPr>
          <p:cNvSpPr txBox="1"/>
          <p:nvPr/>
        </p:nvSpPr>
        <p:spPr>
          <a:xfrm>
            <a:off x="281652" y="59927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fais passer un élève au tableau pour montrer Les particules identiques sur chaque représentation.</a:t>
            </a:r>
          </a:p>
        </p:txBody>
      </p:sp>
      <p:grpSp>
        <p:nvGrpSpPr>
          <p:cNvPr id="16" name="Groupe 15">
            <a:extLst>
              <a:ext uri="{FF2B5EF4-FFF2-40B4-BE49-F238E27FC236}">
                <a16:creationId xmlns:a16="http://schemas.microsoft.com/office/drawing/2014/main" id="{E4368A3E-0D87-2E98-3CA7-37F586097D61}"/>
              </a:ext>
            </a:extLst>
          </p:cNvPr>
          <p:cNvGrpSpPr/>
          <p:nvPr/>
        </p:nvGrpSpPr>
        <p:grpSpPr>
          <a:xfrm>
            <a:off x="10736910" y="150123"/>
            <a:ext cx="724840" cy="625508"/>
            <a:chOff x="779844" y="4335989"/>
            <a:chExt cx="563238" cy="575842"/>
          </a:xfrm>
        </p:grpSpPr>
        <p:pic>
          <p:nvPicPr>
            <p:cNvPr id="19" name="Google Shape;307;p51" descr="Une image contenant Dessin animé, clipart, Animation, illustration&#10;&#10;Description générée automatiquement">
              <a:extLst>
                <a:ext uri="{FF2B5EF4-FFF2-40B4-BE49-F238E27FC236}">
                  <a16:creationId xmlns:a16="http://schemas.microsoft.com/office/drawing/2014/main" id="{312073D4-7ED7-D8B9-F27E-DE28D8310069}"/>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0" name="Rectangle 19">
              <a:extLst>
                <a:ext uri="{FF2B5EF4-FFF2-40B4-BE49-F238E27FC236}">
                  <a16:creationId xmlns:a16="http://schemas.microsoft.com/office/drawing/2014/main" id="{8EBADE3B-00DB-137C-1B7D-2BDFBABD4F0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2" name="Freeform 443">
            <a:extLst>
              <a:ext uri="{FF2B5EF4-FFF2-40B4-BE49-F238E27FC236}">
                <a16:creationId xmlns:a16="http://schemas.microsoft.com/office/drawing/2014/main" id="{7E078E4C-1475-29DA-5716-32FA353B2A8C}"/>
              </a:ext>
            </a:extLst>
          </p:cNvPr>
          <p:cNvSpPr/>
          <p:nvPr/>
        </p:nvSpPr>
        <p:spPr>
          <a:xfrm>
            <a:off x="688187" y="1102605"/>
            <a:ext cx="9580525"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3" name="Rectangle 824">
            <a:extLst>
              <a:ext uri="{FF2B5EF4-FFF2-40B4-BE49-F238E27FC236}">
                <a16:creationId xmlns:a16="http://schemas.microsoft.com/office/drawing/2014/main" id="{2A756F36-1CF9-58F1-B5E8-1FE76BD6F351}"/>
              </a:ext>
            </a:extLst>
          </p:cNvPr>
          <p:cNvSpPr/>
          <p:nvPr/>
        </p:nvSpPr>
        <p:spPr>
          <a:xfrm>
            <a:off x="832966" y="1103048"/>
            <a:ext cx="9276386" cy="369332"/>
          </a:xfrm>
          <a:prstGeom prst="rect">
            <a:avLst/>
          </a:prstGeom>
        </p:spPr>
        <p:txBody>
          <a:bodyPr wrap="none" lIns="0" tIns="0" rIns="0" bIns="0">
            <a:spAutoFit/>
          </a:bodyPr>
          <a:lstStyle/>
          <a:p>
            <a:pPr marL="0"/>
            <a:r>
              <a:rPr lang="en-US" sz="2400" b="1" i="0" spc="0" baseline="0" dirty="0">
                <a:solidFill>
                  <a:srgbClr val="F5821F"/>
                </a:solidFill>
                <a:latin typeface="+mj-lt"/>
              </a:rPr>
              <a:t>1. </a:t>
            </a:r>
            <a:r>
              <a:rPr lang="en-US" sz="2400" b="1" i="0" spc="0" baseline="0" dirty="0" err="1">
                <a:solidFill>
                  <a:srgbClr val="231F20"/>
                </a:solidFill>
                <a:latin typeface="+mj-lt"/>
              </a:rPr>
              <a:t>Préciser</a:t>
            </a:r>
            <a:r>
              <a:rPr lang="en-US" sz="2400" b="1" i="0" spc="0" baseline="0" dirty="0">
                <a:solidFill>
                  <a:srgbClr val="231F20"/>
                </a:solidFill>
                <a:latin typeface="+mj-lt"/>
              </a:rPr>
              <a:t> le </a:t>
            </a:r>
            <a:r>
              <a:rPr lang="en-US" sz="2400" b="1" i="0" spc="0" baseline="0" dirty="0" err="1">
                <a:solidFill>
                  <a:srgbClr val="231F20"/>
                </a:solidFill>
                <a:latin typeface="+mj-lt"/>
              </a:rPr>
              <a:t>nombre</a:t>
            </a:r>
            <a:r>
              <a:rPr lang="en-US" sz="2400" b="1" i="0" spc="0" baseline="0" dirty="0">
                <a:solidFill>
                  <a:srgbClr val="231F20"/>
                </a:solidFill>
                <a:latin typeface="+mj-lt"/>
              </a:rPr>
              <a:t> de types de </a:t>
            </a:r>
            <a:r>
              <a:rPr lang="en-US" sz="2400" b="1" i="0" spc="0" baseline="0" dirty="0" err="1">
                <a:solidFill>
                  <a:srgbClr val="231F20"/>
                </a:solidFill>
                <a:latin typeface="+mj-lt"/>
              </a:rPr>
              <a:t>particules</a:t>
            </a:r>
            <a:r>
              <a:rPr lang="en-US" sz="2400" b="1" i="0" spc="0" baseline="0" dirty="0">
                <a:solidFill>
                  <a:srgbClr val="231F20"/>
                </a:solidFill>
                <a:latin typeface="+mj-lt"/>
              </a:rPr>
              <a:t> dans </a:t>
            </a:r>
            <a:r>
              <a:rPr lang="en-US" sz="2400" b="1" i="0" spc="0" baseline="0" dirty="0" err="1">
                <a:solidFill>
                  <a:srgbClr val="231F20"/>
                </a:solidFill>
                <a:latin typeface="+mj-lt"/>
              </a:rPr>
              <a:t>chaque</a:t>
            </a:r>
            <a:r>
              <a:rPr lang="en-US" sz="2400" b="1" i="0" spc="0" baseline="0" dirty="0">
                <a:solidFill>
                  <a:srgbClr val="231F20"/>
                </a:solidFill>
                <a:latin typeface="+mj-lt"/>
              </a:rPr>
              <a:t> </a:t>
            </a:r>
            <a:r>
              <a:rPr lang="en-US" sz="2400" b="1" i="0" spc="0" baseline="0" dirty="0" err="1">
                <a:solidFill>
                  <a:srgbClr val="231F20"/>
                </a:solidFill>
                <a:latin typeface="+mj-lt"/>
              </a:rPr>
              <a:t>représentation</a:t>
            </a:r>
            <a:r>
              <a:rPr lang="en-US" sz="2400" b="1" i="0" spc="0" baseline="0" dirty="0">
                <a:solidFill>
                  <a:srgbClr val="231F20"/>
                </a:solidFill>
                <a:latin typeface="+mj-lt"/>
              </a:rPr>
              <a:t>. </a:t>
            </a:r>
            <a:endParaRPr lang="en-US" sz="2400" b="1" i="0" u="sng" spc="0" baseline="0" dirty="0">
              <a:solidFill>
                <a:srgbClr val="231F20"/>
              </a:solidFill>
              <a:latin typeface="+mj-lt"/>
            </a:endParaRPr>
          </a:p>
        </p:txBody>
      </p:sp>
      <p:sp>
        <p:nvSpPr>
          <p:cNvPr id="4" name="ZoneTexte 3">
            <a:extLst>
              <a:ext uri="{FF2B5EF4-FFF2-40B4-BE49-F238E27FC236}">
                <a16:creationId xmlns:a16="http://schemas.microsoft.com/office/drawing/2014/main" id="{1D9CB0B0-8DE3-B463-2EB6-337788FE0CCF}"/>
              </a:ext>
            </a:extLst>
          </p:cNvPr>
          <p:cNvSpPr txBox="1"/>
          <p:nvPr/>
        </p:nvSpPr>
        <p:spPr>
          <a:xfrm>
            <a:off x="909070" y="1770393"/>
            <a:ext cx="9580525" cy="461665"/>
          </a:xfrm>
          <a:prstGeom prst="rect">
            <a:avLst/>
          </a:prstGeom>
          <a:noFill/>
        </p:spPr>
        <p:txBody>
          <a:bodyPr wrap="square" rtlCol="0">
            <a:spAutoFit/>
          </a:bodyPr>
          <a:lstStyle/>
          <a:p>
            <a:r>
              <a:rPr lang="fr-FR" sz="2400" b="1" dirty="0"/>
              <a:t>1.1</a:t>
            </a:r>
            <a:r>
              <a:rPr lang="fr-FR" sz="2400" dirty="0"/>
              <a:t> J’identifie les particules ………………… sur chaque représentation</a:t>
            </a:r>
          </a:p>
        </p:txBody>
      </p:sp>
      <p:sp>
        <p:nvSpPr>
          <p:cNvPr id="9" name="Ellipse 8">
            <a:extLst>
              <a:ext uri="{FF2B5EF4-FFF2-40B4-BE49-F238E27FC236}">
                <a16:creationId xmlns:a16="http://schemas.microsoft.com/office/drawing/2014/main" id="{2F8E03EA-4FEC-087C-79F9-DBADE2B23B0F}"/>
              </a:ext>
            </a:extLst>
          </p:cNvPr>
          <p:cNvSpPr/>
          <p:nvPr/>
        </p:nvSpPr>
        <p:spPr>
          <a:xfrm>
            <a:off x="1889760" y="2805684"/>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496271F6-10AF-11D0-B69D-6230F45AA75D}"/>
              </a:ext>
            </a:extLst>
          </p:cNvPr>
          <p:cNvSpPr/>
          <p:nvPr/>
        </p:nvSpPr>
        <p:spPr>
          <a:xfrm>
            <a:off x="2279904" y="2785872"/>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0D8F1223-B4A0-7C06-2742-CE38CB154287}"/>
              </a:ext>
            </a:extLst>
          </p:cNvPr>
          <p:cNvSpPr/>
          <p:nvPr/>
        </p:nvSpPr>
        <p:spPr>
          <a:xfrm>
            <a:off x="2215896" y="3214116"/>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id="{7CC92B0E-77DA-6B24-76B6-F59B96EEDC5B}"/>
              </a:ext>
            </a:extLst>
          </p:cNvPr>
          <p:cNvSpPr/>
          <p:nvPr/>
        </p:nvSpPr>
        <p:spPr>
          <a:xfrm>
            <a:off x="1922730" y="3518072"/>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8E617885-1DC9-F54B-4AED-C5866DF92F46}"/>
              </a:ext>
            </a:extLst>
          </p:cNvPr>
          <p:cNvSpPr/>
          <p:nvPr/>
        </p:nvSpPr>
        <p:spPr>
          <a:xfrm>
            <a:off x="2520696" y="3456495"/>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DC811524-F3EE-6FF6-DE98-375F308EFC27}"/>
              </a:ext>
            </a:extLst>
          </p:cNvPr>
          <p:cNvSpPr/>
          <p:nvPr/>
        </p:nvSpPr>
        <p:spPr>
          <a:xfrm>
            <a:off x="2645664" y="3069336"/>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 coins arrondis 20">
            <a:extLst>
              <a:ext uri="{FF2B5EF4-FFF2-40B4-BE49-F238E27FC236}">
                <a16:creationId xmlns:a16="http://schemas.microsoft.com/office/drawing/2014/main" id="{1454C562-F275-F66D-13B9-B3E99C10DD32}"/>
              </a:ext>
            </a:extLst>
          </p:cNvPr>
          <p:cNvSpPr/>
          <p:nvPr/>
        </p:nvSpPr>
        <p:spPr>
          <a:xfrm>
            <a:off x="1575816" y="2671572"/>
            <a:ext cx="1801368" cy="1408176"/>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E11FE916-55AD-9DD7-9B61-5E98E632764A}"/>
              </a:ext>
            </a:extLst>
          </p:cNvPr>
          <p:cNvSpPr txBox="1"/>
          <p:nvPr/>
        </p:nvSpPr>
        <p:spPr>
          <a:xfrm>
            <a:off x="1575816" y="4138660"/>
            <a:ext cx="1898904" cy="369332"/>
          </a:xfrm>
          <a:prstGeom prst="rect">
            <a:avLst/>
          </a:prstGeom>
          <a:noFill/>
        </p:spPr>
        <p:txBody>
          <a:bodyPr wrap="square" rtlCol="0">
            <a:spAutoFit/>
          </a:bodyPr>
          <a:lstStyle/>
          <a:p>
            <a:r>
              <a:rPr lang="fr-FR" b="1" dirty="0"/>
              <a:t>Représentation 1</a:t>
            </a:r>
          </a:p>
        </p:txBody>
      </p:sp>
      <p:sp>
        <p:nvSpPr>
          <p:cNvPr id="23" name="Rectangle : coins arrondis 22">
            <a:extLst>
              <a:ext uri="{FF2B5EF4-FFF2-40B4-BE49-F238E27FC236}">
                <a16:creationId xmlns:a16="http://schemas.microsoft.com/office/drawing/2014/main" id="{51FAE729-99D0-F481-5429-1681A037D43B}"/>
              </a:ext>
            </a:extLst>
          </p:cNvPr>
          <p:cNvSpPr/>
          <p:nvPr/>
        </p:nvSpPr>
        <p:spPr>
          <a:xfrm>
            <a:off x="7317435" y="2618150"/>
            <a:ext cx="1801368" cy="1408176"/>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a:extLst>
              <a:ext uri="{FF2B5EF4-FFF2-40B4-BE49-F238E27FC236}">
                <a16:creationId xmlns:a16="http://schemas.microsoft.com/office/drawing/2014/main" id="{7839BF80-6764-E282-E330-928E3B743430}"/>
              </a:ext>
            </a:extLst>
          </p:cNvPr>
          <p:cNvSpPr/>
          <p:nvPr/>
        </p:nvSpPr>
        <p:spPr>
          <a:xfrm>
            <a:off x="7744917" y="2770373"/>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a:extLst>
              <a:ext uri="{FF2B5EF4-FFF2-40B4-BE49-F238E27FC236}">
                <a16:creationId xmlns:a16="http://schemas.microsoft.com/office/drawing/2014/main" id="{37A18E20-82DA-3FC0-F829-F0C9063E70CF}"/>
              </a:ext>
            </a:extLst>
          </p:cNvPr>
          <p:cNvSpPr/>
          <p:nvPr/>
        </p:nvSpPr>
        <p:spPr>
          <a:xfrm>
            <a:off x="8011617" y="2797458"/>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a:extLst>
              <a:ext uri="{FF2B5EF4-FFF2-40B4-BE49-F238E27FC236}">
                <a16:creationId xmlns:a16="http://schemas.microsoft.com/office/drawing/2014/main" id="{99361BC7-012A-1125-8310-84CA4094F77A}"/>
              </a:ext>
            </a:extLst>
          </p:cNvPr>
          <p:cNvSpPr/>
          <p:nvPr/>
        </p:nvSpPr>
        <p:spPr>
          <a:xfrm>
            <a:off x="7618425" y="3127103"/>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Ellipse 26">
            <a:extLst>
              <a:ext uri="{FF2B5EF4-FFF2-40B4-BE49-F238E27FC236}">
                <a16:creationId xmlns:a16="http://schemas.microsoft.com/office/drawing/2014/main" id="{081999C8-7E86-3928-ADA5-25C965163428}"/>
              </a:ext>
            </a:extLst>
          </p:cNvPr>
          <p:cNvSpPr/>
          <p:nvPr/>
        </p:nvSpPr>
        <p:spPr>
          <a:xfrm>
            <a:off x="8031429" y="3172939"/>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Hexagone 27">
            <a:extLst>
              <a:ext uri="{FF2B5EF4-FFF2-40B4-BE49-F238E27FC236}">
                <a16:creationId xmlns:a16="http://schemas.microsoft.com/office/drawing/2014/main" id="{8A423191-F446-81FC-97DC-57EFE22DDCD3}"/>
              </a:ext>
            </a:extLst>
          </p:cNvPr>
          <p:cNvSpPr/>
          <p:nvPr/>
        </p:nvSpPr>
        <p:spPr>
          <a:xfrm rot="20102228">
            <a:off x="8200593" y="2973959"/>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Hexagone 28">
            <a:extLst>
              <a:ext uri="{FF2B5EF4-FFF2-40B4-BE49-F238E27FC236}">
                <a16:creationId xmlns:a16="http://schemas.microsoft.com/office/drawing/2014/main" id="{96932306-2356-17F9-7557-5AE91C5BCA10}"/>
              </a:ext>
            </a:extLst>
          </p:cNvPr>
          <p:cNvSpPr/>
          <p:nvPr/>
        </p:nvSpPr>
        <p:spPr>
          <a:xfrm rot="17699529">
            <a:off x="7792365" y="3291811"/>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Hexagone 29">
            <a:extLst>
              <a:ext uri="{FF2B5EF4-FFF2-40B4-BE49-F238E27FC236}">
                <a16:creationId xmlns:a16="http://schemas.microsoft.com/office/drawing/2014/main" id="{8EB160FE-554B-913A-A532-98B1F191E75D}"/>
              </a:ext>
            </a:extLst>
          </p:cNvPr>
          <p:cNvSpPr/>
          <p:nvPr/>
        </p:nvSpPr>
        <p:spPr>
          <a:xfrm>
            <a:off x="7837881" y="2981031"/>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Hexagone 30">
            <a:extLst>
              <a:ext uri="{FF2B5EF4-FFF2-40B4-BE49-F238E27FC236}">
                <a16:creationId xmlns:a16="http://schemas.microsoft.com/office/drawing/2014/main" id="{546A207A-D210-B25D-9BA3-21E37E327B0A}"/>
              </a:ext>
            </a:extLst>
          </p:cNvPr>
          <p:cNvSpPr/>
          <p:nvPr/>
        </p:nvSpPr>
        <p:spPr>
          <a:xfrm rot="19134881">
            <a:off x="8333314" y="3198775"/>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a:extLst>
              <a:ext uri="{FF2B5EF4-FFF2-40B4-BE49-F238E27FC236}">
                <a16:creationId xmlns:a16="http://schemas.microsoft.com/office/drawing/2014/main" id="{DAC99F7A-EECA-8E35-A0D0-A0BB2B9F664A}"/>
              </a:ext>
            </a:extLst>
          </p:cNvPr>
          <p:cNvSpPr/>
          <p:nvPr/>
        </p:nvSpPr>
        <p:spPr>
          <a:xfrm>
            <a:off x="8430009" y="2892213"/>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a:extLst>
              <a:ext uri="{FF2B5EF4-FFF2-40B4-BE49-F238E27FC236}">
                <a16:creationId xmlns:a16="http://schemas.microsoft.com/office/drawing/2014/main" id="{53EC1A67-EA1E-8DC2-0051-C9621E4BC105}"/>
              </a:ext>
            </a:extLst>
          </p:cNvPr>
          <p:cNvSpPr/>
          <p:nvPr/>
        </p:nvSpPr>
        <p:spPr>
          <a:xfrm>
            <a:off x="8080197" y="3399841"/>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ZoneTexte 33">
            <a:extLst>
              <a:ext uri="{FF2B5EF4-FFF2-40B4-BE49-F238E27FC236}">
                <a16:creationId xmlns:a16="http://schemas.microsoft.com/office/drawing/2014/main" id="{FF64159D-775F-177F-6343-B5FF7723C384}"/>
              </a:ext>
            </a:extLst>
          </p:cNvPr>
          <p:cNvSpPr txBox="1"/>
          <p:nvPr/>
        </p:nvSpPr>
        <p:spPr>
          <a:xfrm>
            <a:off x="7302195" y="4020968"/>
            <a:ext cx="1898904" cy="369332"/>
          </a:xfrm>
          <a:prstGeom prst="rect">
            <a:avLst/>
          </a:prstGeom>
          <a:noFill/>
        </p:spPr>
        <p:txBody>
          <a:bodyPr wrap="square" rtlCol="0">
            <a:spAutoFit/>
          </a:bodyPr>
          <a:lstStyle/>
          <a:p>
            <a:r>
              <a:rPr lang="fr-FR" b="1" dirty="0"/>
              <a:t>Représentation 2</a:t>
            </a:r>
          </a:p>
        </p:txBody>
      </p:sp>
      <p:sp>
        <p:nvSpPr>
          <p:cNvPr id="5" name="ZoneTexte 4">
            <a:extLst>
              <a:ext uri="{FF2B5EF4-FFF2-40B4-BE49-F238E27FC236}">
                <a16:creationId xmlns:a16="http://schemas.microsoft.com/office/drawing/2014/main" id="{E3DE16F4-222F-4E9E-6600-EC09DC419F78}"/>
              </a:ext>
            </a:extLst>
          </p:cNvPr>
          <p:cNvSpPr txBox="1"/>
          <p:nvPr/>
        </p:nvSpPr>
        <p:spPr>
          <a:xfrm>
            <a:off x="4384242" y="1700937"/>
            <a:ext cx="2371293" cy="461665"/>
          </a:xfrm>
          <a:prstGeom prst="rect">
            <a:avLst/>
          </a:prstGeom>
          <a:noFill/>
        </p:spPr>
        <p:txBody>
          <a:bodyPr wrap="square" rtlCol="0">
            <a:spAutoFit/>
          </a:bodyPr>
          <a:lstStyle/>
          <a:p>
            <a:r>
              <a:rPr lang="fr-FR" sz="2400" b="1" dirty="0">
                <a:solidFill>
                  <a:srgbClr val="FF0000"/>
                </a:solidFill>
              </a:rPr>
              <a:t>identiques</a:t>
            </a:r>
          </a:p>
        </p:txBody>
      </p:sp>
      <p:cxnSp>
        <p:nvCxnSpPr>
          <p:cNvPr id="7" name="Connecteur droit avec flèche 6">
            <a:extLst>
              <a:ext uri="{FF2B5EF4-FFF2-40B4-BE49-F238E27FC236}">
                <a16:creationId xmlns:a16="http://schemas.microsoft.com/office/drawing/2014/main" id="{5455DB33-9945-FDA0-B20A-846EC8C6570F}"/>
              </a:ext>
            </a:extLst>
          </p:cNvPr>
          <p:cNvCxnSpPr>
            <a:cxnSpLocks/>
          </p:cNvCxnSpPr>
          <p:nvPr/>
        </p:nvCxnSpPr>
        <p:spPr>
          <a:xfrm flipH="1">
            <a:off x="3038856" y="3000756"/>
            <a:ext cx="975360" cy="17218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Connecteur droit avec flèche 17">
            <a:extLst>
              <a:ext uri="{FF2B5EF4-FFF2-40B4-BE49-F238E27FC236}">
                <a16:creationId xmlns:a16="http://schemas.microsoft.com/office/drawing/2014/main" id="{0764A38B-6BC1-AEA4-01EE-59458CC88C27}"/>
              </a:ext>
            </a:extLst>
          </p:cNvPr>
          <p:cNvCxnSpPr>
            <a:cxnSpLocks/>
          </p:cNvCxnSpPr>
          <p:nvPr/>
        </p:nvCxnSpPr>
        <p:spPr>
          <a:xfrm flipH="1">
            <a:off x="2913888" y="3111297"/>
            <a:ext cx="1100328" cy="62165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7" name="Connecteur droit avec flèche 36">
            <a:extLst>
              <a:ext uri="{FF2B5EF4-FFF2-40B4-BE49-F238E27FC236}">
                <a16:creationId xmlns:a16="http://schemas.microsoft.com/office/drawing/2014/main" id="{45F791D8-7BA4-A859-1846-DC6787E6D006}"/>
              </a:ext>
            </a:extLst>
          </p:cNvPr>
          <p:cNvCxnSpPr>
            <a:endCxn id="10" idx="7"/>
          </p:cNvCxnSpPr>
          <p:nvPr/>
        </p:nvCxnSpPr>
        <p:spPr>
          <a:xfrm flipH="1" flipV="1">
            <a:off x="2615514" y="2848810"/>
            <a:ext cx="1398702" cy="675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9" name="Ellipse 38">
            <a:extLst>
              <a:ext uri="{FF2B5EF4-FFF2-40B4-BE49-F238E27FC236}">
                <a16:creationId xmlns:a16="http://schemas.microsoft.com/office/drawing/2014/main" id="{1BF46F3D-7A37-591A-A348-DDC94FBF74BF}"/>
              </a:ext>
            </a:extLst>
          </p:cNvPr>
          <p:cNvSpPr/>
          <p:nvPr/>
        </p:nvSpPr>
        <p:spPr>
          <a:xfrm>
            <a:off x="4014216" y="2822714"/>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1" name="Connecteur droit avec flèche 40">
            <a:extLst>
              <a:ext uri="{FF2B5EF4-FFF2-40B4-BE49-F238E27FC236}">
                <a16:creationId xmlns:a16="http://schemas.microsoft.com/office/drawing/2014/main" id="{90AD9B42-5CBC-608A-A46E-B91F61507EEA}"/>
              </a:ext>
            </a:extLst>
          </p:cNvPr>
          <p:cNvCxnSpPr>
            <a:cxnSpLocks/>
            <a:endCxn id="24" idx="1"/>
          </p:cNvCxnSpPr>
          <p:nvPr/>
        </p:nvCxnSpPr>
        <p:spPr>
          <a:xfrm flipV="1">
            <a:off x="6379408" y="2805190"/>
            <a:ext cx="1405905" cy="32476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Connecteur droit avec flèche 42">
            <a:extLst>
              <a:ext uri="{FF2B5EF4-FFF2-40B4-BE49-F238E27FC236}">
                <a16:creationId xmlns:a16="http://schemas.microsoft.com/office/drawing/2014/main" id="{F9730578-3505-91ED-F419-513BD2012452}"/>
              </a:ext>
            </a:extLst>
          </p:cNvPr>
          <p:cNvCxnSpPr>
            <a:cxnSpLocks/>
          </p:cNvCxnSpPr>
          <p:nvPr/>
        </p:nvCxnSpPr>
        <p:spPr>
          <a:xfrm>
            <a:off x="6379408" y="3252482"/>
            <a:ext cx="1770131" cy="32827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4" name="Connecteur droit avec flèche 43">
            <a:extLst>
              <a:ext uri="{FF2B5EF4-FFF2-40B4-BE49-F238E27FC236}">
                <a16:creationId xmlns:a16="http://schemas.microsoft.com/office/drawing/2014/main" id="{5F6A39E7-D103-8770-3BB9-302B8B8CB73B}"/>
              </a:ext>
            </a:extLst>
          </p:cNvPr>
          <p:cNvCxnSpPr>
            <a:cxnSpLocks/>
          </p:cNvCxnSpPr>
          <p:nvPr/>
        </p:nvCxnSpPr>
        <p:spPr>
          <a:xfrm>
            <a:off x="6365638" y="3195652"/>
            <a:ext cx="1274550" cy="13311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0" name="Ellipse 49">
            <a:extLst>
              <a:ext uri="{FF2B5EF4-FFF2-40B4-BE49-F238E27FC236}">
                <a16:creationId xmlns:a16="http://schemas.microsoft.com/office/drawing/2014/main" id="{54D05085-A8F6-585C-A229-899260720B7B}"/>
              </a:ext>
            </a:extLst>
          </p:cNvPr>
          <p:cNvSpPr/>
          <p:nvPr/>
        </p:nvSpPr>
        <p:spPr>
          <a:xfrm>
            <a:off x="5990948" y="3079903"/>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2" name="Connecteur droit avec flèche 51">
            <a:extLst>
              <a:ext uri="{FF2B5EF4-FFF2-40B4-BE49-F238E27FC236}">
                <a16:creationId xmlns:a16="http://schemas.microsoft.com/office/drawing/2014/main" id="{8C1B42FC-C513-3033-9C62-171CD03CC4F7}"/>
              </a:ext>
            </a:extLst>
          </p:cNvPr>
          <p:cNvCxnSpPr>
            <a:endCxn id="31" idx="1"/>
          </p:cNvCxnSpPr>
          <p:nvPr/>
        </p:nvCxnSpPr>
        <p:spPr>
          <a:xfrm flipH="1" flipV="1">
            <a:off x="8608514" y="3355665"/>
            <a:ext cx="1413310" cy="22509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3" name="Connecteur droit avec flèche 52">
            <a:extLst>
              <a:ext uri="{FF2B5EF4-FFF2-40B4-BE49-F238E27FC236}">
                <a16:creationId xmlns:a16="http://schemas.microsoft.com/office/drawing/2014/main" id="{B77CD9E1-7A10-42C1-707D-78D948F071C4}"/>
              </a:ext>
            </a:extLst>
          </p:cNvPr>
          <p:cNvCxnSpPr>
            <a:cxnSpLocks/>
          </p:cNvCxnSpPr>
          <p:nvPr/>
        </p:nvCxnSpPr>
        <p:spPr>
          <a:xfrm flipH="1" flipV="1">
            <a:off x="8356041" y="3103158"/>
            <a:ext cx="1700789" cy="47759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55" name="Hexagone 54">
            <a:extLst>
              <a:ext uri="{FF2B5EF4-FFF2-40B4-BE49-F238E27FC236}">
                <a16:creationId xmlns:a16="http://schemas.microsoft.com/office/drawing/2014/main" id="{41A7C03D-0CB0-F944-5561-CE9F4C38C722}"/>
              </a:ext>
            </a:extLst>
          </p:cNvPr>
          <p:cNvSpPr/>
          <p:nvPr/>
        </p:nvSpPr>
        <p:spPr>
          <a:xfrm rot="17699529">
            <a:off x="10125409" y="3481665"/>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85228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4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5" grpId="0"/>
      <p:bldP spid="39" grpId="0" animBg="1"/>
      <p:bldP spid="50" grpId="0" animBg="1"/>
      <p:bldP spid="5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46BE6-8AAE-24C3-8E35-CEDE06278086}"/>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9CA19BF7-0069-264D-D48B-07E94CE05B64}"/>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Après avoir déterminé les particules identiques sur chaque représentation, je peux maintenant déduire le nombre de types de particules présents dans chacune d’elles.</a:t>
            </a:r>
          </a:p>
        </p:txBody>
      </p:sp>
      <p:sp>
        <p:nvSpPr>
          <p:cNvPr id="8" name="D_A_02">
            <a:extLst>
              <a:ext uri="{FF2B5EF4-FFF2-40B4-BE49-F238E27FC236}">
                <a16:creationId xmlns:a16="http://schemas.microsoft.com/office/drawing/2014/main" id="{04096375-2953-5398-D2B8-06A641817419}"/>
              </a:ext>
            </a:extLst>
          </p:cNvPr>
          <p:cNvSpPr txBox="1"/>
          <p:nvPr/>
        </p:nvSpPr>
        <p:spPr>
          <a:xfrm>
            <a:off x="281652" y="59927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choisit au hasard quelques élèves pour répondre oralement et compléter l’espace en pointillés.</a:t>
            </a:r>
          </a:p>
        </p:txBody>
      </p:sp>
      <p:grpSp>
        <p:nvGrpSpPr>
          <p:cNvPr id="16" name="Groupe 15">
            <a:extLst>
              <a:ext uri="{FF2B5EF4-FFF2-40B4-BE49-F238E27FC236}">
                <a16:creationId xmlns:a16="http://schemas.microsoft.com/office/drawing/2014/main" id="{370288C1-1AB6-A7FF-35E1-F86FCAC381EC}"/>
              </a:ext>
            </a:extLst>
          </p:cNvPr>
          <p:cNvGrpSpPr/>
          <p:nvPr/>
        </p:nvGrpSpPr>
        <p:grpSpPr>
          <a:xfrm>
            <a:off x="10736910" y="150123"/>
            <a:ext cx="724840" cy="625508"/>
            <a:chOff x="779844" y="4335989"/>
            <a:chExt cx="563238" cy="575842"/>
          </a:xfrm>
        </p:grpSpPr>
        <p:pic>
          <p:nvPicPr>
            <p:cNvPr id="19" name="Google Shape;307;p51" descr="Une image contenant Dessin animé, clipart, Animation, illustration&#10;&#10;Description générée automatiquement">
              <a:extLst>
                <a:ext uri="{FF2B5EF4-FFF2-40B4-BE49-F238E27FC236}">
                  <a16:creationId xmlns:a16="http://schemas.microsoft.com/office/drawing/2014/main" id="{93854FD5-A331-10BF-6760-1547A5AEEF6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0" name="Rectangle 19">
              <a:extLst>
                <a:ext uri="{FF2B5EF4-FFF2-40B4-BE49-F238E27FC236}">
                  <a16:creationId xmlns:a16="http://schemas.microsoft.com/office/drawing/2014/main" id="{56A33D52-40F1-85F3-BE26-41CE9E39593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6" name="Freeform 443">
            <a:extLst>
              <a:ext uri="{FF2B5EF4-FFF2-40B4-BE49-F238E27FC236}">
                <a16:creationId xmlns:a16="http://schemas.microsoft.com/office/drawing/2014/main" id="{0697ACE2-594A-6C5E-E1B2-770A63F3E38A}"/>
              </a:ext>
            </a:extLst>
          </p:cNvPr>
          <p:cNvSpPr/>
          <p:nvPr/>
        </p:nvSpPr>
        <p:spPr>
          <a:xfrm>
            <a:off x="688187" y="1102605"/>
            <a:ext cx="9580525"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 name="Rectangle 824">
            <a:extLst>
              <a:ext uri="{FF2B5EF4-FFF2-40B4-BE49-F238E27FC236}">
                <a16:creationId xmlns:a16="http://schemas.microsoft.com/office/drawing/2014/main" id="{B442E4A2-B03F-7429-F6F5-5D6A2F518BAB}"/>
              </a:ext>
            </a:extLst>
          </p:cNvPr>
          <p:cNvSpPr/>
          <p:nvPr/>
        </p:nvSpPr>
        <p:spPr>
          <a:xfrm>
            <a:off x="832966" y="1103048"/>
            <a:ext cx="9276386" cy="369332"/>
          </a:xfrm>
          <a:prstGeom prst="rect">
            <a:avLst/>
          </a:prstGeom>
        </p:spPr>
        <p:txBody>
          <a:bodyPr wrap="none" lIns="0" tIns="0" rIns="0" bIns="0">
            <a:spAutoFit/>
          </a:bodyPr>
          <a:lstStyle/>
          <a:p>
            <a:pPr marL="0"/>
            <a:r>
              <a:rPr lang="en-US" sz="2400" b="1" i="0" spc="0" baseline="0" dirty="0">
                <a:solidFill>
                  <a:srgbClr val="F5821F"/>
                </a:solidFill>
                <a:latin typeface="+mj-lt"/>
              </a:rPr>
              <a:t>1. </a:t>
            </a:r>
            <a:r>
              <a:rPr lang="en-US" sz="2400" b="1" i="0" spc="0" baseline="0" dirty="0" err="1">
                <a:solidFill>
                  <a:srgbClr val="231F20"/>
                </a:solidFill>
                <a:latin typeface="+mj-lt"/>
              </a:rPr>
              <a:t>Préciser</a:t>
            </a:r>
            <a:r>
              <a:rPr lang="en-US" sz="2400" b="1" i="0" spc="0" baseline="0" dirty="0">
                <a:solidFill>
                  <a:srgbClr val="231F20"/>
                </a:solidFill>
                <a:latin typeface="+mj-lt"/>
              </a:rPr>
              <a:t> le </a:t>
            </a:r>
            <a:r>
              <a:rPr lang="en-US" sz="2400" b="1" i="0" spc="0" baseline="0" dirty="0" err="1">
                <a:solidFill>
                  <a:srgbClr val="231F20"/>
                </a:solidFill>
                <a:latin typeface="+mj-lt"/>
              </a:rPr>
              <a:t>nombre</a:t>
            </a:r>
            <a:r>
              <a:rPr lang="en-US" sz="2400" b="1" i="0" spc="0" baseline="0" dirty="0">
                <a:solidFill>
                  <a:srgbClr val="231F20"/>
                </a:solidFill>
                <a:latin typeface="+mj-lt"/>
              </a:rPr>
              <a:t> de types de </a:t>
            </a:r>
            <a:r>
              <a:rPr lang="en-US" sz="2400" b="1" i="0" spc="0" baseline="0" dirty="0" err="1">
                <a:solidFill>
                  <a:srgbClr val="231F20"/>
                </a:solidFill>
                <a:latin typeface="+mj-lt"/>
              </a:rPr>
              <a:t>particules</a:t>
            </a:r>
            <a:r>
              <a:rPr lang="en-US" sz="2400" b="1" i="0" spc="0" baseline="0" dirty="0">
                <a:solidFill>
                  <a:srgbClr val="231F20"/>
                </a:solidFill>
                <a:latin typeface="+mj-lt"/>
              </a:rPr>
              <a:t> dans </a:t>
            </a:r>
            <a:r>
              <a:rPr lang="en-US" sz="2400" b="1" i="0" spc="0" baseline="0" dirty="0" err="1">
                <a:solidFill>
                  <a:srgbClr val="231F20"/>
                </a:solidFill>
                <a:latin typeface="+mj-lt"/>
              </a:rPr>
              <a:t>chaque</a:t>
            </a:r>
            <a:r>
              <a:rPr lang="en-US" sz="2400" b="1" i="0" spc="0" baseline="0" dirty="0">
                <a:solidFill>
                  <a:srgbClr val="231F20"/>
                </a:solidFill>
                <a:latin typeface="+mj-lt"/>
              </a:rPr>
              <a:t> </a:t>
            </a:r>
            <a:r>
              <a:rPr lang="en-US" sz="2400" b="1" i="0" spc="0" baseline="0" dirty="0" err="1">
                <a:solidFill>
                  <a:srgbClr val="231F20"/>
                </a:solidFill>
                <a:latin typeface="+mj-lt"/>
              </a:rPr>
              <a:t>représentation</a:t>
            </a:r>
            <a:r>
              <a:rPr lang="en-US" sz="2400" b="1" i="0" spc="0" baseline="0" dirty="0">
                <a:solidFill>
                  <a:srgbClr val="231F20"/>
                </a:solidFill>
                <a:latin typeface="+mj-lt"/>
              </a:rPr>
              <a:t>. </a:t>
            </a:r>
            <a:endParaRPr lang="en-US" sz="2400" b="1" i="0" u="sng" spc="0" baseline="0" dirty="0">
              <a:solidFill>
                <a:srgbClr val="231F20"/>
              </a:solidFill>
              <a:latin typeface="+mj-lt"/>
            </a:endParaRPr>
          </a:p>
        </p:txBody>
      </p:sp>
      <p:sp>
        <p:nvSpPr>
          <p:cNvPr id="17" name="ZoneTexte 16">
            <a:extLst>
              <a:ext uri="{FF2B5EF4-FFF2-40B4-BE49-F238E27FC236}">
                <a16:creationId xmlns:a16="http://schemas.microsoft.com/office/drawing/2014/main" id="{6D64E1E3-2CDA-AECB-607E-E77CC175B129}"/>
              </a:ext>
            </a:extLst>
          </p:cNvPr>
          <p:cNvSpPr txBox="1"/>
          <p:nvPr/>
        </p:nvSpPr>
        <p:spPr>
          <a:xfrm>
            <a:off x="668705" y="1908644"/>
            <a:ext cx="9580525" cy="461665"/>
          </a:xfrm>
          <a:prstGeom prst="rect">
            <a:avLst/>
          </a:prstGeom>
          <a:noFill/>
        </p:spPr>
        <p:txBody>
          <a:bodyPr wrap="square" rtlCol="0">
            <a:spAutoFit/>
          </a:bodyPr>
          <a:lstStyle/>
          <a:p>
            <a:r>
              <a:rPr lang="fr-FR" sz="2400" b="1" dirty="0"/>
              <a:t>1.2 </a:t>
            </a:r>
            <a:r>
              <a:rPr lang="fr-FR" sz="2400" dirty="0"/>
              <a:t>Je déduis le nombre de  types de particules sur chaque représentation</a:t>
            </a:r>
          </a:p>
        </p:txBody>
      </p:sp>
      <p:sp>
        <p:nvSpPr>
          <p:cNvPr id="36" name="Rectangle 1764">
            <a:extLst>
              <a:ext uri="{FF2B5EF4-FFF2-40B4-BE49-F238E27FC236}">
                <a16:creationId xmlns:a16="http://schemas.microsoft.com/office/drawing/2014/main" id="{E181F2B4-3808-B649-A610-51F0EF7FBC51}"/>
              </a:ext>
            </a:extLst>
          </p:cNvPr>
          <p:cNvSpPr/>
          <p:nvPr/>
        </p:nvSpPr>
        <p:spPr>
          <a:xfrm>
            <a:off x="1800909" y="3336563"/>
            <a:ext cx="2436821"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1:</a:t>
            </a:r>
            <a:endParaRPr lang="en-US" sz="2400" b="0" i="0" spc="0" baseline="0" dirty="0">
              <a:solidFill>
                <a:srgbClr val="231F20"/>
              </a:solidFill>
              <a:latin typeface="Calibri"/>
            </a:endParaRPr>
          </a:p>
        </p:txBody>
      </p:sp>
      <p:sp>
        <p:nvSpPr>
          <p:cNvPr id="38" name="Rectangle 1768">
            <a:extLst>
              <a:ext uri="{FF2B5EF4-FFF2-40B4-BE49-F238E27FC236}">
                <a16:creationId xmlns:a16="http://schemas.microsoft.com/office/drawing/2014/main" id="{1AAAE991-4481-6C5A-C32F-19CACCCE0054}"/>
              </a:ext>
            </a:extLst>
          </p:cNvPr>
          <p:cNvSpPr/>
          <p:nvPr/>
        </p:nvSpPr>
        <p:spPr>
          <a:xfrm>
            <a:off x="1863421" y="4129582"/>
            <a:ext cx="2436821" cy="369332"/>
          </a:xfrm>
          <a:prstGeom prst="rect">
            <a:avLst/>
          </a:prstGeom>
        </p:spPr>
        <p:txBody>
          <a:bodyPr wrap="none" lIns="0" tIns="0" rIns="0" bIns="0">
            <a:spAutoFit/>
          </a:bodyPr>
          <a:lstStyle/>
          <a:p>
            <a:pPr marL="0">
              <a:tabLst>
                <a:tab pos="3501535" algn="l"/>
                <a:tab pos="350153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2:</a:t>
            </a:r>
            <a:endParaRPr lang="en-US" sz="2400" b="0" i="0" spc="0" baseline="0" dirty="0">
              <a:solidFill>
                <a:srgbClr val="231F20"/>
              </a:solidFill>
              <a:latin typeface="Calibri"/>
            </a:endParaRPr>
          </a:p>
        </p:txBody>
      </p:sp>
      <p:sp>
        <p:nvSpPr>
          <p:cNvPr id="57" name="ZoneTexte 56">
            <a:extLst>
              <a:ext uri="{FF2B5EF4-FFF2-40B4-BE49-F238E27FC236}">
                <a16:creationId xmlns:a16="http://schemas.microsoft.com/office/drawing/2014/main" id="{EAD6CB1B-01E6-32A0-8411-F4AD93C44C7D}"/>
              </a:ext>
            </a:extLst>
          </p:cNvPr>
          <p:cNvSpPr txBox="1"/>
          <p:nvPr/>
        </p:nvSpPr>
        <p:spPr>
          <a:xfrm>
            <a:off x="6237754" y="3331547"/>
            <a:ext cx="3468005" cy="461665"/>
          </a:xfrm>
          <a:prstGeom prst="rect">
            <a:avLst/>
          </a:prstGeom>
          <a:noFill/>
        </p:spPr>
        <p:txBody>
          <a:bodyPr wrap="square" rtlCol="0">
            <a:spAutoFit/>
          </a:bodyPr>
          <a:lstStyle/>
          <a:p>
            <a:r>
              <a:rPr lang="fr-FR" sz="2400" dirty="0">
                <a:solidFill>
                  <a:srgbClr val="0040C0"/>
                </a:solidFill>
              </a:rPr>
              <a:t>…………………………………..</a:t>
            </a:r>
          </a:p>
        </p:txBody>
      </p:sp>
      <p:sp>
        <p:nvSpPr>
          <p:cNvPr id="59" name="ZoneTexte 58">
            <a:extLst>
              <a:ext uri="{FF2B5EF4-FFF2-40B4-BE49-F238E27FC236}">
                <a16:creationId xmlns:a16="http://schemas.microsoft.com/office/drawing/2014/main" id="{20177F8F-3690-A146-53C1-8870B6BB8FB8}"/>
              </a:ext>
            </a:extLst>
          </p:cNvPr>
          <p:cNvSpPr txBox="1"/>
          <p:nvPr/>
        </p:nvSpPr>
        <p:spPr>
          <a:xfrm>
            <a:off x="6237753" y="4281944"/>
            <a:ext cx="3468005" cy="461665"/>
          </a:xfrm>
          <a:prstGeom prst="rect">
            <a:avLst/>
          </a:prstGeom>
          <a:noFill/>
        </p:spPr>
        <p:txBody>
          <a:bodyPr wrap="square" rtlCol="0">
            <a:spAutoFit/>
          </a:bodyPr>
          <a:lstStyle/>
          <a:p>
            <a:r>
              <a:rPr lang="fr-FR" sz="2400" dirty="0">
                <a:solidFill>
                  <a:srgbClr val="0040C0"/>
                </a:solidFill>
              </a:rPr>
              <a:t>………………………………….</a:t>
            </a:r>
          </a:p>
        </p:txBody>
      </p:sp>
      <p:sp>
        <p:nvSpPr>
          <p:cNvPr id="62" name="Rectangle 1764">
            <a:extLst>
              <a:ext uri="{FF2B5EF4-FFF2-40B4-BE49-F238E27FC236}">
                <a16:creationId xmlns:a16="http://schemas.microsoft.com/office/drawing/2014/main" id="{7606511A-1995-D208-B4A8-ACA4DFD59F70}"/>
              </a:ext>
            </a:extLst>
          </p:cNvPr>
          <p:cNvSpPr/>
          <p:nvPr/>
        </p:nvSpPr>
        <p:spPr>
          <a:xfrm>
            <a:off x="2291876" y="5362189"/>
            <a:ext cx="5763053"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1</a:t>
            </a:r>
            <a:r>
              <a:rPr lang="en-US" sz="2400" b="0" i="0" spc="0" baseline="0" dirty="0">
                <a:latin typeface="Calibri"/>
              </a:rPr>
              <a:t>:…………………. </a:t>
            </a:r>
            <a:r>
              <a:rPr lang="en-US" sz="2400" dirty="0">
                <a:latin typeface="Calibri"/>
              </a:rPr>
              <a:t>de </a:t>
            </a:r>
            <a:r>
              <a:rPr lang="en-US" sz="2400" dirty="0" err="1">
                <a:latin typeface="Calibri"/>
              </a:rPr>
              <a:t>particules</a:t>
            </a:r>
            <a:r>
              <a:rPr lang="en-US" sz="2400" dirty="0">
                <a:latin typeface="Calibri"/>
              </a:rPr>
              <a:t>.</a:t>
            </a:r>
            <a:endParaRPr lang="en-US" sz="2400" b="0" i="0" spc="0" baseline="0" dirty="0">
              <a:latin typeface="Calibri"/>
            </a:endParaRPr>
          </a:p>
        </p:txBody>
      </p:sp>
      <p:sp>
        <p:nvSpPr>
          <p:cNvPr id="1088" name="Rectangle 1764">
            <a:extLst>
              <a:ext uri="{FF2B5EF4-FFF2-40B4-BE49-F238E27FC236}">
                <a16:creationId xmlns:a16="http://schemas.microsoft.com/office/drawing/2014/main" id="{8A42A6C5-A230-7F3E-BF8B-160531ACBE6E}"/>
              </a:ext>
            </a:extLst>
          </p:cNvPr>
          <p:cNvSpPr/>
          <p:nvPr/>
        </p:nvSpPr>
        <p:spPr>
          <a:xfrm>
            <a:off x="2281907" y="5834500"/>
            <a:ext cx="5968237"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err="1">
                <a:solidFill>
                  <a:srgbClr val="00AEEF"/>
                </a:solidFill>
                <a:latin typeface="Calibri"/>
              </a:rPr>
              <a:t>Représentation</a:t>
            </a:r>
            <a:r>
              <a:rPr lang="en-US" sz="2400" b="0" i="0" spc="0" baseline="0" dirty="0">
                <a:solidFill>
                  <a:srgbClr val="00AEEF"/>
                </a:solidFill>
                <a:latin typeface="Calibri"/>
              </a:rPr>
              <a:t> 2: </a:t>
            </a:r>
            <a:r>
              <a:rPr lang="en-US" sz="2400" b="0" i="0" spc="0" baseline="0" dirty="0">
                <a:latin typeface="Calibri"/>
              </a:rPr>
              <a:t>…………………. </a:t>
            </a:r>
            <a:r>
              <a:rPr lang="en-US" sz="2400" dirty="0">
                <a:latin typeface="Calibri"/>
              </a:rPr>
              <a:t>de </a:t>
            </a:r>
            <a:r>
              <a:rPr lang="en-US" sz="2400" dirty="0" err="1">
                <a:latin typeface="Calibri"/>
              </a:rPr>
              <a:t>particules</a:t>
            </a:r>
            <a:r>
              <a:rPr lang="en-US" sz="2400" dirty="0">
                <a:latin typeface="Calibri"/>
              </a:rPr>
              <a:t>.</a:t>
            </a:r>
            <a:endParaRPr lang="en-US" sz="2400" b="0" i="0" spc="0" baseline="0" dirty="0">
              <a:latin typeface="Calibri"/>
            </a:endParaRPr>
          </a:p>
        </p:txBody>
      </p:sp>
      <p:sp>
        <p:nvSpPr>
          <p:cNvPr id="1089" name="Ellipse 1088">
            <a:extLst>
              <a:ext uri="{FF2B5EF4-FFF2-40B4-BE49-F238E27FC236}">
                <a16:creationId xmlns:a16="http://schemas.microsoft.com/office/drawing/2014/main" id="{0E494385-E86A-F9AD-3B79-D80BBD8CE1A1}"/>
              </a:ext>
            </a:extLst>
          </p:cNvPr>
          <p:cNvSpPr/>
          <p:nvPr/>
        </p:nvSpPr>
        <p:spPr>
          <a:xfrm>
            <a:off x="4444933" y="3279712"/>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0" name="Ellipse 1089">
            <a:extLst>
              <a:ext uri="{FF2B5EF4-FFF2-40B4-BE49-F238E27FC236}">
                <a16:creationId xmlns:a16="http://schemas.microsoft.com/office/drawing/2014/main" id="{3EFC6A46-3EF9-57CA-32E9-C64DAB3FAC85}"/>
              </a:ext>
            </a:extLst>
          </p:cNvPr>
          <p:cNvSpPr/>
          <p:nvPr/>
        </p:nvSpPr>
        <p:spPr>
          <a:xfrm>
            <a:off x="4475170" y="4179218"/>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1" name="Hexagone 1090">
            <a:extLst>
              <a:ext uri="{FF2B5EF4-FFF2-40B4-BE49-F238E27FC236}">
                <a16:creationId xmlns:a16="http://schemas.microsoft.com/office/drawing/2014/main" id="{50CB6AFD-1D9E-0C22-38C6-F682B36AC631}"/>
              </a:ext>
            </a:extLst>
          </p:cNvPr>
          <p:cNvSpPr/>
          <p:nvPr/>
        </p:nvSpPr>
        <p:spPr>
          <a:xfrm rot="17699529">
            <a:off x="4475169" y="4629114"/>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Accolade fermante 1">
            <a:extLst>
              <a:ext uri="{FF2B5EF4-FFF2-40B4-BE49-F238E27FC236}">
                <a16:creationId xmlns:a16="http://schemas.microsoft.com/office/drawing/2014/main" id="{469DC8C9-9BE1-5152-9628-B4C43F4EBDDC}"/>
              </a:ext>
            </a:extLst>
          </p:cNvPr>
          <p:cNvSpPr/>
          <p:nvPr/>
        </p:nvSpPr>
        <p:spPr>
          <a:xfrm>
            <a:off x="4954032" y="4257675"/>
            <a:ext cx="157150" cy="561975"/>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3566361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2" name="Google Shape;285;p29">
            <a:extLst>
              <a:ext uri="{FF2B5EF4-FFF2-40B4-BE49-F238E27FC236}">
                <a16:creationId xmlns:a16="http://schemas.microsoft.com/office/drawing/2014/main" id="{A0A5CCA6-ACF4-248E-316E-DBA5E824163A}"/>
              </a:ext>
            </a:extLst>
          </p:cNvPr>
          <p:cNvSpPr/>
          <p:nvPr/>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noProof="0" dirty="0">
                <a:solidFill>
                  <a:srgbClr val="44546A"/>
                </a:solidFill>
                <a:latin typeface="Calibri"/>
                <a:ea typeface="Calibri"/>
                <a:cs typeface="Calibri"/>
              </a:rPr>
              <a:t>Repérage </a:t>
            </a:r>
            <a:r>
              <a:rPr lang="fr-FR" sz="3200" b="1" kern="0" dirty="0">
                <a:solidFill>
                  <a:srgbClr val="44546A"/>
                </a:solidFill>
                <a:latin typeface="Calibri"/>
                <a:cs typeface="Calibri"/>
              </a:rPr>
              <a:t>dans le chapitre</a:t>
            </a:r>
          </a:p>
        </p:txBody>
      </p:sp>
      <p:pic>
        <p:nvPicPr>
          <p:cNvPr id="16" name="Picture 2" descr="Image générée">
            <a:extLst>
              <a:ext uri="{FF2B5EF4-FFF2-40B4-BE49-F238E27FC236}">
                <a16:creationId xmlns:a16="http://schemas.microsoft.com/office/drawing/2014/main" id="{5FA1BCB3-912D-8C33-256F-F0A36B51416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30481"/>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e 6"/>
          <p:cNvGrpSpPr/>
          <p:nvPr/>
        </p:nvGrpSpPr>
        <p:grpSpPr>
          <a:xfrm>
            <a:off x="876000" y="2285882"/>
            <a:ext cx="10627657" cy="3413800"/>
            <a:chOff x="834210" y="1311520"/>
            <a:chExt cx="10627657" cy="3752478"/>
          </a:xfrm>
        </p:grpSpPr>
        <p:grpSp>
          <p:nvGrpSpPr>
            <p:cNvPr id="31" name="Groupe 30">
              <a:extLst>
                <a:ext uri="{FF2B5EF4-FFF2-40B4-BE49-F238E27FC236}">
                  <a16:creationId xmlns:a16="http://schemas.microsoft.com/office/drawing/2014/main" id="{B50FB1E5-3184-209B-9E29-F4B87759EAF9}"/>
                </a:ext>
              </a:extLst>
            </p:cNvPr>
            <p:cNvGrpSpPr/>
            <p:nvPr/>
          </p:nvGrpSpPr>
          <p:grpSpPr>
            <a:xfrm>
              <a:off x="948074" y="2349948"/>
              <a:ext cx="10265100" cy="828000"/>
              <a:chOff x="963450" y="2259806"/>
              <a:chExt cx="10265100" cy="828000"/>
            </a:xfrm>
            <a:solidFill>
              <a:schemeClr val="bg1">
                <a:lumMod val="85000"/>
              </a:schemeClr>
            </a:solidFill>
          </p:grpSpPr>
          <p:sp>
            <p:nvSpPr>
              <p:cNvPr id="17" name="Google Shape;288;p29">
                <a:extLst>
                  <a:ext uri="{FF2B5EF4-FFF2-40B4-BE49-F238E27FC236}">
                    <a16:creationId xmlns:a16="http://schemas.microsoft.com/office/drawing/2014/main" id="{31A683D1-1F3A-63C5-04F6-F4F49B649634}"/>
                  </a:ext>
                </a:extLst>
              </p:cNvPr>
              <p:cNvSpPr/>
              <p:nvPr/>
            </p:nvSpPr>
            <p:spPr>
              <a:xfrm>
                <a:off x="2428129" y="2259806"/>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w="9528" cap="flat">
                <a:solidFill>
                  <a:srgbClr val="000000"/>
                </a:solidFill>
                <a:prstDash val="solid"/>
                <a:miter/>
              </a:ln>
            </p:spPr>
            <p:txBody>
              <a:bodyPr vert="horz" wrap="square" lIns="68570" tIns="34271" rIns="68570" bIns="34271" anchor="ctr" anchorCtr="0" compatLnSpc="1">
                <a:noAutofit/>
              </a:bodyPr>
              <a:lstStyle/>
              <a:p>
                <a:pPr algn="ctr" defTabSz="685800">
                  <a:defRPr/>
                </a:pPr>
                <a:endParaRPr lang="fr-FR" noProof="0" dirty="0">
                  <a:solidFill>
                    <a:schemeClr val="bg1">
                      <a:lumMod val="65000"/>
                    </a:schemeClr>
                  </a:solidFill>
                  <a:latin typeface="Arial"/>
                </a:endParaRPr>
              </a:p>
            </p:txBody>
          </p:sp>
          <p:sp>
            <p:nvSpPr>
              <p:cNvPr id="18" name="Google Shape;289;p29">
                <a:extLst>
                  <a:ext uri="{FF2B5EF4-FFF2-40B4-BE49-F238E27FC236}">
                    <a16:creationId xmlns:a16="http://schemas.microsoft.com/office/drawing/2014/main" id="{62E553FE-BA54-F0CE-AB1E-ADA3C2CDABD0}"/>
                  </a:ext>
                </a:extLst>
              </p:cNvPr>
              <p:cNvSpPr/>
              <p:nvPr/>
            </p:nvSpPr>
            <p:spPr>
              <a:xfrm>
                <a:off x="963450" y="2259806"/>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i="0" u="none" strike="noStrike" kern="0" cap="none" spc="0" baseline="0" noProof="0" dirty="0">
                    <a:solidFill>
                      <a:schemeClr val="bg1">
                        <a:lumMod val="65000"/>
                      </a:schemeClr>
                    </a:solidFill>
                    <a:uFillTx/>
                    <a:latin typeface="Calibri"/>
                    <a:ea typeface="Calibri"/>
                    <a:cs typeface="Calibri"/>
                  </a:rPr>
                  <a:t>Séance 2</a:t>
                </a:r>
              </a:p>
            </p:txBody>
          </p:sp>
        </p:grpSp>
        <p:grpSp>
          <p:nvGrpSpPr>
            <p:cNvPr id="32" name="Groupe 31">
              <a:extLst>
                <a:ext uri="{FF2B5EF4-FFF2-40B4-BE49-F238E27FC236}">
                  <a16:creationId xmlns:a16="http://schemas.microsoft.com/office/drawing/2014/main" id="{9FA61C4D-361C-79C8-306E-1E4E23338A67}"/>
                </a:ext>
              </a:extLst>
            </p:cNvPr>
            <p:cNvGrpSpPr/>
            <p:nvPr/>
          </p:nvGrpSpPr>
          <p:grpSpPr>
            <a:xfrm>
              <a:off x="963450" y="3297032"/>
              <a:ext cx="10265100" cy="828000"/>
              <a:chOff x="963450" y="3092649"/>
              <a:chExt cx="10265100" cy="828000"/>
            </a:xfrm>
            <a:solidFill>
              <a:schemeClr val="bg1">
                <a:lumMod val="85000"/>
              </a:schemeClr>
            </a:solidFill>
          </p:grpSpPr>
          <p:sp>
            <p:nvSpPr>
              <p:cNvPr id="21" name="Google Shape;292;p29">
                <a:extLst>
                  <a:ext uri="{FF2B5EF4-FFF2-40B4-BE49-F238E27FC236}">
                    <a16:creationId xmlns:a16="http://schemas.microsoft.com/office/drawing/2014/main" id="{10C2D34D-FB8B-A95D-F232-29CF7C58B625}"/>
                  </a:ext>
                </a:extLst>
              </p:cNvPr>
              <p:cNvSpPr/>
              <p:nvPr/>
            </p:nvSpPr>
            <p:spPr>
              <a:xfrm>
                <a:off x="2428129" y="3092649"/>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pPr algn="ctr" defTabSz="685800">
                  <a:defRPr/>
                </a:pPr>
                <a:endParaRPr lang="fr-FR" noProof="0" dirty="0">
                  <a:solidFill>
                    <a:schemeClr val="bg1">
                      <a:lumMod val="65000"/>
                    </a:schemeClr>
                  </a:solidFill>
                  <a:latin typeface="Arial"/>
                </a:endParaRPr>
              </a:p>
            </p:txBody>
          </p:sp>
          <p:sp>
            <p:nvSpPr>
              <p:cNvPr id="22" name="Google Shape;293;p29">
                <a:extLst>
                  <a:ext uri="{FF2B5EF4-FFF2-40B4-BE49-F238E27FC236}">
                    <a16:creationId xmlns:a16="http://schemas.microsoft.com/office/drawing/2014/main" id="{EAC398AE-0F64-B30B-B910-B04156DD3482}"/>
                  </a:ext>
                </a:extLst>
              </p:cNvPr>
              <p:cNvSpPr/>
              <p:nvPr/>
            </p:nvSpPr>
            <p:spPr>
              <a:xfrm>
                <a:off x="963450" y="3092649"/>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noProof="0" dirty="0">
                    <a:solidFill>
                      <a:schemeClr val="bg1"/>
                    </a:solidFill>
                    <a:uFillTx/>
                    <a:latin typeface="Calibri"/>
                    <a:ea typeface="Calibri"/>
                    <a:cs typeface="Calibri"/>
                  </a:rPr>
                  <a:t>Séance 3</a:t>
                </a:r>
              </a:p>
            </p:txBody>
          </p:sp>
        </p:grpSp>
        <p:grpSp>
          <p:nvGrpSpPr>
            <p:cNvPr id="35" name="Groupe 34">
              <a:extLst>
                <a:ext uri="{FF2B5EF4-FFF2-40B4-BE49-F238E27FC236}">
                  <a16:creationId xmlns:a16="http://schemas.microsoft.com/office/drawing/2014/main" id="{DA799033-29F0-02FD-AD5E-B49541A29363}"/>
                </a:ext>
              </a:extLst>
            </p:cNvPr>
            <p:cNvGrpSpPr/>
            <p:nvPr/>
          </p:nvGrpSpPr>
          <p:grpSpPr>
            <a:xfrm>
              <a:off x="963450" y="1311520"/>
              <a:ext cx="10265100" cy="828000"/>
              <a:chOff x="963450" y="1311520"/>
              <a:chExt cx="10265100" cy="828000"/>
            </a:xfrm>
          </p:grpSpPr>
          <p:sp>
            <p:nvSpPr>
              <p:cNvPr id="11" name="Google Shape;286;p29">
                <a:extLst>
                  <a:ext uri="{FF2B5EF4-FFF2-40B4-BE49-F238E27FC236}">
                    <a16:creationId xmlns:a16="http://schemas.microsoft.com/office/drawing/2014/main" id="{FFE2AFA5-7DEF-38D8-BDD1-76AEF8185550}"/>
                  </a:ext>
                </a:extLst>
              </p:cNvPr>
              <p:cNvSpPr/>
              <p:nvPr/>
            </p:nvSpPr>
            <p:spPr>
              <a:xfrm>
                <a:off x="2428129" y="1311520"/>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endParaRPr lang="fr-FR" sz="2000" b="1" noProof="0" dirty="0">
                  <a:solidFill>
                    <a:schemeClr val="bg1"/>
                  </a:solidFill>
                  <a:latin typeface="Arial"/>
                </a:endParaRPr>
              </a:p>
            </p:txBody>
          </p:sp>
          <p:sp>
            <p:nvSpPr>
              <p:cNvPr id="13" name="Google Shape;287;p29">
                <a:extLst>
                  <a:ext uri="{FF2B5EF4-FFF2-40B4-BE49-F238E27FC236}">
                    <a16:creationId xmlns:a16="http://schemas.microsoft.com/office/drawing/2014/main" id="{56CD9EBF-2323-60FE-7D1D-9992D468BC8B}"/>
                  </a:ext>
                </a:extLst>
              </p:cNvPr>
              <p:cNvSpPr/>
              <p:nvPr/>
            </p:nvSpPr>
            <p:spPr>
              <a:xfrm>
                <a:off x="963450" y="1311520"/>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914400">
                  <a:defRPr sz="1800" b="0" i="0" u="none" strike="noStrike" kern="0" cap="none" spc="0" baseline="0">
                    <a:solidFill>
                      <a:srgbClr val="000000"/>
                    </a:solidFill>
                    <a:uFillTx/>
                  </a:defRPr>
                </a:pPr>
                <a:r>
                  <a:rPr lang="fr-FR" kern="0" dirty="0">
                    <a:solidFill>
                      <a:schemeClr val="bg1">
                        <a:lumMod val="65000"/>
                      </a:schemeClr>
                    </a:solidFill>
                    <a:latin typeface="Calibri"/>
                    <a:ea typeface="Calibri"/>
                    <a:cs typeface="Calibri"/>
                  </a:rPr>
                  <a:t>Séance 1</a:t>
                </a:r>
              </a:p>
            </p:txBody>
          </p:sp>
        </p:grpSp>
        <p:sp>
          <p:nvSpPr>
            <p:cNvPr id="23" name="Rectangle: Rounded Corners 11">
              <a:extLst>
                <a:ext uri="{FF2B5EF4-FFF2-40B4-BE49-F238E27FC236}">
                  <a16:creationId xmlns:a16="http://schemas.microsoft.com/office/drawing/2014/main" id="{099B9CC5-16E5-CB9D-53DD-A5AAB22E13F1}"/>
                </a:ext>
              </a:extLst>
            </p:cNvPr>
            <p:cNvSpPr/>
            <p:nvPr/>
          </p:nvSpPr>
          <p:spPr>
            <a:xfrm>
              <a:off x="834210" y="3214563"/>
              <a:ext cx="10440000" cy="972000"/>
            </a:xfrm>
            <a:prstGeom prst="roundRect">
              <a:avLst/>
            </a:prstGeom>
            <a:noFill/>
            <a:ln w="381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 name="ZoneTexte 3">
              <a:extLst>
                <a:ext uri="{FF2B5EF4-FFF2-40B4-BE49-F238E27FC236}">
                  <a16:creationId xmlns:a16="http://schemas.microsoft.com/office/drawing/2014/main" id="{1FD926A3-1486-0A55-A4A1-3E781FBF5608}"/>
                </a:ext>
              </a:extLst>
            </p:cNvPr>
            <p:cNvSpPr txBox="1"/>
            <p:nvPr/>
          </p:nvSpPr>
          <p:spPr>
            <a:xfrm>
              <a:off x="2531227" y="1521947"/>
              <a:ext cx="8930640" cy="439804"/>
            </a:xfrm>
            <a:prstGeom prst="rect">
              <a:avLst/>
            </a:prstGeom>
            <a:noFill/>
          </p:spPr>
          <p:txBody>
            <a:bodyPr wrap="square">
              <a:spAutoFit/>
            </a:bodyPr>
            <a:lstStyle/>
            <a:p>
              <a:r>
                <a:rPr lang="fr-FR" sz="2000" dirty="0">
                  <a:solidFill>
                    <a:schemeClr val="bg1">
                      <a:lumMod val="65000"/>
                    </a:schemeClr>
                  </a:solidFill>
                </a:rPr>
                <a:t>Identifier l’état physique d’un corps à partir de ses caractéristiques.</a:t>
              </a:r>
            </a:p>
          </p:txBody>
        </p:sp>
        <p:grpSp>
          <p:nvGrpSpPr>
            <p:cNvPr id="3" name="Groupe 2">
              <a:extLst>
                <a:ext uri="{FF2B5EF4-FFF2-40B4-BE49-F238E27FC236}">
                  <a16:creationId xmlns:a16="http://schemas.microsoft.com/office/drawing/2014/main" id="{8EE87A4A-0F30-8700-47C9-47644BCF71B6}"/>
                </a:ext>
              </a:extLst>
            </p:cNvPr>
            <p:cNvGrpSpPr/>
            <p:nvPr/>
          </p:nvGrpSpPr>
          <p:grpSpPr>
            <a:xfrm>
              <a:off x="993734" y="4235998"/>
              <a:ext cx="10265100" cy="828000"/>
              <a:chOff x="963450" y="3092649"/>
              <a:chExt cx="10265100" cy="828000"/>
            </a:xfrm>
            <a:solidFill>
              <a:schemeClr val="bg1">
                <a:lumMod val="85000"/>
              </a:schemeClr>
            </a:solidFill>
          </p:grpSpPr>
          <p:sp>
            <p:nvSpPr>
              <p:cNvPr id="5" name="Google Shape;292;p29">
                <a:extLst>
                  <a:ext uri="{FF2B5EF4-FFF2-40B4-BE49-F238E27FC236}">
                    <a16:creationId xmlns:a16="http://schemas.microsoft.com/office/drawing/2014/main" id="{1387D1CE-D263-1EBE-BB2F-BFEB975DC688}"/>
                  </a:ext>
                </a:extLst>
              </p:cNvPr>
              <p:cNvSpPr/>
              <p:nvPr/>
            </p:nvSpPr>
            <p:spPr>
              <a:xfrm>
                <a:off x="2428129" y="3092649"/>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w="9528" cap="flat">
                <a:solidFill>
                  <a:srgbClr val="000000"/>
                </a:solidFill>
                <a:prstDash val="solid"/>
                <a:miter/>
              </a:ln>
            </p:spPr>
            <p:txBody>
              <a:bodyPr vert="horz" wrap="square" lIns="68570" tIns="34271" rIns="68570" bIns="34271" anchor="ctr" anchorCtr="0" compatLnSpc="1">
                <a:noAutofit/>
              </a:bodyPr>
              <a:lstStyle/>
              <a:p>
                <a:pPr algn="ctr" defTabSz="685800">
                  <a:defRPr/>
                </a:pPr>
                <a:endParaRPr lang="fr-FR" noProof="0" dirty="0">
                  <a:solidFill>
                    <a:schemeClr val="bg1">
                      <a:lumMod val="65000"/>
                    </a:schemeClr>
                  </a:solidFill>
                  <a:latin typeface="Arial"/>
                </a:endParaRPr>
              </a:p>
            </p:txBody>
          </p:sp>
          <p:sp>
            <p:nvSpPr>
              <p:cNvPr id="6" name="Google Shape;293;p29">
                <a:extLst>
                  <a:ext uri="{FF2B5EF4-FFF2-40B4-BE49-F238E27FC236}">
                    <a16:creationId xmlns:a16="http://schemas.microsoft.com/office/drawing/2014/main" id="{3F213019-2024-DB8D-96E1-3312C49948AC}"/>
                  </a:ext>
                </a:extLst>
              </p:cNvPr>
              <p:cNvSpPr/>
              <p:nvPr/>
            </p:nvSpPr>
            <p:spPr>
              <a:xfrm>
                <a:off x="963450" y="3092649"/>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i="0" u="none" strike="noStrike" kern="0" cap="none" spc="0" baseline="0" noProof="0" dirty="0">
                    <a:solidFill>
                      <a:schemeClr val="bg1">
                        <a:lumMod val="65000"/>
                      </a:schemeClr>
                    </a:solidFill>
                    <a:uFillTx/>
                    <a:latin typeface="Calibri"/>
                    <a:ea typeface="Calibri"/>
                    <a:cs typeface="Calibri"/>
                  </a:rPr>
                  <a:t>Séance 4</a:t>
                </a:r>
              </a:p>
            </p:txBody>
          </p:sp>
        </p:grpSp>
        <p:sp>
          <p:nvSpPr>
            <p:cNvPr id="8" name="ZoneTexte 7">
              <a:extLst>
                <a:ext uri="{FF2B5EF4-FFF2-40B4-BE49-F238E27FC236}">
                  <a16:creationId xmlns:a16="http://schemas.microsoft.com/office/drawing/2014/main" id="{41D35201-F11B-DA4B-0F77-F43ECE89E9F3}"/>
                </a:ext>
              </a:extLst>
            </p:cNvPr>
            <p:cNvSpPr txBox="1"/>
            <p:nvPr/>
          </p:nvSpPr>
          <p:spPr>
            <a:xfrm>
              <a:off x="2531226" y="2582200"/>
              <a:ext cx="7719197" cy="400110"/>
            </a:xfrm>
            <a:prstGeom prst="rect">
              <a:avLst/>
            </a:prstGeom>
            <a:solidFill>
              <a:schemeClr val="bg1">
                <a:lumMod val="85000"/>
              </a:schemeClr>
            </a:solidFill>
          </p:spPr>
          <p:txBody>
            <a:bodyPr wrap="square">
              <a:spAutoFit/>
            </a:bodyPr>
            <a:lstStyle/>
            <a:p>
              <a:r>
                <a:rPr lang="fr-FR" sz="2000" dirty="0">
                  <a:solidFill>
                    <a:schemeClr val="bg1">
                      <a:lumMod val="65000"/>
                    </a:schemeClr>
                  </a:solidFill>
                </a:rPr>
                <a:t>Modéliser la structure de la matière dans ses trois états physiques.</a:t>
              </a:r>
            </a:p>
          </p:txBody>
        </p:sp>
        <p:sp>
          <p:nvSpPr>
            <p:cNvPr id="10" name="ZoneTexte 9">
              <a:extLst>
                <a:ext uri="{FF2B5EF4-FFF2-40B4-BE49-F238E27FC236}">
                  <a16:creationId xmlns:a16="http://schemas.microsoft.com/office/drawing/2014/main" id="{7CFADBB2-A383-D70F-B6B1-8FC606F4459C}"/>
                </a:ext>
              </a:extLst>
            </p:cNvPr>
            <p:cNvSpPr txBox="1"/>
            <p:nvPr/>
          </p:nvSpPr>
          <p:spPr>
            <a:xfrm>
              <a:off x="2604393" y="3456658"/>
              <a:ext cx="6096000" cy="439804"/>
            </a:xfrm>
            <a:prstGeom prst="rect">
              <a:avLst/>
            </a:prstGeom>
            <a:solidFill>
              <a:schemeClr val="accent1"/>
            </a:solidFill>
          </p:spPr>
          <p:txBody>
            <a:bodyPr wrap="square">
              <a:spAutoFit/>
            </a:bodyPr>
            <a:lstStyle/>
            <a:p>
              <a:r>
                <a:rPr lang="fr-FR" sz="2000" b="1" dirty="0">
                  <a:solidFill>
                    <a:schemeClr val="bg1"/>
                  </a:solidFill>
                </a:rPr>
                <a:t>Distinguer un corps pur d’un mélange.</a:t>
              </a:r>
            </a:p>
          </p:txBody>
        </p:sp>
        <p:sp>
          <p:nvSpPr>
            <p:cNvPr id="14" name="ZoneTexte 13">
              <a:extLst>
                <a:ext uri="{FF2B5EF4-FFF2-40B4-BE49-F238E27FC236}">
                  <a16:creationId xmlns:a16="http://schemas.microsoft.com/office/drawing/2014/main" id="{007C2FEF-A064-9DEC-C48D-9E579BE7BBAB}"/>
                </a:ext>
              </a:extLst>
            </p:cNvPr>
            <p:cNvSpPr txBox="1"/>
            <p:nvPr/>
          </p:nvSpPr>
          <p:spPr>
            <a:xfrm>
              <a:off x="2604393" y="4372668"/>
              <a:ext cx="7487920" cy="464967"/>
            </a:xfrm>
            <a:prstGeom prst="rect">
              <a:avLst/>
            </a:prstGeom>
            <a:solidFill>
              <a:schemeClr val="bg1">
                <a:lumMod val="85000"/>
              </a:schemeClr>
            </a:solidFill>
          </p:spPr>
          <p:txBody>
            <a:bodyPr wrap="square">
              <a:spAutoFit/>
            </a:bodyPr>
            <a:lstStyle/>
            <a:p>
              <a:r>
                <a:rPr lang="fr-FR" sz="1800" i="0" u="none" strike="noStrike" baseline="0" dirty="0">
                  <a:solidFill>
                    <a:schemeClr val="bg1">
                      <a:lumMod val="65000"/>
                    </a:schemeClr>
                  </a:solidFill>
                  <a:latin typeface="Calibri" panose="020F0502020204030204" pitchFamily="34" charset="0"/>
                </a:rPr>
                <a:t>Expliquer les caractéristiques des corps dans différents états physiques</a:t>
              </a:r>
              <a:endParaRPr lang="fr-FR" dirty="0">
                <a:solidFill>
                  <a:schemeClr val="bg1">
                    <a:lumMod val="65000"/>
                  </a:schemeClr>
                </a:solidFill>
              </a:endParaRPr>
            </a:p>
          </p:txBody>
        </p:sp>
      </p:grpSp>
      <p:sp>
        <p:nvSpPr>
          <p:cNvPr id="9" name="Rectangle 8"/>
          <p:cNvSpPr/>
          <p:nvPr/>
        </p:nvSpPr>
        <p:spPr>
          <a:xfrm>
            <a:off x="136187" y="1158318"/>
            <a:ext cx="11210097" cy="68993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t>Chapitre 1 : Les états physiques de la matière</a:t>
            </a:r>
          </a:p>
        </p:txBody>
      </p:sp>
    </p:spTree>
    <p:extLst>
      <p:ext uri="{BB962C8B-B14F-4D97-AF65-F5344CB8AC3E}">
        <p14:creationId xmlns:p14="http://schemas.microsoft.com/office/powerpoint/2010/main" val="12649349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F58EF-E400-0857-29BB-935FBB91F887}"/>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B05FCF43-E5D6-ED25-5968-617E5D9AF35A}"/>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Nous voyons que la représentation 1 contient un seul type de particules tandis que la représentation 2  contient   deux types de particules.</a:t>
            </a:r>
          </a:p>
        </p:txBody>
      </p:sp>
      <p:sp>
        <p:nvSpPr>
          <p:cNvPr id="8" name="D_A_02">
            <a:extLst>
              <a:ext uri="{FF2B5EF4-FFF2-40B4-BE49-F238E27FC236}">
                <a16:creationId xmlns:a16="http://schemas.microsoft.com/office/drawing/2014/main" id="{D7ECB419-3294-3804-F2F8-2E959C8D62D6}"/>
              </a:ext>
            </a:extLst>
          </p:cNvPr>
          <p:cNvSpPr txBox="1"/>
          <p:nvPr/>
        </p:nvSpPr>
        <p:spPr>
          <a:xfrm>
            <a:off x="281652" y="599271"/>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donne un feedback adéquat.</a:t>
            </a:r>
          </a:p>
        </p:txBody>
      </p:sp>
      <p:grpSp>
        <p:nvGrpSpPr>
          <p:cNvPr id="16" name="Groupe 15">
            <a:extLst>
              <a:ext uri="{FF2B5EF4-FFF2-40B4-BE49-F238E27FC236}">
                <a16:creationId xmlns:a16="http://schemas.microsoft.com/office/drawing/2014/main" id="{978A3489-F245-0A26-B5D3-3D4B8F38EF30}"/>
              </a:ext>
            </a:extLst>
          </p:cNvPr>
          <p:cNvGrpSpPr/>
          <p:nvPr/>
        </p:nvGrpSpPr>
        <p:grpSpPr>
          <a:xfrm>
            <a:off x="10736910" y="150123"/>
            <a:ext cx="724840" cy="625508"/>
            <a:chOff x="779844" y="4335989"/>
            <a:chExt cx="563238" cy="575842"/>
          </a:xfrm>
        </p:grpSpPr>
        <p:pic>
          <p:nvPicPr>
            <p:cNvPr id="19" name="Google Shape;307;p51" descr="Une image contenant Dessin animé, clipart, Animation, illustration&#10;&#10;Description générée automatiquement">
              <a:extLst>
                <a:ext uri="{FF2B5EF4-FFF2-40B4-BE49-F238E27FC236}">
                  <a16:creationId xmlns:a16="http://schemas.microsoft.com/office/drawing/2014/main" id="{0C5A93CD-436D-1593-419A-71F702373D5F}"/>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0" name="Rectangle 19">
              <a:extLst>
                <a:ext uri="{FF2B5EF4-FFF2-40B4-BE49-F238E27FC236}">
                  <a16:creationId xmlns:a16="http://schemas.microsoft.com/office/drawing/2014/main" id="{74895BB1-BAFA-860F-F0B8-41060264EF9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6" name="Freeform 443">
            <a:extLst>
              <a:ext uri="{FF2B5EF4-FFF2-40B4-BE49-F238E27FC236}">
                <a16:creationId xmlns:a16="http://schemas.microsoft.com/office/drawing/2014/main" id="{8DC41D5A-1B34-4FBD-91A8-C1DA0676FE09}"/>
              </a:ext>
            </a:extLst>
          </p:cNvPr>
          <p:cNvSpPr/>
          <p:nvPr/>
        </p:nvSpPr>
        <p:spPr>
          <a:xfrm>
            <a:off x="688187" y="1102605"/>
            <a:ext cx="9580525" cy="437395"/>
          </a:xfrm>
          <a:custGeom>
            <a:avLst/>
            <a:gdLst/>
            <a:ahLst/>
            <a:cxnLst/>
            <a:rect l="0" t="0" r="0" b="0"/>
            <a:pathLst>
              <a:path w="6167094" h="198843">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 name="Rectangle 824">
            <a:extLst>
              <a:ext uri="{FF2B5EF4-FFF2-40B4-BE49-F238E27FC236}">
                <a16:creationId xmlns:a16="http://schemas.microsoft.com/office/drawing/2014/main" id="{9D7018B7-55DF-B523-73BA-D99F00450174}"/>
              </a:ext>
            </a:extLst>
          </p:cNvPr>
          <p:cNvSpPr/>
          <p:nvPr/>
        </p:nvSpPr>
        <p:spPr>
          <a:xfrm>
            <a:off x="832966" y="1103048"/>
            <a:ext cx="9276386" cy="369332"/>
          </a:xfrm>
          <a:prstGeom prst="rect">
            <a:avLst/>
          </a:prstGeom>
        </p:spPr>
        <p:txBody>
          <a:bodyPr wrap="none" lIns="0" tIns="0" rIns="0" bIns="0">
            <a:spAutoFit/>
          </a:bodyPr>
          <a:lstStyle/>
          <a:p>
            <a:pPr marL="0"/>
            <a:r>
              <a:rPr lang="en-US" sz="2400" b="1" i="0" spc="0" baseline="0" dirty="0">
                <a:solidFill>
                  <a:srgbClr val="F5821F"/>
                </a:solidFill>
                <a:latin typeface="+mj-lt"/>
              </a:rPr>
              <a:t>1. </a:t>
            </a:r>
            <a:r>
              <a:rPr lang="en-US" sz="2400" b="1" i="0" spc="0" baseline="0" dirty="0" err="1">
                <a:solidFill>
                  <a:srgbClr val="231F20"/>
                </a:solidFill>
                <a:latin typeface="+mj-lt"/>
              </a:rPr>
              <a:t>Préciser</a:t>
            </a:r>
            <a:r>
              <a:rPr lang="en-US" sz="2400" b="1" i="0" spc="0" baseline="0" dirty="0">
                <a:solidFill>
                  <a:srgbClr val="231F20"/>
                </a:solidFill>
                <a:latin typeface="+mj-lt"/>
              </a:rPr>
              <a:t> le </a:t>
            </a:r>
            <a:r>
              <a:rPr lang="en-US" sz="2400" b="1" i="0" spc="0" baseline="0" dirty="0" err="1">
                <a:solidFill>
                  <a:srgbClr val="231F20"/>
                </a:solidFill>
                <a:latin typeface="+mj-lt"/>
              </a:rPr>
              <a:t>nombre</a:t>
            </a:r>
            <a:r>
              <a:rPr lang="en-US" sz="2400" b="1" i="0" spc="0" baseline="0" dirty="0">
                <a:solidFill>
                  <a:srgbClr val="231F20"/>
                </a:solidFill>
                <a:latin typeface="+mj-lt"/>
              </a:rPr>
              <a:t> de types de </a:t>
            </a:r>
            <a:r>
              <a:rPr lang="en-US" sz="2400" b="1" i="0" spc="0" baseline="0" dirty="0" err="1">
                <a:solidFill>
                  <a:srgbClr val="231F20"/>
                </a:solidFill>
                <a:latin typeface="+mj-lt"/>
              </a:rPr>
              <a:t>particules</a:t>
            </a:r>
            <a:r>
              <a:rPr lang="en-US" sz="2400" b="1" i="0" spc="0" baseline="0" dirty="0">
                <a:solidFill>
                  <a:srgbClr val="231F20"/>
                </a:solidFill>
                <a:latin typeface="+mj-lt"/>
              </a:rPr>
              <a:t> dans </a:t>
            </a:r>
            <a:r>
              <a:rPr lang="en-US" sz="2400" b="1" i="0" spc="0" baseline="0" dirty="0" err="1">
                <a:solidFill>
                  <a:srgbClr val="231F20"/>
                </a:solidFill>
                <a:latin typeface="+mj-lt"/>
              </a:rPr>
              <a:t>chaque</a:t>
            </a:r>
            <a:r>
              <a:rPr lang="en-US" sz="2400" b="1" i="0" spc="0" baseline="0" dirty="0">
                <a:solidFill>
                  <a:srgbClr val="231F20"/>
                </a:solidFill>
                <a:latin typeface="+mj-lt"/>
              </a:rPr>
              <a:t> </a:t>
            </a:r>
            <a:r>
              <a:rPr lang="en-US" sz="2400" b="1" i="0" spc="0" baseline="0" dirty="0" err="1">
                <a:solidFill>
                  <a:srgbClr val="231F20"/>
                </a:solidFill>
                <a:latin typeface="+mj-lt"/>
              </a:rPr>
              <a:t>représentation</a:t>
            </a:r>
            <a:r>
              <a:rPr lang="en-US" sz="2400" b="1" i="0" spc="0" baseline="0" dirty="0">
                <a:solidFill>
                  <a:srgbClr val="231F20"/>
                </a:solidFill>
                <a:latin typeface="+mj-lt"/>
              </a:rPr>
              <a:t>. </a:t>
            </a:r>
            <a:endParaRPr lang="en-US" sz="2400" b="1" i="0" u="sng" spc="0" baseline="0" dirty="0">
              <a:solidFill>
                <a:srgbClr val="231F20"/>
              </a:solidFill>
              <a:latin typeface="+mj-lt"/>
            </a:endParaRPr>
          </a:p>
        </p:txBody>
      </p:sp>
      <p:sp>
        <p:nvSpPr>
          <p:cNvPr id="17" name="ZoneTexte 16">
            <a:extLst>
              <a:ext uri="{FF2B5EF4-FFF2-40B4-BE49-F238E27FC236}">
                <a16:creationId xmlns:a16="http://schemas.microsoft.com/office/drawing/2014/main" id="{3172754E-ED72-173C-8B59-ECA10ECF29DC}"/>
              </a:ext>
            </a:extLst>
          </p:cNvPr>
          <p:cNvSpPr txBox="1"/>
          <p:nvPr/>
        </p:nvSpPr>
        <p:spPr>
          <a:xfrm>
            <a:off x="668705" y="1908644"/>
            <a:ext cx="9580525" cy="461665"/>
          </a:xfrm>
          <a:prstGeom prst="rect">
            <a:avLst/>
          </a:prstGeom>
          <a:noFill/>
        </p:spPr>
        <p:txBody>
          <a:bodyPr wrap="square" rtlCol="0">
            <a:spAutoFit/>
          </a:bodyPr>
          <a:lstStyle/>
          <a:p>
            <a:r>
              <a:rPr lang="fr-FR" sz="2400" b="1" dirty="0"/>
              <a:t>1.2 </a:t>
            </a:r>
            <a:r>
              <a:rPr lang="fr-FR" sz="2400" dirty="0"/>
              <a:t>Je déduis le nombre de  types de particules sur chaque représentation</a:t>
            </a:r>
          </a:p>
        </p:txBody>
      </p:sp>
      <p:sp>
        <p:nvSpPr>
          <p:cNvPr id="36" name="Rectangle 1764">
            <a:extLst>
              <a:ext uri="{FF2B5EF4-FFF2-40B4-BE49-F238E27FC236}">
                <a16:creationId xmlns:a16="http://schemas.microsoft.com/office/drawing/2014/main" id="{20ACEE87-9BC8-FC7F-6EF1-AA552DA6CCB8}"/>
              </a:ext>
            </a:extLst>
          </p:cNvPr>
          <p:cNvSpPr/>
          <p:nvPr/>
        </p:nvSpPr>
        <p:spPr>
          <a:xfrm>
            <a:off x="1800909" y="3336563"/>
            <a:ext cx="2436821"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1:</a:t>
            </a:r>
            <a:endParaRPr lang="en-US" sz="2400" b="0" i="0" spc="0" baseline="0" dirty="0">
              <a:solidFill>
                <a:srgbClr val="231F20"/>
              </a:solidFill>
              <a:latin typeface="Calibri"/>
            </a:endParaRPr>
          </a:p>
        </p:txBody>
      </p:sp>
      <p:sp>
        <p:nvSpPr>
          <p:cNvPr id="38" name="Rectangle 1768">
            <a:extLst>
              <a:ext uri="{FF2B5EF4-FFF2-40B4-BE49-F238E27FC236}">
                <a16:creationId xmlns:a16="http://schemas.microsoft.com/office/drawing/2014/main" id="{E3036131-980F-FE73-A4F0-DCA9F4398377}"/>
              </a:ext>
            </a:extLst>
          </p:cNvPr>
          <p:cNvSpPr/>
          <p:nvPr/>
        </p:nvSpPr>
        <p:spPr>
          <a:xfrm>
            <a:off x="1863421" y="4129582"/>
            <a:ext cx="2436821" cy="369332"/>
          </a:xfrm>
          <a:prstGeom prst="rect">
            <a:avLst/>
          </a:prstGeom>
        </p:spPr>
        <p:txBody>
          <a:bodyPr wrap="none" lIns="0" tIns="0" rIns="0" bIns="0">
            <a:spAutoFit/>
          </a:bodyPr>
          <a:lstStyle/>
          <a:p>
            <a:pPr marL="0">
              <a:tabLst>
                <a:tab pos="3501535" algn="l"/>
                <a:tab pos="350153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2:</a:t>
            </a:r>
            <a:endParaRPr lang="en-US" sz="2400" b="0" i="0" spc="0" baseline="0" dirty="0">
              <a:solidFill>
                <a:srgbClr val="231F20"/>
              </a:solidFill>
              <a:latin typeface="Calibri"/>
            </a:endParaRPr>
          </a:p>
        </p:txBody>
      </p:sp>
      <p:sp>
        <p:nvSpPr>
          <p:cNvPr id="57" name="ZoneTexte 56">
            <a:extLst>
              <a:ext uri="{FF2B5EF4-FFF2-40B4-BE49-F238E27FC236}">
                <a16:creationId xmlns:a16="http://schemas.microsoft.com/office/drawing/2014/main" id="{85C14FFD-AEA8-D98B-0EC4-22B689723751}"/>
              </a:ext>
            </a:extLst>
          </p:cNvPr>
          <p:cNvSpPr txBox="1"/>
          <p:nvPr/>
        </p:nvSpPr>
        <p:spPr>
          <a:xfrm>
            <a:off x="6237754" y="3331547"/>
            <a:ext cx="3468005" cy="461665"/>
          </a:xfrm>
          <a:prstGeom prst="rect">
            <a:avLst/>
          </a:prstGeom>
          <a:noFill/>
        </p:spPr>
        <p:txBody>
          <a:bodyPr wrap="square" rtlCol="0">
            <a:spAutoFit/>
          </a:bodyPr>
          <a:lstStyle/>
          <a:p>
            <a:r>
              <a:rPr lang="fr-FR" sz="2400" dirty="0">
                <a:solidFill>
                  <a:srgbClr val="0040C0"/>
                </a:solidFill>
              </a:rPr>
              <a:t>…………………………………..</a:t>
            </a:r>
          </a:p>
        </p:txBody>
      </p:sp>
      <p:sp>
        <p:nvSpPr>
          <p:cNvPr id="59" name="ZoneTexte 58">
            <a:extLst>
              <a:ext uri="{FF2B5EF4-FFF2-40B4-BE49-F238E27FC236}">
                <a16:creationId xmlns:a16="http://schemas.microsoft.com/office/drawing/2014/main" id="{6BAAA8A4-1562-1050-ADBC-66177C14BC0D}"/>
              </a:ext>
            </a:extLst>
          </p:cNvPr>
          <p:cNvSpPr txBox="1"/>
          <p:nvPr/>
        </p:nvSpPr>
        <p:spPr>
          <a:xfrm>
            <a:off x="6320926" y="3178232"/>
            <a:ext cx="4235314" cy="461665"/>
          </a:xfrm>
          <a:prstGeom prst="rect">
            <a:avLst/>
          </a:prstGeom>
          <a:noFill/>
        </p:spPr>
        <p:txBody>
          <a:bodyPr wrap="square" rtlCol="0">
            <a:spAutoFit/>
          </a:bodyPr>
          <a:lstStyle/>
          <a:p>
            <a:r>
              <a:rPr lang="fr-FR" sz="2400" b="1" i="1" dirty="0">
                <a:solidFill>
                  <a:srgbClr val="0040C0"/>
                </a:solidFill>
              </a:rPr>
              <a:t>Un seul type  de particules</a:t>
            </a:r>
          </a:p>
        </p:txBody>
      </p:sp>
      <p:sp>
        <p:nvSpPr>
          <p:cNvPr id="1089" name="Ellipse 1088">
            <a:extLst>
              <a:ext uri="{FF2B5EF4-FFF2-40B4-BE49-F238E27FC236}">
                <a16:creationId xmlns:a16="http://schemas.microsoft.com/office/drawing/2014/main" id="{7D55194B-044C-577A-7D7A-EAAD3EAE5F7B}"/>
              </a:ext>
            </a:extLst>
          </p:cNvPr>
          <p:cNvSpPr/>
          <p:nvPr/>
        </p:nvSpPr>
        <p:spPr>
          <a:xfrm>
            <a:off x="4444933" y="3279712"/>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0" name="Ellipse 1089">
            <a:extLst>
              <a:ext uri="{FF2B5EF4-FFF2-40B4-BE49-F238E27FC236}">
                <a16:creationId xmlns:a16="http://schemas.microsoft.com/office/drawing/2014/main" id="{4176FD83-ACD4-A8BB-ED53-360BF8F5E5A6}"/>
              </a:ext>
            </a:extLst>
          </p:cNvPr>
          <p:cNvSpPr/>
          <p:nvPr/>
        </p:nvSpPr>
        <p:spPr>
          <a:xfrm>
            <a:off x="4475170" y="4179218"/>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1" name="Hexagone 1090">
            <a:extLst>
              <a:ext uri="{FF2B5EF4-FFF2-40B4-BE49-F238E27FC236}">
                <a16:creationId xmlns:a16="http://schemas.microsoft.com/office/drawing/2014/main" id="{F69D328D-6B2A-A908-6A69-2B340A36E128}"/>
              </a:ext>
            </a:extLst>
          </p:cNvPr>
          <p:cNvSpPr/>
          <p:nvPr/>
        </p:nvSpPr>
        <p:spPr>
          <a:xfrm rot="17699529">
            <a:off x="4475169" y="4629114"/>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8BC3DCBE-D743-3B70-1845-5F1A56B9A09C}"/>
              </a:ext>
            </a:extLst>
          </p:cNvPr>
          <p:cNvSpPr txBox="1"/>
          <p:nvPr/>
        </p:nvSpPr>
        <p:spPr>
          <a:xfrm>
            <a:off x="6320926" y="4123856"/>
            <a:ext cx="3468005" cy="461665"/>
          </a:xfrm>
          <a:prstGeom prst="rect">
            <a:avLst/>
          </a:prstGeom>
          <a:noFill/>
        </p:spPr>
        <p:txBody>
          <a:bodyPr wrap="square" rtlCol="0">
            <a:spAutoFit/>
          </a:bodyPr>
          <a:lstStyle/>
          <a:p>
            <a:r>
              <a:rPr lang="fr-FR" sz="2400" b="1" i="1" dirty="0">
                <a:solidFill>
                  <a:srgbClr val="0040C0"/>
                </a:solidFill>
              </a:rPr>
              <a:t>deux types  de particules</a:t>
            </a:r>
          </a:p>
        </p:txBody>
      </p:sp>
      <p:sp>
        <p:nvSpPr>
          <p:cNvPr id="5" name="ZoneTexte 4">
            <a:extLst>
              <a:ext uri="{FF2B5EF4-FFF2-40B4-BE49-F238E27FC236}">
                <a16:creationId xmlns:a16="http://schemas.microsoft.com/office/drawing/2014/main" id="{444546F2-426C-6C2A-AA23-8DBD39677401}"/>
              </a:ext>
            </a:extLst>
          </p:cNvPr>
          <p:cNvSpPr txBox="1"/>
          <p:nvPr/>
        </p:nvSpPr>
        <p:spPr>
          <a:xfrm>
            <a:off x="6320925" y="4219515"/>
            <a:ext cx="3468005" cy="461665"/>
          </a:xfrm>
          <a:prstGeom prst="rect">
            <a:avLst/>
          </a:prstGeom>
          <a:noFill/>
        </p:spPr>
        <p:txBody>
          <a:bodyPr wrap="square" rtlCol="0">
            <a:spAutoFit/>
          </a:bodyPr>
          <a:lstStyle/>
          <a:p>
            <a:r>
              <a:rPr lang="fr-FR" sz="2400" dirty="0">
                <a:solidFill>
                  <a:srgbClr val="0040C0"/>
                </a:solidFill>
              </a:rPr>
              <a:t>………………………………..</a:t>
            </a:r>
          </a:p>
        </p:txBody>
      </p:sp>
      <p:sp>
        <p:nvSpPr>
          <p:cNvPr id="2" name="Accolade fermante 1">
            <a:extLst>
              <a:ext uri="{FF2B5EF4-FFF2-40B4-BE49-F238E27FC236}">
                <a16:creationId xmlns:a16="http://schemas.microsoft.com/office/drawing/2014/main" id="{76B86EAC-7105-5CC0-C1B0-166854381CE6}"/>
              </a:ext>
            </a:extLst>
          </p:cNvPr>
          <p:cNvSpPr/>
          <p:nvPr/>
        </p:nvSpPr>
        <p:spPr>
          <a:xfrm>
            <a:off x="4954032" y="4257675"/>
            <a:ext cx="157150" cy="561975"/>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174022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5241C-5FCD-B98E-2C8C-D605C05F6AD0}"/>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0275D4D2-0209-80AA-48AA-45A0A83CF9BB}"/>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Deuxième étape : je déduis le nombre de constituants de chaque échantillon, sachant qu’un seul constituant est représenté par un seul type de particules.</a:t>
            </a:r>
          </a:p>
        </p:txBody>
      </p:sp>
      <p:sp>
        <p:nvSpPr>
          <p:cNvPr id="8" name="D_A_02">
            <a:extLst>
              <a:ext uri="{FF2B5EF4-FFF2-40B4-BE49-F238E27FC236}">
                <a16:creationId xmlns:a16="http://schemas.microsoft.com/office/drawing/2014/main" id="{E6D52218-E9D5-C575-B287-795640FD469A}"/>
              </a:ext>
            </a:extLst>
          </p:cNvPr>
          <p:cNvSpPr txBox="1"/>
          <p:nvPr/>
        </p:nvSpPr>
        <p:spPr>
          <a:xfrm>
            <a:off x="281652" y="59927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choisit au hasard quelques élèves pour répondre oralement et compléter l’espace en pointillés.</a:t>
            </a:r>
          </a:p>
        </p:txBody>
      </p:sp>
      <p:grpSp>
        <p:nvGrpSpPr>
          <p:cNvPr id="16" name="Groupe 15">
            <a:extLst>
              <a:ext uri="{FF2B5EF4-FFF2-40B4-BE49-F238E27FC236}">
                <a16:creationId xmlns:a16="http://schemas.microsoft.com/office/drawing/2014/main" id="{F052A8F5-CB00-A9E7-34AE-65029A3F02BE}"/>
              </a:ext>
            </a:extLst>
          </p:cNvPr>
          <p:cNvGrpSpPr/>
          <p:nvPr/>
        </p:nvGrpSpPr>
        <p:grpSpPr>
          <a:xfrm>
            <a:off x="10736910" y="150123"/>
            <a:ext cx="724840" cy="625508"/>
            <a:chOff x="779844" y="4335989"/>
            <a:chExt cx="563238" cy="575842"/>
          </a:xfrm>
        </p:grpSpPr>
        <p:pic>
          <p:nvPicPr>
            <p:cNvPr id="19" name="Google Shape;307;p51" descr="Une image contenant Dessin animé, clipart, Animation, illustration&#10;&#10;Description générée automatiquement">
              <a:extLst>
                <a:ext uri="{FF2B5EF4-FFF2-40B4-BE49-F238E27FC236}">
                  <a16:creationId xmlns:a16="http://schemas.microsoft.com/office/drawing/2014/main" id="{11BCF3E2-263B-07FA-988E-C3D14BBEF26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0" name="Rectangle 19">
              <a:extLst>
                <a:ext uri="{FF2B5EF4-FFF2-40B4-BE49-F238E27FC236}">
                  <a16:creationId xmlns:a16="http://schemas.microsoft.com/office/drawing/2014/main" id="{148DBDF6-DE1E-24FB-C35F-076481FD761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2" name="Freeform 1298">
            <a:extLst>
              <a:ext uri="{FF2B5EF4-FFF2-40B4-BE49-F238E27FC236}">
                <a16:creationId xmlns:a16="http://schemas.microsoft.com/office/drawing/2014/main" id="{FCF2B47B-1C54-E577-0CF2-136EAF31B39D}"/>
              </a:ext>
            </a:extLst>
          </p:cNvPr>
          <p:cNvSpPr/>
          <p:nvPr/>
        </p:nvSpPr>
        <p:spPr>
          <a:xfrm>
            <a:off x="1216895" y="1609343"/>
            <a:ext cx="7610994" cy="369332"/>
          </a:xfrm>
          <a:custGeom>
            <a:avLst/>
            <a:gdLst/>
            <a:ahLst/>
            <a:cxnLst/>
            <a:rect l="0" t="0" r="0" b="0"/>
            <a:pathLst>
              <a:path w="6125819" h="208800">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2400"/>
          </a:p>
        </p:txBody>
      </p:sp>
      <p:sp>
        <p:nvSpPr>
          <p:cNvPr id="9" name="Rectangle 1752">
            <a:extLst>
              <a:ext uri="{FF2B5EF4-FFF2-40B4-BE49-F238E27FC236}">
                <a16:creationId xmlns:a16="http://schemas.microsoft.com/office/drawing/2014/main" id="{51068A60-7826-F86F-A1D8-1F0C3EA0748F}"/>
              </a:ext>
            </a:extLst>
          </p:cNvPr>
          <p:cNvSpPr/>
          <p:nvPr/>
        </p:nvSpPr>
        <p:spPr>
          <a:xfrm>
            <a:off x="1244741" y="1617534"/>
            <a:ext cx="7770332" cy="369332"/>
          </a:xfrm>
          <a:prstGeom prst="rect">
            <a:avLst/>
          </a:prstGeom>
        </p:spPr>
        <p:txBody>
          <a:bodyPr wrap="none" lIns="0" tIns="0" rIns="0" bIns="0">
            <a:spAutoFit/>
          </a:bodyPr>
          <a:lstStyle/>
          <a:p>
            <a:pPr marL="0"/>
            <a:r>
              <a:rPr lang="en-US" sz="2400" b="1" i="0" spc="0" baseline="0" dirty="0">
                <a:solidFill>
                  <a:srgbClr val="F5821F"/>
                </a:solidFill>
                <a:latin typeface="Calibri"/>
              </a:rPr>
              <a:t>2</a:t>
            </a:r>
            <a:r>
              <a:rPr lang="en-US" sz="2400" b="1" i="0" spc="542" baseline="0" dirty="0">
                <a:solidFill>
                  <a:srgbClr val="F5821F"/>
                </a:solidFill>
                <a:latin typeface="Calibri"/>
              </a:rPr>
              <a:t>.</a:t>
            </a:r>
            <a:r>
              <a:rPr lang="en-US" sz="2400" b="1" i="0" spc="0" baseline="0" dirty="0">
                <a:solidFill>
                  <a:srgbClr val="231F20"/>
                </a:solidFill>
                <a:latin typeface="Calibri"/>
              </a:rPr>
              <a:t>Déduire le nombre de constituants de chaque échantillon. </a:t>
            </a:r>
          </a:p>
        </p:txBody>
      </p:sp>
      <p:sp>
        <p:nvSpPr>
          <p:cNvPr id="11" name="Rectangle 1764">
            <a:extLst>
              <a:ext uri="{FF2B5EF4-FFF2-40B4-BE49-F238E27FC236}">
                <a16:creationId xmlns:a16="http://schemas.microsoft.com/office/drawing/2014/main" id="{7D86E39A-A19A-3A86-4AB5-352B5FC30281}"/>
              </a:ext>
            </a:extLst>
          </p:cNvPr>
          <p:cNvSpPr/>
          <p:nvPr/>
        </p:nvSpPr>
        <p:spPr>
          <a:xfrm>
            <a:off x="1116609" y="3344906"/>
            <a:ext cx="6463308"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1:</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de </a:t>
            </a:r>
            <a:r>
              <a:rPr lang="en-US" sz="2400" b="0" i="0" spc="0" baseline="0" dirty="0" err="1">
                <a:solidFill>
                  <a:srgbClr val="231F20"/>
                </a:solidFill>
                <a:latin typeface="Calibri"/>
              </a:rPr>
              <a:t>particules</a:t>
            </a:r>
            <a:r>
              <a:rPr lang="en-US" sz="2400" b="0" i="0" spc="0" baseline="0" dirty="0">
                <a:solidFill>
                  <a:srgbClr val="231F20"/>
                </a:solidFill>
                <a:latin typeface="Calibri"/>
              </a:rPr>
              <a:t>. 	</a:t>
            </a:r>
          </a:p>
        </p:txBody>
      </p:sp>
      <p:sp>
        <p:nvSpPr>
          <p:cNvPr id="12" name="Rectangle 1768">
            <a:extLst>
              <a:ext uri="{FF2B5EF4-FFF2-40B4-BE49-F238E27FC236}">
                <a16:creationId xmlns:a16="http://schemas.microsoft.com/office/drawing/2014/main" id="{89C366AA-74B7-24D2-FBFF-15D6433787A4}"/>
              </a:ext>
            </a:extLst>
          </p:cNvPr>
          <p:cNvSpPr/>
          <p:nvPr/>
        </p:nvSpPr>
        <p:spPr>
          <a:xfrm>
            <a:off x="1216895" y="4572616"/>
            <a:ext cx="6924973" cy="369332"/>
          </a:xfrm>
          <a:prstGeom prst="rect">
            <a:avLst/>
          </a:prstGeom>
        </p:spPr>
        <p:txBody>
          <a:bodyPr wrap="none" lIns="0" tIns="0" rIns="0" bIns="0">
            <a:spAutoFit/>
          </a:bodyPr>
          <a:lstStyle/>
          <a:p>
            <a:pPr marL="0">
              <a:tabLst>
                <a:tab pos="3501535" algn="l"/>
                <a:tab pos="350153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2:</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de particules . 	</a:t>
            </a:r>
          </a:p>
        </p:txBody>
      </p:sp>
      <p:sp>
        <p:nvSpPr>
          <p:cNvPr id="14" name="ZoneTexte 13">
            <a:extLst>
              <a:ext uri="{FF2B5EF4-FFF2-40B4-BE49-F238E27FC236}">
                <a16:creationId xmlns:a16="http://schemas.microsoft.com/office/drawing/2014/main" id="{5C07CBF8-69E5-A7E3-C3EF-761FB1E3B1DF}"/>
              </a:ext>
            </a:extLst>
          </p:cNvPr>
          <p:cNvSpPr txBox="1"/>
          <p:nvPr/>
        </p:nvSpPr>
        <p:spPr>
          <a:xfrm>
            <a:off x="3897927" y="3207283"/>
            <a:ext cx="2246958" cy="461665"/>
          </a:xfrm>
          <a:prstGeom prst="rect">
            <a:avLst/>
          </a:prstGeom>
          <a:noFill/>
        </p:spPr>
        <p:txBody>
          <a:bodyPr wrap="square" rtlCol="0">
            <a:spAutoFit/>
          </a:bodyPr>
          <a:lstStyle/>
          <a:p>
            <a:r>
              <a:rPr lang="fr-FR" sz="2400" b="1" i="1" dirty="0">
                <a:solidFill>
                  <a:srgbClr val="0040C0"/>
                </a:solidFill>
              </a:rPr>
              <a:t>Un seul type</a:t>
            </a:r>
          </a:p>
        </p:txBody>
      </p:sp>
      <p:sp>
        <p:nvSpPr>
          <p:cNvPr id="15" name="ZoneTexte 14">
            <a:extLst>
              <a:ext uri="{FF2B5EF4-FFF2-40B4-BE49-F238E27FC236}">
                <a16:creationId xmlns:a16="http://schemas.microsoft.com/office/drawing/2014/main" id="{E34268FA-31D9-18CE-8228-359D0020FFBD}"/>
              </a:ext>
            </a:extLst>
          </p:cNvPr>
          <p:cNvSpPr txBox="1"/>
          <p:nvPr/>
        </p:nvSpPr>
        <p:spPr>
          <a:xfrm>
            <a:off x="3770905" y="4432089"/>
            <a:ext cx="2270115" cy="461665"/>
          </a:xfrm>
          <a:prstGeom prst="rect">
            <a:avLst/>
          </a:prstGeom>
          <a:noFill/>
        </p:spPr>
        <p:txBody>
          <a:bodyPr wrap="square" rtlCol="0">
            <a:spAutoFit/>
          </a:bodyPr>
          <a:lstStyle/>
          <a:p>
            <a:r>
              <a:rPr lang="fr-FR" sz="2400" b="1" i="1" dirty="0">
                <a:solidFill>
                  <a:srgbClr val="0040C0"/>
                </a:solidFill>
              </a:rPr>
              <a:t>Deux types </a:t>
            </a:r>
          </a:p>
        </p:txBody>
      </p:sp>
      <p:sp>
        <p:nvSpPr>
          <p:cNvPr id="18" name="Flèche : droite 17">
            <a:extLst>
              <a:ext uri="{FF2B5EF4-FFF2-40B4-BE49-F238E27FC236}">
                <a16:creationId xmlns:a16="http://schemas.microsoft.com/office/drawing/2014/main" id="{132E85AD-45BD-C186-4D9D-52F5816A53E7}"/>
              </a:ext>
            </a:extLst>
          </p:cNvPr>
          <p:cNvSpPr/>
          <p:nvPr/>
        </p:nvSpPr>
        <p:spPr>
          <a:xfrm>
            <a:off x="7601987" y="3390679"/>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 droite 20">
            <a:extLst>
              <a:ext uri="{FF2B5EF4-FFF2-40B4-BE49-F238E27FC236}">
                <a16:creationId xmlns:a16="http://schemas.microsoft.com/office/drawing/2014/main" id="{EE9F6315-2919-B508-10B1-B2D77F9C9EC7}"/>
              </a:ext>
            </a:extLst>
          </p:cNvPr>
          <p:cNvSpPr/>
          <p:nvPr/>
        </p:nvSpPr>
        <p:spPr>
          <a:xfrm>
            <a:off x="7698212" y="4572616"/>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3B354E88-0115-5B5F-9EC1-98DF120268CB}"/>
              </a:ext>
            </a:extLst>
          </p:cNvPr>
          <p:cNvSpPr txBox="1"/>
          <p:nvPr/>
        </p:nvSpPr>
        <p:spPr>
          <a:xfrm>
            <a:off x="8585523" y="3260503"/>
            <a:ext cx="2789218" cy="461665"/>
          </a:xfrm>
          <a:prstGeom prst="rect">
            <a:avLst/>
          </a:prstGeom>
          <a:noFill/>
        </p:spPr>
        <p:txBody>
          <a:bodyPr wrap="square" rtlCol="0">
            <a:spAutoFit/>
          </a:bodyPr>
          <a:lstStyle/>
          <a:p>
            <a:r>
              <a:rPr lang="fr-FR" sz="2400" b="1" dirty="0">
                <a:solidFill>
                  <a:srgbClr val="0040C0"/>
                </a:solidFill>
              </a:rPr>
              <a:t>…………………….</a:t>
            </a:r>
          </a:p>
        </p:txBody>
      </p:sp>
      <p:sp>
        <p:nvSpPr>
          <p:cNvPr id="26" name="ZoneTexte 25">
            <a:extLst>
              <a:ext uri="{FF2B5EF4-FFF2-40B4-BE49-F238E27FC236}">
                <a16:creationId xmlns:a16="http://schemas.microsoft.com/office/drawing/2014/main" id="{8F4A140A-9FEF-9FEC-D733-B9AF31391B20}"/>
              </a:ext>
            </a:extLst>
          </p:cNvPr>
          <p:cNvSpPr txBox="1"/>
          <p:nvPr/>
        </p:nvSpPr>
        <p:spPr>
          <a:xfrm>
            <a:off x="8626168" y="4481711"/>
            <a:ext cx="2789218" cy="461665"/>
          </a:xfrm>
          <a:prstGeom prst="rect">
            <a:avLst/>
          </a:prstGeom>
          <a:noFill/>
        </p:spPr>
        <p:txBody>
          <a:bodyPr wrap="square" rtlCol="0">
            <a:spAutoFit/>
          </a:bodyPr>
          <a:lstStyle/>
          <a:p>
            <a:r>
              <a:rPr lang="fr-FR" sz="2400" b="1" dirty="0">
                <a:solidFill>
                  <a:srgbClr val="0040C0"/>
                </a:solidFill>
              </a:rPr>
              <a:t>…………………….</a:t>
            </a:r>
          </a:p>
        </p:txBody>
      </p:sp>
    </p:spTree>
    <p:extLst>
      <p:ext uri="{BB962C8B-B14F-4D97-AF65-F5344CB8AC3E}">
        <p14:creationId xmlns:p14="http://schemas.microsoft.com/office/powerpoint/2010/main" val="41222582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1B001-239F-2D62-08FD-CE4D42D91749}"/>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1057ED99-E600-2BF1-5079-E7B1FB51E987}"/>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Nous déduisons qu’il y a un seul constituant dans la représentation 1 et deux constituants dont la représentation 2.</a:t>
            </a:r>
          </a:p>
        </p:txBody>
      </p:sp>
      <p:sp>
        <p:nvSpPr>
          <p:cNvPr id="8" name="D_A_02">
            <a:extLst>
              <a:ext uri="{FF2B5EF4-FFF2-40B4-BE49-F238E27FC236}">
                <a16:creationId xmlns:a16="http://schemas.microsoft.com/office/drawing/2014/main" id="{CCDE601C-AB35-586D-6738-FD9AFBA7B0A3}"/>
              </a:ext>
            </a:extLst>
          </p:cNvPr>
          <p:cNvSpPr txBox="1"/>
          <p:nvPr/>
        </p:nvSpPr>
        <p:spPr>
          <a:xfrm>
            <a:off x="281652" y="599271"/>
            <a:ext cx="11176000" cy="304800"/>
          </a:xfrm>
          <a:prstGeom prst="rect">
            <a:avLst/>
          </a:prstGeom>
          <a:noFill/>
        </p:spPr>
        <p:txBody>
          <a:bodyPr wrap="square" rtlCol="0" anchor="ctr">
            <a:noAutofit/>
          </a:bodyPr>
          <a:lstStyle/>
          <a:p>
            <a:pPr>
              <a:spcAft>
                <a:spcPts val="400"/>
              </a:spcAft>
            </a:pPr>
            <a:endParaRPr lang="fr-FR" sz="1400" i="1" dirty="0">
              <a:solidFill>
                <a:schemeClr val="bg1">
                  <a:lumMod val="65000"/>
                </a:schemeClr>
              </a:solidFill>
            </a:endParaRPr>
          </a:p>
        </p:txBody>
      </p:sp>
      <p:grpSp>
        <p:nvGrpSpPr>
          <p:cNvPr id="16" name="Groupe 15">
            <a:extLst>
              <a:ext uri="{FF2B5EF4-FFF2-40B4-BE49-F238E27FC236}">
                <a16:creationId xmlns:a16="http://schemas.microsoft.com/office/drawing/2014/main" id="{8E976F5E-0266-CE4E-F16D-76779900722B}"/>
              </a:ext>
            </a:extLst>
          </p:cNvPr>
          <p:cNvGrpSpPr/>
          <p:nvPr/>
        </p:nvGrpSpPr>
        <p:grpSpPr>
          <a:xfrm>
            <a:off x="10736910" y="150123"/>
            <a:ext cx="724840" cy="625508"/>
            <a:chOff x="779844" y="4335989"/>
            <a:chExt cx="563238" cy="575842"/>
          </a:xfrm>
        </p:grpSpPr>
        <p:pic>
          <p:nvPicPr>
            <p:cNvPr id="19" name="Google Shape;307;p51" descr="Une image contenant Dessin animé, clipart, Animation, illustration&#10;&#10;Description générée automatiquement">
              <a:extLst>
                <a:ext uri="{FF2B5EF4-FFF2-40B4-BE49-F238E27FC236}">
                  <a16:creationId xmlns:a16="http://schemas.microsoft.com/office/drawing/2014/main" id="{43FB914A-D492-33C0-6326-C89AF5B3B1BF}"/>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0" name="Rectangle 19">
              <a:extLst>
                <a:ext uri="{FF2B5EF4-FFF2-40B4-BE49-F238E27FC236}">
                  <a16:creationId xmlns:a16="http://schemas.microsoft.com/office/drawing/2014/main" id="{EBF5973A-13BA-EB4A-7140-936617F7B7A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2" name="Freeform 1298">
            <a:extLst>
              <a:ext uri="{FF2B5EF4-FFF2-40B4-BE49-F238E27FC236}">
                <a16:creationId xmlns:a16="http://schemas.microsoft.com/office/drawing/2014/main" id="{77853732-A85E-E106-CAE5-7C51CC08F30F}"/>
              </a:ext>
            </a:extLst>
          </p:cNvPr>
          <p:cNvSpPr/>
          <p:nvPr/>
        </p:nvSpPr>
        <p:spPr>
          <a:xfrm>
            <a:off x="1088523" y="1882449"/>
            <a:ext cx="7610994" cy="369332"/>
          </a:xfrm>
          <a:custGeom>
            <a:avLst/>
            <a:gdLst/>
            <a:ahLst/>
            <a:cxnLst/>
            <a:rect l="0" t="0" r="0" b="0"/>
            <a:pathLst>
              <a:path w="6125819" h="208800">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2400"/>
          </a:p>
        </p:txBody>
      </p:sp>
      <p:sp>
        <p:nvSpPr>
          <p:cNvPr id="9" name="Rectangle 1752">
            <a:extLst>
              <a:ext uri="{FF2B5EF4-FFF2-40B4-BE49-F238E27FC236}">
                <a16:creationId xmlns:a16="http://schemas.microsoft.com/office/drawing/2014/main" id="{1828D5BF-CED7-CE90-DB99-27DD8B7482CB}"/>
              </a:ext>
            </a:extLst>
          </p:cNvPr>
          <p:cNvSpPr/>
          <p:nvPr/>
        </p:nvSpPr>
        <p:spPr>
          <a:xfrm>
            <a:off x="1165072" y="1861390"/>
            <a:ext cx="7770332" cy="369332"/>
          </a:xfrm>
          <a:prstGeom prst="rect">
            <a:avLst/>
          </a:prstGeom>
        </p:spPr>
        <p:txBody>
          <a:bodyPr wrap="none" lIns="0" tIns="0" rIns="0" bIns="0">
            <a:spAutoFit/>
          </a:bodyPr>
          <a:lstStyle/>
          <a:p>
            <a:pPr marL="0"/>
            <a:r>
              <a:rPr lang="en-US" sz="2400" b="1" i="0" spc="0" baseline="0" dirty="0">
                <a:solidFill>
                  <a:srgbClr val="F5821F"/>
                </a:solidFill>
                <a:latin typeface="Calibri"/>
              </a:rPr>
              <a:t>2</a:t>
            </a:r>
            <a:r>
              <a:rPr lang="en-US" sz="2400" b="1" i="0" spc="542" baseline="0" dirty="0">
                <a:solidFill>
                  <a:srgbClr val="F5821F"/>
                </a:solidFill>
                <a:latin typeface="Calibri"/>
              </a:rPr>
              <a:t>.</a:t>
            </a:r>
            <a:r>
              <a:rPr lang="en-US" sz="2400" b="1" i="0" spc="0" baseline="0" dirty="0">
                <a:solidFill>
                  <a:srgbClr val="231F20"/>
                </a:solidFill>
                <a:latin typeface="Calibri"/>
              </a:rPr>
              <a:t>Déduire le nombre de constituants de chaque échantillon. </a:t>
            </a:r>
          </a:p>
        </p:txBody>
      </p:sp>
      <p:sp>
        <p:nvSpPr>
          <p:cNvPr id="11" name="Rectangle 1764">
            <a:extLst>
              <a:ext uri="{FF2B5EF4-FFF2-40B4-BE49-F238E27FC236}">
                <a16:creationId xmlns:a16="http://schemas.microsoft.com/office/drawing/2014/main" id="{731AC100-94CA-38FC-A757-BD732ECB50BD}"/>
              </a:ext>
            </a:extLst>
          </p:cNvPr>
          <p:cNvSpPr/>
          <p:nvPr/>
        </p:nvSpPr>
        <p:spPr>
          <a:xfrm>
            <a:off x="988237" y="3344906"/>
            <a:ext cx="6463308"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1:</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de </a:t>
            </a:r>
            <a:r>
              <a:rPr lang="en-US" sz="2400" b="0" i="0" spc="0" baseline="0" dirty="0" err="1">
                <a:solidFill>
                  <a:srgbClr val="231F20"/>
                </a:solidFill>
                <a:latin typeface="Calibri"/>
              </a:rPr>
              <a:t>particules</a:t>
            </a:r>
            <a:r>
              <a:rPr lang="en-US" sz="2400" b="0" i="0" spc="0" baseline="0" dirty="0">
                <a:solidFill>
                  <a:srgbClr val="231F20"/>
                </a:solidFill>
                <a:latin typeface="Calibri"/>
              </a:rPr>
              <a:t>. 	</a:t>
            </a:r>
          </a:p>
        </p:txBody>
      </p:sp>
      <p:sp>
        <p:nvSpPr>
          <p:cNvPr id="12" name="Rectangle 1768">
            <a:extLst>
              <a:ext uri="{FF2B5EF4-FFF2-40B4-BE49-F238E27FC236}">
                <a16:creationId xmlns:a16="http://schemas.microsoft.com/office/drawing/2014/main" id="{2D761D70-8F1D-3EAA-C051-15CFE0330994}"/>
              </a:ext>
            </a:extLst>
          </p:cNvPr>
          <p:cNvSpPr/>
          <p:nvPr/>
        </p:nvSpPr>
        <p:spPr>
          <a:xfrm>
            <a:off x="1088523" y="4572616"/>
            <a:ext cx="6463308" cy="369332"/>
          </a:xfrm>
          <a:prstGeom prst="rect">
            <a:avLst/>
          </a:prstGeom>
        </p:spPr>
        <p:txBody>
          <a:bodyPr wrap="none" lIns="0" tIns="0" rIns="0" bIns="0">
            <a:spAutoFit/>
          </a:bodyPr>
          <a:lstStyle/>
          <a:p>
            <a:pPr marL="0">
              <a:tabLst>
                <a:tab pos="3501535" algn="l"/>
                <a:tab pos="350153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2:</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de particules . 	</a:t>
            </a:r>
          </a:p>
        </p:txBody>
      </p:sp>
      <p:sp>
        <p:nvSpPr>
          <p:cNvPr id="14" name="ZoneTexte 13">
            <a:extLst>
              <a:ext uri="{FF2B5EF4-FFF2-40B4-BE49-F238E27FC236}">
                <a16:creationId xmlns:a16="http://schemas.microsoft.com/office/drawing/2014/main" id="{531DE722-9335-1A59-C98C-F0A6B453FD05}"/>
              </a:ext>
            </a:extLst>
          </p:cNvPr>
          <p:cNvSpPr txBox="1"/>
          <p:nvPr/>
        </p:nvSpPr>
        <p:spPr>
          <a:xfrm>
            <a:off x="3427530" y="3238062"/>
            <a:ext cx="1896310" cy="461665"/>
          </a:xfrm>
          <a:prstGeom prst="rect">
            <a:avLst/>
          </a:prstGeom>
          <a:noFill/>
        </p:spPr>
        <p:txBody>
          <a:bodyPr wrap="square" rtlCol="0">
            <a:spAutoFit/>
          </a:bodyPr>
          <a:lstStyle/>
          <a:p>
            <a:r>
              <a:rPr lang="fr-FR" sz="2400" b="1" dirty="0">
                <a:solidFill>
                  <a:srgbClr val="0040C0"/>
                </a:solidFill>
              </a:rPr>
              <a:t>Un seul type</a:t>
            </a:r>
          </a:p>
        </p:txBody>
      </p:sp>
      <p:sp>
        <p:nvSpPr>
          <p:cNvPr id="15" name="ZoneTexte 14">
            <a:extLst>
              <a:ext uri="{FF2B5EF4-FFF2-40B4-BE49-F238E27FC236}">
                <a16:creationId xmlns:a16="http://schemas.microsoft.com/office/drawing/2014/main" id="{03D18859-7945-3DDC-422C-364C2061E0E3}"/>
              </a:ext>
            </a:extLst>
          </p:cNvPr>
          <p:cNvSpPr txBox="1"/>
          <p:nvPr/>
        </p:nvSpPr>
        <p:spPr>
          <a:xfrm>
            <a:off x="3531909" y="4481711"/>
            <a:ext cx="1791932" cy="461665"/>
          </a:xfrm>
          <a:prstGeom prst="rect">
            <a:avLst/>
          </a:prstGeom>
          <a:noFill/>
        </p:spPr>
        <p:txBody>
          <a:bodyPr wrap="square" rtlCol="0">
            <a:spAutoFit/>
          </a:bodyPr>
          <a:lstStyle/>
          <a:p>
            <a:r>
              <a:rPr lang="fr-FR" sz="2400" b="1" dirty="0">
                <a:solidFill>
                  <a:srgbClr val="0040C0"/>
                </a:solidFill>
              </a:rPr>
              <a:t>Deux types </a:t>
            </a:r>
          </a:p>
        </p:txBody>
      </p:sp>
      <p:sp>
        <p:nvSpPr>
          <p:cNvPr id="18" name="Flèche : droite 17">
            <a:extLst>
              <a:ext uri="{FF2B5EF4-FFF2-40B4-BE49-F238E27FC236}">
                <a16:creationId xmlns:a16="http://schemas.microsoft.com/office/drawing/2014/main" id="{B56D674A-31E4-39A3-2E7F-8907F0D2863E}"/>
              </a:ext>
            </a:extLst>
          </p:cNvPr>
          <p:cNvSpPr/>
          <p:nvPr/>
        </p:nvSpPr>
        <p:spPr>
          <a:xfrm>
            <a:off x="7473615" y="3390679"/>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 droite 20">
            <a:extLst>
              <a:ext uri="{FF2B5EF4-FFF2-40B4-BE49-F238E27FC236}">
                <a16:creationId xmlns:a16="http://schemas.microsoft.com/office/drawing/2014/main" id="{B8FC260A-B589-BB19-043B-65CCA82773F3}"/>
              </a:ext>
            </a:extLst>
          </p:cNvPr>
          <p:cNvSpPr/>
          <p:nvPr/>
        </p:nvSpPr>
        <p:spPr>
          <a:xfrm>
            <a:off x="7569840" y="4572616"/>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8F931000-867B-889A-91C3-639A95762901}"/>
              </a:ext>
            </a:extLst>
          </p:cNvPr>
          <p:cNvSpPr txBox="1"/>
          <p:nvPr/>
        </p:nvSpPr>
        <p:spPr>
          <a:xfrm>
            <a:off x="8457151" y="3260503"/>
            <a:ext cx="2789218" cy="461665"/>
          </a:xfrm>
          <a:prstGeom prst="rect">
            <a:avLst/>
          </a:prstGeom>
          <a:noFill/>
        </p:spPr>
        <p:txBody>
          <a:bodyPr wrap="square" rtlCol="0">
            <a:spAutoFit/>
          </a:bodyPr>
          <a:lstStyle/>
          <a:p>
            <a:r>
              <a:rPr lang="fr-FR" sz="2400" b="1" dirty="0">
                <a:solidFill>
                  <a:srgbClr val="0040C0"/>
                </a:solidFill>
              </a:rPr>
              <a:t>…………………….</a:t>
            </a:r>
          </a:p>
        </p:txBody>
      </p:sp>
      <p:sp>
        <p:nvSpPr>
          <p:cNvPr id="26" name="ZoneTexte 25">
            <a:extLst>
              <a:ext uri="{FF2B5EF4-FFF2-40B4-BE49-F238E27FC236}">
                <a16:creationId xmlns:a16="http://schemas.microsoft.com/office/drawing/2014/main" id="{59B86661-174B-9EDA-451C-7C67945D6E4A}"/>
              </a:ext>
            </a:extLst>
          </p:cNvPr>
          <p:cNvSpPr txBox="1"/>
          <p:nvPr/>
        </p:nvSpPr>
        <p:spPr>
          <a:xfrm>
            <a:off x="8497796" y="4481711"/>
            <a:ext cx="2789218" cy="461665"/>
          </a:xfrm>
          <a:prstGeom prst="rect">
            <a:avLst/>
          </a:prstGeom>
          <a:noFill/>
        </p:spPr>
        <p:txBody>
          <a:bodyPr wrap="square" rtlCol="0">
            <a:spAutoFit/>
          </a:bodyPr>
          <a:lstStyle/>
          <a:p>
            <a:r>
              <a:rPr lang="fr-FR" sz="2400" b="1" dirty="0">
                <a:solidFill>
                  <a:srgbClr val="0040C0"/>
                </a:solidFill>
              </a:rPr>
              <a:t>…………………….</a:t>
            </a:r>
          </a:p>
        </p:txBody>
      </p:sp>
      <p:sp>
        <p:nvSpPr>
          <p:cNvPr id="4" name="ZoneTexte 3">
            <a:extLst>
              <a:ext uri="{FF2B5EF4-FFF2-40B4-BE49-F238E27FC236}">
                <a16:creationId xmlns:a16="http://schemas.microsoft.com/office/drawing/2014/main" id="{B64A3E33-B75A-D571-1EB5-5F3AEA14B024}"/>
              </a:ext>
            </a:extLst>
          </p:cNvPr>
          <p:cNvSpPr txBox="1"/>
          <p:nvPr/>
        </p:nvSpPr>
        <p:spPr>
          <a:xfrm>
            <a:off x="8457150" y="3153632"/>
            <a:ext cx="2829863" cy="461665"/>
          </a:xfrm>
          <a:prstGeom prst="rect">
            <a:avLst/>
          </a:prstGeom>
          <a:noFill/>
        </p:spPr>
        <p:txBody>
          <a:bodyPr wrap="square" rtlCol="0">
            <a:spAutoFit/>
          </a:bodyPr>
          <a:lstStyle/>
          <a:p>
            <a:r>
              <a:rPr lang="fr-FR" sz="2400" b="1" i="1" dirty="0">
                <a:solidFill>
                  <a:srgbClr val="0040C0"/>
                </a:solidFill>
              </a:rPr>
              <a:t>Un seul constituant</a:t>
            </a:r>
          </a:p>
        </p:txBody>
      </p:sp>
      <p:sp>
        <p:nvSpPr>
          <p:cNvPr id="5" name="ZoneTexte 4">
            <a:extLst>
              <a:ext uri="{FF2B5EF4-FFF2-40B4-BE49-F238E27FC236}">
                <a16:creationId xmlns:a16="http://schemas.microsoft.com/office/drawing/2014/main" id="{3984A07E-E254-C66D-6A10-4D541DDFC42D}"/>
              </a:ext>
            </a:extLst>
          </p:cNvPr>
          <p:cNvSpPr txBox="1"/>
          <p:nvPr/>
        </p:nvSpPr>
        <p:spPr>
          <a:xfrm>
            <a:off x="8497795" y="4341783"/>
            <a:ext cx="2544503" cy="461665"/>
          </a:xfrm>
          <a:prstGeom prst="rect">
            <a:avLst/>
          </a:prstGeom>
          <a:noFill/>
        </p:spPr>
        <p:txBody>
          <a:bodyPr wrap="square" rtlCol="0">
            <a:spAutoFit/>
          </a:bodyPr>
          <a:lstStyle/>
          <a:p>
            <a:r>
              <a:rPr lang="fr-FR" sz="2400" b="1" i="1" dirty="0">
                <a:solidFill>
                  <a:srgbClr val="0040C0"/>
                </a:solidFill>
              </a:rPr>
              <a:t>Deux constituants</a:t>
            </a:r>
          </a:p>
        </p:txBody>
      </p:sp>
      <p:sp>
        <p:nvSpPr>
          <p:cNvPr id="7" name="ZoneTexte 6">
            <a:extLst>
              <a:ext uri="{FF2B5EF4-FFF2-40B4-BE49-F238E27FC236}">
                <a16:creationId xmlns:a16="http://schemas.microsoft.com/office/drawing/2014/main" id="{D7A60554-B76D-C0F3-0203-B911D720A868}"/>
              </a:ext>
            </a:extLst>
          </p:cNvPr>
          <p:cNvSpPr txBox="1"/>
          <p:nvPr/>
        </p:nvSpPr>
        <p:spPr>
          <a:xfrm>
            <a:off x="561213" y="604975"/>
            <a:ext cx="6094476" cy="369332"/>
          </a:xfrm>
          <a:prstGeom prst="rect">
            <a:avLst/>
          </a:prstGeom>
          <a:noFill/>
        </p:spPr>
        <p:txBody>
          <a:bodyPr wrap="square">
            <a:spAutoFit/>
          </a:bodyPr>
          <a:lstStyle/>
          <a:p>
            <a:pPr>
              <a:spcAft>
                <a:spcPts val="400"/>
              </a:spcAft>
            </a:pPr>
            <a:r>
              <a:rPr lang="fr-FR" sz="1800" i="1" dirty="0">
                <a:solidFill>
                  <a:schemeClr val="bg1">
                    <a:lumMod val="65000"/>
                  </a:schemeClr>
                </a:solidFill>
              </a:rPr>
              <a:t>L'</a:t>
            </a:r>
            <a:r>
              <a:rPr lang="fr-FR" sz="1800" i="1" dirty="0" err="1">
                <a:solidFill>
                  <a:schemeClr val="bg1">
                    <a:lumMod val="65000"/>
                  </a:schemeClr>
                </a:solidFill>
              </a:rPr>
              <a:t>enseignant.e</a:t>
            </a:r>
            <a:r>
              <a:rPr lang="fr-FR" sz="1800" i="1" dirty="0">
                <a:solidFill>
                  <a:schemeClr val="bg1">
                    <a:lumMod val="65000"/>
                  </a:schemeClr>
                </a:solidFill>
              </a:rPr>
              <a:t> donne un feedback adéquat.</a:t>
            </a:r>
          </a:p>
        </p:txBody>
      </p:sp>
    </p:spTree>
    <p:extLst>
      <p:ext uri="{BB962C8B-B14F-4D97-AF65-F5344CB8AC3E}">
        <p14:creationId xmlns:p14="http://schemas.microsoft.com/office/powerpoint/2010/main" val="25078849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070E2-A05F-D4FF-5C9E-0DEF00546073}"/>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79558CF5-1245-A7BA-A655-72B84B38525B}"/>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Troisième étape : je déduis la nature de chaque échantillon en me basant sur le principe suivant : un corps pur contient un seul constituant, tandis qu’un mélange en contient plusieurs.</a:t>
            </a:r>
          </a:p>
        </p:txBody>
      </p:sp>
      <p:sp>
        <p:nvSpPr>
          <p:cNvPr id="8" name="D_A_02">
            <a:extLst>
              <a:ext uri="{FF2B5EF4-FFF2-40B4-BE49-F238E27FC236}">
                <a16:creationId xmlns:a16="http://schemas.microsoft.com/office/drawing/2014/main" id="{A014E3AF-6955-47CC-C838-FA1590705318}"/>
              </a:ext>
            </a:extLst>
          </p:cNvPr>
          <p:cNvSpPr txBox="1"/>
          <p:nvPr/>
        </p:nvSpPr>
        <p:spPr>
          <a:xfrm>
            <a:off x="281652" y="59927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choisit au hasard quelques élèves pour répondre oralement et compléter l’espace en pointillés.</a:t>
            </a:r>
          </a:p>
        </p:txBody>
      </p:sp>
      <p:grpSp>
        <p:nvGrpSpPr>
          <p:cNvPr id="16" name="Groupe 15">
            <a:extLst>
              <a:ext uri="{FF2B5EF4-FFF2-40B4-BE49-F238E27FC236}">
                <a16:creationId xmlns:a16="http://schemas.microsoft.com/office/drawing/2014/main" id="{6FBC5530-835A-C4E9-2AFA-9A56AA834DCD}"/>
              </a:ext>
            </a:extLst>
          </p:cNvPr>
          <p:cNvGrpSpPr/>
          <p:nvPr/>
        </p:nvGrpSpPr>
        <p:grpSpPr>
          <a:xfrm>
            <a:off x="10736910" y="150123"/>
            <a:ext cx="724840" cy="625508"/>
            <a:chOff x="779844" y="4335989"/>
            <a:chExt cx="563238" cy="575842"/>
          </a:xfrm>
        </p:grpSpPr>
        <p:pic>
          <p:nvPicPr>
            <p:cNvPr id="19" name="Google Shape;307;p51" descr="Une image contenant Dessin animé, clipart, Animation, illustration&#10;&#10;Description générée automatiquement">
              <a:extLst>
                <a:ext uri="{FF2B5EF4-FFF2-40B4-BE49-F238E27FC236}">
                  <a16:creationId xmlns:a16="http://schemas.microsoft.com/office/drawing/2014/main" id="{0006D116-7477-0F2C-9C5C-873AEF372E1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0" name="Rectangle 19">
              <a:extLst>
                <a:ext uri="{FF2B5EF4-FFF2-40B4-BE49-F238E27FC236}">
                  <a16:creationId xmlns:a16="http://schemas.microsoft.com/office/drawing/2014/main" id="{6D1A816D-F1A1-F261-F987-3C0C3E5F4CB8}"/>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6" name="Freeform 1299">
            <a:extLst>
              <a:ext uri="{FF2B5EF4-FFF2-40B4-BE49-F238E27FC236}">
                <a16:creationId xmlns:a16="http://schemas.microsoft.com/office/drawing/2014/main" id="{B93820D9-E398-40FA-FCB1-EDFC2ED30F46}"/>
              </a:ext>
            </a:extLst>
          </p:cNvPr>
          <p:cNvSpPr/>
          <p:nvPr/>
        </p:nvSpPr>
        <p:spPr>
          <a:xfrm>
            <a:off x="907573" y="1457964"/>
            <a:ext cx="6125819" cy="369332"/>
          </a:xfrm>
          <a:custGeom>
            <a:avLst/>
            <a:gdLst/>
            <a:ahLst/>
            <a:cxnLst/>
            <a:rect l="0" t="0" r="0" b="0"/>
            <a:pathLst>
              <a:path w="6125819" h="208800">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2400"/>
          </a:p>
        </p:txBody>
      </p:sp>
      <p:sp>
        <p:nvSpPr>
          <p:cNvPr id="7" name="Rectangle 1753">
            <a:extLst>
              <a:ext uri="{FF2B5EF4-FFF2-40B4-BE49-F238E27FC236}">
                <a16:creationId xmlns:a16="http://schemas.microsoft.com/office/drawing/2014/main" id="{81968FF3-2D30-47BA-2ADD-79689EC60ED0}"/>
              </a:ext>
            </a:extLst>
          </p:cNvPr>
          <p:cNvSpPr/>
          <p:nvPr/>
        </p:nvSpPr>
        <p:spPr>
          <a:xfrm>
            <a:off x="1058710" y="1445345"/>
            <a:ext cx="5572166" cy="369332"/>
          </a:xfrm>
          <a:prstGeom prst="rect">
            <a:avLst/>
          </a:prstGeom>
        </p:spPr>
        <p:txBody>
          <a:bodyPr wrap="none" lIns="0" tIns="0" rIns="0" bIns="0">
            <a:spAutoFit/>
          </a:bodyPr>
          <a:lstStyle/>
          <a:p>
            <a:pPr marL="0"/>
            <a:r>
              <a:rPr lang="en-US" sz="2400" b="1" i="0" spc="0" baseline="0" dirty="0">
                <a:solidFill>
                  <a:srgbClr val="F5821F"/>
                </a:solidFill>
                <a:latin typeface="Calibri"/>
              </a:rPr>
              <a:t>3. </a:t>
            </a:r>
            <a:r>
              <a:rPr lang="en-US" sz="2400" b="1" i="0" spc="0" baseline="0" dirty="0">
                <a:solidFill>
                  <a:srgbClr val="231F20"/>
                </a:solidFill>
                <a:latin typeface="Calibri"/>
              </a:rPr>
              <a:t>Déduire la nature de chaque échantillon. </a:t>
            </a:r>
          </a:p>
        </p:txBody>
      </p:sp>
      <p:sp>
        <p:nvSpPr>
          <p:cNvPr id="32" name="Rectangle 1764">
            <a:extLst>
              <a:ext uri="{FF2B5EF4-FFF2-40B4-BE49-F238E27FC236}">
                <a16:creationId xmlns:a16="http://schemas.microsoft.com/office/drawing/2014/main" id="{A699AE81-B5A1-351E-CEDC-442C4A2E2D25}"/>
              </a:ext>
            </a:extLst>
          </p:cNvPr>
          <p:cNvSpPr/>
          <p:nvPr/>
        </p:nvSpPr>
        <p:spPr>
          <a:xfrm>
            <a:off x="777007" y="2873031"/>
            <a:ext cx="5078313"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1:</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a:t>
            </a:r>
          </a:p>
        </p:txBody>
      </p:sp>
      <p:sp>
        <p:nvSpPr>
          <p:cNvPr id="33" name="Rectangle 1768">
            <a:extLst>
              <a:ext uri="{FF2B5EF4-FFF2-40B4-BE49-F238E27FC236}">
                <a16:creationId xmlns:a16="http://schemas.microsoft.com/office/drawing/2014/main" id="{FC5CC660-6CCE-CF22-225B-07AC597E8AEF}"/>
              </a:ext>
            </a:extLst>
          </p:cNvPr>
          <p:cNvSpPr/>
          <p:nvPr/>
        </p:nvSpPr>
        <p:spPr>
          <a:xfrm>
            <a:off x="689639" y="4102885"/>
            <a:ext cx="5078313" cy="369332"/>
          </a:xfrm>
          <a:prstGeom prst="rect">
            <a:avLst/>
          </a:prstGeom>
        </p:spPr>
        <p:txBody>
          <a:bodyPr wrap="none" lIns="0" tIns="0" rIns="0" bIns="0">
            <a:spAutoFit/>
          </a:bodyPr>
          <a:lstStyle/>
          <a:p>
            <a:pPr marL="0">
              <a:tabLst>
                <a:tab pos="3501535" algn="l"/>
                <a:tab pos="350153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2:</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a:t>
            </a:r>
          </a:p>
        </p:txBody>
      </p:sp>
      <p:sp>
        <p:nvSpPr>
          <p:cNvPr id="34" name="Flèche : droite 33">
            <a:extLst>
              <a:ext uri="{FF2B5EF4-FFF2-40B4-BE49-F238E27FC236}">
                <a16:creationId xmlns:a16="http://schemas.microsoft.com/office/drawing/2014/main" id="{8359ECDD-9B65-498F-5D5C-96983A7A0CAF}"/>
              </a:ext>
            </a:extLst>
          </p:cNvPr>
          <p:cNvSpPr/>
          <p:nvPr/>
        </p:nvSpPr>
        <p:spPr>
          <a:xfrm>
            <a:off x="5952456" y="4103686"/>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a:extLst>
              <a:ext uri="{FF2B5EF4-FFF2-40B4-BE49-F238E27FC236}">
                <a16:creationId xmlns:a16="http://schemas.microsoft.com/office/drawing/2014/main" id="{7FDBB522-043F-746A-53AC-6BF92ACE7267}"/>
              </a:ext>
            </a:extLst>
          </p:cNvPr>
          <p:cNvSpPr txBox="1"/>
          <p:nvPr/>
        </p:nvSpPr>
        <p:spPr>
          <a:xfrm>
            <a:off x="3187654" y="2780698"/>
            <a:ext cx="2667666" cy="461665"/>
          </a:xfrm>
          <a:prstGeom prst="rect">
            <a:avLst/>
          </a:prstGeom>
          <a:noFill/>
        </p:spPr>
        <p:txBody>
          <a:bodyPr wrap="square" rtlCol="0">
            <a:spAutoFit/>
          </a:bodyPr>
          <a:lstStyle/>
          <a:p>
            <a:r>
              <a:rPr lang="fr-FR" sz="2400" b="1" dirty="0">
                <a:solidFill>
                  <a:srgbClr val="FF0000"/>
                </a:solidFill>
              </a:rPr>
              <a:t>Un constituant. </a:t>
            </a:r>
          </a:p>
        </p:txBody>
      </p:sp>
      <p:sp>
        <p:nvSpPr>
          <p:cNvPr id="36" name="ZoneTexte 35">
            <a:extLst>
              <a:ext uri="{FF2B5EF4-FFF2-40B4-BE49-F238E27FC236}">
                <a16:creationId xmlns:a16="http://schemas.microsoft.com/office/drawing/2014/main" id="{61D8B08A-8586-037E-F9EF-2557EEEC21C6}"/>
              </a:ext>
            </a:extLst>
          </p:cNvPr>
          <p:cNvSpPr txBox="1"/>
          <p:nvPr/>
        </p:nvSpPr>
        <p:spPr>
          <a:xfrm>
            <a:off x="3157933" y="4010552"/>
            <a:ext cx="3017268" cy="461665"/>
          </a:xfrm>
          <a:prstGeom prst="rect">
            <a:avLst/>
          </a:prstGeom>
          <a:noFill/>
        </p:spPr>
        <p:txBody>
          <a:bodyPr wrap="square" rtlCol="0">
            <a:spAutoFit/>
          </a:bodyPr>
          <a:lstStyle/>
          <a:p>
            <a:r>
              <a:rPr lang="fr-FR" sz="2400" b="1" dirty="0">
                <a:solidFill>
                  <a:srgbClr val="FF0000"/>
                </a:solidFill>
              </a:rPr>
              <a:t>Deux constituant. </a:t>
            </a:r>
          </a:p>
        </p:txBody>
      </p:sp>
      <p:sp>
        <p:nvSpPr>
          <p:cNvPr id="37" name="Flèche : droite 36">
            <a:extLst>
              <a:ext uri="{FF2B5EF4-FFF2-40B4-BE49-F238E27FC236}">
                <a16:creationId xmlns:a16="http://schemas.microsoft.com/office/drawing/2014/main" id="{3D5C92FE-782D-558C-4CB5-94DEC88D1990}"/>
              </a:ext>
            </a:extLst>
          </p:cNvPr>
          <p:cNvSpPr/>
          <p:nvPr/>
        </p:nvSpPr>
        <p:spPr>
          <a:xfrm>
            <a:off x="5952456" y="2902480"/>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1764">
            <a:extLst>
              <a:ext uri="{FF2B5EF4-FFF2-40B4-BE49-F238E27FC236}">
                <a16:creationId xmlns:a16="http://schemas.microsoft.com/office/drawing/2014/main" id="{62950BC2-B2AA-3F42-4D24-81E9B03BE74A}"/>
              </a:ext>
            </a:extLst>
          </p:cNvPr>
          <p:cNvSpPr/>
          <p:nvPr/>
        </p:nvSpPr>
        <p:spPr>
          <a:xfrm>
            <a:off x="6944274" y="2935392"/>
            <a:ext cx="3879908"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dirty="0" err="1">
                <a:solidFill>
                  <a:srgbClr val="231F20"/>
                </a:solidFill>
                <a:latin typeface="ArialMT-Light"/>
              </a:rPr>
              <a:t>modélise</a:t>
            </a:r>
            <a:r>
              <a:rPr lang="en-US" sz="2400" dirty="0">
                <a:solidFill>
                  <a:srgbClr val="231F20"/>
                </a:solidFill>
                <a:latin typeface="ArialMT-Light"/>
              </a:rPr>
              <a:t> un</a:t>
            </a:r>
            <a:r>
              <a:rPr lang="en-US" sz="2400" b="0" i="0" spc="0" baseline="0" dirty="0">
                <a:solidFill>
                  <a:srgbClr val="231F20"/>
                </a:solidFill>
                <a:latin typeface="ArialMT-Light"/>
              </a:rPr>
              <a:t>......................</a:t>
            </a:r>
            <a:r>
              <a:rPr lang="en-US" sz="2400" b="0" i="0" spc="0" baseline="0" dirty="0">
                <a:solidFill>
                  <a:srgbClr val="231F20"/>
                </a:solidFill>
                <a:latin typeface="Calibri"/>
              </a:rPr>
              <a:t>  	</a:t>
            </a:r>
          </a:p>
        </p:txBody>
      </p:sp>
      <p:sp>
        <p:nvSpPr>
          <p:cNvPr id="39" name="Rectangle 1768">
            <a:extLst>
              <a:ext uri="{FF2B5EF4-FFF2-40B4-BE49-F238E27FC236}">
                <a16:creationId xmlns:a16="http://schemas.microsoft.com/office/drawing/2014/main" id="{E8ECCAD7-EE5D-98B9-BA14-A1BF3AEDB261}"/>
              </a:ext>
            </a:extLst>
          </p:cNvPr>
          <p:cNvSpPr/>
          <p:nvPr/>
        </p:nvSpPr>
        <p:spPr>
          <a:xfrm>
            <a:off x="6874157" y="4132014"/>
            <a:ext cx="3693319" cy="369332"/>
          </a:xfrm>
          <a:prstGeom prst="rect">
            <a:avLst/>
          </a:prstGeom>
        </p:spPr>
        <p:txBody>
          <a:bodyPr wrap="none" lIns="0" tIns="0" rIns="0" bIns="0">
            <a:spAutoFit/>
          </a:bodyPr>
          <a:lstStyle/>
          <a:p>
            <a:pPr>
              <a:tabLst>
                <a:tab pos="3501535" algn="l"/>
                <a:tab pos="3501535" algn="l"/>
              </a:tabLst>
            </a:pPr>
            <a:r>
              <a:rPr lang="en-US" sz="2400" dirty="0" err="1">
                <a:solidFill>
                  <a:srgbClr val="231F20"/>
                </a:solidFill>
                <a:latin typeface="ArialMT-Light"/>
              </a:rPr>
              <a:t>modélise</a:t>
            </a:r>
            <a:r>
              <a:rPr lang="en-US" sz="2400" dirty="0">
                <a:solidFill>
                  <a:srgbClr val="231F20"/>
                </a:solidFill>
                <a:latin typeface="ArialMT-Light"/>
              </a:rPr>
              <a:t> un.......................</a:t>
            </a:r>
            <a:r>
              <a:rPr lang="en-US" sz="2400" b="0" i="0" spc="0" baseline="0" dirty="0">
                <a:solidFill>
                  <a:srgbClr val="231F20"/>
                </a:solidFill>
                <a:latin typeface="Calibri"/>
              </a:rPr>
              <a:t> 	</a:t>
            </a:r>
          </a:p>
        </p:txBody>
      </p:sp>
    </p:spTree>
    <p:extLst>
      <p:ext uri="{BB962C8B-B14F-4D97-AF65-F5344CB8AC3E}">
        <p14:creationId xmlns:p14="http://schemas.microsoft.com/office/powerpoint/2010/main" val="29585094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492BD-3222-C664-1F7A-807004E125B0}"/>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95D0F0C5-38E3-F4DF-86F8-A27940BB05DF}"/>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Puisque l’échantillon 1 est composé d’un seul constituant, il s’agit donc d’un corps pur, tandis que l’échantillon 2 qui contient deux constituants représente un mélange.</a:t>
            </a:r>
          </a:p>
        </p:txBody>
      </p:sp>
      <p:sp>
        <p:nvSpPr>
          <p:cNvPr id="8" name="D_A_02">
            <a:extLst>
              <a:ext uri="{FF2B5EF4-FFF2-40B4-BE49-F238E27FC236}">
                <a16:creationId xmlns:a16="http://schemas.microsoft.com/office/drawing/2014/main" id="{3475A1BC-1568-90BB-D318-4A32D18DA647}"/>
              </a:ext>
            </a:extLst>
          </p:cNvPr>
          <p:cNvSpPr txBox="1"/>
          <p:nvPr/>
        </p:nvSpPr>
        <p:spPr>
          <a:xfrm>
            <a:off x="281652" y="59927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donne un feedback adéquat.</a:t>
            </a:r>
          </a:p>
        </p:txBody>
      </p:sp>
      <p:grpSp>
        <p:nvGrpSpPr>
          <p:cNvPr id="16" name="Groupe 15">
            <a:extLst>
              <a:ext uri="{FF2B5EF4-FFF2-40B4-BE49-F238E27FC236}">
                <a16:creationId xmlns:a16="http://schemas.microsoft.com/office/drawing/2014/main" id="{D2339841-F3BA-A4D7-F4BA-C1D0FAF8FC34}"/>
              </a:ext>
            </a:extLst>
          </p:cNvPr>
          <p:cNvGrpSpPr/>
          <p:nvPr/>
        </p:nvGrpSpPr>
        <p:grpSpPr>
          <a:xfrm>
            <a:off x="10736910" y="150123"/>
            <a:ext cx="724840" cy="625508"/>
            <a:chOff x="779844" y="4335989"/>
            <a:chExt cx="563238" cy="575842"/>
          </a:xfrm>
        </p:grpSpPr>
        <p:pic>
          <p:nvPicPr>
            <p:cNvPr id="19" name="Google Shape;307;p51" descr="Une image contenant Dessin animé, clipart, Animation, illustration&#10;&#10;Description générée automatiquement">
              <a:extLst>
                <a:ext uri="{FF2B5EF4-FFF2-40B4-BE49-F238E27FC236}">
                  <a16:creationId xmlns:a16="http://schemas.microsoft.com/office/drawing/2014/main" id="{6B6671BF-1FA8-0C8F-A779-BBE21337028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0" name="Rectangle 19">
              <a:extLst>
                <a:ext uri="{FF2B5EF4-FFF2-40B4-BE49-F238E27FC236}">
                  <a16:creationId xmlns:a16="http://schemas.microsoft.com/office/drawing/2014/main" id="{2B76438E-79F6-C314-F031-D5EBB933AC5C}"/>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6" name="Freeform 1299">
            <a:extLst>
              <a:ext uri="{FF2B5EF4-FFF2-40B4-BE49-F238E27FC236}">
                <a16:creationId xmlns:a16="http://schemas.microsoft.com/office/drawing/2014/main" id="{CF65F112-3AD5-1611-1EFF-1FC98678164D}"/>
              </a:ext>
            </a:extLst>
          </p:cNvPr>
          <p:cNvSpPr/>
          <p:nvPr/>
        </p:nvSpPr>
        <p:spPr>
          <a:xfrm>
            <a:off x="907573" y="1457964"/>
            <a:ext cx="6125819" cy="369332"/>
          </a:xfrm>
          <a:custGeom>
            <a:avLst/>
            <a:gdLst/>
            <a:ahLst/>
            <a:cxnLst/>
            <a:rect l="0" t="0" r="0" b="0"/>
            <a:pathLst>
              <a:path w="6125819" h="208800">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2400"/>
          </a:p>
        </p:txBody>
      </p:sp>
      <p:sp>
        <p:nvSpPr>
          <p:cNvPr id="7" name="Rectangle 1753">
            <a:extLst>
              <a:ext uri="{FF2B5EF4-FFF2-40B4-BE49-F238E27FC236}">
                <a16:creationId xmlns:a16="http://schemas.microsoft.com/office/drawing/2014/main" id="{C5D68CB0-176E-E144-64E2-E46E1486C51D}"/>
              </a:ext>
            </a:extLst>
          </p:cNvPr>
          <p:cNvSpPr/>
          <p:nvPr/>
        </p:nvSpPr>
        <p:spPr>
          <a:xfrm>
            <a:off x="1058710" y="1445345"/>
            <a:ext cx="5572166" cy="369332"/>
          </a:xfrm>
          <a:prstGeom prst="rect">
            <a:avLst/>
          </a:prstGeom>
        </p:spPr>
        <p:txBody>
          <a:bodyPr wrap="none" lIns="0" tIns="0" rIns="0" bIns="0">
            <a:spAutoFit/>
          </a:bodyPr>
          <a:lstStyle/>
          <a:p>
            <a:pPr marL="0"/>
            <a:r>
              <a:rPr lang="en-US" sz="2400" b="1" i="0" spc="0" baseline="0" dirty="0">
                <a:solidFill>
                  <a:srgbClr val="F5821F"/>
                </a:solidFill>
                <a:latin typeface="Calibri"/>
              </a:rPr>
              <a:t>3. </a:t>
            </a:r>
            <a:r>
              <a:rPr lang="en-US" sz="2400" b="1" i="0" spc="0" baseline="0" dirty="0">
                <a:solidFill>
                  <a:srgbClr val="231F20"/>
                </a:solidFill>
                <a:latin typeface="Calibri"/>
              </a:rPr>
              <a:t>Déduire la nature de chaque échantillon. </a:t>
            </a:r>
          </a:p>
        </p:txBody>
      </p:sp>
      <p:sp>
        <p:nvSpPr>
          <p:cNvPr id="4" name="ZoneTexte 3">
            <a:extLst>
              <a:ext uri="{FF2B5EF4-FFF2-40B4-BE49-F238E27FC236}">
                <a16:creationId xmlns:a16="http://schemas.microsoft.com/office/drawing/2014/main" id="{A8614335-A739-0494-295B-C4211F615AAA}"/>
              </a:ext>
            </a:extLst>
          </p:cNvPr>
          <p:cNvSpPr txBox="1"/>
          <p:nvPr/>
        </p:nvSpPr>
        <p:spPr>
          <a:xfrm>
            <a:off x="8725149" y="2827819"/>
            <a:ext cx="2246958" cy="461665"/>
          </a:xfrm>
          <a:prstGeom prst="rect">
            <a:avLst/>
          </a:prstGeom>
          <a:noFill/>
        </p:spPr>
        <p:txBody>
          <a:bodyPr wrap="square" rtlCol="0">
            <a:spAutoFit/>
          </a:bodyPr>
          <a:lstStyle/>
          <a:p>
            <a:r>
              <a:rPr lang="fr-FR" sz="2400" b="1" i="1" dirty="0">
                <a:solidFill>
                  <a:srgbClr val="0040C0"/>
                </a:solidFill>
              </a:rPr>
              <a:t>corps pur</a:t>
            </a:r>
          </a:p>
        </p:txBody>
      </p:sp>
      <p:sp>
        <p:nvSpPr>
          <p:cNvPr id="5" name="ZoneTexte 4">
            <a:extLst>
              <a:ext uri="{FF2B5EF4-FFF2-40B4-BE49-F238E27FC236}">
                <a16:creationId xmlns:a16="http://schemas.microsoft.com/office/drawing/2014/main" id="{E925CDEA-8E64-4C7F-83B2-41F6F6235867}"/>
              </a:ext>
            </a:extLst>
          </p:cNvPr>
          <p:cNvSpPr txBox="1"/>
          <p:nvPr/>
        </p:nvSpPr>
        <p:spPr>
          <a:xfrm>
            <a:off x="8612314" y="4010551"/>
            <a:ext cx="2246958" cy="461665"/>
          </a:xfrm>
          <a:prstGeom prst="rect">
            <a:avLst/>
          </a:prstGeom>
          <a:noFill/>
        </p:spPr>
        <p:txBody>
          <a:bodyPr wrap="square" rtlCol="0">
            <a:spAutoFit/>
          </a:bodyPr>
          <a:lstStyle/>
          <a:p>
            <a:r>
              <a:rPr lang="fr-FR" sz="2400" b="1" i="1" dirty="0">
                <a:solidFill>
                  <a:srgbClr val="0040C0"/>
                </a:solidFill>
              </a:rPr>
              <a:t>mélange</a:t>
            </a:r>
          </a:p>
        </p:txBody>
      </p:sp>
      <p:sp>
        <p:nvSpPr>
          <p:cNvPr id="2" name="Rectangle 1764">
            <a:extLst>
              <a:ext uri="{FF2B5EF4-FFF2-40B4-BE49-F238E27FC236}">
                <a16:creationId xmlns:a16="http://schemas.microsoft.com/office/drawing/2014/main" id="{79BDB07A-9C33-50DC-657E-8BDD65A29852}"/>
              </a:ext>
            </a:extLst>
          </p:cNvPr>
          <p:cNvSpPr/>
          <p:nvPr/>
        </p:nvSpPr>
        <p:spPr>
          <a:xfrm>
            <a:off x="777007" y="2873031"/>
            <a:ext cx="5078313"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1:</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a:t>
            </a:r>
          </a:p>
        </p:txBody>
      </p:sp>
      <p:sp>
        <p:nvSpPr>
          <p:cNvPr id="3" name="Rectangle 1768">
            <a:extLst>
              <a:ext uri="{FF2B5EF4-FFF2-40B4-BE49-F238E27FC236}">
                <a16:creationId xmlns:a16="http://schemas.microsoft.com/office/drawing/2014/main" id="{F7D39E43-8B59-482B-555C-21E49DE55477}"/>
              </a:ext>
            </a:extLst>
          </p:cNvPr>
          <p:cNvSpPr/>
          <p:nvPr/>
        </p:nvSpPr>
        <p:spPr>
          <a:xfrm>
            <a:off x="689639" y="4102885"/>
            <a:ext cx="5078313" cy="369332"/>
          </a:xfrm>
          <a:prstGeom prst="rect">
            <a:avLst/>
          </a:prstGeom>
        </p:spPr>
        <p:txBody>
          <a:bodyPr wrap="none" lIns="0" tIns="0" rIns="0" bIns="0">
            <a:spAutoFit/>
          </a:bodyPr>
          <a:lstStyle/>
          <a:p>
            <a:pPr marL="0">
              <a:tabLst>
                <a:tab pos="3501535" algn="l"/>
                <a:tab pos="3501535" algn="l"/>
              </a:tabLst>
            </a:pPr>
            <a:r>
              <a:rPr lang="en-US" sz="2400" b="0" i="0" spc="0" baseline="0" dirty="0">
                <a:solidFill>
                  <a:srgbClr val="F5821F"/>
                </a:solidFill>
                <a:latin typeface="Calibri"/>
              </a:rPr>
              <a:t>•</a:t>
            </a:r>
            <a:r>
              <a:rPr lang="en-US" sz="2400" b="0" i="0" spc="0" baseline="0" dirty="0">
                <a:solidFill>
                  <a:srgbClr val="231F20"/>
                </a:solidFill>
                <a:latin typeface="Calibri"/>
              </a:rPr>
              <a:t> </a:t>
            </a:r>
            <a:r>
              <a:rPr lang="en-US" sz="2400" b="0" i="0" spc="0" baseline="0" dirty="0">
                <a:solidFill>
                  <a:srgbClr val="00AEEF"/>
                </a:solidFill>
                <a:latin typeface="Calibri"/>
              </a:rPr>
              <a:t>Représentation 2:</a:t>
            </a:r>
            <a:r>
              <a:rPr lang="en-US" sz="2400" b="0" i="0" spc="0" baseline="0" dirty="0">
                <a:solidFill>
                  <a:srgbClr val="231F20"/>
                </a:solidFill>
                <a:latin typeface="Calibri"/>
              </a:rPr>
              <a:t> </a:t>
            </a:r>
            <a:r>
              <a:rPr lang="en-US" sz="2400" b="0" i="0" spc="0" baseline="0" dirty="0">
                <a:solidFill>
                  <a:srgbClr val="231F20"/>
                </a:solidFill>
                <a:latin typeface="ArialMT-Light"/>
              </a:rPr>
              <a:t>.........................</a:t>
            </a:r>
            <a:r>
              <a:rPr lang="en-US" sz="2400" b="0" i="0" spc="0" baseline="0" dirty="0">
                <a:solidFill>
                  <a:srgbClr val="231F20"/>
                </a:solidFill>
                <a:latin typeface="Calibri"/>
              </a:rPr>
              <a:t> 	</a:t>
            </a:r>
          </a:p>
        </p:txBody>
      </p:sp>
      <p:sp>
        <p:nvSpPr>
          <p:cNvPr id="13" name="Flèche : droite 12">
            <a:extLst>
              <a:ext uri="{FF2B5EF4-FFF2-40B4-BE49-F238E27FC236}">
                <a16:creationId xmlns:a16="http://schemas.microsoft.com/office/drawing/2014/main" id="{6663484E-84E9-0E56-A082-985535FCB7BC}"/>
              </a:ext>
            </a:extLst>
          </p:cNvPr>
          <p:cNvSpPr/>
          <p:nvPr/>
        </p:nvSpPr>
        <p:spPr>
          <a:xfrm>
            <a:off x="5952456" y="4103686"/>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2F80FB1A-3405-F9B2-A5D7-E1310EB3C015}"/>
              </a:ext>
            </a:extLst>
          </p:cNvPr>
          <p:cNvSpPr txBox="1"/>
          <p:nvPr/>
        </p:nvSpPr>
        <p:spPr>
          <a:xfrm>
            <a:off x="3187654" y="2780698"/>
            <a:ext cx="2667666" cy="461665"/>
          </a:xfrm>
          <a:prstGeom prst="rect">
            <a:avLst/>
          </a:prstGeom>
          <a:noFill/>
        </p:spPr>
        <p:txBody>
          <a:bodyPr wrap="square" rtlCol="0">
            <a:spAutoFit/>
          </a:bodyPr>
          <a:lstStyle/>
          <a:p>
            <a:r>
              <a:rPr lang="fr-FR" sz="2400" b="1" dirty="0">
                <a:solidFill>
                  <a:srgbClr val="FF0000"/>
                </a:solidFill>
              </a:rPr>
              <a:t>Un constituant. </a:t>
            </a:r>
          </a:p>
        </p:txBody>
      </p:sp>
      <p:sp>
        <p:nvSpPr>
          <p:cNvPr id="15" name="ZoneTexte 14">
            <a:extLst>
              <a:ext uri="{FF2B5EF4-FFF2-40B4-BE49-F238E27FC236}">
                <a16:creationId xmlns:a16="http://schemas.microsoft.com/office/drawing/2014/main" id="{3809BC8B-0618-2314-BE62-442BE2D55A5F}"/>
              </a:ext>
            </a:extLst>
          </p:cNvPr>
          <p:cNvSpPr txBox="1"/>
          <p:nvPr/>
        </p:nvSpPr>
        <p:spPr>
          <a:xfrm>
            <a:off x="3157933" y="4010552"/>
            <a:ext cx="3017268" cy="461665"/>
          </a:xfrm>
          <a:prstGeom prst="rect">
            <a:avLst/>
          </a:prstGeom>
          <a:noFill/>
        </p:spPr>
        <p:txBody>
          <a:bodyPr wrap="square" rtlCol="0">
            <a:spAutoFit/>
          </a:bodyPr>
          <a:lstStyle/>
          <a:p>
            <a:r>
              <a:rPr lang="fr-FR" sz="2400" b="1" dirty="0">
                <a:solidFill>
                  <a:srgbClr val="FF0000"/>
                </a:solidFill>
              </a:rPr>
              <a:t>Deux constituant. </a:t>
            </a:r>
          </a:p>
        </p:txBody>
      </p:sp>
      <p:sp>
        <p:nvSpPr>
          <p:cNvPr id="17" name="Flèche : droite 16">
            <a:extLst>
              <a:ext uri="{FF2B5EF4-FFF2-40B4-BE49-F238E27FC236}">
                <a16:creationId xmlns:a16="http://schemas.microsoft.com/office/drawing/2014/main" id="{0E6968BF-6F9B-C886-8500-03F86108278B}"/>
              </a:ext>
            </a:extLst>
          </p:cNvPr>
          <p:cNvSpPr/>
          <p:nvPr/>
        </p:nvSpPr>
        <p:spPr>
          <a:xfrm>
            <a:off x="5952456" y="2902480"/>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64">
            <a:extLst>
              <a:ext uri="{FF2B5EF4-FFF2-40B4-BE49-F238E27FC236}">
                <a16:creationId xmlns:a16="http://schemas.microsoft.com/office/drawing/2014/main" id="{C1FDF82D-8C50-4B73-DD45-719591AB7398}"/>
              </a:ext>
            </a:extLst>
          </p:cNvPr>
          <p:cNvSpPr/>
          <p:nvPr/>
        </p:nvSpPr>
        <p:spPr>
          <a:xfrm>
            <a:off x="6944274" y="2935392"/>
            <a:ext cx="3879908" cy="369332"/>
          </a:xfrm>
          <a:prstGeom prst="rect">
            <a:avLst/>
          </a:prstGeom>
        </p:spPr>
        <p:txBody>
          <a:bodyPr wrap="none" lIns="0" tIns="0" rIns="0" bIns="0">
            <a:spAutoFit/>
          </a:bodyPr>
          <a:lstStyle/>
          <a:p>
            <a:pPr marL="0">
              <a:tabLst>
                <a:tab pos="3537121" algn="l"/>
                <a:tab pos="3842226" algn="l"/>
                <a:tab pos="4222007" algn="l"/>
                <a:tab pos="4222007" algn="l"/>
              </a:tabLst>
            </a:pPr>
            <a:r>
              <a:rPr lang="en-US" sz="2400" dirty="0" err="1">
                <a:solidFill>
                  <a:srgbClr val="231F20"/>
                </a:solidFill>
                <a:latin typeface="ArialMT-Light"/>
              </a:rPr>
              <a:t>modélise</a:t>
            </a:r>
            <a:r>
              <a:rPr lang="en-US" sz="2400" dirty="0">
                <a:solidFill>
                  <a:srgbClr val="231F20"/>
                </a:solidFill>
                <a:latin typeface="ArialMT-Light"/>
              </a:rPr>
              <a:t> un</a:t>
            </a:r>
            <a:r>
              <a:rPr lang="en-US" sz="2400" b="0" i="0" spc="0" baseline="0" dirty="0">
                <a:solidFill>
                  <a:srgbClr val="231F20"/>
                </a:solidFill>
                <a:latin typeface="ArialMT-Light"/>
              </a:rPr>
              <a:t>......................</a:t>
            </a:r>
            <a:r>
              <a:rPr lang="en-US" sz="2400" b="0" i="0" spc="0" baseline="0" dirty="0">
                <a:solidFill>
                  <a:srgbClr val="231F20"/>
                </a:solidFill>
                <a:latin typeface="Calibri"/>
              </a:rPr>
              <a:t>  	</a:t>
            </a:r>
          </a:p>
        </p:txBody>
      </p:sp>
      <p:sp>
        <p:nvSpPr>
          <p:cNvPr id="21" name="Rectangle 1768">
            <a:extLst>
              <a:ext uri="{FF2B5EF4-FFF2-40B4-BE49-F238E27FC236}">
                <a16:creationId xmlns:a16="http://schemas.microsoft.com/office/drawing/2014/main" id="{B92CE4BA-F15F-8D2E-07B9-F3A605F81C82}"/>
              </a:ext>
            </a:extLst>
          </p:cNvPr>
          <p:cNvSpPr/>
          <p:nvPr/>
        </p:nvSpPr>
        <p:spPr>
          <a:xfrm>
            <a:off x="6874157" y="4132014"/>
            <a:ext cx="3693319" cy="369332"/>
          </a:xfrm>
          <a:prstGeom prst="rect">
            <a:avLst/>
          </a:prstGeom>
        </p:spPr>
        <p:txBody>
          <a:bodyPr wrap="none" lIns="0" tIns="0" rIns="0" bIns="0">
            <a:spAutoFit/>
          </a:bodyPr>
          <a:lstStyle/>
          <a:p>
            <a:pPr>
              <a:tabLst>
                <a:tab pos="3501535" algn="l"/>
                <a:tab pos="3501535" algn="l"/>
              </a:tabLst>
            </a:pPr>
            <a:r>
              <a:rPr lang="en-US" sz="2400" dirty="0" err="1">
                <a:solidFill>
                  <a:srgbClr val="231F20"/>
                </a:solidFill>
                <a:latin typeface="ArialMT-Light"/>
              </a:rPr>
              <a:t>modélise</a:t>
            </a:r>
            <a:r>
              <a:rPr lang="en-US" sz="2400" dirty="0">
                <a:solidFill>
                  <a:srgbClr val="231F20"/>
                </a:solidFill>
                <a:latin typeface="ArialMT-Light"/>
              </a:rPr>
              <a:t> un.......................</a:t>
            </a:r>
            <a:r>
              <a:rPr lang="en-US" sz="2400" b="0" i="0" spc="0" baseline="0" dirty="0">
                <a:solidFill>
                  <a:srgbClr val="231F20"/>
                </a:solidFill>
                <a:latin typeface="Calibri"/>
              </a:rPr>
              <a:t> 	</a:t>
            </a:r>
          </a:p>
        </p:txBody>
      </p:sp>
    </p:spTree>
    <p:extLst>
      <p:ext uri="{BB962C8B-B14F-4D97-AF65-F5344CB8AC3E}">
        <p14:creationId xmlns:p14="http://schemas.microsoft.com/office/powerpoint/2010/main" val="110374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4A8AD-965F-8FC0-AA87-62B574D92528}"/>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65F729C9-1FC0-CB91-072D-1FC55926A785}"/>
              </a:ext>
            </a:extLst>
          </p:cNvPr>
          <p:cNvSpPr txBox="1"/>
          <p:nvPr/>
        </p:nvSpPr>
        <p:spPr>
          <a:xfrm>
            <a:off x="774700" y="177800"/>
            <a:ext cx="9740900" cy="508000"/>
          </a:xfrm>
          <a:prstGeom prst="rect">
            <a:avLst/>
          </a:prstGeom>
          <a:noFill/>
        </p:spPr>
        <p:txBody>
          <a:bodyPr wrap="square" rtlCol="0" anchor="ctr">
            <a:noAutofit/>
          </a:bodyPr>
          <a:lstStyle/>
          <a:p>
            <a:r>
              <a:rPr lang="fr-FR" sz="1600" b="1" dirty="0">
                <a:solidFill>
                  <a:schemeClr val="bg1">
                    <a:lumMod val="65000"/>
                  </a:schemeClr>
                </a:solidFill>
              </a:rPr>
              <a:t>Quatrième étape : je vais identifier l’échantillon correspondant au nom du corps pur et celui du mélange.</a:t>
            </a:r>
          </a:p>
        </p:txBody>
      </p:sp>
      <p:sp>
        <p:nvSpPr>
          <p:cNvPr id="8" name="D_A_02">
            <a:extLst>
              <a:ext uri="{FF2B5EF4-FFF2-40B4-BE49-F238E27FC236}">
                <a16:creationId xmlns:a16="http://schemas.microsoft.com/office/drawing/2014/main" id="{635C90B3-499B-AE18-BD5C-E4A5BA40648C}"/>
              </a:ext>
            </a:extLst>
          </p:cNvPr>
          <p:cNvSpPr txBox="1"/>
          <p:nvPr/>
        </p:nvSpPr>
        <p:spPr>
          <a:xfrm>
            <a:off x="281652" y="59927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choisit au hasard quelques élèves pour répondre oralement et compléter l’espace en pointillés.</a:t>
            </a:r>
          </a:p>
        </p:txBody>
      </p:sp>
      <p:grpSp>
        <p:nvGrpSpPr>
          <p:cNvPr id="16" name="Groupe 15">
            <a:extLst>
              <a:ext uri="{FF2B5EF4-FFF2-40B4-BE49-F238E27FC236}">
                <a16:creationId xmlns:a16="http://schemas.microsoft.com/office/drawing/2014/main" id="{2F76A3AE-7D6F-D3E9-4FA1-A533EB7F0D9C}"/>
              </a:ext>
            </a:extLst>
          </p:cNvPr>
          <p:cNvGrpSpPr/>
          <p:nvPr/>
        </p:nvGrpSpPr>
        <p:grpSpPr>
          <a:xfrm>
            <a:off x="10736910" y="150123"/>
            <a:ext cx="724840" cy="625508"/>
            <a:chOff x="779844" y="4335989"/>
            <a:chExt cx="563238" cy="575842"/>
          </a:xfrm>
        </p:grpSpPr>
        <p:pic>
          <p:nvPicPr>
            <p:cNvPr id="19" name="Google Shape;307;p51" descr="Une image contenant Dessin animé, clipart, Animation, illustration&#10;&#10;Description générée automatiquement">
              <a:extLst>
                <a:ext uri="{FF2B5EF4-FFF2-40B4-BE49-F238E27FC236}">
                  <a16:creationId xmlns:a16="http://schemas.microsoft.com/office/drawing/2014/main" id="{A643E919-5250-EA5D-C144-B7258B7D700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0" name="Rectangle 19">
              <a:extLst>
                <a:ext uri="{FF2B5EF4-FFF2-40B4-BE49-F238E27FC236}">
                  <a16:creationId xmlns:a16="http://schemas.microsoft.com/office/drawing/2014/main" id="{50857194-6513-0B6C-FFCA-F2D1860C7AB1}"/>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9" name="Freeform 1299">
            <a:extLst>
              <a:ext uri="{FF2B5EF4-FFF2-40B4-BE49-F238E27FC236}">
                <a16:creationId xmlns:a16="http://schemas.microsoft.com/office/drawing/2014/main" id="{28CBC1E3-1AC9-30BE-427D-B1AF55473A54}"/>
              </a:ext>
            </a:extLst>
          </p:cNvPr>
          <p:cNvSpPr/>
          <p:nvPr/>
        </p:nvSpPr>
        <p:spPr>
          <a:xfrm>
            <a:off x="897577" y="1198217"/>
            <a:ext cx="8017901" cy="369332"/>
          </a:xfrm>
          <a:custGeom>
            <a:avLst/>
            <a:gdLst/>
            <a:ahLst/>
            <a:cxnLst/>
            <a:rect l="0" t="0" r="0" b="0"/>
            <a:pathLst>
              <a:path w="6125819" h="208800">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2400"/>
          </a:p>
        </p:txBody>
      </p:sp>
      <p:sp>
        <p:nvSpPr>
          <p:cNvPr id="10" name="Rectangle 1753">
            <a:extLst>
              <a:ext uri="{FF2B5EF4-FFF2-40B4-BE49-F238E27FC236}">
                <a16:creationId xmlns:a16="http://schemas.microsoft.com/office/drawing/2014/main" id="{B727F30D-4DE3-C125-995E-6A42DA0E0003}"/>
              </a:ext>
            </a:extLst>
          </p:cNvPr>
          <p:cNvSpPr/>
          <p:nvPr/>
        </p:nvSpPr>
        <p:spPr>
          <a:xfrm>
            <a:off x="1094434" y="1148566"/>
            <a:ext cx="8017901" cy="369332"/>
          </a:xfrm>
          <a:prstGeom prst="rect">
            <a:avLst/>
          </a:prstGeom>
        </p:spPr>
        <p:txBody>
          <a:bodyPr wrap="none" lIns="0" tIns="0" rIns="0" bIns="0">
            <a:spAutoFit/>
          </a:bodyPr>
          <a:lstStyle/>
          <a:p>
            <a:r>
              <a:rPr lang="en-US" sz="2400" b="1" i="0" spc="0" baseline="0" dirty="0">
                <a:solidFill>
                  <a:srgbClr val="F5821F"/>
                </a:solidFill>
                <a:latin typeface="Calibri"/>
              </a:rPr>
              <a:t> </a:t>
            </a:r>
            <a:r>
              <a:rPr lang="en-US" sz="2400" b="1" dirty="0">
                <a:solidFill>
                  <a:srgbClr val="F5821F"/>
                </a:solidFill>
              </a:rPr>
              <a:t>4. </a:t>
            </a:r>
            <a:r>
              <a:rPr lang="en-US" sz="2400" b="1" dirty="0">
                <a:solidFill>
                  <a:srgbClr val="231F20"/>
                </a:solidFill>
              </a:rPr>
              <a:t>Identifier </a:t>
            </a:r>
            <a:r>
              <a:rPr lang="en-US" sz="2400" b="1" dirty="0" err="1">
                <a:solidFill>
                  <a:srgbClr val="231F20"/>
                </a:solidFill>
              </a:rPr>
              <a:t>l’échantillon</a:t>
            </a:r>
            <a:r>
              <a:rPr lang="en-US" sz="2400" b="1" dirty="0">
                <a:solidFill>
                  <a:srgbClr val="231F20"/>
                </a:solidFill>
              </a:rPr>
              <a:t> </a:t>
            </a:r>
            <a:r>
              <a:rPr lang="en-US" sz="2400" b="1" dirty="0" err="1">
                <a:solidFill>
                  <a:srgbClr val="231F20"/>
                </a:solidFill>
              </a:rPr>
              <a:t>modélisé</a:t>
            </a:r>
            <a:r>
              <a:rPr lang="en-US" sz="2400" b="1" dirty="0">
                <a:solidFill>
                  <a:srgbClr val="231F20"/>
                </a:solidFill>
              </a:rPr>
              <a:t> par </a:t>
            </a:r>
            <a:r>
              <a:rPr lang="en-US" sz="2400" b="1" dirty="0" err="1">
                <a:solidFill>
                  <a:srgbClr val="231F20"/>
                </a:solidFill>
              </a:rPr>
              <a:t>chaque</a:t>
            </a:r>
            <a:r>
              <a:rPr lang="en-US" sz="2400" b="1" dirty="0">
                <a:solidFill>
                  <a:srgbClr val="231F20"/>
                </a:solidFill>
              </a:rPr>
              <a:t> </a:t>
            </a:r>
            <a:r>
              <a:rPr lang="en-US" sz="2400" b="1" dirty="0" err="1">
                <a:solidFill>
                  <a:srgbClr val="231F20"/>
                </a:solidFill>
              </a:rPr>
              <a:t>représentation</a:t>
            </a:r>
            <a:r>
              <a:rPr lang="en-US" sz="2400" b="1" dirty="0">
                <a:solidFill>
                  <a:srgbClr val="231F20"/>
                </a:solidFill>
              </a:rPr>
              <a:t>.</a:t>
            </a:r>
          </a:p>
        </p:txBody>
      </p:sp>
      <p:sp>
        <p:nvSpPr>
          <p:cNvPr id="12" name="ZoneTexte 11">
            <a:extLst>
              <a:ext uri="{FF2B5EF4-FFF2-40B4-BE49-F238E27FC236}">
                <a16:creationId xmlns:a16="http://schemas.microsoft.com/office/drawing/2014/main" id="{09B09840-17AF-E5C7-8F05-085E6BD508BD}"/>
              </a:ext>
            </a:extLst>
          </p:cNvPr>
          <p:cNvSpPr txBox="1"/>
          <p:nvPr/>
        </p:nvSpPr>
        <p:spPr>
          <a:xfrm>
            <a:off x="1181619" y="2174454"/>
            <a:ext cx="9555291" cy="3046988"/>
          </a:xfrm>
          <a:prstGeom prst="rect">
            <a:avLst/>
          </a:prstGeom>
          <a:solidFill>
            <a:schemeClr val="accent5">
              <a:lumMod val="20000"/>
              <a:lumOff val="80000"/>
            </a:schemeClr>
          </a:solidFill>
        </p:spPr>
        <p:txBody>
          <a:bodyPr wrap="square" rtlCol="0">
            <a:spAutoFit/>
          </a:bodyPr>
          <a:lstStyle/>
          <a:p>
            <a:r>
              <a:rPr lang="fr-FR" sz="2400" dirty="0"/>
              <a:t>Deux échantillons de deux liquides différents sont modélisés ci-dessous: alcool pur et eau sucrée (mélange).</a:t>
            </a:r>
          </a:p>
          <a:p>
            <a:endParaRPr lang="fr-FR" sz="2400" dirty="0"/>
          </a:p>
          <a:p>
            <a:endParaRPr lang="fr-FR" sz="2400" dirty="0"/>
          </a:p>
          <a:p>
            <a:endParaRPr lang="fr-FR" sz="2400" dirty="0"/>
          </a:p>
          <a:p>
            <a:endParaRPr lang="fr-FR" sz="2400" dirty="0"/>
          </a:p>
          <a:p>
            <a:endParaRPr lang="fr-FR" sz="2400" dirty="0"/>
          </a:p>
          <a:p>
            <a:endParaRPr lang="fr-FR" sz="2400" dirty="0"/>
          </a:p>
        </p:txBody>
      </p:sp>
      <p:sp>
        <p:nvSpPr>
          <p:cNvPr id="14" name="Ellipse 13">
            <a:extLst>
              <a:ext uri="{FF2B5EF4-FFF2-40B4-BE49-F238E27FC236}">
                <a16:creationId xmlns:a16="http://schemas.microsoft.com/office/drawing/2014/main" id="{6411E1FF-F4B3-CDAB-F20C-25F18F1E0769}"/>
              </a:ext>
            </a:extLst>
          </p:cNvPr>
          <p:cNvSpPr/>
          <p:nvPr/>
        </p:nvSpPr>
        <p:spPr>
          <a:xfrm>
            <a:off x="2403678" y="3215397"/>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CEEFF6EA-3F1B-8D6B-F432-CBE7E2BA1006}"/>
              </a:ext>
            </a:extLst>
          </p:cNvPr>
          <p:cNvSpPr/>
          <p:nvPr/>
        </p:nvSpPr>
        <p:spPr>
          <a:xfrm>
            <a:off x="2793822" y="3195585"/>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id="{6EE089BA-F779-4A39-BB18-B8CD4E5ECFBF}"/>
              </a:ext>
            </a:extLst>
          </p:cNvPr>
          <p:cNvSpPr/>
          <p:nvPr/>
        </p:nvSpPr>
        <p:spPr>
          <a:xfrm>
            <a:off x="2729814" y="3623829"/>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a:extLst>
              <a:ext uri="{FF2B5EF4-FFF2-40B4-BE49-F238E27FC236}">
                <a16:creationId xmlns:a16="http://schemas.microsoft.com/office/drawing/2014/main" id="{8DD0921B-E760-C920-689F-B373E1B6BEC3}"/>
              </a:ext>
            </a:extLst>
          </p:cNvPr>
          <p:cNvSpPr/>
          <p:nvPr/>
        </p:nvSpPr>
        <p:spPr>
          <a:xfrm>
            <a:off x="2436648" y="3927785"/>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extLst>
              <a:ext uri="{FF2B5EF4-FFF2-40B4-BE49-F238E27FC236}">
                <a16:creationId xmlns:a16="http://schemas.microsoft.com/office/drawing/2014/main" id="{424C946B-29AF-D443-3D15-CF579A887DCA}"/>
              </a:ext>
            </a:extLst>
          </p:cNvPr>
          <p:cNvSpPr/>
          <p:nvPr/>
        </p:nvSpPr>
        <p:spPr>
          <a:xfrm>
            <a:off x="3034614" y="3866208"/>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id="{198E83E9-8B62-21B6-CB87-CBDEEB452520}"/>
              </a:ext>
            </a:extLst>
          </p:cNvPr>
          <p:cNvSpPr/>
          <p:nvPr/>
        </p:nvSpPr>
        <p:spPr>
          <a:xfrm>
            <a:off x="3159582" y="3479049"/>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 coins arrondis 23">
            <a:extLst>
              <a:ext uri="{FF2B5EF4-FFF2-40B4-BE49-F238E27FC236}">
                <a16:creationId xmlns:a16="http://schemas.microsoft.com/office/drawing/2014/main" id="{3F49273F-433C-D024-815A-323C1149AB14}"/>
              </a:ext>
            </a:extLst>
          </p:cNvPr>
          <p:cNvSpPr/>
          <p:nvPr/>
        </p:nvSpPr>
        <p:spPr>
          <a:xfrm>
            <a:off x="2089734" y="3081285"/>
            <a:ext cx="1801368" cy="1408176"/>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A2066BF5-2FA5-CE1E-9664-1304C5C9491A}"/>
              </a:ext>
            </a:extLst>
          </p:cNvPr>
          <p:cNvSpPr txBox="1"/>
          <p:nvPr/>
        </p:nvSpPr>
        <p:spPr>
          <a:xfrm>
            <a:off x="2089734" y="4548373"/>
            <a:ext cx="1898904" cy="369332"/>
          </a:xfrm>
          <a:prstGeom prst="rect">
            <a:avLst/>
          </a:prstGeom>
          <a:noFill/>
        </p:spPr>
        <p:txBody>
          <a:bodyPr wrap="square" rtlCol="0">
            <a:spAutoFit/>
          </a:bodyPr>
          <a:lstStyle/>
          <a:p>
            <a:r>
              <a:rPr lang="fr-FR" b="1" dirty="0"/>
              <a:t>Représentation 1</a:t>
            </a:r>
          </a:p>
        </p:txBody>
      </p:sp>
      <p:sp>
        <p:nvSpPr>
          <p:cNvPr id="26" name="Rectangle : coins arrondis 25">
            <a:extLst>
              <a:ext uri="{FF2B5EF4-FFF2-40B4-BE49-F238E27FC236}">
                <a16:creationId xmlns:a16="http://schemas.microsoft.com/office/drawing/2014/main" id="{BFE24E46-ACEA-46F3-AF98-934338731DBD}"/>
              </a:ext>
            </a:extLst>
          </p:cNvPr>
          <p:cNvSpPr/>
          <p:nvPr/>
        </p:nvSpPr>
        <p:spPr>
          <a:xfrm>
            <a:off x="7383296" y="3081285"/>
            <a:ext cx="1801368" cy="1408176"/>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a:extLst>
              <a:ext uri="{FF2B5EF4-FFF2-40B4-BE49-F238E27FC236}">
                <a16:creationId xmlns:a16="http://schemas.microsoft.com/office/drawing/2014/main" id="{26496833-AF8D-FF0C-0696-D974CB1968DE}"/>
              </a:ext>
            </a:extLst>
          </p:cNvPr>
          <p:cNvSpPr/>
          <p:nvPr/>
        </p:nvSpPr>
        <p:spPr>
          <a:xfrm>
            <a:off x="7810778" y="3233508"/>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a:extLst>
              <a:ext uri="{FF2B5EF4-FFF2-40B4-BE49-F238E27FC236}">
                <a16:creationId xmlns:a16="http://schemas.microsoft.com/office/drawing/2014/main" id="{3149F8AC-30B5-ABC0-3F43-79CF5B035B75}"/>
              </a:ext>
            </a:extLst>
          </p:cNvPr>
          <p:cNvSpPr/>
          <p:nvPr/>
        </p:nvSpPr>
        <p:spPr>
          <a:xfrm>
            <a:off x="8077478" y="3260593"/>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Ellipse 41">
            <a:extLst>
              <a:ext uri="{FF2B5EF4-FFF2-40B4-BE49-F238E27FC236}">
                <a16:creationId xmlns:a16="http://schemas.microsoft.com/office/drawing/2014/main" id="{302BCDC8-CD01-6AA4-24ED-748C655CA4C8}"/>
              </a:ext>
            </a:extLst>
          </p:cNvPr>
          <p:cNvSpPr/>
          <p:nvPr/>
        </p:nvSpPr>
        <p:spPr>
          <a:xfrm>
            <a:off x="7684286" y="3590238"/>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Ellipse 42">
            <a:extLst>
              <a:ext uri="{FF2B5EF4-FFF2-40B4-BE49-F238E27FC236}">
                <a16:creationId xmlns:a16="http://schemas.microsoft.com/office/drawing/2014/main" id="{4C496519-7EB9-BB58-60F0-26D17971727F}"/>
              </a:ext>
            </a:extLst>
          </p:cNvPr>
          <p:cNvSpPr/>
          <p:nvPr/>
        </p:nvSpPr>
        <p:spPr>
          <a:xfrm>
            <a:off x="8097290" y="3636074"/>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Hexagone 43">
            <a:extLst>
              <a:ext uri="{FF2B5EF4-FFF2-40B4-BE49-F238E27FC236}">
                <a16:creationId xmlns:a16="http://schemas.microsoft.com/office/drawing/2014/main" id="{97C10391-0D2B-AEF3-43C4-8E2BED273D06}"/>
              </a:ext>
            </a:extLst>
          </p:cNvPr>
          <p:cNvSpPr/>
          <p:nvPr/>
        </p:nvSpPr>
        <p:spPr>
          <a:xfrm rot="20102228">
            <a:off x="8266454" y="3437094"/>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Hexagone 44">
            <a:extLst>
              <a:ext uri="{FF2B5EF4-FFF2-40B4-BE49-F238E27FC236}">
                <a16:creationId xmlns:a16="http://schemas.microsoft.com/office/drawing/2014/main" id="{6BD4E5BC-0D88-5F1C-134F-CC2B7B1EA423}"/>
              </a:ext>
            </a:extLst>
          </p:cNvPr>
          <p:cNvSpPr/>
          <p:nvPr/>
        </p:nvSpPr>
        <p:spPr>
          <a:xfrm rot="17699529">
            <a:off x="7858226" y="3754946"/>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Hexagone 45">
            <a:extLst>
              <a:ext uri="{FF2B5EF4-FFF2-40B4-BE49-F238E27FC236}">
                <a16:creationId xmlns:a16="http://schemas.microsoft.com/office/drawing/2014/main" id="{1C1AEFEA-7CD6-E3FC-24C7-F911066FEF5D}"/>
              </a:ext>
            </a:extLst>
          </p:cNvPr>
          <p:cNvSpPr/>
          <p:nvPr/>
        </p:nvSpPr>
        <p:spPr>
          <a:xfrm>
            <a:off x="7903742" y="3444166"/>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Hexagone 46">
            <a:extLst>
              <a:ext uri="{FF2B5EF4-FFF2-40B4-BE49-F238E27FC236}">
                <a16:creationId xmlns:a16="http://schemas.microsoft.com/office/drawing/2014/main" id="{12BA668F-47CF-72D5-4456-D20817E2E7BE}"/>
              </a:ext>
            </a:extLst>
          </p:cNvPr>
          <p:cNvSpPr/>
          <p:nvPr/>
        </p:nvSpPr>
        <p:spPr>
          <a:xfrm rot="19134881">
            <a:off x="8399175" y="3661910"/>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a:extLst>
              <a:ext uri="{FF2B5EF4-FFF2-40B4-BE49-F238E27FC236}">
                <a16:creationId xmlns:a16="http://schemas.microsoft.com/office/drawing/2014/main" id="{449DEC55-B8BF-5182-5435-A8B705F5B76C}"/>
              </a:ext>
            </a:extLst>
          </p:cNvPr>
          <p:cNvSpPr/>
          <p:nvPr/>
        </p:nvSpPr>
        <p:spPr>
          <a:xfrm>
            <a:off x="8495870" y="3355348"/>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a:extLst>
              <a:ext uri="{FF2B5EF4-FFF2-40B4-BE49-F238E27FC236}">
                <a16:creationId xmlns:a16="http://schemas.microsoft.com/office/drawing/2014/main" id="{F4A15B87-4E6F-1D1C-2758-D06C234AF84D}"/>
              </a:ext>
            </a:extLst>
          </p:cNvPr>
          <p:cNvSpPr/>
          <p:nvPr/>
        </p:nvSpPr>
        <p:spPr>
          <a:xfrm>
            <a:off x="8146058" y="3862976"/>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ZoneTexte 49">
            <a:extLst>
              <a:ext uri="{FF2B5EF4-FFF2-40B4-BE49-F238E27FC236}">
                <a16:creationId xmlns:a16="http://schemas.microsoft.com/office/drawing/2014/main" id="{39636E99-7930-7B89-5405-FE83AEB9D66C}"/>
              </a:ext>
            </a:extLst>
          </p:cNvPr>
          <p:cNvSpPr txBox="1"/>
          <p:nvPr/>
        </p:nvSpPr>
        <p:spPr>
          <a:xfrm>
            <a:off x="7368056" y="4484103"/>
            <a:ext cx="1898904" cy="369332"/>
          </a:xfrm>
          <a:prstGeom prst="rect">
            <a:avLst/>
          </a:prstGeom>
          <a:noFill/>
        </p:spPr>
        <p:txBody>
          <a:bodyPr wrap="square" rtlCol="0">
            <a:spAutoFit/>
          </a:bodyPr>
          <a:lstStyle/>
          <a:p>
            <a:r>
              <a:rPr lang="fr-FR" b="1" dirty="0"/>
              <a:t>Représentation 2</a:t>
            </a:r>
          </a:p>
        </p:txBody>
      </p:sp>
      <p:sp>
        <p:nvSpPr>
          <p:cNvPr id="51" name="ZoneTexte 50">
            <a:extLst>
              <a:ext uri="{FF2B5EF4-FFF2-40B4-BE49-F238E27FC236}">
                <a16:creationId xmlns:a16="http://schemas.microsoft.com/office/drawing/2014/main" id="{690A4518-024A-758B-5B75-6F7938C71828}"/>
              </a:ext>
            </a:extLst>
          </p:cNvPr>
          <p:cNvSpPr txBox="1"/>
          <p:nvPr/>
        </p:nvSpPr>
        <p:spPr>
          <a:xfrm>
            <a:off x="1563624" y="5715000"/>
            <a:ext cx="5126736" cy="461665"/>
          </a:xfrm>
          <a:prstGeom prst="rect">
            <a:avLst/>
          </a:prstGeom>
          <a:noFill/>
        </p:spPr>
        <p:txBody>
          <a:bodyPr wrap="square" rtlCol="0">
            <a:spAutoFit/>
          </a:bodyPr>
          <a:lstStyle/>
          <a:p>
            <a:r>
              <a:rPr lang="fr-FR" sz="2400" b="1" dirty="0"/>
              <a:t>Le corps pur</a:t>
            </a:r>
            <a:r>
              <a:rPr lang="fr-FR" sz="2400" dirty="0"/>
              <a:t>:  ……………………..</a:t>
            </a:r>
          </a:p>
        </p:txBody>
      </p:sp>
      <p:sp>
        <p:nvSpPr>
          <p:cNvPr id="52" name="ZoneTexte 51">
            <a:extLst>
              <a:ext uri="{FF2B5EF4-FFF2-40B4-BE49-F238E27FC236}">
                <a16:creationId xmlns:a16="http://schemas.microsoft.com/office/drawing/2014/main" id="{632AF0D7-A04F-DEAF-325C-F1B2F9C7E711}"/>
              </a:ext>
            </a:extLst>
          </p:cNvPr>
          <p:cNvSpPr txBox="1"/>
          <p:nvPr/>
        </p:nvSpPr>
        <p:spPr>
          <a:xfrm>
            <a:off x="5778499" y="5723235"/>
            <a:ext cx="5126736" cy="461665"/>
          </a:xfrm>
          <a:prstGeom prst="rect">
            <a:avLst/>
          </a:prstGeom>
          <a:noFill/>
        </p:spPr>
        <p:txBody>
          <a:bodyPr wrap="square" rtlCol="0">
            <a:spAutoFit/>
          </a:bodyPr>
          <a:lstStyle/>
          <a:p>
            <a:r>
              <a:rPr lang="fr-FR" sz="2400" b="1" dirty="0"/>
              <a:t>Le mélange</a:t>
            </a:r>
            <a:r>
              <a:rPr lang="fr-FR" sz="2400" dirty="0"/>
              <a:t>:  ……………………..</a:t>
            </a:r>
          </a:p>
        </p:txBody>
      </p:sp>
      <p:sp>
        <p:nvSpPr>
          <p:cNvPr id="55" name="Ellipse 54">
            <a:extLst>
              <a:ext uri="{FF2B5EF4-FFF2-40B4-BE49-F238E27FC236}">
                <a16:creationId xmlns:a16="http://schemas.microsoft.com/office/drawing/2014/main" id="{D67F48F0-6BB1-F686-0BE8-7B0584F5B785}"/>
              </a:ext>
            </a:extLst>
          </p:cNvPr>
          <p:cNvSpPr/>
          <p:nvPr/>
        </p:nvSpPr>
        <p:spPr>
          <a:xfrm>
            <a:off x="1181619" y="2587752"/>
            <a:ext cx="1387845" cy="42091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a:extLst>
              <a:ext uri="{FF2B5EF4-FFF2-40B4-BE49-F238E27FC236}">
                <a16:creationId xmlns:a16="http://schemas.microsoft.com/office/drawing/2014/main" id="{C37DCD7C-21CD-772D-3537-C215AB5F5053}"/>
              </a:ext>
            </a:extLst>
          </p:cNvPr>
          <p:cNvSpPr/>
          <p:nvPr/>
        </p:nvSpPr>
        <p:spPr>
          <a:xfrm>
            <a:off x="2788920" y="2446644"/>
            <a:ext cx="2857728" cy="626406"/>
          </a:xfrm>
          <a:prstGeom prst="ellipse">
            <a:avLst/>
          </a:prstGeom>
          <a:noFill/>
          <a:ln w="38100">
            <a:solidFill>
              <a:srgbClr val="004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4750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8"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AC859-1DA5-D18B-8E90-EB7C8DCD34CC}"/>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ECBE951E-B6C7-1A2B-C24E-157F98E1B176}"/>
              </a:ext>
            </a:extLst>
          </p:cNvPr>
          <p:cNvSpPr txBox="1"/>
          <p:nvPr/>
        </p:nvSpPr>
        <p:spPr>
          <a:xfrm>
            <a:off x="774700" y="177800"/>
            <a:ext cx="10553700" cy="508000"/>
          </a:xfrm>
          <a:prstGeom prst="rect">
            <a:avLst/>
          </a:prstGeom>
          <a:noFill/>
        </p:spPr>
        <p:txBody>
          <a:bodyPr wrap="square" rtlCol="0" anchor="ctr">
            <a:noAutofit/>
          </a:bodyPr>
          <a:lstStyle/>
          <a:p>
            <a:r>
              <a:rPr lang="fr-FR" sz="1600" b="1" dirty="0">
                <a:solidFill>
                  <a:schemeClr val="bg1">
                    <a:lumMod val="65000"/>
                  </a:schemeClr>
                </a:solidFill>
              </a:rPr>
              <a:t>Le corps pur et donc l’alcool tandis que le mélange et l’eau sucrée.</a:t>
            </a:r>
          </a:p>
        </p:txBody>
      </p:sp>
      <p:sp>
        <p:nvSpPr>
          <p:cNvPr id="8" name="D_A_02">
            <a:extLst>
              <a:ext uri="{FF2B5EF4-FFF2-40B4-BE49-F238E27FC236}">
                <a16:creationId xmlns:a16="http://schemas.microsoft.com/office/drawing/2014/main" id="{364F2D13-F118-CB41-CD1F-C3A916488BE1}"/>
              </a:ext>
            </a:extLst>
          </p:cNvPr>
          <p:cNvSpPr txBox="1"/>
          <p:nvPr/>
        </p:nvSpPr>
        <p:spPr>
          <a:xfrm>
            <a:off x="281652" y="599271"/>
            <a:ext cx="11176000" cy="304800"/>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L'</a:t>
            </a:r>
            <a:r>
              <a:rPr lang="fr-FR" sz="1400" i="1" dirty="0" err="1">
                <a:solidFill>
                  <a:schemeClr val="bg1">
                    <a:lumMod val="65000"/>
                  </a:schemeClr>
                </a:solidFill>
              </a:rPr>
              <a:t>enseignant.e</a:t>
            </a:r>
            <a:r>
              <a:rPr lang="fr-FR" sz="1400" i="1" dirty="0">
                <a:solidFill>
                  <a:schemeClr val="bg1">
                    <a:lumMod val="65000"/>
                  </a:schemeClr>
                </a:solidFill>
              </a:rPr>
              <a:t> donne un feedback adéquat.</a:t>
            </a:r>
          </a:p>
        </p:txBody>
      </p:sp>
      <p:grpSp>
        <p:nvGrpSpPr>
          <p:cNvPr id="16" name="Groupe 15">
            <a:extLst>
              <a:ext uri="{FF2B5EF4-FFF2-40B4-BE49-F238E27FC236}">
                <a16:creationId xmlns:a16="http://schemas.microsoft.com/office/drawing/2014/main" id="{7E2987E9-4284-1F0C-670A-010612BAB85B}"/>
              </a:ext>
            </a:extLst>
          </p:cNvPr>
          <p:cNvGrpSpPr/>
          <p:nvPr/>
        </p:nvGrpSpPr>
        <p:grpSpPr>
          <a:xfrm>
            <a:off x="10736910" y="150123"/>
            <a:ext cx="724840" cy="625508"/>
            <a:chOff x="779844" y="4335989"/>
            <a:chExt cx="563238" cy="575842"/>
          </a:xfrm>
        </p:grpSpPr>
        <p:pic>
          <p:nvPicPr>
            <p:cNvPr id="19" name="Google Shape;307;p51" descr="Une image contenant Dessin animé, clipart, Animation, illustration&#10;&#10;Description générée automatiquement">
              <a:extLst>
                <a:ext uri="{FF2B5EF4-FFF2-40B4-BE49-F238E27FC236}">
                  <a16:creationId xmlns:a16="http://schemas.microsoft.com/office/drawing/2014/main" id="{0812E0D1-D5B5-6123-ABA6-C3E8BE4828F9}"/>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20" name="Rectangle 19">
              <a:extLst>
                <a:ext uri="{FF2B5EF4-FFF2-40B4-BE49-F238E27FC236}">
                  <a16:creationId xmlns:a16="http://schemas.microsoft.com/office/drawing/2014/main" id="{28B8E40C-48CE-2739-3502-1D028A545FE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a:solidFill>
                  <a:srgbClr val="FFFFFF"/>
                </a:solidFill>
                <a:latin typeface="Arial"/>
                <a:sym typeface="Arial"/>
              </a:endParaRPr>
            </a:p>
          </p:txBody>
        </p:sp>
      </p:grpSp>
      <p:sp>
        <p:nvSpPr>
          <p:cNvPr id="9" name="Freeform 1299">
            <a:extLst>
              <a:ext uri="{FF2B5EF4-FFF2-40B4-BE49-F238E27FC236}">
                <a16:creationId xmlns:a16="http://schemas.microsoft.com/office/drawing/2014/main" id="{CA89635D-EC0D-CB11-4D7C-936253EAE051}"/>
              </a:ext>
            </a:extLst>
          </p:cNvPr>
          <p:cNvSpPr/>
          <p:nvPr/>
        </p:nvSpPr>
        <p:spPr>
          <a:xfrm>
            <a:off x="897577" y="1198217"/>
            <a:ext cx="8017901" cy="369332"/>
          </a:xfrm>
          <a:custGeom>
            <a:avLst/>
            <a:gdLst/>
            <a:ahLst/>
            <a:cxnLst/>
            <a:rect l="0" t="0" r="0" b="0"/>
            <a:pathLst>
              <a:path w="6125819" h="208800">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2400"/>
          </a:p>
        </p:txBody>
      </p:sp>
      <p:sp>
        <p:nvSpPr>
          <p:cNvPr id="10" name="Rectangle 1753">
            <a:extLst>
              <a:ext uri="{FF2B5EF4-FFF2-40B4-BE49-F238E27FC236}">
                <a16:creationId xmlns:a16="http://schemas.microsoft.com/office/drawing/2014/main" id="{99EC3B72-5993-F488-A8E2-494FBFD52D48}"/>
              </a:ext>
            </a:extLst>
          </p:cNvPr>
          <p:cNvSpPr/>
          <p:nvPr/>
        </p:nvSpPr>
        <p:spPr>
          <a:xfrm>
            <a:off x="1094434" y="1148566"/>
            <a:ext cx="8017901" cy="369332"/>
          </a:xfrm>
          <a:prstGeom prst="rect">
            <a:avLst/>
          </a:prstGeom>
        </p:spPr>
        <p:txBody>
          <a:bodyPr wrap="none" lIns="0" tIns="0" rIns="0" bIns="0">
            <a:spAutoFit/>
          </a:bodyPr>
          <a:lstStyle/>
          <a:p>
            <a:r>
              <a:rPr lang="en-US" sz="2400" b="1" i="0" spc="0" baseline="0" dirty="0">
                <a:solidFill>
                  <a:srgbClr val="F5821F"/>
                </a:solidFill>
                <a:latin typeface="Calibri"/>
              </a:rPr>
              <a:t> </a:t>
            </a:r>
            <a:r>
              <a:rPr lang="en-US" sz="2400" b="1" dirty="0">
                <a:solidFill>
                  <a:srgbClr val="F5821F"/>
                </a:solidFill>
              </a:rPr>
              <a:t>4. </a:t>
            </a:r>
            <a:r>
              <a:rPr lang="en-US" sz="2400" b="1" dirty="0">
                <a:solidFill>
                  <a:srgbClr val="231F20"/>
                </a:solidFill>
              </a:rPr>
              <a:t>Identifier </a:t>
            </a:r>
            <a:r>
              <a:rPr lang="en-US" sz="2400" b="1" dirty="0" err="1">
                <a:solidFill>
                  <a:srgbClr val="231F20"/>
                </a:solidFill>
              </a:rPr>
              <a:t>l’échantillon</a:t>
            </a:r>
            <a:r>
              <a:rPr lang="en-US" sz="2400" b="1" dirty="0">
                <a:solidFill>
                  <a:srgbClr val="231F20"/>
                </a:solidFill>
              </a:rPr>
              <a:t> </a:t>
            </a:r>
            <a:r>
              <a:rPr lang="en-US" sz="2400" b="1" dirty="0" err="1">
                <a:solidFill>
                  <a:srgbClr val="231F20"/>
                </a:solidFill>
              </a:rPr>
              <a:t>modélisé</a:t>
            </a:r>
            <a:r>
              <a:rPr lang="en-US" sz="2400" b="1" dirty="0">
                <a:solidFill>
                  <a:srgbClr val="231F20"/>
                </a:solidFill>
              </a:rPr>
              <a:t> par </a:t>
            </a:r>
            <a:r>
              <a:rPr lang="en-US" sz="2400" b="1" dirty="0" err="1">
                <a:solidFill>
                  <a:srgbClr val="231F20"/>
                </a:solidFill>
              </a:rPr>
              <a:t>chaque</a:t>
            </a:r>
            <a:r>
              <a:rPr lang="en-US" sz="2400" b="1" dirty="0">
                <a:solidFill>
                  <a:srgbClr val="231F20"/>
                </a:solidFill>
              </a:rPr>
              <a:t> </a:t>
            </a:r>
            <a:r>
              <a:rPr lang="en-US" sz="2400" b="1" dirty="0" err="1">
                <a:solidFill>
                  <a:srgbClr val="231F20"/>
                </a:solidFill>
              </a:rPr>
              <a:t>représentation</a:t>
            </a:r>
            <a:r>
              <a:rPr lang="en-US" sz="2400" b="1" dirty="0">
                <a:solidFill>
                  <a:srgbClr val="231F20"/>
                </a:solidFill>
              </a:rPr>
              <a:t>.</a:t>
            </a:r>
          </a:p>
        </p:txBody>
      </p:sp>
      <p:sp>
        <p:nvSpPr>
          <p:cNvPr id="11" name="ZoneTexte 10">
            <a:extLst>
              <a:ext uri="{FF2B5EF4-FFF2-40B4-BE49-F238E27FC236}">
                <a16:creationId xmlns:a16="http://schemas.microsoft.com/office/drawing/2014/main" id="{CC54A805-364E-F520-7DBA-5A8437A38BB6}"/>
              </a:ext>
            </a:extLst>
          </p:cNvPr>
          <p:cNvSpPr txBox="1"/>
          <p:nvPr/>
        </p:nvSpPr>
        <p:spPr>
          <a:xfrm>
            <a:off x="281652" y="1640169"/>
            <a:ext cx="12177848" cy="461665"/>
          </a:xfrm>
          <a:prstGeom prst="rect">
            <a:avLst/>
          </a:prstGeom>
          <a:noFill/>
        </p:spPr>
        <p:txBody>
          <a:bodyPr wrap="square" rtlCol="0">
            <a:spAutoFit/>
          </a:bodyPr>
          <a:lstStyle/>
          <a:p>
            <a:r>
              <a:rPr lang="fr-FR" sz="2400" b="1" dirty="0"/>
              <a:t>4.1</a:t>
            </a:r>
            <a:r>
              <a:rPr lang="fr-FR" sz="2400" dirty="0"/>
              <a:t> Je lis attentivement l’énoncé pour identifier le </a:t>
            </a:r>
            <a:r>
              <a:rPr lang="fr-FR" sz="2400" b="1" dirty="0"/>
              <a:t>nom du corps pur </a:t>
            </a:r>
            <a:r>
              <a:rPr lang="fr-FR" sz="2400" dirty="0"/>
              <a:t>et le </a:t>
            </a:r>
            <a:r>
              <a:rPr lang="fr-FR" sz="2400" b="1" dirty="0">
                <a:solidFill>
                  <a:srgbClr val="FF0000"/>
                </a:solidFill>
              </a:rPr>
              <a:t>nom  du mélange.</a:t>
            </a:r>
          </a:p>
        </p:txBody>
      </p:sp>
      <p:sp>
        <p:nvSpPr>
          <p:cNvPr id="12" name="ZoneTexte 11">
            <a:extLst>
              <a:ext uri="{FF2B5EF4-FFF2-40B4-BE49-F238E27FC236}">
                <a16:creationId xmlns:a16="http://schemas.microsoft.com/office/drawing/2014/main" id="{97197E18-5CC6-F1CF-7E71-3F81BDCD36F0}"/>
              </a:ext>
            </a:extLst>
          </p:cNvPr>
          <p:cNvSpPr txBox="1"/>
          <p:nvPr/>
        </p:nvSpPr>
        <p:spPr>
          <a:xfrm>
            <a:off x="1181619" y="2174454"/>
            <a:ext cx="9555291" cy="3046988"/>
          </a:xfrm>
          <a:prstGeom prst="rect">
            <a:avLst/>
          </a:prstGeom>
          <a:solidFill>
            <a:schemeClr val="accent5">
              <a:lumMod val="20000"/>
              <a:lumOff val="80000"/>
            </a:schemeClr>
          </a:solidFill>
        </p:spPr>
        <p:txBody>
          <a:bodyPr wrap="square" rtlCol="0">
            <a:spAutoFit/>
          </a:bodyPr>
          <a:lstStyle/>
          <a:p>
            <a:r>
              <a:rPr lang="fr-FR" sz="2400" dirty="0"/>
              <a:t>Deux échantillons de deux liquides différents sont modélisés ci-dessous: alcool pur et eau sucrée (mélange).</a:t>
            </a:r>
          </a:p>
          <a:p>
            <a:endParaRPr lang="fr-FR" sz="2400" dirty="0"/>
          </a:p>
          <a:p>
            <a:endParaRPr lang="fr-FR" sz="2400" dirty="0"/>
          </a:p>
          <a:p>
            <a:endParaRPr lang="fr-FR" sz="2400" dirty="0"/>
          </a:p>
          <a:p>
            <a:endParaRPr lang="fr-FR" sz="2400" dirty="0"/>
          </a:p>
          <a:p>
            <a:endParaRPr lang="fr-FR" sz="2400" dirty="0"/>
          </a:p>
          <a:p>
            <a:endParaRPr lang="fr-FR" sz="2400" dirty="0"/>
          </a:p>
        </p:txBody>
      </p:sp>
      <p:sp>
        <p:nvSpPr>
          <p:cNvPr id="14" name="Ellipse 13">
            <a:extLst>
              <a:ext uri="{FF2B5EF4-FFF2-40B4-BE49-F238E27FC236}">
                <a16:creationId xmlns:a16="http://schemas.microsoft.com/office/drawing/2014/main" id="{D80BC159-12FB-43CC-DF84-267DCBE0C7BD}"/>
              </a:ext>
            </a:extLst>
          </p:cNvPr>
          <p:cNvSpPr/>
          <p:nvPr/>
        </p:nvSpPr>
        <p:spPr>
          <a:xfrm>
            <a:off x="2403678" y="3215397"/>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C3CFAB7E-C316-A1D2-06A4-E20B8BBCA7B6}"/>
              </a:ext>
            </a:extLst>
          </p:cNvPr>
          <p:cNvSpPr/>
          <p:nvPr/>
        </p:nvSpPr>
        <p:spPr>
          <a:xfrm>
            <a:off x="2793822" y="3195585"/>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id="{111841A5-5227-237E-1DBE-FF68B673ED0D}"/>
              </a:ext>
            </a:extLst>
          </p:cNvPr>
          <p:cNvSpPr/>
          <p:nvPr/>
        </p:nvSpPr>
        <p:spPr>
          <a:xfrm>
            <a:off x="2729814" y="3623829"/>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a:extLst>
              <a:ext uri="{FF2B5EF4-FFF2-40B4-BE49-F238E27FC236}">
                <a16:creationId xmlns:a16="http://schemas.microsoft.com/office/drawing/2014/main" id="{3BED75DE-FC2F-EFC2-7E9F-369D946871DD}"/>
              </a:ext>
            </a:extLst>
          </p:cNvPr>
          <p:cNvSpPr/>
          <p:nvPr/>
        </p:nvSpPr>
        <p:spPr>
          <a:xfrm>
            <a:off x="2436648" y="3927785"/>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extLst>
              <a:ext uri="{FF2B5EF4-FFF2-40B4-BE49-F238E27FC236}">
                <a16:creationId xmlns:a16="http://schemas.microsoft.com/office/drawing/2014/main" id="{212B6A10-7F94-90F2-8436-A796A0E1F2B5}"/>
              </a:ext>
            </a:extLst>
          </p:cNvPr>
          <p:cNvSpPr/>
          <p:nvPr/>
        </p:nvSpPr>
        <p:spPr>
          <a:xfrm>
            <a:off x="3034614" y="3866208"/>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id="{E1CDBDB6-132E-B78A-242A-BAEDF97325A8}"/>
              </a:ext>
            </a:extLst>
          </p:cNvPr>
          <p:cNvSpPr/>
          <p:nvPr/>
        </p:nvSpPr>
        <p:spPr>
          <a:xfrm>
            <a:off x="3159582" y="3479049"/>
            <a:ext cx="393192" cy="429768"/>
          </a:xfrm>
          <a:prstGeom prst="ellipse">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 coins arrondis 23">
            <a:extLst>
              <a:ext uri="{FF2B5EF4-FFF2-40B4-BE49-F238E27FC236}">
                <a16:creationId xmlns:a16="http://schemas.microsoft.com/office/drawing/2014/main" id="{A8F3FFCE-19EC-178F-9296-05B7D868E07D}"/>
              </a:ext>
            </a:extLst>
          </p:cNvPr>
          <p:cNvSpPr/>
          <p:nvPr/>
        </p:nvSpPr>
        <p:spPr>
          <a:xfrm>
            <a:off x="2089734" y="3081285"/>
            <a:ext cx="1801368" cy="1408176"/>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1ED7B282-0E25-D270-33D2-82B555F09C75}"/>
              </a:ext>
            </a:extLst>
          </p:cNvPr>
          <p:cNvSpPr txBox="1"/>
          <p:nvPr/>
        </p:nvSpPr>
        <p:spPr>
          <a:xfrm>
            <a:off x="2089734" y="4548373"/>
            <a:ext cx="1898904" cy="369332"/>
          </a:xfrm>
          <a:prstGeom prst="rect">
            <a:avLst/>
          </a:prstGeom>
          <a:noFill/>
        </p:spPr>
        <p:txBody>
          <a:bodyPr wrap="square" rtlCol="0">
            <a:spAutoFit/>
          </a:bodyPr>
          <a:lstStyle/>
          <a:p>
            <a:r>
              <a:rPr lang="fr-FR" b="1" dirty="0"/>
              <a:t>Représentation 1</a:t>
            </a:r>
          </a:p>
        </p:txBody>
      </p:sp>
      <p:sp>
        <p:nvSpPr>
          <p:cNvPr id="26" name="Rectangle : coins arrondis 25">
            <a:extLst>
              <a:ext uri="{FF2B5EF4-FFF2-40B4-BE49-F238E27FC236}">
                <a16:creationId xmlns:a16="http://schemas.microsoft.com/office/drawing/2014/main" id="{E3CB6F6C-12EB-6B34-2CD5-8EE127673C93}"/>
              </a:ext>
            </a:extLst>
          </p:cNvPr>
          <p:cNvSpPr/>
          <p:nvPr/>
        </p:nvSpPr>
        <p:spPr>
          <a:xfrm>
            <a:off x="7383296" y="3081285"/>
            <a:ext cx="1801368" cy="1408176"/>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a:extLst>
              <a:ext uri="{FF2B5EF4-FFF2-40B4-BE49-F238E27FC236}">
                <a16:creationId xmlns:a16="http://schemas.microsoft.com/office/drawing/2014/main" id="{4360D9E7-011C-EAE2-8FDC-DF60B7D3CD44}"/>
              </a:ext>
            </a:extLst>
          </p:cNvPr>
          <p:cNvSpPr/>
          <p:nvPr/>
        </p:nvSpPr>
        <p:spPr>
          <a:xfrm>
            <a:off x="7810778" y="3233508"/>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a:extLst>
              <a:ext uri="{FF2B5EF4-FFF2-40B4-BE49-F238E27FC236}">
                <a16:creationId xmlns:a16="http://schemas.microsoft.com/office/drawing/2014/main" id="{6869F1F9-E732-5669-52CF-825127BD93D2}"/>
              </a:ext>
            </a:extLst>
          </p:cNvPr>
          <p:cNvSpPr/>
          <p:nvPr/>
        </p:nvSpPr>
        <p:spPr>
          <a:xfrm>
            <a:off x="8077478" y="3260593"/>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Ellipse 41">
            <a:extLst>
              <a:ext uri="{FF2B5EF4-FFF2-40B4-BE49-F238E27FC236}">
                <a16:creationId xmlns:a16="http://schemas.microsoft.com/office/drawing/2014/main" id="{52FA74E7-0081-A745-862C-6D0A149E584A}"/>
              </a:ext>
            </a:extLst>
          </p:cNvPr>
          <p:cNvSpPr/>
          <p:nvPr/>
        </p:nvSpPr>
        <p:spPr>
          <a:xfrm>
            <a:off x="7684286" y="3590238"/>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Ellipse 42">
            <a:extLst>
              <a:ext uri="{FF2B5EF4-FFF2-40B4-BE49-F238E27FC236}">
                <a16:creationId xmlns:a16="http://schemas.microsoft.com/office/drawing/2014/main" id="{768B0EAB-6F72-2190-0014-4DD8EA36FE7C}"/>
              </a:ext>
            </a:extLst>
          </p:cNvPr>
          <p:cNvSpPr/>
          <p:nvPr/>
        </p:nvSpPr>
        <p:spPr>
          <a:xfrm>
            <a:off x="8097290" y="3636074"/>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Hexagone 43">
            <a:extLst>
              <a:ext uri="{FF2B5EF4-FFF2-40B4-BE49-F238E27FC236}">
                <a16:creationId xmlns:a16="http://schemas.microsoft.com/office/drawing/2014/main" id="{18F49C65-F68F-43E0-9046-D386EAAB3047}"/>
              </a:ext>
            </a:extLst>
          </p:cNvPr>
          <p:cNvSpPr/>
          <p:nvPr/>
        </p:nvSpPr>
        <p:spPr>
          <a:xfrm rot="20102228">
            <a:off x="8266454" y="3437094"/>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Hexagone 44">
            <a:extLst>
              <a:ext uri="{FF2B5EF4-FFF2-40B4-BE49-F238E27FC236}">
                <a16:creationId xmlns:a16="http://schemas.microsoft.com/office/drawing/2014/main" id="{971D0082-E998-30D5-7C15-FCF9844D1267}"/>
              </a:ext>
            </a:extLst>
          </p:cNvPr>
          <p:cNvSpPr/>
          <p:nvPr/>
        </p:nvSpPr>
        <p:spPr>
          <a:xfrm rot="17699529">
            <a:off x="7858226" y="3754946"/>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Hexagone 45">
            <a:extLst>
              <a:ext uri="{FF2B5EF4-FFF2-40B4-BE49-F238E27FC236}">
                <a16:creationId xmlns:a16="http://schemas.microsoft.com/office/drawing/2014/main" id="{C943D660-47DD-6F0A-84A7-0C30BAC6CF0C}"/>
              </a:ext>
            </a:extLst>
          </p:cNvPr>
          <p:cNvSpPr/>
          <p:nvPr/>
        </p:nvSpPr>
        <p:spPr>
          <a:xfrm>
            <a:off x="7903742" y="3444166"/>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Hexagone 46">
            <a:extLst>
              <a:ext uri="{FF2B5EF4-FFF2-40B4-BE49-F238E27FC236}">
                <a16:creationId xmlns:a16="http://schemas.microsoft.com/office/drawing/2014/main" id="{81035D02-715B-DE6A-BF4D-8F06D567D1DA}"/>
              </a:ext>
            </a:extLst>
          </p:cNvPr>
          <p:cNvSpPr/>
          <p:nvPr/>
        </p:nvSpPr>
        <p:spPr>
          <a:xfrm rot="19134881">
            <a:off x="8399175" y="3661910"/>
            <a:ext cx="275844" cy="237744"/>
          </a:xfrm>
          <a:prstGeom prst="hexagon">
            <a:avLst/>
          </a:prstGeom>
          <a:solidFill>
            <a:srgbClr val="004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a:extLst>
              <a:ext uri="{FF2B5EF4-FFF2-40B4-BE49-F238E27FC236}">
                <a16:creationId xmlns:a16="http://schemas.microsoft.com/office/drawing/2014/main" id="{64C4F9EF-A885-2D06-FB1C-2DDFE9FDAA65}"/>
              </a:ext>
            </a:extLst>
          </p:cNvPr>
          <p:cNvSpPr/>
          <p:nvPr/>
        </p:nvSpPr>
        <p:spPr>
          <a:xfrm>
            <a:off x="8495870" y="3355348"/>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a:extLst>
              <a:ext uri="{FF2B5EF4-FFF2-40B4-BE49-F238E27FC236}">
                <a16:creationId xmlns:a16="http://schemas.microsoft.com/office/drawing/2014/main" id="{090752B1-8A5B-C940-5A65-DFF3821038DF}"/>
              </a:ext>
            </a:extLst>
          </p:cNvPr>
          <p:cNvSpPr/>
          <p:nvPr/>
        </p:nvSpPr>
        <p:spPr>
          <a:xfrm>
            <a:off x="8146058" y="3862976"/>
            <a:ext cx="275844" cy="23774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ZoneTexte 49">
            <a:extLst>
              <a:ext uri="{FF2B5EF4-FFF2-40B4-BE49-F238E27FC236}">
                <a16:creationId xmlns:a16="http://schemas.microsoft.com/office/drawing/2014/main" id="{3FAD29D8-5599-9F17-CB65-3B6ACFF6A54B}"/>
              </a:ext>
            </a:extLst>
          </p:cNvPr>
          <p:cNvSpPr txBox="1"/>
          <p:nvPr/>
        </p:nvSpPr>
        <p:spPr>
          <a:xfrm>
            <a:off x="7368056" y="4484103"/>
            <a:ext cx="1898904" cy="369332"/>
          </a:xfrm>
          <a:prstGeom prst="rect">
            <a:avLst/>
          </a:prstGeom>
          <a:noFill/>
        </p:spPr>
        <p:txBody>
          <a:bodyPr wrap="square" rtlCol="0">
            <a:spAutoFit/>
          </a:bodyPr>
          <a:lstStyle/>
          <a:p>
            <a:r>
              <a:rPr lang="fr-FR" b="1" dirty="0"/>
              <a:t>Représentation 2</a:t>
            </a:r>
          </a:p>
        </p:txBody>
      </p:sp>
      <p:sp>
        <p:nvSpPr>
          <p:cNvPr id="51" name="ZoneTexte 50">
            <a:extLst>
              <a:ext uri="{FF2B5EF4-FFF2-40B4-BE49-F238E27FC236}">
                <a16:creationId xmlns:a16="http://schemas.microsoft.com/office/drawing/2014/main" id="{05078E70-AAC7-619D-8F09-F244D8D61F27}"/>
              </a:ext>
            </a:extLst>
          </p:cNvPr>
          <p:cNvSpPr txBox="1"/>
          <p:nvPr/>
        </p:nvSpPr>
        <p:spPr>
          <a:xfrm>
            <a:off x="1563624" y="5715000"/>
            <a:ext cx="5126736" cy="461665"/>
          </a:xfrm>
          <a:prstGeom prst="rect">
            <a:avLst/>
          </a:prstGeom>
          <a:noFill/>
        </p:spPr>
        <p:txBody>
          <a:bodyPr wrap="square" rtlCol="0">
            <a:spAutoFit/>
          </a:bodyPr>
          <a:lstStyle/>
          <a:p>
            <a:r>
              <a:rPr lang="fr-FR" sz="2400" b="1" dirty="0"/>
              <a:t>Le corps pur</a:t>
            </a:r>
            <a:r>
              <a:rPr lang="fr-FR" sz="2400" dirty="0"/>
              <a:t>:  ……………………..</a:t>
            </a:r>
          </a:p>
        </p:txBody>
      </p:sp>
      <p:sp>
        <p:nvSpPr>
          <p:cNvPr id="52" name="ZoneTexte 51">
            <a:extLst>
              <a:ext uri="{FF2B5EF4-FFF2-40B4-BE49-F238E27FC236}">
                <a16:creationId xmlns:a16="http://schemas.microsoft.com/office/drawing/2014/main" id="{F256FF73-1366-F666-0C2F-E2841E13EA04}"/>
              </a:ext>
            </a:extLst>
          </p:cNvPr>
          <p:cNvSpPr txBox="1"/>
          <p:nvPr/>
        </p:nvSpPr>
        <p:spPr>
          <a:xfrm>
            <a:off x="5778499" y="5723235"/>
            <a:ext cx="5126736" cy="461665"/>
          </a:xfrm>
          <a:prstGeom prst="rect">
            <a:avLst/>
          </a:prstGeom>
          <a:noFill/>
        </p:spPr>
        <p:txBody>
          <a:bodyPr wrap="square" rtlCol="0">
            <a:spAutoFit/>
          </a:bodyPr>
          <a:lstStyle/>
          <a:p>
            <a:r>
              <a:rPr lang="fr-FR" sz="2400" b="1" dirty="0"/>
              <a:t>Le mélange</a:t>
            </a:r>
            <a:r>
              <a:rPr lang="fr-FR" sz="2400" dirty="0"/>
              <a:t>:  ……………………..</a:t>
            </a:r>
          </a:p>
        </p:txBody>
      </p:sp>
      <p:sp>
        <p:nvSpPr>
          <p:cNvPr id="55" name="Ellipse 54">
            <a:extLst>
              <a:ext uri="{FF2B5EF4-FFF2-40B4-BE49-F238E27FC236}">
                <a16:creationId xmlns:a16="http://schemas.microsoft.com/office/drawing/2014/main" id="{7EEA58E3-8587-776D-9695-2C9093E0105D}"/>
              </a:ext>
            </a:extLst>
          </p:cNvPr>
          <p:cNvSpPr/>
          <p:nvPr/>
        </p:nvSpPr>
        <p:spPr>
          <a:xfrm>
            <a:off x="1181619" y="2587752"/>
            <a:ext cx="1387845" cy="42091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a:extLst>
              <a:ext uri="{FF2B5EF4-FFF2-40B4-BE49-F238E27FC236}">
                <a16:creationId xmlns:a16="http://schemas.microsoft.com/office/drawing/2014/main" id="{B4B4ACB2-B3C5-2DB2-DFC7-F780BBC1F382}"/>
              </a:ext>
            </a:extLst>
          </p:cNvPr>
          <p:cNvSpPr/>
          <p:nvPr/>
        </p:nvSpPr>
        <p:spPr>
          <a:xfrm>
            <a:off x="2788920" y="2446644"/>
            <a:ext cx="2857728" cy="626406"/>
          </a:xfrm>
          <a:prstGeom prst="ellipse">
            <a:avLst/>
          </a:prstGeom>
          <a:noFill/>
          <a:ln w="38100">
            <a:solidFill>
              <a:srgbClr val="004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B04A5F4D-0354-61F3-6F1C-77A9AE808CB0}"/>
              </a:ext>
            </a:extLst>
          </p:cNvPr>
          <p:cNvSpPr txBox="1"/>
          <p:nvPr/>
        </p:nvSpPr>
        <p:spPr>
          <a:xfrm>
            <a:off x="3630352" y="5610510"/>
            <a:ext cx="2246958" cy="461665"/>
          </a:xfrm>
          <a:prstGeom prst="rect">
            <a:avLst/>
          </a:prstGeom>
          <a:noFill/>
        </p:spPr>
        <p:txBody>
          <a:bodyPr wrap="square" rtlCol="0">
            <a:spAutoFit/>
          </a:bodyPr>
          <a:lstStyle/>
          <a:p>
            <a:r>
              <a:rPr lang="fr-FR" sz="2400" b="1" i="1" dirty="0">
                <a:solidFill>
                  <a:srgbClr val="FF0000"/>
                </a:solidFill>
              </a:rPr>
              <a:t>Alcool</a:t>
            </a:r>
          </a:p>
        </p:txBody>
      </p:sp>
      <p:sp>
        <p:nvSpPr>
          <p:cNvPr id="3" name="ZoneTexte 2">
            <a:extLst>
              <a:ext uri="{FF2B5EF4-FFF2-40B4-BE49-F238E27FC236}">
                <a16:creationId xmlns:a16="http://schemas.microsoft.com/office/drawing/2014/main" id="{8E953E75-58E8-5410-08B4-9620FAA427F4}"/>
              </a:ext>
            </a:extLst>
          </p:cNvPr>
          <p:cNvSpPr txBox="1"/>
          <p:nvPr/>
        </p:nvSpPr>
        <p:spPr>
          <a:xfrm>
            <a:off x="7510313" y="5642192"/>
            <a:ext cx="2246958" cy="461665"/>
          </a:xfrm>
          <a:prstGeom prst="rect">
            <a:avLst/>
          </a:prstGeom>
          <a:noFill/>
        </p:spPr>
        <p:txBody>
          <a:bodyPr wrap="square" rtlCol="0">
            <a:spAutoFit/>
          </a:bodyPr>
          <a:lstStyle/>
          <a:p>
            <a:r>
              <a:rPr lang="fr-FR" sz="2400" b="1" i="1" dirty="0">
                <a:solidFill>
                  <a:srgbClr val="0040C0"/>
                </a:solidFill>
              </a:rPr>
              <a:t>Eau sucrée</a:t>
            </a:r>
          </a:p>
        </p:txBody>
      </p:sp>
    </p:spTree>
    <p:extLst>
      <p:ext uri="{BB962C8B-B14F-4D97-AF65-F5344CB8AC3E}">
        <p14:creationId xmlns:p14="http://schemas.microsoft.com/office/powerpoint/2010/main" val="13475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flip="none" rotWithShape="1">
          <a:gsLst>
            <a:gs pos="45000">
              <a:schemeClr val="bg1"/>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effectLst/>
      </p:bgPr>
    </p:bg>
    <p:spTree>
      <p:nvGrpSpPr>
        <p:cNvPr id="1" name="">
          <a:extLst>
            <a:ext uri="{FF2B5EF4-FFF2-40B4-BE49-F238E27FC236}">
              <a16:creationId xmlns:a16="http://schemas.microsoft.com/office/drawing/2014/main" id="{8E1A2AEC-4FEC-0615-956B-B4DD379158E1}"/>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BAF45B94-C52C-8B49-DB6E-84596265B029}"/>
              </a:ext>
            </a:extLst>
          </p:cNvPr>
          <p:cNvGrpSpPr/>
          <p:nvPr/>
        </p:nvGrpSpPr>
        <p:grpSpPr>
          <a:xfrm>
            <a:off x="812159" y="829917"/>
            <a:ext cx="10567685" cy="5198169"/>
            <a:chOff x="2184400" y="1402025"/>
            <a:chExt cx="7823200" cy="4942038"/>
          </a:xfrm>
        </p:grpSpPr>
        <p:sp>
          <p:nvSpPr>
            <p:cNvPr id="3" name="Rectangle : coins arrondis 10">
              <a:extLst>
                <a:ext uri="{FF2B5EF4-FFF2-40B4-BE49-F238E27FC236}">
                  <a16:creationId xmlns:a16="http://schemas.microsoft.com/office/drawing/2014/main" id="{C3503BD9-8239-80DA-DFDD-EDCBC0CF8740}"/>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4" name="Rectangle 3">
              <a:extLst>
                <a:ext uri="{FF2B5EF4-FFF2-40B4-BE49-F238E27FC236}">
                  <a16:creationId xmlns:a16="http://schemas.microsoft.com/office/drawing/2014/main" id="{7DC6C1B6-2959-2170-0BB3-DFE9D2F8FE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a:p>
              <a:pPr algn="ctr" defTabSz="457189">
                <a:defRPr/>
              </a:pPr>
              <a:r>
                <a:rPr lang="fr-FR" sz="4400" b="1" dirty="0">
                  <a:solidFill>
                    <a:prstClr val="black"/>
                  </a:solidFill>
                  <a:latin typeface="Calibri" panose="020F0502020204030204"/>
                  <a:sym typeface="Arial"/>
                </a:rPr>
                <a:t>Pratique en binôme</a:t>
              </a:r>
            </a:p>
          </p:txBody>
        </p:sp>
      </p:grpSp>
      <p:grpSp>
        <p:nvGrpSpPr>
          <p:cNvPr id="44" name="Group 43">
            <a:extLst>
              <a:ext uri="{FF2B5EF4-FFF2-40B4-BE49-F238E27FC236}">
                <a16:creationId xmlns:a16="http://schemas.microsoft.com/office/drawing/2014/main" id="{7D196EF9-21FB-9D05-ACD6-0BA09BA2BC98}"/>
              </a:ext>
            </a:extLst>
          </p:cNvPr>
          <p:cNvGrpSpPr/>
          <p:nvPr/>
        </p:nvGrpSpPr>
        <p:grpSpPr>
          <a:xfrm>
            <a:off x="8796759" y="4917801"/>
            <a:ext cx="2425143" cy="936371"/>
            <a:chOff x="8796759" y="4917801"/>
            <a:chExt cx="2425142" cy="936370"/>
          </a:xfrm>
        </p:grpSpPr>
        <p:sp>
          <p:nvSpPr>
            <p:cNvPr id="42" name="Oval 41">
              <a:extLst>
                <a:ext uri="{FF2B5EF4-FFF2-40B4-BE49-F238E27FC236}">
                  <a16:creationId xmlns:a16="http://schemas.microsoft.com/office/drawing/2014/main" id="{ECDF3BAF-17A8-4A90-0D0C-BB94FB33C1C5}"/>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43" name="Rectangle 42">
              <a:extLst>
                <a:ext uri="{FF2B5EF4-FFF2-40B4-BE49-F238E27FC236}">
                  <a16:creationId xmlns:a16="http://schemas.microsoft.com/office/drawing/2014/main" id="{A83C7FD9-368B-76CC-4A3D-907A30B0ABA0}"/>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defTabSz="457189">
                <a:defRPr/>
              </a:pPr>
              <a:r>
                <a:rPr lang="fr-FR" sz="3600" b="1" dirty="0">
                  <a:solidFill>
                    <a:prstClr val="black"/>
                  </a:solidFill>
                  <a:latin typeface="Calibri" panose="020F0502020204030204"/>
                  <a:sym typeface="Arial"/>
                </a:rPr>
                <a:t>15 min</a:t>
              </a:r>
            </a:p>
          </p:txBody>
        </p:sp>
      </p:grpSp>
      <p:pic>
        <p:nvPicPr>
          <p:cNvPr id="6" name="Picture 11">
            <a:extLst>
              <a:ext uri="{FF2B5EF4-FFF2-40B4-BE49-F238E27FC236}">
                <a16:creationId xmlns:a16="http://schemas.microsoft.com/office/drawing/2014/main" id="{EC006DAC-0EC9-BF69-85B8-9BC27F95C885}"/>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Tree>
    <p:extLst>
      <p:ext uri="{BB962C8B-B14F-4D97-AF65-F5344CB8AC3E}">
        <p14:creationId xmlns:p14="http://schemas.microsoft.com/office/powerpoint/2010/main" val="4864411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B918E-557C-B06D-444D-B686B8F46E94}"/>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E1D78294-F818-401F-E4DB-0562EE7A9441}"/>
              </a:ext>
            </a:extLst>
          </p:cNvPr>
          <p:cNvSpPr txBox="1"/>
          <p:nvPr/>
        </p:nvSpPr>
        <p:spPr>
          <a:xfrm>
            <a:off x="820420" y="178195"/>
            <a:ext cx="10551160" cy="490671"/>
          </a:xfrm>
          <a:prstGeom prst="rect">
            <a:avLst/>
          </a:prstGeom>
          <a:noFill/>
        </p:spPr>
        <p:txBody>
          <a:bodyPr wrap="square" rtlCol="0" anchor="ctr">
            <a:noAutofit/>
          </a:bodyPr>
          <a:lstStyle/>
          <a:p>
            <a:endParaRPr lang="fr-FR" sz="1600" b="1" noProof="0" dirty="0">
              <a:solidFill>
                <a:schemeClr val="bg1">
                  <a:lumMod val="65000"/>
                </a:schemeClr>
              </a:solidFill>
            </a:endParaRPr>
          </a:p>
        </p:txBody>
      </p:sp>
      <p:sp>
        <p:nvSpPr>
          <p:cNvPr id="3" name="ZoneTexte 2">
            <a:extLst>
              <a:ext uri="{FF2B5EF4-FFF2-40B4-BE49-F238E27FC236}">
                <a16:creationId xmlns:a16="http://schemas.microsoft.com/office/drawing/2014/main" id="{F6A8C2D9-AEEB-3DF6-EDD7-F990BF227617}"/>
              </a:ext>
            </a:extLst>
          </p:cNvPr>
          <p:cNvSpPr txBox="1"/>
          <p:nvPr/>
        </p:nvSpPr>
        <p:spPr>
          <a:xfrm>
            <a:off x="953261" y="179615"/>
            <a:ext cx="9885109" cy="646331"/>
          </a:xfrm>
          <a:prstGeom prst="rect">
            <a:avLst/>
          </a:prstGeom>
          <a:noFill/>
        </p:spPr>
        <p:txBody>
          <a:bodyPr wrap="square">
            <a:spAutoFit/>
          </a:bodyPr>
          <a:lstStyle/>
          <a:p>
            <a:r>
              <a:rPr lang="fr-FR" b="1" noProof="0" dirty="0">
                <a:solidFill>
                  <a:schemeClr val="bg1">
                    <a:lumMod val="65000"/>
                  </a:schemeClr>
                </a:solidFill>
              </a:rPr>
              <a:t>Prenez vos livrets page 11 et travaillez l’exercice 1 individuellement, puis discutez  vos réponses en binômes.</a:t>
            </a:r>
          </a:p>
        </p:txBody>
      </p:sp>
      <p:sp>
        <p:nvSpPr>
          <p:cNvPr id="32" name="Rectangle 31"/>
          <p:cNvSpPr/>
          <p:nvPr/>
        </p:nvSpPr>
        <p:spPr>
          <a:xfrm>
            <a:off x="559098" y="614680"/>
            <a:ext cx="9572820" cy="400368"/>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7 min de travail. 5min individuellement puis 2 min en binômes</a:t>
            </a:r>
          </a:p>
        </p:txBody>
      </p:sp>
      <p:sp>
        <p:nvSpPr>
          <p:cNvPr id="4" name="ZoneTexte 3">
            <a:extLst>
              <a:ext uri="{FF2B5EF4-FFF2-40B4-BE49-F238E27FC236}">
                <a16:creationId xmlns:a16="http://schemas.microsoft.com/office/drawing/2014/main" id="{7E6091B7-FB7C-E4DD-0F3E-58312D0BFBB9}"/>
              </a:ext>
            </a:extLst>
          </p:cNvPr>
          <p:cNvSpPr txBox="1"/>
          <p:nvPr/>
        </p:nvSpPr>
        <p:spPr>
          <a:xfrm>
            <a:off x="11632902" y="145605"/>
            <a:ext cx="548588"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5" name="Picture 9">
            <a:extLst>
              <a:ext uri="{FF2B5EF4-FFF2-40B4-BE49-F238E27FC236}">
                <a16:creationId xmlns:a16="http://schemas.microsoft.com/office/drawing/2014/main" id="{B461294B-424D-629C-22AC-2510EF77B6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90805" y="225425"/>
            <a:ext cx="688093" cy="642398"/>
          </a:xfrm>
          <a:prstGeom prst="rect">
            <a:avLst/>
          </a:prstGeom>
          <a:ln w="38100" cap="sq">
            <a:noFill/>
            <a:prstDash val="solid"/>
            <a:miter lim="800000"/>
          </a:ln>
          <a:effectLst>
            <a:outerShdw blurRad="50800" dist="38100" dir="2700000" algn="tl" rotWithShape="0">
              <a:srgbClr val="000000">
                <a:alpha val="43000"/>
              </a:srgbClr>
            </a:outerShdw>
          </a:effectLst>
        </p:spPr>
      </p:pic>
      <p:pic>
        <p:nvPicPr>
          <p:cNvPr id="7" name="Image 6">
            <a:extLst>
              <a:ext uri="{FF2B5EF4-FFF2-40B4-BE49-F238E27FC236}">
                <a16:creationId xmlns:a16="http://schemas.microsoft.com/office/drawing/2014/main" id="{94780ACD-28AD-5230-E628-A288D2E8C991}"/>
              </a:ext>
            </a:extLst>
          </p:cNvPr>
          <p:cNvPicPr>
            <a:picLocks noChangeAspect="1"/>
          </p:cNvPicPr>
          <p:nvPr/>
        </p:nvPicPr>
        <p:blipFill>
          <a:blip r:embed="rId3"/>
          <a:stretch>
            <a:fillRect/>
          </a:stretch>
        </p:blipFill>
        <p:spPr>
          <a:xfrm>
            <a:off x="440154" y="1469821"/>
            <a:ext cx="11192748" cy="2535251"/>
          </a:xfrm>
          <a:prstGeom prst="rect">
            <a:avLst/>
          </a:prstGeom>
        </p:spPr>
      </p:pic>
    </p:spTree>
    <p:extLst>
      <p:ext uri="{BB962C8B-B14F-4D97-AF65-F5344CB8AC3E}">
        <p14:creationId xmlns:p14="http://schemas.microsoft.com/office/powerpoint/2010/main" val="23090634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DF70D-19D2-5BDF-8EEE-3CEA35648312}"/>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C205ADEB-E747-2F69-A8DB-D23AC11CDAA9}"/>
              </a:ext>
            </a:extLst>
          </p:cNvPr>
          <p:cNvSpPr txBox="1"/>
          <p:nvPr/>
        </p:nvSpPr>
        <p:spPr>
          <a:xfrm>
            <a:off x="734704" y="136870"/>
            <a:ext cx="9885109" cy="646331"/>
          </a:xfrm>
          <a:prstGeom prst="rect">
            <a:avLst/>
          </a:prstGeom>
          <a:noFill/>
        </p:spPr>
        <p:txBody>
          <a:bodyPr wrap="square">
            <a:spAutoFit/>
          </a:bodyPr>
          <a:lstStyle/>
          <a:p>
            <a:r>
              <a:rPr lang="fr-FR" b="1" dirty="0">
                <a:solidFill>
                  <a:schemeClr val="bg1">
                    <a:lumMod val="65000"/>
                  </a:schemeClr>
                </a:solidFill>
              </a:rPr>
              <a:t>Première étape :je précise combien de types de particules il y a dans chaque représentation. Pour cela, je commence par identifier  les particules identiques dans chaque représentation</a:t>
            </a:r>
          </a:p>
        </p:txBody>
      </p:sp>
      <p:sp>
        <p:nvSpPr>
          <p:cNvPr id="16" name="Rectangle 15"/>
          <p:cNvSpPr/>
          <p:nvPr/>
        </p:nvSpPr>
        <p:spPr>
          <a:xfrm>
            <a:off x="671032" y="531691"/>
            <a:ext cx="10012455" cy="503021"/>
          </a:xfrm>
          <a:prstGeom prst="rect">
            <a:avLst/>
          </a:prstGeom>
          <a:noFill/>
        </p:spPr>
        <p:txBody>
          <a:bodyPr wrap="square" rtlCol="0" anchor="ctr">
            <a:noAutofit/>
          </a:bodyPr>
          <a:lstStyle/>
          <a:p>
            <a:pPr>
              <a:spcAft>
                <a:spcPts val="400"/>
              </a:spcAft>
            </a:pPr>
            <a:endParaRPr lang="fr-FR" sz="1400" i="1" dirty="0">
              <a:solidFill>
                <a:schemeClr val="bg1">
                  <a:lumMod val="65000"/>
                </a:schemeClr>
              </a:solidFill>
            </a:endParaRPr>
          </a:p>
        </p:txBody>
      </p:sp>
      <p:sp>
        <p:nvSpPr>
          <p:cNvPr id="8" name="ZoneTexte 7">
            <a:extLst>
              <a:ext uri="{FF2B5EF4-FFF2-40B4-BE49-F238E27FC236}">
                <a16:creationId xmlns:a16="http://schemas.microsoft.com/office/drawing/2014/main" id="{EE509078-021E-A269-1687-0D20C8AC0B6F}"/>
              </a:ext>
            </a:extLst>
          </p:cNvPr>
          <p:cNvSpPr txBox="1"/>
          <p:nvPr/>
        </p:nvSpPr>
        <p:spPr>
          <a:xfrm>
            <a:off x="11632902" y="145605"/>
            <a:ext cx="548588"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9" name="Picture 9">
            <a:extLst>
              <a:ext uri="{FF2B5EF4-FFF2-40B4-BE49-F238E27FC236}">
                <a16:creationId xmlns:a16="http://schemas.microsoft.com/office/drawing/2014/main" id="{88FF46E3-A44F-DD35-AA9D-1333A6625E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90805" y="225425"/>
            <a:ext cx="688093" cy="642398"/>
          </a:xfrm>
          <a:prstGeom prst="rect">
            <a:avLst/>
          </a:prstGeom>
          <a:ln w="38100" cap="sq">
            <a:noFill/>
            <a:prstDash val="solid"/>
            <a:miter lim="800000"/>
          </a:ln>
          <a:effectLst>
            <a:outerShdw blurRad="50800" dist="38100" dir="2700000" algn="tl" rotWithShape="0">
              <a:srgbClr val="000000">
                <a:alpha val="43000"/>
              </a:srgbClr>
            </a:outerShdw>
          </a:effectLst>
        </p:spPr>
      </p:pic>
      <p:pic>
        <p:nvPicPr>
          <p:cNvPr id="6" name="Image 5">
            <a:extLst>
              <a:ext uri="{FF2B5EF4-FFF2-40B4-BE49-F238E27FC236}">
                <a16:creationId xmlns:a16="http://schemas.microsoft.com/office/drawing/2014/main" id="{F13CA4A7-B0EC-B777-F256-481845B1C092}"/>
              </a:ext>
            </a:extLst>
          </p:cNvPr>
          <p:cNvPicPr>
            <a:picLocks noChangeAspect="1"/>
          </p:cNvPicPr>
          <p:nvPr/>
        </p:nvPicPr>
        <p:blipFill>
          <a:blip r:embed="rId3"/>
          <a:stretch>
            <a:fillRect/>
          </a:stretch>
        </p:blipFill>
        <p:spPr>
          <a:xfrm>
            <a:off x="386150" y="1034712"/>
            <a:ext cx="11192748" cy="2535251"/>
          </a:xfrm>
          <a:prstGeom prst="rect">
            <a:avLst/>
          </a:prstGeom>
        </p:spPr>
      </p:pic>
      <p:pic>
        <p:nvPicPr>
          <p:cNvPr id="11" name="Image 10">
            <a:extLst>
              <a:ext uri="{FF2B5EF4-FFF2-40B4-BE49-F238E27FC236}">
                <a16:creationId xmlns:a16="http://schemas.microsoft.com/office/drawing/2014/main" id="{317BF544-D332-9ACA-0746-45CB52C5983E}"/>
              </a:ext>
            </a:extLst>
          </p:cNvPr>
          <p:cNvPicPr>
            <a:picLocks noChangeAspect="1"/>
          </p:cNvPicPr>
          <p:nvPr/>
        </p:nvPicPr>
        <p:blipFill>
          <a:blip r:embed="rId4"/>
          <a:stretch>
            <a:fillRect/>
          </a:stretch>
        </p:blipFill>
        <p:spPr>
          <a:xfrm>
            <a:off x="671032" y="3736852"/>
            <a:ext cx="9297698" cy="1086002"/>
          </a:xfrm>
          <a:prstGeom prst="rect">
            <a:avLst/>
          </a:prstGeom>
        </p:spPr>
      </p:pic>
      <p:sp>
        <p:nvSpPr>
          <p:cNvPr id="12" name="ZoneTexte 11">
            <a:extLst>
              <a:ext uri="{FF2B5EF4-FFF2-40B4-BE49-F238E27FC236}">
                <a16:creationId xmlns:a16="http://schemas.microsoft.com/office/drawing/2014/main" id="{0C5A7949-FFBD-F5C9-4A63-75B3E675F1E7}"/>
              </a:ext>
            </a:extLst>
          </p:cNvPr>
          <p:cNvSpPr txBox="1"/>
          <p:nvPr/>
        </p:nvSpPr>
        <p:spPr>
          <a:xfrm>
            <a:off x="3246120" y="3704741"/>
            <a:ext cx="2916936" cy="461665"/>
          </a:xfrm>
          <a:prstGeom prst="rect">
            <a:avLst/>
          </a:prstGeom>
          <a:noFill/>
        </p:spPr>
        <p:txBody>
          <a:bodyPr wrap="square" rtlCol="0">
            <a:spAutoFit/>
          </a:bodyPr>
          <a:lstStyle/>
          <a:p>
            <a:r>
              <a:rPr lang="fr-FR" sz="2400" b="1" i="1" dirty="0">
                <a:solidFill>
                  <a:srgbClr val="FF0000"/>
                </a:solidFill>
              </a:rPr>
              <a:t>un seul </a:t>
            </a:r>
          </a:p>
        </p:txBody>
      </p:sp>
      <p:sp>
        <p:nvSpPr>
          <p:cNvPr id="13" name="ZoneTexte 12">
            <a:extLst>
              <a:ext uri="{FF2B5EF4-FFF2-40B4-BE49-F238E27FC236}">
                <a16:creationId xmlns:a16="http://schemas.microsoft.com/office/drawing/2014/main" id="{DF48CD7D-419F-338F-6161-EFB870B484F7}"/>
              </a:ext>
            </a:extLst>
          </p:cNvPr>
          <p:cNvSpPr txBox="1"/>
          <p:nvPr/>
        </p:nvSpPr>
        <p:spPr>
          <a:xfrm>
            <a:off x="3179064" y="4195259"/>
            <a:ext cx="2916936" cy="461665"/>
          </a:xfrm>
          <a:prstGeom prst="rect">
            <a:avLst/>
          </a:prstGeom>
          <a:noFill/>
        </p:spPr>
        <p:txBody>
          <a:bodyPr wrap="square" rtlCol="0">
            <a:spAutoFit/>
          </a:bodyPr>
          <a:lstStyle/>
          <a:p>
            <a:r>
              <a:rPr lang="fr-FR" sz="2400" b="1" dirty="0">
                <a:solidFill>
                  <a:srgbClr val="FF0000"/>
                </a:solidFill>
              </a:rPr>
              <a:t>deux</a:t>
            </a:r>
          </a:p>
        </p:txBody>
      </p:sp>
      <p:sp>
        <p:nvSpPr>
          <p:cNvPr id="15" name="Ellipse 14">
            <a:extLst>
              <a:ext uri="{FF2B5EF4-FFF2-40B4-BE49-F238E27FC236}">
                <a16:creationId xmlns:a16="http://schemas.microsoft.com/office/drawing/2014/main" id="{F5B56EC8-675E-CE40-FF82-67BCB4922C82}"/>
              </a:ext>
            </a:extLst>
          </p:cNvPr>
          <p:cNvSpPr/>
          <p:nvPr/>
        </p:nvSpPr>
        <p:spPr>
          <a:xfrm>
            <a:off x="6949440" y="3805325"/>
            <a:ext cx="374904" cy="393192"/>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id="{C49E78FA-A9D5-4D00-582D-E1CD5A14B593}"/>
              </a:ext>
            </a:extLst>
          </p:cNvPr>
          <p:cNvSpPr/>
          <p:nvPr/>
        </p:nvSpPr>
        <p:spPr>
          <a:xfrm>
            <a:off x="7440168" y="4281274"/>
            <a:ext cx="374904" cy="393192"/>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id="{AE9E8261-6199-A92E-CA31-1FA33E939CD7}"/>
              </a:ext>
            </a:extLst>
          </p:cNvPr>
          <p:cNvSpPr/>
          <p:nvPr/>
        </p:nvSpPr>
        <p:spPr>
          <a:xfrm>
            <a:off x="8031480" y="4266990"/>
            <a:ext cx="374904" cy="393192"/>
          </a:xfrm>
          <a:prstGeom prst="ellips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D_A_02">
            <a:extLst>
              <a:ext uri="{FF2B5EF4-FFF2-40B4-BE49-F238E27FC236}">
                <a16:creationId xmlns:a16="http://schemas.microsoft.com/office/drawing/2014/main" id="{85752667-7846-7F6B-4947-6E51C24608F4}"/>
              </a:ext>
            </a:extLst>
          </p:cNvPr>
          <p:cNvSpPr txBox="1"/>
          <p:nvPr/>
        </p:nvSpPr>
        <p:spPr>
          <a:xfrm>
            <a:off x="267613" y="628334"/>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désigne un représentant d’un binôme pour passer au tableau et exposer sa réponse tout en la justifiant.</a:t>
            </a:r>
          </a:p>
        </p:txBody>
      </p:sp>
    </p:spTree>
    <p:extLst>
      <p:ext uri="{BB962C8B-B14F-4D97-AF65-F5344CB8AC3E}">
        <p14:creationId xmlns:p14="http://schemas.microsoft.com/office/powerpoint/2010/main" val="160746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animBg="1"/>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945490" y="1011968"/>
            <a:ext cx="8301023" cy="5193545"/>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a:ea typeface="Calibri"/>
                <a:cs typeface="Calibri"/>
                <a:sym typeface="Arial"/>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a:ea typeface="Calibri"/>
                <a:cs typeface="Calibri"/>
                <a:sym typeface="Arial"/>
              </a:endParaRPr>
            </a:p>
          </p:txBody>
        </p:sp>
      </p:grpSp>
      <p:sp>
        <p:nvSpPr>
          <p:cNvPr id="7" name="Google Shape;255;p28">
            <a:extLst>
              <a:ext uri="{FF2B5EF4-FFF2-40B4-BE49-F238E27FC236}">
                <a16:creationId xmlns:a16="http://schemas.microsoft.com/office/drawing/2014/main" id="{02B13D41-2ADF-EF99-8CB6-4F2930151FA6}"/>
              </a:ext>
            </a:extLst>
          </p:cNvPr>
          <p:cNvSpPr/>
          <p:nvPr/>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sym typeface="Arial"/>
              </a:rPr>
              <a:t>Structure de la séance</a:t>
            </a:r>
            <a:endParaRPr lang="fr-FR" sz="1467" kern="0" dirty="0">
              <a:solidFill>
                <a:srgbClr val="000000"/>
              </a:solidFill>
              <a:latin typeface="Arial"/>
              <a:cs typeface="Arial"/>
              <a:sym typeface="Arial"/>
            </a:endParaRPr>
          </a:p>
        </p:txBody>
      </p:sp>
      <p:pic>
        <p:nvPicPr>
          <p:cNvPr id="33" name="Picture 2" descr="Image générée">
            <a:extLst>
              <a:ext uri="{FF2B5EF4-FFF2-40B4-BE49-F238E27FC236}">
                <a16:creationId xmlns:a16="http://schemas.microsoft.com/office/drawing/2014/main" id="{5400CA35-CF96-4D76-E13D-C79B2D0ABAF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a:extLst>
              <a:ext uri="{FF2B5EF4-FFF2-40B4-BE49-F238E27FC236}">
                <a16:creationId xmlns:a16="http://schemas.microsoft.com/office/drawing/2014/main" id="{2D69B9E5-8D8A-F52D-85F2-F93AB09FDDE8}"/>
              </a:ext>
            </a:extLst>
          </p:cNvPr>
          <p:cNvGrpSpPr/>
          <p:nvPr/>
        </p:nvGrpSpPr>
        <p:grpSpPr>
          <a:xfrm>
            <a:off x="2336946" y="1407978"/>
            <a:ext cx="7518111" cy="548005"/>
            <a:chOff x="1764463" y="1060636"/>
            <a:chExt cx="5638583" cy="411004"/>
          </a:xfrm>
        </p:grpSpPr>
        <p:sp>
          <p:nvSpPr>
            <p:cNvPr id="27" name="Google Shape;275;p28">
              <a:extLst>
                <a:ext uri="{FF2B5EF4-FFF2-40B4-BE49-F238E27FC236}">
                  <a16:creationId xmlns:a16="http://schemas.microsoft.com/office/drawing/2014/main" id="{67272330-1CE8-D6A8-B8CF-47B277D2BBD3}"/>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accent6">
                <a:lumMod val="40000"/>
                <a:lumOff val="60000"/>
              </a:schemeClr>
            </a:solidFill>
            <a:ln cap="flat">
              <a:solidFill>
                <a:schemeClr val="accent6">
                  <a:lumMod val="40000"/>
                  <a:lumOff val="60000"/>
                </a:schemeClr>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a:ea typeface="Calibri"/>
                  <a:cs typeface="Calibri"/>
                  <a:sym typeface="Arial"/>
                </a:rPr>
                <a:t>1</a:t>
              </a:r>
            </a:p>
          </p:txBody>
        </p:sp>
        <p:sp>
          <p:nvSpPr>
            <p:cNvPr id="28" name="Google Shape;276;p28">
              <a:extLst>
                <a:ext uri="{FF2B5EF4-FFF2-40B4-BE49-F238E27FC236}">
                  <a16:creationId xmlns:a16="http://schemas.microsoft.com/office/drawing/2014/main" id="{97CB6729-6694-69AA-8803-AA1A6C36C246}"/>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chemeClr val="accent6">
                  <a:lumMod val="40000"/>
                  <a:lumOff val="60000"/>
                </a:schemeClr>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a:ea typeface="Calibri"/>
                <a:cs typeface="Calibri"/>
                <a:sym typeface="Arial"/>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743469" y="1123811"/>
              <a:ext cx="1216144" cy="346211"/>
            </a:xfrm>
            <a:prstGeom prst="rect">
              <a:avLst/>
            </a:prstGeom>
            <a:noFill/>
            <a:ln cap="flat">
              <a:noFill/>
            </a:ln>
          </p:spPr>
          <p:txBody>
            <a:bodyPr vert="horz" wrap="square" lIns="91427" tIns="45695" rIns="91427" bIns="45695" anchor="t" anchorCtr="0" compatLnSpc="1">
              <a:spAutoFit/>
            </a:bodyPr>
            <a:lstStyle/>
            <a:p>
              <a:pPr algn="ctr" defTabSz="1219110">
                <a:defRPr sz="1800" b="0" i="0" u="none" strike="noStrike" kern="0" cap="none" spc="0" baseline="0">
                  <a:solidFill>
                    <a:srgbClr val="000000"/>
                  </a:solidFill>
                  <a:uFillTx/>
                </a:defRPr>
              </a:pPr>
              <a:r>
                <a:rPr lang="fr-FR" sz="2400" b="1" kern="0" dirty="0">
                  <a:solidFill>
                    <a:srgbClr val="44546A"/>
                  </a:solidFill>
                  <a:latin typeface="Poppins ExtraBold"/>
                  <a:ea typeface="Poppins ExtraBold"/>
                  <a:cs typeface="Poppins ExtraBold"/>
                  <a:sym typeface="Arial"/>
                </a:rPr>
                <a:t>10 min</a:t>
              </a:r>
              <a:endParaRPr lang="fr-FR" sz="1467" b="1" kern="0" dirty="0">
                <a:solidFill>
                  <a:srgbClr val="000000"/>
                </a:solidFill>
                <a:latin typeface="Arial"/>
                <a:cs typeface="Arial"/>
                <a:sym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a:ea typeface="Calibri"/>
                <a:cs typeface="Calibri"/>
                <a:sym typeface="Arial"/>
              </a:endParaRPr>
            </a:p>
          </p:txBody>
        </p:sp>
        <p:sp>
          <p:nvSpPr>
            <p:cNvPr id="43" name="Google Shape;277;p28">
              <a:extLst>
                <a:ext uri="{FF2B5EF4-FFF2-40B4-BE49-F238E27FC236}">
                  <a16:creationId xmlns:a16="http://schemas.microsoft.com/office/drawing/2014/main" id="{A0E5C9DC-ED2F-4C21-AC72-B18B443D627F}"/>
                </a:ext>
              </a:extLst>
            </p:cNvPr>
            <p:cNvSpPr txBox="1"/>
            <p:nvPr/>
          </p:nvSpPr>
          <p:spPr>
            <a:xfrm>
              <a:off x="2214439" y="1112833"/>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Poppins ExtraBold"/>
                  <a:ea typeface="Poppins ExtraBold"/>
                  <a:cs typeface="Poppins ExtraBold"/>
                  <a:sym typeface="Arial"/>
                </a:rPr>
                <a:t>Ouverture de la séance</a:t>
              </a:r>
            </a:p>
          </p:txBody>
        </p:sp>
      </p:grpSp>
      <p:sp>
        <p:nvSpPr>
          <p:cNvPr id="46" name="Google Shape;275;p28">
            <a:extLst>
              <a:ext uri="{FF2B5EF4-FFF2-40B4-BE49-F238E27FC236}">
                <a16:creationId xmlns:a16="http://schemas.microsoft.com/office/drawing/2014/main" id="{DE71CE43-6CD4-0ED5-4059-3B350EA71DB5}"/>
              </a:ext>
            </a:extLst>
          </p:cNvPr>
          <p:cNvSpPr/>
          <p:nvPr/>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accent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sym typeface="Arial"/>
              </a:rPr>
              <a:t>2</a:t>
            </a:r>
            <a:endParaRPr lang="fr-FR" sz="1467" kern="0" dirty="0">
              <a:solidFill>
                <a:srgbClr val="000000"/>
              </a:solidFill>
              <a:latin typeface="Arial"/>
              <a:cs typeface="Arial"/>
              <a:sym typeface="Arial"/>
            </a:endParaRPr>
          </a:p>
        </p:txBody>
      </p:sp>
      <p:sp>
        <p:nvSpPr>
          <p:cNvPr id="47" name="Google Shape;276;p28">
            <a:extLst>
              <a:ext uri="{FF2B5EF4-FFF2-40B4-BE49-F238E27FC236}">
                <a16:creationId xmlns:a16="http://schemas.microsoft.com/office/drawing/2014/main" id="{B6B26038-0D5B-9609-CA9D-3FCC40186630}"/>
              </a:ext>
            </a:extLst>
          </p:cNvPr>
          <p:cNvSpPr/>
          <p:nvPr/>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chemeClr val="accent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a:ea typeface="Calibri"/>
              <a:cs typeface="Calibri"/>
              <a:sym typeface="Arial"/>
            </a:endParaRPr>
          </a:p>
        </p:txBody>
      </p:sp>
      <p:sp>
        <p:nvSpPr>
          <p:cNvPr id="48" name="Google Shape;277;p28">
            <a:extLst>
              <a:ext uri="{FF2B5EF4-FFF2-40B4-BE49-F238E27FC236}">
                <a16:creationId xmlns:a16="http://schemas.microsoft.com/office/drawing/2014/main" id="{C8D0E979-52C2-31BE-0722-FA7EFB9398A8}"/>
              </a:ext>
            </a:extLst>
          </p:cNvPr>
          <p:cNvSpPr txBox="1"/>
          <p:nvPr/>
        </p:nvSpPr>
        <p:spPr>
          <a:xfrm>
            <a:off x="7642287" y="2318590"/>
            <a:ext cx="1621525" cy="461614"/>
          </a:xfrm>
          <a:prstGeom prst="rect">
            <a:avLst/>
          </a:prstGeom>
          <a:noFill/>
          <a:ln cap="flat">
            <a:noFill/>
          </a:ln>
        </p:spPr>
        <p:txBody>
          <a:bodyPr vert="horz" wrap="square" lIns="91427" tIns="45695" rIns="91427" bIns="45695" anchor="t" anchorCtr="0" compatLnSpc="1">
            <a:spAutoFit/>
          </a:bodyPr>
          <a:lstStyle/>
          <a:p>
            <a:pPr algn="ctr" defTabSz="1219110">
              <a:defRPr sz="1800" b="0" i="0" u="none" strike="noStrike" kern="0" cap="none" spc="0" baseline="0">
                <a:solidFill>
                  <a:srgbClr val="000000"/>
                </a:solidFill>
                <a:uFillTx/>
              </a:defRPr>
            </a:pPr>
            <a:r>
              <a:rPr lang="fr-FR" sz="2400" b="1" kern="0" dirty="0">
                <a:solidFill>
                  <a:srgbClr val="44546A"/>
                </a:solidFill>
                <a:latin typeface="Poppins ExtraBold"/>
                <a:ea typeface="Poppins ExtraBold"/>
                <a:cs typeface="Poppins ExtraBold"/>
                <a:sym typeface="Arial"/>
              </a:rPr>
              <a:t>10 min</a:t>
            </a:r>
            <a:endParaRPr lang="fr-FR" sz="1467" b="1" kern="0" dirty="0">
              <a:solidFill>
                <a:srgbClr val="000000"/>
              </a:solidFill>
              <a:latin typeface="Arial"/>
              <a:cs typeface="Arial"/>
              <a:sym typeface="Arial"/>
            </a:endParaRPr>
          </a:p>
        </p:txBody>
      </p:sp>
      <p:sp>
        <p:nvSpPr>
          <p:cNvPr id="49" name="Google Shape;278;p28">
            <a:extLst>
              <a:ext uri="{FF2B5EF4-FFF2-40B4-BE49-F238E27FC236}">
                <a16:creationId xmlns:a16="http://schemas.microsoft.com/office/drawing/2014/main" id="{71AB5E10-6838-C817-C24E-4CB1859770B8}"/>
              </a:ext>
            </a:extLst>
          </p:cNvPr>
          <p:cNvSpPr/>
          <p:nvPr/>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a:ea typeface="Calibri"/>
              <a:cs typeface="Calibri"/>
              <a:sym typeface="Arial"/>
            </a:endParaRPr>
          </a:p>
        </p:txBody>
      </p:sp>
      <p:sp>
        <p:nvSpPr>
          <p:cNvPr id="50" name="Google Shape;277;p28">
            <a:extLst>
              <a:ext uri="{FF2B5EF4-FFF2-40B4-BE49-F238E27FC236}">
                <a16:creationId xmlns:a16="http://schemas.microsoft.com/office/drawing/2014/main" id="{A18A4C4B-95C5-1A78-39F5-AF28F2CB3888}"/>
              </a:ext>
            </a:extLst>
          </p:cNvPr>
          <p:cNvSpPr txBox="1"/>
          <p:nvPr/>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Poppins ExtraBold"/>
                <a:ea typeface="Poppins ExtraBold"/>
                <a:cs typeface="Poppins ExtraBold"/>
                <a:sym typeface="Arial"/>
              </a:rPr>
              <a:t>Modelage</a:t>
            </a:r>
          </a:p>
        </p:txBody>
      </p:sp>
      <p:grpSp>
        <p:nvGrpSpPr>
          <p:cNvPr id="57" name="Group 56">
            <a:extLst>
              <a:ext uri="{FF2B5EF4-FFF2-40B4-BE49-F238E27FC236}">
                <a16:creationId xmlns:a16="http://schemas.microsoft.com/office/drawing/2014/main" id="{F0920BF8-C981-4610-6478-FDC5D2CA45FC}"/>
              </a:ext>
            </a:extLst>
          </p:cNvPr>
          <p:cNvGrpSpPr/>
          <p:nvPr/>
        </p:nvGrpSpPr>
        <p:grpSpPr>
          <a:xfrm>
            <a:off x="2336946" y="3060734"/>
            <a:ext cx="7518111" cy="548005"/>
            <a:chOff x="1764463" y="1060636"/>
            <a:chExt cx="5638583" cy="411004"/>
          </a:xfrm>
        </p:grpSpPr>
        <p:sp>
          <p:nvSpPr>
            <p:cNvPr id="58" name="Google Shape;275;p28">
              <a:extLst>
                <a:ext uri="{FF2B5EF4-FFF2-40B4-BE49-F238E27FC236}">
                  <a16:creationId xmlns:a16="http://schemas.microsoft.com/office/drawing/2014/main" id="{AEF9DE78-1568-DD8F-74BA-DCCCBE4A1E34}"/>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sym typeface="Arial"/>
                </a:rPr>
                <a:t>3</a:t>
              </a:r>
              <a:endParaRPr lang="fr-FR" sz="1467" kern="0" dirty="0">
                <a:solidFill>
                  <a:srgbClr val="000000"/>
                </a:solidFill>
                <a:latin typeface="Arial"/>
                <a:cs typeface="Arial"/>
                <a:sym typeface="Arial"/>
              </a:endParaRPr>
            </a:p>
          </p:txBody>
        </p:sp>
        <p:sp>
          <p:nvSpPr>
            <p:cNvPr id="59" name="Google Shape;276;p28">
              <a:extLst>
                <a:ext uri="{FF2B5EF4-FFF2-40B4-BE49-F238E27FC236}">
                  <a16:creationId xmlns:a16="http://schemas.microsoft.com/office/drawing/2014/main" id="{3981E70C-7E53-08AD-CAB8-818D0EE496BD}"/>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a:ea typeface="Calibri"/>
                <a:cs typeface="Calibri"/>
                <a:sym typeface="Arial"/>
              </a:endParaRPr>
            </a:p>
          </p:txBody>
        </p:sp>
        <p:sp>
          <p:nvSpPr>
            <p:cNvPr id="60" name="Google Shape;277;p28">
              <a:extLst>
                <a:ext uri="{FF2B5EF4-FFF2-40B4-BE49-F238E27FC236}">
                  <a16:creationId xmlns:a16="http://schemas.microsoft.com/office/drawing/2014/main" id="{36333017-6646-6752-DC35-A23A299ED258}"/>
                </a:ext>
              </a:extLst>
            </p:cNvPr>
            <p:cNvSpPr txBox="1"/>
            <p:nvPr/>
          </p:nvSpPr>
          <p:spPr>
            <a:xfrm>
              <a:off x="5743469" y="1123811"/>
              <a:ext cx="1216144" cy="346211"/>
            </a:xfrm>
            <a:prstGeom prst="rect">
              <a:avLst/>
            </a:prstGeom>
            <a:noFill/>
            <a:ln cap="flat">
              <a:noFill/>
            </a:ln>
          </p:spPr>
          <p:txBody>
            <a:bodyPr vert="horz" wrap="square" lIns="91427" tIns="45695" rIns="91427" bIns="45695" anchor="t" anchorCtr="0" compatLnSpc="1">
              <a:spAutoFit/>
            </a:bodyPr>
            <a:lstStyle/>
            <a:p>
              <a:pPr algn="ctr" defTabSz="1219110">
                <a:defRPr sz="1800" b="0" i="0" u="none" strike="noStrike" kern="0" cap="none" spc="0" baseline="0">
                  <a:solidFill>
                    <a:srgbClr val="000000"/>
                  </a:solidFill>
                  <a:uFillTx/>
                </a:defRPr>
              </a:pPr>
              <a:r>
                <a:rPr lang="fr-FR" sz="2400" b="1" kern="0" dirty="0">
                  <a:solidFill>
                    <a:srgbClr val="44546A"/>
                  </a:solidFill>
                  <a:latin typeface="Poppins ExtraBold"/>
                  <a:ea typeface="Poppins ExtraBold"/>
                  <a:cs typeface="Poppins ExtraBold"/>
                  <a:sym typeface="Arial"/>
                </a:rPr>
                <a:t>10 min</a:t>
              </a:r>
              <a:endParaRPr lang="fr-FR" sz="1467" b="1" kern="0" dirty="0">
                <a:solidFill>
                  <a:srgbClr val="000000"/>
                </a:solidFill>
                <a:latin typeface="Arial"/>
                <a:cs typeface="Arial"/>
                <a:sym typeface="Arial"/>
              </a:endParaRPr>
            </a:p>
          </p:txBody>
        </p:sp>
        <p:sp>
          <p:nvSpPr>
            <p:cNvPr id="61" name="Google Shape;278;p28">
              <a:extLst>
                <a:ext uri="{FF2B5EF4-FFF2-40B4-BE49-F238E27FC236}">
                  <a16:creationId xmlns:a16="http://schemas.microsoft.com/office/drawing/2014/main" id="{8F2E0FB1-62C4-7B4A-8038-538A2A181CA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a:ea typeface="Calibri"/>
                <a:cs typeface="Calibri"/>
                <a:sym typeface="Arial"/>
              </a:endParaRPr>
            </a:p>
          </p:txBody>
        </p:sp>
        <p:sp>
          <p:nvSpPr>
            <p:cNvPr id="62" name="Google Shape;277;p28">
              <a:extLst>
                <a:ext uri="{FF2B5EF4-FFF2-40B4-BE49-F238E27FC236}">
                  <a16:creationId xmlns:a16="http://schemas.microsoft.com/office/drawing/2014/main" id="{410718F4-E9BC-25DE-C290-6FEDCDC8AC6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Poppins ExtraBold"/>
                  <a:ea typeface="Poppins ExtraBold"/>
                  <a:cs typeface="Poppins ExtraBold"/>
                  <a:sym typeface="Arial"/>
                </a:rPr>
                <a:t>Pratique collective  </a:t>
              </a:r>
            </a:p>
          </p:txBody>
        </p:sp>
      </p:grpSp>
      <p:grpSp>
        <p:nvGrpSpPr>
          <p:cNvPr id="63" name="Group 62">
            <a:extLst>
              <a:ext uri="{FF2B5EF4-FFF2-40B4-BE49-F238E27FC236}">
                <a16:creationId xmlns:a16="http://schemas.microsoft.com/office/drawing/2014/main" id="{B210AFBE-9FEE-A21F-61E3-4FA7217AE898}"/>
              </a:ext>
            </a:extLst>
          </p:cNvPr>
          <p:cNvGrpSpPr/>
          <p:nvPr/>
        </p:nvGrpSpPr>
        <p:grpSpPr>
          <a:xfrm>
            <a:off x="2336946" y="3887114"/>
            <a:ext cx="7518111" cy="548005"/>
            <a:chOff x="1764463" y="1060636"/>
            <a:chExt cx="5638583" cy="411004"/>
          </a:xfrm>
        </p:grpSpPr>
        <p:sp>
          <p:nvSpPr>
            <p:cNvPr id="64" name="Google Shape;275;p28">
              <a:extLst>
                <a:ext uri="{FF2B5EF4-FFF2-40B4-BE49-F238E27FC236}">
                  <a16:creationId xmlns:a16="http://schemas.microsoft.com/office/drawing/2014/main" id="{2ED11872-46E5-DF11-3992-8876A5B14D9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sym typeface="Arial"/>
                </a:rPr>
                <a:t>4</a:t>
              </a:r>
              <a:endParaRPr lang="fr-FR" sz="1467" kern="0" dirty="0">
                <a:solidFill>
                  <a:srgbClr val="000000"/>
                </a:solidFill>
                <a:latin typeface="Arial"/>
                <a:cs typeface="Arial"/>
                <a:sym typeface="Arial"/>
              </a:endParaRPr>
            </a:p>
          </p:txBody>
        </p:sp>
        <p:sp>
          <p:nvSpPr>
            <p:cNvPr id="65" name="Google Shape;276;p28">
              <a:extLst>
                <a:ext uri="{FF2B5EF4-FFF2-40B4-BE49-F238E27FC236}">
                  <a16:creationId xmlns:a16="http://schemas.microsoft.com/office/drawing/2014/main" id="{4733EE3E-D42D-2599-3CE2-BEB4207CC0E5}"/>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a:ea typeface="Calibri"/>
                <a:cs typeface="Calibri"/>
                <a:sym typeface="Arial"/>
              </a:endParaRPr>
            </a:p>
          </p:txBody>
        </p:sp>
        <p:sp>
          <p:nvSpPr>
            <p:cNvPr id="66" name="Google Shape;277;p28">
              <a:extLst>
                <a:ext uri="{FF2B5EF4-FFF2-40B4-BE49-F238E27FC236}">
                  <a16:creationId xmlns:a16="http://schemas.microsoft.com/office/drawing/2014/main" id="{2EDAFA87-CB19-BB0B-6FCF-CFC203B7F7A7}"/>
                </a:ext>
              </a:extLst>
            </p:cNvPr>
            <p:cNvSpPr txBox="1"/>
            <p:nvPr/>
          </p:nvSpPr>
          <p:spPr>
            <a:xfrm>
              <a:off x="5743469" y="1123811"/>
              <a:ext cx="1216144" cy="346211"/>
            </a:xfrm>
            <a:prstGeom prst="rect">
              <a:avLst/>
            </a:prstGeom>
            <a:noFill/>
            <a:ln cap="flat">
              <a:noFill/>
            </a:ln>
          </p:spPr>
          <p:txBody>
            <a:bodyPr vert="horz" wrap="square" lIns="91427" tIns="45695" rIns="91427" bIns="45695" anchor="t" anchorCtr="0" compatLnSpc="1">
              <a:spAutoFit/>
            </a:bodyPr>
            <a:lstStyle/>
            <a:p>
              <a:pPr algn="ctr" defTabSz="1219110">
                <a:defRPr sz="1800" b="0" i="0" u="none" strike="noStrike" kern="0" cap="none" spc="0" baseline="0">
                  <a:solidFill>
                    <a:srgbClr val="000000"/>
                  </a:solidFill>
                  <a:uFillTx/>
                </a:defRPr>
              </a:pPr>
              <a:r>
                <a:rPr lang="fr-FR" sz="2400" b="1" kern="0" dirty="0">
                  <a:solidFill>
                    <a:srgbClr val="44546A"/>
                  </a:solidFill>
                  <a:latin typeface="Poppins ExtraBold"/>
                  <a:ea typeface="Poppins ExtraBold"/>
                  <a:cs typeface="Poppins ExtraBold"/>
                  <a:sym typeface="Arial"/>
                </a:rPr>
                <a:t>15 min</a:t>
              </a:r>
              <a:endParaRPr lang="fr-FR" sz="1467" b="1" kern="0" dirty="0">
                <a:solidFill>
                  <a:srgbClr val="000000"/>
                </a:solidFill>
                <a:latin typeface="Arial"/>
                <a:cs typeface="Arial"/>
                <a:sym typeface="Arial"/>
              </a:endParaRPr>
            </a:p>
          </p:txBody>
        </p:sp>
        <p:sp>
          <p:nvSpPr>
            <p:cNvPr id="67" name="Google Shape;278;p28">
              <a:extLst>
                <a:ext uri="{FF2B5EF4-FFF2-40B4-BE49-F238E27FC236}">
                  <a16:creationId xmlns:a16="http://schemas.microsoft.com/office/drawing/2014/main" id="{2A88B583-338E-926B-B128-9998B402411E}"/>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a:ea typeface="Calibri"/>
                <a:cs typeface="Calibri"/>
                <a:sym typeface="Arial"/>
              </a:endParaRPr>
            </a:p>
          </p:txBody>
        </p:sp>
        <p:sp>
          <p:nvSpPr>
            <p:cNvPr id="68" name="Google Shape;277;p28">
              <a:extLst>
                <a:ext uri="{FF2B5EF4-FFF2-40B4-BE49-F238E27FC236}">
                  <a16:creationId xmlns:a16="http://schemas.microsoft.com/office/drawing/2014/main" id="{7B1465D0-8FF9-2654-C9D2-9DECC4F5596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Poppins ExtraBold"/>
                  <a:ea typeface="Poppins ExtraBold"/>
                  <a:cs typeface="Poppins ExtraBold"/>
                  <a:sym typeface="Arial"/>
                </a:rPr>
                <a:t>Pratique en binôme</a:t>
              </a:r>
            </a:p>
          </p:txBody>
        </p:sp>
      </p:grpSp>
      <p:grpSp>
        <p:nvGrpSpPr>
          <p:cNvPr id="69" name="Group 68">
            <a:extLst>
              <a:ext uri="{FF2B5EF4-FFF2-40B4-BE49-F238E27FC236}">
                <a16:creationId xmlns:a16="http://schemas.microsoft.com/office/drawing/2014/main" id="{C996A062-500C-F473-91E8-49466B9814A0}"/>
              </a:ext>
            </a:extLst>
          </p:cNvPr>
          <p:cNvGrpSpPr/>
          <p:nvPr/>
        </p:nvGrpSpPr>
        <p:grpSpPr>
          <a:xfrm>
            <a:off x="2336946" y="4713491"/>
            <a:ext cx="7518111" cy="548005"/>
            <a:chOff x="1764463" y="1060636"/>
            <a:chExt cx="5638583" cy="411004"/>
          </a:xfrm>
        </p:grpSpPr>
        <p:sp>
          <p:nvSpPr>
            <p:cNvPr id="70" name="Google Shape;275;p28">
              <a:extLst>
                <a:ext uri="{FF2B5EF4-FFF2-40B4-BE49-F238E27FC236}">
                  <a16:creationId xmlns:a16="http://schemas.microsoft.com/office/drawing/2014/main" id="{4E040C5C-C260-B80E-473E-4E1C2F3CD68F}"/>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sym typeface="Arial"/>
                </a:rPr>
                <a:t>5</a:t>
              </a:r>
              <a:endParaRPr lang="fr-FR" sz="1467" kern="0" dirty="0">
                <a:solidFill>
                  <a:srgbClr val="000000"/>
                </a:solidFill>
                <a:latin typeface="Arial"/>
                <a:cs typeface="Arial"/>
                <a:sym typeface="Arial"/>
              </a:endParaRPr>
            </a:p>
          </p:txBody>
        </p:sp>
        <p:sp>
          <p:nvSpPr>
            <p:cNvPr id="71" name="Google Shape;276;p28">
              <a:extLst>
                <a:ext uri="{FF2B5EF4-FFF2-40B4-BE49-F238E27FC236}">
                  <a16:creationId xmlns:a16="http://schemas.microsoft.com/office/drawing/2014/main" id="{242BF3E4-E53D-A10C-6032-366E013121BA}"/>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a:ea typeface="Calibri"/>
                <a:cs typeface="Calibri"/>
                <a:sym typeface="Arial"/>
              </a:endParaRPr>
            </a:p>
          </p:txBody>
        </p:sp>
        <p:sp>
          <p:nvSpPr>
            <p:cNvPr id="72" name="Google Shape;277;p28">
              <a:extLst>
                <a:ext uri="{FF2B5EF4-FFF2-40B4-BE49-F238E27FC236}">
                  <a16:creationId xmlns:a16="http://schemas.microsoft.com/office/drawing/2014/main" id="{F0C5D024-F5C2-2CEE-E3CB-CF926EA9590A}"/>
                </a:ext>
              </a:extLst>
            </p:cNvPr>
            <p:cNvSpPr txBox="1"/>
            <p:nvPr/>
          </p:nvSpPr>
          <p:spPr>
            <a:xfrm>
              <a:off x="5991640" y="1123811"/>
              <a:ext cx="967973" cy="346211"/>
            </a:xfrm>
            <a:prstGeom prst="rect">
              <a:avLst/>
            </a:prstGeom>
            <a:noFill/>
            <a:ln cap="flat">
              <a:noFill/>
            </a:ln>
          </p:spPr>
          <p:txBody>
            <a:bodyPr vert="horz" wrap="square" lIns="91427" tIns="45695" rIns="91427" bIns="45695" anchor="t" anchorCtr="0" compatLnSpc="1">
              <a:spAutoFit/>
            </a:bodyPr>
            <a:lstStyle/>
            <a:p>
              <a:pPr algn="ctr" defTabSz="1219110">
                <a:defRPr sz="1800" b="0" i="0" u="none" strike="noStrike" kern="0" cap="none" spc="0" baseline="0">
                  <a:solidFill>
                    <a:srgbClr val="000000"/>
                  </a:solidFill>
                  <a:uFillTx/>
                </a:defRPr>
              </a:pPr>
              <a:r>
                <a:rPr lang="fr-FR" sz="2400" b="1" kern="0" dirty="0">
                  <a:solidFill>
                    <a:srgbClr val="44546A"/>
                  </a:solidFill>
                  <a:latin typeface="Poppins ExtraBold"/>
                  <a:ea typeface="Poppins ExtraBold"/>
                  <a:cs typeface="Poppins ExtraBold"/>
                  <a:sym typeface="Arial"/>
                </a:rPr>
                <a:t>10 min</a:t>
              </a:r>
              <a:endParaRPr lang="fr-FR" sz="1467" b="1" kern="0" dirty="0">
                <a:solidFill>
                  <a:srgbClr val="000000"/>
                </a:solidFill>
                <a:latin typeface="Arial"/>
                <a:cs typeface="Arial"/>
                <a:sym typeface="Arial"/>
              </a:endParaRPr>
            </a:p>
          </p:txBody>
        </p:sp>
        <p:sp>
          <p:nvSpPr>
            <p:cNvPr id="73" name="Google Shape;278;p28">
              <a:extLst>
                <a:ext uri="{FF2B5EF4-FFF2-40B4-BE49-F238E27FC236}">
                  <a16:creationId xmlns:a16="http://schemas.microsoft.com/office/drawing/2014/main" id="{4D2422B7-6329-949C-8EBD-C7C6DD022C17}"/>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a:ea typeface="Calibri"/>
                <a:cs typeface="Calibri"/>
                <a:sym typeface="Arial"/>
              </a:endParaRPr>
            </a:p>
          </p:txBody>
        </p:sp>
        <p:sp>
          <p:nvSpPr>
            <p:cNvPr id="74" name="Google Shape;277;p28">
              <a:extLst>
                <a:ext uri="{FF2B5EF4-FFF2-40B4-BE49-F238E27FC236}">
                  <a16:creationId xmlns:a16="http://schemas.microsoft.com/office/drawing/2014/main" id="{0CC3379E-5560-46C3-11F8-04A0471C163E}"/>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Poppins ExtraBold"/>
                  <a:ea typeface="Poppins ExtraBold"/>
                  <a:cs typeface="Poppins ExtraBold"/>
                  <a:sym typeface="Arial"/>
                </a:rPr>
                <a:t>Pratique autonome</a:t>
              </a:r>
            </a:p>
          </p:txBody>
        </p:sp>
      </p:grpSp>
      <p:grpSp>
        <p:nvGrpSpPr>
          <p:cNvPr id="75" name="Group 74">
            <a:extLst>
              <a:ext uri="{FF2B5EF4-FFF2-40B4-BE49-F238E27FC236}">
                <a16:creationId xmlns:a16="http://schemas.microsoft.com/office/drawing/2014/main" id="{FECC7735-AD18-81CA-9A7E-DD7D28A7DC38}"/>
              </a:ext>
            </a:extLst>
          </p:cNvPr>
          <p:cNvGrpSpPr/>
          <p:nvPr/>
        </p:nvGrpSpPr>
        <p:grpSpPr>
          <a:xfrm>
            <a:off x="2336946" y="5539871"/>
            <a:ext cx="7518111" cy="548005"/>
            <a:chOff x="1764463" y="1060636"/>
            <a:chExt cx="5638583" cy="411004"/>
          </a:xfrm>
        </p:grpSpPr>
        <p:sp>
          <p:nvSpPr>
            <p:cNvPr id="76" name="Google Shape;275;p28">
              <a:extLst>
                <a:ext uri="{FF2B5EF4-FFF2-40B4-BE49-F238E27FC236}">
                  <a16:creationId xmlns:a16="http://schemas.microsoft.com/office/drawing/2014/main" id="{358A3EA9-660D-91FA-AEFA-20486284456E}"/>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accent6">
                <a:lumMod val="40000"/>
                <a:lumOff val="60000"/>
              </a:schemeClr>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sym typeface="Arial"/>
                </a:rPr>
                <a:t>6</a:t>
              </a:r>
              <a:endParaRPr lang="fr-FR" sz="1467" kern="0" dirty="0">
                <a:solidFill>
                  <a:srgbClr val="000000"/>
                </a:solidFill>
                <a:latin typeface="Arial"/>
                <a:cs typeface="Arial"/>
                <a:sym typeface="Arial"/>
              </a:endParaRPr>
            </a:p>
          </p:txBody>
        </p:sp>
        <p:sp>
          <p:nvSpPr>
            <p:cNvPr id="77" name="Google Shape;276;p28">
              <a:extLst>
                <a:ext uri="{FF2B5EF4-FFF2-40B4-BE49-F238E27FC236}">
                  <a16:creationId xmlns:a16="http://schemas.microsoft.com/office/drawing/2014/main" id="{E601F4B8-1BBB-0A4C-7B1B-1AEC1A817048}"/>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chemeClr val="accent6">
                  <a:lumMod val="40000"/>
                  <a:lumOff val="60000"/>
                </a:schemeClr>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a:ea typeface="Calibri"/>
                <a:cs typeface="Calibri"/>
                <a:sym typeface="Arial"/>
              </a:endParaRPr>
            </a:p>
          </p:txBody>
        </p:sp>
        <p:sp>
          <p:nvSpPr>
            <p:cNvPr id="78" name="Google Shape;277;p28">
              <a:extLst>
                <a:ext uri="{FF2B5EF4-FFF2-40B4-BE49-F238E27FC236}">
                  <a16:creationId xmlns:a16="http://schemas.microsoft.com/office/drawing/2014/main" id="{B7CFAD42-8AB0-10A1-6911-3ABF8B2AC23F}"/>
                </a:ext>
              </a:extLst>
            </p:cNvPr>
            <p:cNvSpPr txBox="1"/>
            <p:nvPr/>
          </p:nvSpPr>
          <p:spPr>
            <a:xfrm>
              <a:off x="5991640" y="1123811"/>
              <a:ext cx="967973" cy="346211"/>
            </a:xfrm>
            <a:prstGeom prst="rect">
              <a:avLst/>
            </a:prstGeom>
            <a:noFill/>
            <a:ln cap="flat">
              <a:noFill/>
            </a:ln>
          </p:spPr>
          <p:txBody>
            <a:bodyPr vert="horz" wrap="square" lIns="91427" tIns="45695" rIns="91427" bIns="45695" anchor="t" anchorCtr="0" compatLnSpc="1">
              <a:spAutoFit/>
            </a:bodyPr>
            <a:lstStyle/>
            <a:p>
              <a:pPr algn="ctr" defTabSz="1219110">
                <a:defRPr sz="1800" b="0" i="0" u="none" strike="noStrike" kern="0" cap="none" spc="0" baseline="0">
                  <a:solidFill>
                    <a:srgbClr val="000000"/>
                  </a:solidFill>
                  <a:uFillTx/>
                </a:defRPr>
              </a:pPr>
              <a:r>
                <a:rPr lang="fr-FR" sz="2400" b="1" kern="0" dirty="0">
                  <a:solidFill>
                    <a:srgbClr val="44546A"/>
                  </a:solidFill>
                  <a:latin typeface="Poppins ExtraBold"/>
                  <a:ea typeface="Poppins ExtraBold"/>
                  <a:cs typeface="Poppins ExtraBold"/>
                  <a:sym typeface="Arial"/>
                </a:rPr>
                <a:t>5 min</a:t>
              </a:r>
              <a:endParaRPr lang="fr-FR" sz="1467" b="1" kern="0" dirty="0">
                <a:solidFill>
                  <a:srgbClr val="000000"/>
                </a:solidFill>
                <a:latin typeface="Arial"/>
                <a:cs typeface="Arial"/>
                <a:sym typeface="Arial"/>
              </a:endParaRPr>
            </a:p>
          </p:txBody>
        </p:sp>
        <p:sp>
          <p:nvSpPr>
            <p:cNvPr id="79" name="Google Shape;278;p28">
              <a:extLst>
                <a:ext uri="{FF2B5EF4-FFF2-40B4-BE49-F238E27FC236}">
                  <a16:creationId xmlns:a16="http://schemas.microsoft.com/office/drawing/2014/main" id="{2640C850-4A34-FFE2-FF64-6523F66A922B}"/>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a:ea typeface="Calibri"/>
                <a:cs typeface="Calibri"/>
                <a:sym typeface="Arial"/>
              </a:endParaRPr>
            </a:p>
          </p:txBody>
        </p:sp>
        <p:sp>
          <p:nvSpPr>
            <p:cNvPr id="80" name="Google Shape;277;p28">
              <a:extLst>
                <a:ext uri="{FF2B5EF4-FFF2-40B4-BE49-F238E27FC236}">
                  <a16:creationId xmlns:a16="http://schemas.microsoft.com/office/drawing/2014/main" id="{BB199019-95B7-55BE-BDAD-CED3D762D20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Poppins ExtraBold"/>
                  <a:ea typeface="Poppins ExtraBold"/>
                  <a:cs typeface="Poppins ExtraBold"/>
                  <a:sym typeface="Arial"/>
                </a:rPr>
                <a:t>Clôture</a:t>
              </a: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7A5A1-B99C-9F27-ED56-B39AF146CE09}"/>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48D86DED-5E16-FEA6-9644-0B9AC865BB33}"/>
              </a:ext>
            </a:extLst>
          </p:cNvPr>
          <p:cNvSpPr txBox="1"/>
          <p:nvPr/>
        </p:nvSpPr>
        <p:spPr>
          <a:xfrm>
            <a:off x="820420" y="178195"/>
            <a:ext cx="10551160" cy="490671"/>
          </a:xfrm>
          <a:prstGeom prst="rect">
            <a:avLst/>
          </a:prstGeom>
          <a:noFill/>
        </p:spPr>
        <p:txBody>
          <a:bodyPr wrap="square" rtlCol="0" anchor="ctr">
            <a:noAutofit/>
          </a:bodyPr>
          <a:lstStyle/>
          <a:p>
            <a:endParaRPr lang="fr-FR" sz="1600" b="1" noProof="0" dirty="0">
              <a:solidFill>
                <a:schemeClr val="bg1">
                  <a:lumMod val="65000"/>
                </a:schemeClr>
              </a:solidFill>
            </a:endParaRPr>
          </a:p>
        </p:txBody>
      </p:sp>
      <p:sp>
        <p:nvSpPr>
          <p:cNvPr id="3" name="ZoneTexte 2">
            <a:extLst>
              <a:ext uri="{FF2B5EF4-FFF2-40B4-BE49-F238E27FC236}">
                <a16:creationId xmlns:a16="http://schemas.microsoft.com/office/drawing/2014/main" id="{3731E680-EC8A-7579-0F13-0E90DA3527AC}"/>
              </a:ext>
            </a:extLst>
          </p:cNvPr>
          <p:cNvSpPr txBox="1"/>
          <p:nvPr/>
        </p:nvSpPr>
        <p:spPr>
          <a:xfrm>
            <a:off x="719467" y="56167"/>
            <a:ext cx="10847196" cy="646331"/>
          </a:xfrm>
          <a:prstGeom prst="rect">
            <a:avLst/>
          </a:prstGeom>
          <a:noFill/>
        </p:spPr>
        <p:txBody>
          <a:bodyPr wrap="square">
            <a:spAutoFit/>
          </a:bodyPr>
          <a:lstStyle/>
          <a:p>
            <a:r>
              <a:rPr lang="fr-FR" b="1" dirty="0">
                <a:solidFill>
                  <a:schemeClr val="bg1">
                    <a:lumMod val="65000"/>
                  </a:schemeClr>
                </a:solidFill>
              </a:rPr>
              <a:t>Après avoir déterminé les particules identiques sur chaque représentation, je peux maintenant déduire le nombre de types de particules présents dans chacune d’elles., et par la suite le nombre des constituants.</a:t>
            </a:r>
          </a:p>
        </p:txBody>
      </p:sp>
      <p:sp>
        <p:nvSpPr>
          <p:cNvPr id="8" name="ZoneTexte 7">
            <a:extLst>
              <a:ext uri="{FF2B5EF4-FFF2-40B4-BE49-F238E27FC236}">
                <a16:creationId xmlns:a16="http://schemas.microsoft.com/office/drawing/2014/main" id="{3A0614B0-848F-0D7C-AC5F-61CA45841753}"/>
              </a:ext>
            </a:extLst>
          </p:cNvPr>
          <p:cNvSpPr txBox="1"/>
          <p:nvPr/>
        </p:nvSpPr>
        <p:spPr>
          <a:xfrm>
            <a:off x="11632902" y="145605"/>
            <a:ext cx="548588"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9" name="Picture 9">
            <a:extLst>
              <a:ext uri="{FF2B5EF4-FFF2-40B4-BE49-F238E27FC236}">
                <a16:creationId xmlns:a16="http://schemas.microsoft.com/office/drawing/2014/main" id="{96BCE07E-0B80-88CE-C910-65F5011F19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90805" y="225425"/>
            <a:ext cx="688093" cy="642398"/>
          </a:xfrm>
          <a:prstGeom prst="rect">
            <a:avLst/>
          </a:prstGeom>
          <a:ln w="38100" cap="sq">
            <a:noFill/>
            <a:prstDash val="solid"/>
            <a:miter lim="800000"/>
          </a:ln>
          <a:effectLst>
            <a:outerShdw blurRad="50800" dist="38100" dir="2700000" algn="tl" rotWithShape="0">
              <a:srgbClr val="000000">
                <a:alpha val="43000"/>
              </a:srgbClr>
            </a:outerShdw>
          </a:effectLst>
        </p:spPr>
      </p:pic>
      <p:pic>
        <p:nvPicPr>
          <p:cNvPr id="10" name="Image 9">
            <a:extLst>
              <a:ext uri="{FF2B5EF4-FFF2-40B4-BE49-F238E27FC236}">
                <a16:creationId xmlns:a16="http://schemas.microsoft.com/office/drawing/2014/main" id="{0E555AEE-7B21-23DE-9572-1578B7A8AEBB}"/>
              </a:ext>
            </a:extLst>
          </p:cNvPr>
          <p:cNvPicPr>
            <a:picLocks noChangeAspect="1"/>
          </p:cNvPicPr>
          <p:nvPr/>
        </p:nvPicPr>
        <p:blipFill>
          <a:blip r:embed="rId3"/>
          <a:stretch>
            <a:fillRect/>
          </a:stretch>
        </p:blipFill>
        <p:spPr>
          <a:xfrm>
            <a:off x="279549" y="1240819"/>
            <a:ext cx="11632902" cy="588131"/>
          </a:xfrm>
          <a:prstGeom prst="rect">
            <a:avLst/>
          </a:prstGeom>
        </p:spPr>
      </p:pic>
      <p:pic>
        <p:nvPicPr>
          <p:cNvPr id="12" name="Image 11">
            <a:extLst>
              <a:ext uri="{FF2B5EF4-FFF2-40B4-BE49-F238E27FC236}">
                <a16:creationId xmlns:a16="http://schemas.microsoft.com/office/drawing/2014/main" id="{E4F9D66E-71B4-0D1F-6A7D-55CA1424912A}"/>
              </a:ext>
            </a:extLst>
          </p:cNvPr>
          <p:cNvPicPr>
            <a:picLocks noChangeAspect="1"/>
          </p:cNvPicPr>
          <p:nvPr/>
        </p:nvPicPr>
        <p:blipFill>
          <a:blip r:embed="rId4"/>
          <a:stretch>
            <a:fillRect/>
          </a:stretch>
        </p:blipFill>
        <p:spPr>
          <a:xfrm>
            <a:off x="1180889" y="1738823"/>
            <a:ext cx="8468907" cy="1324160"/>
          </a:xfrm>
          <a:prstGeom prst="rect">
            <a:avLst/>
          </a:prstGeom>
        </p:spPr>
      </p:pic>
      <p:sp>
        <p:nvSpPr>
          <p:cNvPr id="13" name="Flèche : bas 12">
            <a:extLst>
              <a:ext uri="{FF2B5EF4-FFF2-40B4-BE49-F238E27FC236}">
                <a16:creationId xmlns:a16="http://schemas.microsoft.com/office/drawing/2014/main" id="{BFD90DB4-E25D-1B9A-E490-D70AF8D58854}"/>
              </a:ext>
            </a:extLst>
          </p:cNvPr>
          <p:cNvSpPr/>
          <p:nvPr/>
        </p:nvSpPr>
        <p:spPr>
          <a:xfrm>
            <a:off x="4967287" y="3334559"/>
            <a:ext cx="896112" cy="74066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16">
            <a:extLst>
              <a:ext uri="{FF2B5EF4-FFF2-40B4-BE49-F238E27FC236}">
                <a16:creationId xmlns:a16="http://schemas.microsoft.com/office/drawing/2014/main" id="{82705053-10CB-143D-D33C-DE1C96211308}"/>
              </a:ext>
            </a:extLst>
          </p:cNvPr>
          <p:cNvPicPr>
            <a:picLocks noChangeAspect="1"/>
          </p:cNvPicPr>
          <p:nvPr/>
        </p:nvPicPr>
        <p:blipFill>
          <a:blip r:embed="rId5"/>
          <a:stretch>
            <a:fillRect/>
          </a:stretch>
        </p:blipFill>
        <p:spPr>
          <a:xfrm>
            <a:off x="1312009" y="4167401"/>
            <a:ext cx="8677006" cy="1324159"/>
          </a:xfrm>
          <a:prstGeom prst="rect">
            <a:avLst/>
          </a:prstGeom>
        </p:spPr>
      </p:pic>
      <p:sp>
        <p:nvSpPr>
          <p:cNvPr id="18" name="ZoneTexte 17">
            <a:extLst>
              <a:ext uri="{FF2B5EF4-FFF2-40B4-BE49-F238E27FC236}">
                <a16:creationId xmlns:a16="http://schemas.microsoft.com/office/drawing/2014/main" id="{57D84206-6D3D-4FC5-3E75-B974D93DDAD2}"/>
              </a:ext>
            </a:extLst>
          </p:cNvPr>
          <p:cNvSpPr txBox="1"/>
          <p:nvPr/>
        </p:nvSpPr>
        <p:spPr>
          <a:xfrm>
            <a:off x="4782312" y="4167401"/>
            <a:ext cx="1938528" cy="461665"/>
          </a:xfrm>
          <a:prstGeom prst="rect">
            <a:avLst/>
          </a:prstGeom>
          <a:noFill/>
        </p:spPr>
        <p:txBody>
          <a:bodyPr wrap="square" rtlCol="0">
            <a:spAutoFit/>
          </a:bodyPr>
          <a:lstStyle/>
          <a:p>
            <a:r>
              <a:rPr lang="fr-FR" sz="2400" b="1" i="1" dirty="0">
                <a:solidFill>
                  <a:srgbClr val="FF0000"/>
                </a:solidFill>
              </a:rPr>
              <a:t>un seul </a:t>
            </a:r>
          </a:p>
        </p:txBody>
      </p:sp>
      <p:sp>
        <p:nvSpPr>
          <p:cNvPr id="19" name="ZoneTexte 18">
            <a:extLst>
              <a:ext uri="{FF2B5EF4-FFF2-40B4-BE49-F238E27FC236}">
                <a16:creationId xmlns:a16="http://schemas.microsoft.com/office/drawing/2014/main" id="{E05B9C2C-A57F-A514-CDC5-C089D16AA2A6}"/>
              </a:ext>
            </a:extLst>
          </p:cNvPr>
          <p:cNvSpPr txBox="1"/>
          <p:nvPr/>
        </p:nvSpPr>
        <p:spPr>
          <a:xfrm>
            <a:off x="4919472" y="4783760"/>
            <a:ext cx="1938528" cy="461665"/>
          </a:xfrm>
          <a:prstGeom prst="rect">
            <a:avLst/>
          </a:prstGeom>
          <a:noFill/>
        </p:spPr>
        <p:txBody>
          <a:bodyPr wrap="square" rtlCol="0">
            <a:spAutoFit/>
          </a:bodyPr>
          <a:lstStyle/>
          <a:p>
            <a:r>
              <a:rPr lang="fr-FR" sz="2400" b="1" i="1" dirty="0">
                <a:solidFill>
                  <a:srgbClr val="FF0000"/>
                </a:solidFill>
              </a:rPr>
              <a:t>deux</a:t>
            </a:r>
          </a:p>
        </p:txBody>
      </p:sp>
      <p:sp>
        <p:nvSpPr>
          <p:cNvPr id="4" name="D_A_02">
            <a:extLst>
              <a:ext uri="{FF2B5EF4-FFF2-40B4-BE49-F238E27FC236}">
                <a16:creationId xmlns:a16="http://schemas.microsoft.com/office/drawing/2014/main" id="{6E821916-4EF5-40E6-66D6-E6E9395488FD}"/>
              </a:ext>
            </a:extLst>
          </p:cNvPr>
          <p:cNvSpPr txBox="1"/>
          <p:nvPr/>
        </p:nvSpPr>
        <p:spPr>
          <a:xfrm>
            <a:off x="267613" y="628334"/>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désigne un représentant d’un binôme pour passer au tableau et exposer sa réponse tout en la justifiant.</a:t>
            </a:r>
          </a:p>
        </p:txBody>
      </p:sp>
    </p:spTree>
    <p:extLst>
      <p:ext uri="{BB962C8B-B14F-4D97-AF65-F5344CB8AC3E}">
        <p14:creationId xmlns:p14="http://schemas.microsoft.com/office/powerpoint/2010/main" val="2407882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C68A-9AAB-4229-2C31-A1E9C07830DC}"/>
            </a:ext>
          </a:extLst>
        </p:cNvPr>
        <p:cNvGrpSpPr/>
        <p:nvPr/>
      </p:nvGrpSpPr>
      <p:grpSpPr>
        <a:xfrm>
          <a:off x="0" y="0"/>
          <a:ext cx="0" cy="0"/>
          <a:chOff x="0" y="0"/>
          <a:chExt cx="0" cy="0"/>
        </a:xfrm>
      </p:grpSpPr>
      <p:sp>
        <p:nvSpPr>
          <p:cNvPr id="1145" name="D_A_01">
            <a:extLst>
              <a:ext uri="{FF2B5EF4-FFF2-40B4-BE49-F238E27FC236}">
                <a16:creationId xmlns:a16="http://schemas.microsoft.com/office/drawing/2014/main" id="{6AAFB0A5-EB2A-9322-F44C-C3190E2BF298}"/>
              </a:ext>
            </a:extLst>
          </p:cNvPr>
          <p:cNvSpPr txBox="1"/>
          <p:nvPr/>
        </p:nvSpPr>
        <p:spPr>
          <a:xfrm>
            <a:off x="820420" y="178195"/>
            <a:ext cx="10551160" cy="490671"/>
          </a:xfrm>
          <a:prstGeom prst="rect">
            <a:avLst/>
          </a:prstGeom>
          <a:noFill/>
        </p:spPr>
        <p:txBody>
          <a:bodyPr wrap="square" rtlCol="0" anchor="ctr">
            <a:noAutofit/>
          </a:bodyPr>
          <a:lstStyle/>
          <a:p>
            <a:endParaRPr lang="fr-FR" sz="1600" b="1" noProof="0" dirty="0">
              <a:solidFill>
                <a:schemeClr val="bg1">
                  <a:lumMod val="65000"/>
                </a:schemeClr>
              </a:solidFill>
            </a:endParaRPr>
          </a:p>
        </p:txBody>
      </p:sp>
      <p:sp>
        <p:nvSpPr>
          <p:cNvPr id="7" name="D_A_02">
            <a:extLst>
              <a:ext uri="{FF2B5EF4-FFF2-40B4-BE49-F238E27FC236}">
                <a16:creationId xmlns:a16="http://schemas.microsoft.com/office/drawing/2014/main" id="{0714717B-3D99-862F-15FC-A82A534E3F41}"/>
              </a:ext>
            </a:extLst>
          </p:cNvPr>
          <p:cNvSpPr txBox="1"/>
          <p:nvPr/>
        </p:nvSpPr>
        <p:spPr>
          <a:xfrm>
            <a:off x="267613" y="628334"/>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désigne un représentant d’un binôme pour passer au tableau et exposer sa réponse tout en la justifiant.</a:t>
            </a:r>
          </a:p>
        </p:txBody>
      </p:sp>
      <p:sp>
        <p:nvSpPr>
          <p:cNvPr id="3" name="ZoneTexte 2">
            <a:extLst>
              <a:ext uri="{FF2B5EF4-FFF2-40B4-BE49-F238E27FC236}">
                <a16:creationId xmlns:a16="http://schemas.microsoft.com/office/drawing/2014/main" id="{FC910EB5-3583-7843-D6B0-CAF221C3EE22}"/>
              </a:ext>
            </a:extLst>
          </p:cNvPr>
          <p:cNvSpPr txBox="1"/>
          <p:nvPr/>
        </p:nvSpPr>
        <p:spPr>
          <a:xfrm>
            <a:off x="728270" y="80099"/>
            <a:ext cx="10769347" cy="646331"/>
          </a:xfrm>
          <a:prstGeom prst="rect">
            <a:avLst/>
          </a:prstGeom>
          <a:noFill/>
        </p:spPr>
        <p:txBody>
          <a:bodyPr wrap="square">
            <a:spAutoFit/>
          </a:bodyPr>
          <a:lstStyle/>
          <a:p>
            <a:r>
              <a:rPr lang="fr-FR" b="1" dirty="0">
                <a:solidFill>
                  <a:schemeClr val="bg1">
                    <a:lumMod val="65000"/>
                  </a:schemeClr>
                </a:solidFill>
              </a:rPr>
              <a:t>Troisième étape : je déduis la nature de chaque échantillon en me basant sur le principe suivant : un corps pur contient un seul constituant, tandis qu’un mélange en contient plusieurs.</a:t>
            </a:r>
          </a:p>
        </p:txBody>
      </p:sp>
      <p:sp>
        <p:nvSpPr>
          <p:cNvPr id="6" name="ZoneTexte 5">
            <a:extLst>
              <a:ext uri="{FF2B5EF4-FFF2-40B4-BE49-F238E27FC236}">
                <a16:creationId xmlns:a16="http://schemas.microsoft.com/office/drawing/2014/main" id="{4D8B4C69-DD1B-33D1-3B69-409190CC5EBF}"/>
              </a:ext>
            </a:extLst>
          </p:cNvPr>
          <p:cNvSpPr txBox="1"/>
          <p:nvPr/>
        </p:nvSpPr>
        <p:spPr>
          <a:xfrm>
            <a:off x="11632902" y="145605"/>
            <a:ext cx="548588"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8" name="Picture 9">
            <a:extLst>
              <a:ext uri="{FF2B5EF4-FFF2-40B4-BE49-F238E27FC236}">
                <a16:creationId xmlns:a16="http://schemas.microsoft.com/office/drawing/2014/main" id="{787B9870-5E02-91C6-EF04-6358E79A76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90805" y="225425"/>
            <a:ext cx="688093" cy="642398"/>
          </a:xfrm>
          <a:prstGeom prst="rect">
            <a:avLst/>
          </a:prstGeom>
          <a:ln w="38100" cap="sq">
            <a:noFill/>
            <a:prstDash val="solid"/>
            <a:miter lim="800000"/>
          </a:ln>
          <a:effectLst>
            <a:outerShdw blurRad="50800" dist="38100" dir="2700000" algn="tl" rotWithShape="0">
              <a:srgbClr val="000000">
                <a:alpha val="43000"/>
              </a:srgbClr>
            </a:outerShdw>
          </a:effectLst>
        </p:spPr>
      </p:pic>
      <p:pic>
        <p:nvPicPr>
          <p:cNvPr id="5" name="Image 4">
            <a:extLst>
              <a:ext uri="{FF2B5EF4-FFF2-40B4-BE49-F238E27FC236}">
                <a16:creationId xmlns:a16="http://schemas.microsoft.com/office/drawing/2014/main" id="{B7DCD284-71B9-5A30-7C64-8AF028A01719}"/>
              </a:ext>
            </a:extLst>
          </p:cNvPr>
          <p:cNvPicPr>
            <a:picLocks noChangeAspect="1"/>
          </p:cNvPicPr>
          <p:nvPr/>
        </p:nvPicPr>
        <p:blipFill>
          <a:blip r:embed="rId3"/>
          <a:stretch>
            <a:fillRect/>
          </a:stretch>
        </p:blipFill>
        <p:spPr>
          <a:xfrm>
            <a:off x="895762" y="1207018"/>
            <a:ext cx="10621972" cy="484622"/>
          </a:xfrm>
          <a:prstGeom prst="rect">
            <a:avLst/>
          </a:prstGeom>
        </p:spPr>
      </p:pic>
      <p:pic>
        <p:nvPicPr>
          <p:cNvPr id="16" name="Image 15">
            <a:extLst>
              <a:ext uri="{FF2B5EF4-FFF2-40B4-BE49-F238E27FC236}">
                <a16:creationId xmlns:a16="http://schemas.microsoft.com/office/drawing/2014/main" id="{86FA564E-C66E-3973-C01A-C214145EFA73}"/>
              </a:ext>
            </a:extLst>
          </p:cNvPr>
          <p:cNvPicPr>
            <a:picLocks noChangeAspect="1"/>
          </p:cNvPicPr>
          <p:nvPr/>
        </p:nvPicPr>
        <p:blipFill>
          <a:blip r:embed="rId4"/>
          <a:stretch>
            <a:fillRect/>
          </a:stretch>
        </p:blipFill>
        <p:spPr>
          <a:xfrm>
            <a:off x="1121679" y="1691640"/>
            <a:ext cx="7973538" cy="1247949"/>
          </a:xfrm>
          <a:prstGeom prst="rect">
            <a:avLst/>
          </a:prstGeom>
        </p:spPr>
      </p:pic>
      <p:sp>
        <p:nvSpPr>
          <p:cNvPr id="17" name="Flèche : bas 16">
            <a:extLst>
              <a:ext uri="{FF2B5EF4-FFF2-40B4-BE49-F238E27FC236}">
                <a16:creationId xmlns:a16="http://schemas.microsoft.com/office/drawing/2014/main" id="{6B4F8D21-DFD9-2B7B-4659-47C86FF741E8}"/>
              </a:ext>
            </a:extLst>
          </p:cNvPr>
          <p:cNvSpPr/>
          <p:nvPr/>
        </p:nvSpPr>
        <p:spPr>
          <a:xfrm>
            <a:off x="4967287" y="3334559"/>
            <a:ext cx="896112" cy="74066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Image 21">
            <a:extLst>
              <a:ext uri="{FF2B5EF4-FFF2-40B4-BE49-F238E27FC236}">
                <a16:creationId xmlns:a16="http://schemas.microsoft.com/office/drawing/2014/main" id="{F2378D24-4142-6A6E-1EC2-6F418BD5E239}"/>
              </a:ext>
            </a:extLst>
          </p:cNvPr>
          <p:cNvPicPr>
            <a:picLocks noChangeAspect="1"/>
          </p:cNvPicPr>
          <p:nvPr/>
        </p:nvPicPr>
        <p:blipFill>
          <a:blip r:embed="rId5"/>
          <a:stretch>
            <a:fillRect/>
          </a:stretch>
        </p:blipFill>
        <p:spPr>
          <a:xfrm>
            <a:off x="1121679" y="4239781"/>
            <a:ext cx="8820822" cy="1252339"/>
          </a:xfrm>
          <a:prstGeom prst="rect">
            <a:avLst/>
          </a:prstGeom>
        </p:spPr>
      </p:pic>
      <p:sp>
        <p:nvSpPr>
          <p:cNvPr id="23" name="ZoneTexte 22">
            <a:extLst>
              <a:ext uri="{FF2B5EF4-FFF2-40B4-BE49-F238E27FC236}">
                <a16:creationId xmlns:a16="http://schemas.microsoft.com/office/drawing/2014/main" id="{1ADE7608-0618-CE39-B931-D8AE0478662A}"/>
              </a:ext>
            </a:extLst>
          </p:cNvPr>
          <p:cNvSpPr txBox="1"/>
          <p:nvPr/>
        </p:nvSpPr>
        <p:spPr>
          <a:xfrm>
            <a:off x="6483096" y="4239781"/>
            <a:ext cx="1938528" cy="461665"/>
          </a:xfrm>
          <a:prstGeom prst="rect">
            <a:avLst/>
          </a:prstGeom>
          <a:noFill/>
        </p:spPr>
        <p:txBody>
          <a:bodyPr wrap="square" rtlCol="0">
            <a:spAutoFit/>
          </a:bodyPr>
          <a:lstStyle/>
          <a:p>
            <a:r>
              <a:rPr lang="fr-FR" sz="2400" b="1" dirty="0">
                <a:solidFill>
                  <a:srgbClr val="FF0000"/>
                </a:solidFill>
              </a:rPr>
              <a:t>corps pur</a:t>
            </a:r>
          </a:p>
        </p:txBody>
      </p:sp>
      <p:sp>
        <p:nvSpPr>
          <p:cNvPr id="24" name="ZoneTexte 23">
            <a:extLst>
              <a:ext uri="{FF2B5EF4-FFF2-40B4-BE49-F238E27FC236}">
                <a16:creationId xmlns:a16="http://schemas.microsoft.com/office/drawing/2014/main" id="{013FAC6F-AB04-5DDB-6AD0-A0D49C01C33C}"/>
              </a:ext>
            </a:extLst>
          </p:cNvPr>
          <p:cNvSpPr txBox="1"/>
          <p:nvPr/>
        </p:nvSpPr>
        <p:spPr>
          <a:xfrm>
            <a:off x="6638544" y="4835517"/>
            <a:ext cx="1938528" cy="461665"/>
          </a:xfrm>
          <a:prstGeom prst="rect">
            <a:avLst/>
          </a:prstGeom>
          <a:noFill/>
        </p:spPr>
        <p:txBody>
          <a:bodyPr wrap="square" rtlCol="0">
            <a:spAutoFit/>
          </a:bodyPr>
          <a:lstStyle/>
          <a:p>
            <a:r>
              <a:rPr lang="fr-FR" sz="2400" b="1" dirty="0">
                <a:solidFill>
                  <a:srgbClr val="FF0000"/>
                </a:solidFill>
              </a:rPr>
              <a:t>mélange</a:t>
            </a:r>
          </a:p>
        </p:txBody>
      </p:sp>
    </p:spTree>
    <p:extLst>
      <p:ext uri="{BB962C8B-B14F-4D97-AF65-F5344CB8AC3E}">
        <p14:creationId xmlns:p14="http://schemas.microsoft.com/office/powerpoint/2010/main" val="563572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3" grpId="0"/>
      <p:bldP spid="2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CD1C9-21E2-CE0E-EA2C-0C7F0BF311E2}"/>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EDB6BCDF-FB35-9E6E-B02F-971867E5A9BB}"/>
              </a:ext>
            </a:extLst>
          </p:cNvPr>
          <p:cNvPicPr>
            <a:picLocks noChangeAspect="1"/>
          </p:cNvPicPr>
          <p:nvPr/>
        </p:nvPicPr>
        <p:blipFill>
          <a:blip r:embed="rId2"/>
          <a:srcRect l="55521" t="-71535" r="-264" b="-1"/>
          <a:stretch>
            <a:fillRect/>
          </a:stretch>
        </p:blipFill>
        <p:spPr>
          <a:xfrm>
            <a:off x="816380" y="4627453"/>
            <a:ext cx="5242559" cy="991393"/>
          </a:xfrm>
          <a:prstGeom prst="rect">
            <a:avLst/>
          </a:prstGeom>
        </p:spPr>
      </p:pic>
      <p:sp>
        <p:nvSpPr>
          <p:cNvPr id="1145" name="D_A_01">
            <a:extLst>
              <a:ext uri="{FF2B5EF4-FFF2-40B4-BE49-F238E27FC236}">
                <a16:creationId xmlns:a16="http://schemas.microsoft.com/office/drawing/2014/main" id="{5ADAB32F-6A40-3003-E295-5EC7BCE77B0A}"/>
              </a:ext>
            </a:extLst>
          </p:cNvPr>
          <p:cNvSpPr txBox="1"/>
          <p:nvPr/>
        </p:nvSpPr>
        <p:spPr>
          <a:xfrm>
            <a:off x="820420" y="178195"/>
            <a:ext cx="10551160" cy="490671"/>
          </a:xfrm>
          <a:prstGeom prst="rect">
            <a:avLst/>
          </a:prstGeom>
          <a:noFill/>
        </p:spPr>
        <p:txBody>
          <a:bodyPr wrap="square" rtlCol="0" anchor="ctr">
            <a:noAutofit/>
          </a:bodyPr>
          <a:lstStyle/>
          <a:p>
            <a:endParaRPr lang="fr-FR" sz="1600" b="1" noProof="0" dirty="0">
              <a:solidFill>
                <a:schemeClr val="bg1">
                  <a:lumMod val="65000"/>
                </a:schemeClr>
              </a:solidFill>
            </a:endParaRPr>
          </a:p>
        </p:txBody>
      </p:sp>
      <p:sp>
        <p:nvSpPr>
          <p:cNvPr id="7" name="D_A_02">
            <a:extLst>
              <a:ext uri="{FF2B5EF4-FFF2-40B4-BE49-F238E27FC236}">
                <a16:creationId xmlns:a16="http://schemas.microsoft.com/office/drawing/2014/main" id="{CD9515E7-B818-F1FE-C77A-438FED390652}"/>
              </a:ext>
            </a:extLst>
          </p:cNvPr>
          <p:cNvSpPr txBox="1"/>
          <p:nvPr/>
        </p:nvSpPr>
        <p:spPr>
          <a:xfrm>
            <a:off x="267613" y="628334"/>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désigne un représentant d’un binôme pour passer au tableau et exposer sa réponse tout en la justifiant.</a:t>
            </a:r>
          </a:p>
        </p:txBody>
      </p:sp>
      <p:sp>
        <p:nvSpPr>
          <p:cNvPr id="3" name="ZoneTexte 2">
            <a:extLst>
              <a:ext uri="{FF2B5EF4-FFF2-40B4-BE49-F238E27FC236}">
                <a16:creationId xmlns:a16="http://schemas.microsoft.com/office/drawing/2014/main" id="{D779A74B-B356-26CF-8842-ABAB187A382E}"/>
              </a:ext>
            </a:extLst>
          </p:cNvPr>
          <p:cNvSpPr txBox="1"/>
          <p:nvPr/>
        </p:nvSpPr>
        <p:spPr>
          <a:xfrm>
            <a:off x="701268" y="318567"/>
            <a:ext cx="10769347" cy="369332"/>
          </a:xfrm>
          <a:prstGeom prst="rect">
            <a:avLst/>
          </a:prstGeom>
          <a:noFill/>
        </p:spPr>
        <p:txBody>
          <a:bodyPr wrap="square">
            <a:spAutoFit/>
          </a:bodyPr>
          <a:lstStyle/>
          <a:p>
            <a:r>
              <a:rPr lang="fr-FR" b="1" dirty="0">
                <a:solidFill>
                  <a:schemeClr val="bg1">
                    <a:lumMod val="65000"/>
                  </a:schemeClr>
                </a:solidFill>
              </a:rPr>
              <a:t>Quatrième étape : je vais identifier l’échantillon correspondant au nom du corps pur et celui du mélange.</a:t>
            </a:r>
          </a:p>
        </p:txBody>
      </p:sp>
      <p:sp>
        <p:nvSpPr>
          <p:cNvPr id="6" name="ZoneTexte 5">
            <a:extLst>
              <a:ext uri="{FF2B5EF4-FFF2-40B4-BE49-F238E27FC236}">
                <a16:creationId xmlns:a16="http://schemas.microsoft.com/office/drawing/2014/main" id="{5715F1F0-B3A2-8E38-6BBA-B002388466F4}"/>
              </a:ext>
            </a:extLst>
          </p:cNvPr>
          <p:cNvSpPr txBox="1"/>
          <p:nvPr/>
        </p:nvSpPr>
        <p:spPr>
          <a:xfrm>
            <a:off x="11632902" y="145605"/>
            <a:ext cx="548588"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8" name="Picture 9">
            <a:extLst>
              <a:ext uri="{FF2B5EF4-FFF2-40B4-BE49-F238E27FC236}">
                <a16:creationId xmlns:a16="http://schemas.microsoft.com/office/drawing/2014/main" id="{E7D16E75-8945-4E4D-B409-70EE4E4B35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90805" y="225425"/>
            <a:ext cx="688093" cy="642398"/>
          </a:xfrm>
          <a:prstGeom prst="rect">
            <a:avLst/>
          </a:prstGeom>
          <a:ln w="38100" cap="sq">
            <a:noFill/>
            <a:prstDash val="solid"/>
            <a:miter lim="800000"/>
          </a:ln>
          <a:effectLst>
            <a:outerShdw blurRad="50800" dist="38100" dir="2700000" algn="tl" rotWithShape="0">
              <a:srgbClr val="000000">
                <a:alpha val="43000"/>
              </a:srgbClr>
            </a:outerShdw>
          </a:effectLst>
        </p:spPr>
      </p:pic>
      <p:pic>
        <p:nvPicPr>
          <p:cNvPr id="5" name="Image 4">
            <a:extLst>
              <a:ext uri="{FF2B5EF4-FFF2-40B4-BE49-F238E27FC236}">
                <a16:creationId xmlns:a16="http://schemas.microsoft.com/office/drawing/2014/main" id="{38BD9597-4D16-D0A2-8C21-5E1734606630}"/>
              </a:ext>
            </a:extLst>
          </p:cNvPr>
          <p:cNvPicPr>
            <a:picLocks noChangeAspect="1"/>
          </p:cNvPicPr>
          <p:nvPr/>
        </p:nvPicPr>
        <p:blipFill>
          <a:blip r:embed="rId4"/>
          <a:stretch>
            <a:fillRect/>
          </a:stretch>
        </p:blipFill>
        <p:spPr>
          <a:xfrm>
            <a:off x="528986" y="1008061"/>
            <a:ext cx="11176000" cy="452862"/>
          </a:xfrm>
          <a:prstGeom prst="rect">
            <a:avLst/>
          </a:prstGeom>
        </p:spPr>
      </p:pic>
      <p:pic>
        <p:nvPicPr>
          <p:cNvPr id="22" name="Image 21">
            <a:extLst>
              <a:ext uri="{FF2B5EF4-FFF2-40B4-BE49-F238E27FC236}">
                <a16:creationId xmlns:a16="http://schemas.microsoft.com/office/drawing/2014/main" id="{657B1570-9C58-40FE-F441-CF6464326C2C}"/>
              </a:ext>
            </a:extLst>
          </p:cNvPr>
          <p:cNvPicPr>
            <a:picLocks noChangeAspect="1"/>
          </p:cNvPicPr>
          <p:nvPr/>
        </p:nvPicPr>
        <p:blipFill>
          <a:blip r:embed="rId5"/>
          <a:stretch>
            <a:fillRect/>
          </a:stretch>
        </p:blipFill>
        <p:spPr>
          <a:xfrm>
            <a:off x="676657" y="1896135"/>
            <a:ext cx="10021216" cy="1754687"/>
          </a:xfrm>
          <a:prstGeom prst="rect">
            <a:avLst/>
          </a:prstGeom>
        </p:spPr>
      </p:pic>
      <p:sp>
        <p:nvSpPr>
          <p:cNvPr id="23" name="Ellipse 22">
            <a:extLst>
              <a:ext uri="{FF2B5EF4-FFF2-40B4-BE49-F238E27FC236}">
                <a16:creationId xmlns:a16="http://schemas.microsoft.com/office/drawing/2014/main" id="{5A5DCBB5-578E-8566-DA17-2514BBD206C9}"/>
              </a:ext>
            </a:extLst>
          </p:cNvPr>
          <p:cNvSpPr/>
          <p:nvPr/>
        </p:nvSpPr>
        <p:spPr>
          <a:xfrm>
            <a:off x="676657" y="2167128"/>
            <a:ext cx="3483864" cy="66751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a:extLst>
              <a:ext uri="{FF2B5EF4-FFF2-40B4-BE49-F238E27FC236}">
                <a16:creationId xmlns:a16="http://schemas.microsoft.com/office/drawing/2014/main" id="{FD13A4CD-7E50-E880-4954-CDAD46C81519}"/>
              </a:ext>
            </a:extLst>
          </p:cNvPr>
          <p:cNvSpPr/>
          <p:nvPr/>
        </p:nvSpPr>
        <p:spPr>
          <a:xfrm>
            <a:off x="7114033" y="2237446"/>
            <a:ext cx="3776726" cy="667512"/>
          </a:xfrm>
          <a:prstGeom prst="ellipse">
            <a:avLst/>
          </a:prstGeom>
          <a:noFill/>
          <a:ln w="38100">
            <a:solidFill>
              <a:srgbClr val="004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rgbClr val="0040C0"/>
              </a:solidFill>
            </a:endParaRPr>
          </a:p>
        </p:txBody>
      </p:sp>
      <p:sp>
        <p:nvSpPr>
          <p:cNvPr id="25" name="Ellipse 24">
            <a:extLst>
              <a:ext uri="{FF2B5EF4-FFF2-40B4-BE49-F238E27FC236}">
                <a16:creationId xmlns:a16="http://schemas.microsoft.com/office/drawing/2014/main" id="{BD882C27-2211-F671-F577-D084EDF1D9F8}"/>
              </a:ext>
            </a:extLst>
          </p:cNvPr>
          <p:cNvSpPr/>
          <p:nvPr/>
        </p:nvSpPr>
        <p:spPr>
          <a:xfrm>
            <a:off x="676657" y="2743200"/>
            <a:ext cx="1853483" cy="758952"/>
          </a:xfrm>
          <a:prstGeom prst="ellipse">
            <a:avLst/>
          </a:prstGeom>
          <a:noFill/>
          <a:ln w="38100">
            <a:solidFill>
              <a:srgbClr val="004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rgbClr val="0040C0"/>
              </a:solidFill>
            </a:endParaRPr>
          </a:p>
        </p:txBody>
      </p:sp>
      <p:pic>
        <p:nvPicPr>
          <p:cNvPr id="27" name="Image 26">
            <a:extLst>
              <a:ext uri="{FF2B5EF4-FFF2-40B4-BE49-F238E27FC236}">
                <a16:creationId xmlns:a16="http://schemas.microsoft.com/office/drawing/2014/main" id="{5729C827-635E-379C-42D2-88BA9CF89F76}"/>
              </a:ext>
            </a:extLst>
          </p:cNvPr>
          <p:cNvPicPr>
            <a:picLocks noChangeAspect="1"/>
          </p:cNvPicPr>
          <p:nvPr/>
        </p:nvPicPr>
        <p:blipFill>
          <a:blip r:embed="rId2"/>
          <a:srcRect t="-5047" r="55896" b="-1"/>
          <a:stretch>
            <a:fillRect/>
          </a:stretch>
        </p:blipFill>
        <p:spPr>
          <a:xfrm>
            <a:off x="674266" y="4086035"/>
            <a:ext cx="5167734" cy="607122"/>
          </a:xfrm>
          <a:prstGeom prst="rect">
            <a:avLst/>
          </a:prstGeom>
        </p:spPr>
      </p:pic>
      <p:sp>
        <p:nvSpPr>
          <p:cNvPr id="36" name="ZoneTexte 35">
            <a:extLst>
              <a:ext uri="{FF2B5EF4-FFF2-40B4-BE49-F238E27FC236}">
                <a16:creationId xmlns:a16="http://schemas.microsoft.com/office/drawing/2014/main" id="{8F5B8B35-F50E-EC9A-E0F7-8D52EA5DE802}"/>
              </a:ext>
            </a:extLst>
          </p:cNvPr>
          <p:cNvSpPr txBox="1"/>
          <p:nvPr/>
        </p:nvSpPr>
        <p:spPr>
          <a:xfrm>
            <a:off x="4323496" y="4136071"/>
            <a:ext cx="2216196" cy="461665"/>
          </a:xfrm>
          <a:prstGeom prst="rect">
            <a:avLst/>
          </a:prstGeom>
          <a:noFill/>
        </p:spPr>
        <p:txBody>
          <a:bodyPr wrap="square" rtlCol="0">
            <a:spAutoFit/>
          </a:bodyPr>
          <a:lstStyle/>
          <a:p>
            <a:r>
              <a:rPr lang="fr-FR" sz="2400" b="1" i="1" dirty="0">
                <a:solidFill>
                  <a:srgbClr val="FF0000"/>
                </a:solidFill>
              </a:rPr>
              <a:t>La bague en or</a:t>
            </a:r>
          </a:p>
        </p:txBody>
      </p:sp>
      <p:sp>
        <p:nvSpPr>
          <p:cNvPr id="37" name="ZoneTexte 36">
            <a:extLst>
              <a:ext uri="{FF2B5EF4-FFF2-40B4-BE49-F238E27FC236}">
                <a16:creationId xmlns:a16="http://schemas.microsoft.com/office/drawing/2014/main" id="{B4483FAF-F4C4-104E-B614-253037EAB630}"/>
              </a:ext>
            </a:extLst>
          </p:cNvPr>
          <p:cNvSpPr txBox="1"/>
          <p:nvPr/>
        </p:nvSpPr>
        <p:spPr>
          <a:xfrm>
            <a:off x="4318000" y="5082985"/>
            <a:ext cx="3386777" cy="461665"/>
          </a:xfrm>
          <a:prstGeom prst="rect">
            <a:avLst/>
          </a:prstGeom>
          <a:noFill/>
        </p:spPr>
        <p:txBody>
          <a:bodyPr wrap="square" rtlCol="0">
            <a:spAutoFit/>
          </a:bodyPr>
          <a:lstStyle/>
          <a:p>
            <a:r>
              <a:rPr lang="fr-FR" sz="2400" b="1" i="1" dirty="0">
                <a:solidFill>
                  <a:srgbClr val="FF0000"/>
                </a:solidFill>
              </a:rPr>
              <a:t>La cuillère en bronze</a:t>
            </a:r>
          </a:p>
        </p:txBody>
      </p:sp>
    </p:spTree>
    <p:extLst>
      <p:ext uri="{BB962C8B-B14F-4D97-AF65-F5344CB8AC3E}">
        <p14:creationId xmlns:p14="http://schemas.microsoft.com/office/powerpoint/2010/main" val="21796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36" grpId="0"/>
      <p:bldP spid="37"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10000">
              <a:schemeClr val="accent2">
                <a:lumMod val="0"/>
                <a:lumOff val="100000"/>
              </a:schemeClr>
            </a:gs>
            <a:gs pos="80000">
              <a:schemeClr val="accent2">
                <a:lumMod val="0"/>
                <a:lumOff val="100000"/>
              </a:schemeClr>
            </a:gs>
            <a:gs pos="100000">
              <a:schemeClr val="accent2">
                <a:lumMod val="100000"/>
              </a:schemeClr>
            </a:gs>
          </a:gsLst>
          <a:path path="shape">
            <a:fillToRect l="50000" t="50000" r="50000" b="50000"/>
          </a:path>
          <a:tileRect/>
        </a:gradFill>
        <a:effectLst/>
      </p:bgPr>
    </p:bg>
    <p:spTree>
      <p:nvGrpSpPr>
        <p:cNvPr id="1" name="">
          <a:extLst>
            <a:ext uri="{FF2B5EF4-FFF2-40B4-BE49-F238E27FC236}">
              <a16:creationId xmlns:a16="http://schemas.microsoft.com/office/drawing/2014/main" id="{CD0F1C31-3269-D9E2-A11B-76E1E7FC1B8B}"/>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17DC0336-7468-96E4-4C8F-D75D561F5D22}"/>
              </a:ext>
            </a:extLst>
          </p:cNvPr>
          <p:cNvGrpSpPr/>
          <p:nvPr/>
        </p:nvGrpSpPr>
        <p:grpSpPr>
          <a:xfrm>
            <a:off x="812159" y="829917"/>
            <a:ext cx="10567685" cy="5198169"/>
            <a:chOff x="2184400" y="1402025"/>
            <a:chExt cx="7823200" cy="4942038"/>
          </a:xfrm>
        </p:grpSpPr>
        <p:sp>
          <p:nvSpPr>
            <p:cNvPr id="3" name="Rectangle : coins arrondis 10">
              <a:extLst>
                <a:ext uri="{FF2B5EF4-FFF2-40B4-BE49-F238E27FC236}">
                  <a16:creationId xmlns:a16="http://schemas.microsoft.com/office/drawing/2014/main" id="{7AC4A336-553B-C6D9-5960-F469265B1B72}"/>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4" name="Rectangle 3">
              <a:extLst>
                <a:ext uri="{FF2B5EF4-FFF2-40B4-BE49-F238E27FC236}">
                  <a16:creationId xmlns:a16="http://schemas.microsoft.com/office/drawing/2014/main" id="{69AEEE6E-857A-5D9C-2A33-25EA3FB3D64D}"/>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sym typeface="Arial"/>
              </a:endParaRPr>
            </a:p>
            <a:p>
              <a:pPr algn="ctr" defTabSz="457189">
                <a:defRPr/>
              </a:pPr>
              <a:endParaRPr lang="fr-FR" sz="4000" b="1" dirty="0">
                <a:solidFill>
                  <a:prstClr val="black"/>
                </a:solidFill>
                <a:latin typeface="Calibri" panose="020F0502020204030204"/>
                <a:sym typeface="Arial"/>
              </a:endParaRPr>
            </a:p>
            <a:p>
              <a:pPr algn="ctr" defTabSz="457189">
                <a:defRPr/>
              </a:pPr>
              <a:r>
                <a:rPr lang="fr-FR" sz="4400" b="1" dirty="0">
                  <a:solidFill>
                    <a:prstClr val="black"/>
                  </a:solidFill>
                  <a:latin typeface="Calibri" panose="020F0502020204030204"/>
                  <a:sym typeface="Arial"/>
                </a:rPr>
                <a:t>Pratique autonome</a:t>
              </a:r>
            </a:p>
          </p:txBody>
        </p:sp>
      </p:grpSp>
      <p:grpSp>
        <p:nvGrpSpPr>
          <p:cNvPr id="44" name="Group 43">
            <a:extLst>
              <a:ext uri="{FF2B5EF4-FFF2-40B4-BE49-F238E27FC236}">
                <a16:creationId xmlns:a16="http://schemas.microsoft.com/office/drawing/2014/main" id="{02F30AD9-A760-1FB7-44E6-C5FB79615A98}"/>
              </a:ext>
            </a:extLst>
          </p:cNvPr>
          <p:cNvGrpSpPr/>
          <p:nvPr/>
        </p:nvGrpSpPr>
        <p:grpSpPr>
          <a:xfrm>
            <a:off x="8796759" y="4917801"/>
            <a:ext cx="2425143" cy="936371"/>
            <a:chOff x="8796759" y="4917801"/>
            <a:chExt cx="2425142" cy="936370"/>
          </a:xfrm>
        </p:grpSpPr>
        <p:sp>
          <p:nvSpPr>
            <p:cNvPr id="42" name="Oval 41">
              <a:extLst>
                <a:ext uri="{FF2B5EF4-FFF2-40B4-BE49-F238E27FC236}">
                  <a16:creationId xmlns:a16="http://schemas.microsoft.com/office/drawing/2014/main" id="{68B5FF32-915A-B598-700D-0EA7533542B3}"/>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43" name="Rectangle 42">
              <a:extLst>
                <a:ext uri="{FF2B5EF4-FFF2-40B4-BE49-F238E27FC236}">
                  <a16:creationId xmlns:a16="http://schemas.microsoft.com/office/drawing/2014/main" id="{199500E8-6AC1-98CD-F98D-D1177176CCC5}"/>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defTabSz="457189">
                <a:defRPr/>
              </a:pPr>
              <a:r>
                <a:rPr lang="fr-FR" sz="3600" b="1" dirty="0">
                  <a:solidFill>
                    <a:prstClr val="black"/>
                  </a:solidFill>
                  <a:latin typeface="Calibri" panose="020F0502020204030204"/>
                  <a:sym typeface="Arial"/>
                </a:rPr>
                <a:t>10min</a:t>
              </a:r>
            </a:p>
          </p:txBody>
        </p:sp>
      </p:grpSp>
      <p:pic>
        <p:nvPicPr>
          <p:cNvPr id="6" name="Picture 11">
            <a:extLst>
              <a:ext uri="{FF2B5EF4-FFF2-40B4-BE49-F238E27FC236}">
                <a16:creationId xmlns:a16="http://schemas.microsoft.com/office/drawing/2014/main" id="{CDABD28B-1E87-1CE1-512C-3F5698590254}"/>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Tree>
    <p:extLst>
      <p:ext uri="{BB962C8B-B14F-4D97-AF65-F5344CB8AC3E}">
        <p14:creationId xmlns:p14="http://schemas.microsoft.com/office/powerpoint/2010/main" val="12682735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0E617-B876-DC76-BCC0-BF98FEBB2593}"/>
            </a:ext>
          </a:extLst>
        </p:cNvPr>
        <p:cNvGrpSpPr/>
        <p:nvPr/>
      </p:nvGrpSpPr>
      <p:grpSpPr>
        <a:xfrm>
          <a:off x="0" y="0"/>
          <a:ext cx="0" cy="0"/>
          <a:chOff x="0" y="0"/>
          <a:chExt cx="0" cy="0"/>
        </a:xfrm>
      </p:grpSpPr>
      <p:sp>
        <p:nvSpPr>
          <p:cNvPr id="5" name="D_A_01">
            <a:extLst>
              <a:ext uri="{FF2B5EF4-FFF2-40B4-BE49-F238E27FC236}">
                <a16:creationId xmlns:a16="http://schemas.microsoft.com/office/drawing/2014/main" id="{481F5F20-9135-FBCB-6ACE-1A33EA3271CB}"/>
              </a:ext>
            </a:extLst>
          </p:cNvPr>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noProof="0" dirty="0">
                <a:solidFill>
                  <a:schemeClr val="bg1">
                    <a:lumMod val="65000"/>
                  </a:schemeClr>
                </a:solidFill>
              </a:rPr>
              <a:t>Prenez vos livrets page 11 et répondez individuellement aux questions de l’exercice 2.  </a:t>
            </a:r>
          </a:p>
        </p:txBody>
      </p:sp>
      <p:sp>
        <p:nvSpPr>
          <p:cNvPr id="7" name="D_A_02">
            <a:extLst>
              <a:ext uri="{FF2B5EF4-FFF2-40B4-BE49-F238E27FC236}">
                <a16:creationId xmlns:a16="http://schemas.microsoft.com/office/drawing/2014/main" id="{3BE818E7-06DD-7E78-F496-089B5BC74F7B}"/>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circule dans la classe pour repérer les élèves en difficulté. </a:t>
            </a:r>
          </a:p>
        </p:txBody>
      </p:sp>
      <p:grpSp>
        <p:nvGrpSpPr>
          <p:cNvPr id="2" name="Groupe 1">
            <a:extLst>
              <a:ext uri="{FF2B5EF4-FFF2-40B4-BE49-F238E27FC236}">
                <a16:creationId xmlns:a16="http://schemas.microsoft.com/office/drawing/2014/main" id="{5F3D11F1-474C-3D4C-2C47-3BD1C96FDD0C}"/>
              </a:ext>
            </a:extLst>
          </p:cNvPr>
          <p:cNvGrpSpPr/>
          <p:nvPr/>
        </p:nvGrpSpPr>
        <p:grpSpPr>
          <a:xfrm>
            <a:off x="10856170" y="121049"/>
            <a:ext cx="630930" cy="588164"/>
            <a:chOff x="582302" y="4457015"/>
            <a:chExt cx="630930" cy="588164"/>
          </a:xfrm>
        </p:grpSpPr>
        <p:pic>
          <p:nvPicPr>
            <p:cNvPr id="3" name="Picture 7">
              <a:extLst>
                <a:ext uri="{FF2B5EF4-FFF2-40B4-BE49-F238E27FC236}">
                  <a16:creationId xmlns:a16="http://schemas.microsoft.com/office/drawing/2014/main" id="{A6C9AC64-A793-F81E-B67C-F53FF17178C5}"/>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 name="Picture 7">
              <a:extLst>
                <a:ext uri="{FF2B5EF4-FFF2-40B4-BE49-F238E27FC236}">
                  <a16:creationId xmlns:a16="http://schemas.microsoft.com/office/drawing/2014/main" id="{F1BD66A4-6C31-D11F-6B8E-505FD31EAEF0}"/>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9" name="Picture 14">
            <a:extLst>
              <a:ext uri="{FF2B5EF4-FFF2-40B4-BE49-F238E27FC236}">
                <a16:creationId xmlns:a16="http://schemas.microsoft.com/office/drawing/2014/main" id="{285AFC20-693D-54B3-18FD-99C72F16A272}"/>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488504" y="480778"/>
            <a:ext cx="533308" cy="533310"/>
          </a:xfrm>
          <a:prstGeom prst="rect">
            <a:avLst/>
          </a:prstGeom>
        </p:spPr>
      </p:pic>
      <p:sp>
        <p:nvSpPr>
          <p:cNvPr id="39" name="ZoneTexte 38">
            <a:extLst>
              <a:ext uri="{FF2B5EF4-FFF2-40B4-BE49-F238E27FC236}">
                <a16:creationId xmlns:a16="http://schemas.microsoft.com/office/drawing/2014/main" id="{7BD8222E-6B45-8B5C-2274-099E7547917B}"/>
              </a:ext>
            </a:extLst>
          </p:cNvPr>
          <p:cNvSpPr txBox="1"/>
          <p:nvPr/>
        </p:nvSpPr>
        <p:spPr>
          <a:xfrm>
            <a:off x="11676832" y="115778"/>
            <a:ext cx="453292" cy="307777"/>
          </a:xfrm>
          <a:prstGeom prst="rect">
            <a:avLst/>
          </a:prstGeom>
          <a:solidFill>
            <a:srgbClr val="B9DA8F"/>
          </a:solidFill>
        </p:spPr>
        <p:txBody>
          <a:bodyPr wrap="square" rtlCol="0">
            <a:spAutoFit/>
          </a:bodyPr>
          <a:lstStyle/>
          <a:p>
            <a:r>
              <a:rPr lang="en-US" b="1" dirty="0">
                <a:solidFill>
                  <a:schemeClr val="bg1"/>
                </a:solidFill>
              </a:rPr>
              <a:t>PA</a:t>
            </a:r>
            <a:endParaRPr lang="fr-FR" b="1" dirty="0">
              <a:solidFill>
                <a:schemeClr val="bg1"/>
              </a:solidFill>
            </a:endParaRPr>
          </a:p>
        </p:txBody>
      </p:sp>
      <p:pic>
        <p:nvPicPr>
          <p:cNvPr id="40" name="Image 39">
            <a:extLst>
              <a:ext uri="{FF2B5EF4-FFF2-40B4-BE49-F238E27FC236}">
                <a16:creationId xmlns:a16="http://schemas.microsoft.com/office/drawing/2014/main" id="{2D01C289-7A8D-72F9-25E0-7F964D753150}"/>
              </a:ext>
            </a:extLst>
          </p:cNvPr>
          <p:cNvPicPr>
            <a:picLocks noChangeAspect="1"/>
          </p:cNvPicPr>
          <p:nvPr/>
        </p:nvPicPr>
        <p:blipFill>
          <a:blip r:embed="rId6"/>
          <a:stretch>
            <a:fillRect/>
          </a:stretch>
        </p:blipFill>
        <p:spPr>
          <a:xfrm>
            <a:off x="1707009" y="1098447"/>
            <a:ext cx="8777981" cy="5327385"/>
          </a:xfrm>
          <a:prstGeom prst="rect">
            <a:avLst/>
          </a:prstGeom>
        </p:spPr>
      </p:pic>
    </p:spTree>
    <p:extLst>
      <p:ext uri="{BB962C8B-B14F-4D97-AF65-F5344CB8AC3E}">
        <p14:creationId xmlns:p14="http://schemas.microsoft.com/office/powerpoint/2010/main" val="28548840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6B6F7-4663-26DF-E0E9-C45CBD96C346}"/>
            </a:ext>
          </a:extLst>
        </p:cNvPr>
        <p:cNvGrpSpPr/>
        <p:nvPr/>
      </p:nvGrpSpPr>
      <p:grpSpPr>
        <a:xfrm>
          <a:off x="0" y="0"/>
          <a:ext cx="0" cy="0"/>
          <a:chOff x="0" y="0"/>
          <a:chExt cx="0" cy="0"/>
        </a:xfrm>
      </p:grpSpPr>
      <p:sp>
        <p:nvSpPr>
          <p:cNvPr id="5" name="D_A_01">
            <a:extLst>
              <a:ext uri="{FF2B5EF4-FFF2-40B4-BE49-F238E27FC236}">
                <a16:creationId xmlns:a16="http://schemas.microsoft.com/office/drawing/2014/main" id="{7CC8F3DE-D50D-34F5-4FD1-36F0F7D99168}"/>
              </a:ext>
            </a:extLst>
          </p:cNvPr>
          <p:cNvSpPr txBox="1"/>
          <p:nvPr/>
        </p:nvSpPr>
        <p:spPr>
          <a:xfrm>
            <a:off x="817668" y="158702"/>
            <a:ext cx="10556664" cy="491885"/>
          </a:xfrm>
          <a:prstGeom prst="rect">
            <a:avLst/>
          </a:prstGeom>
          <a:noFill/>
        </p:spPr>
        <p:txBody>
          <a:bodyPr wrap="square" rtlCol="0" anchor="ctr">
            <a:noAutofit/>
          </a:bodyPr>
          <a:lstStyle/>
          <a:p>
            <a:pPr>
              <a:spcAft>
                <a:spcPts val="400"/>
              </a:spcAft>
            </a:pPr>
            <a:r>
              <a:rPr lang="fr-FR" sz="1600" b="1" noProof="0" dirty="0">
                <a:solidFill>
                  <a:schemeClr val="bg1">
                    <a:lumMod val="65000"/>
                  </a:schemeClr>
                </a:solidFill>
              </a:rPr>
              <a:t>Le temps est terminé. Corrigeons ensemble l’exercice.</a:t>
            </a:r>
          </a:p>
        </p:txBody>
      </p:sp>
      <p:sp>
        <p:nvSpPr>
          <p:cNvPr id="7" name="D_A_02">
            <a:extLst>
              <a:ext uri="{FF2B5EF4-FFF2-40B4-BE49-F238E27FC236}">
                <a16:creationId xmlns:a16="http://schemas.microsoft.com/office/drawing/2014/main" id="{69D41B3C-4BD0-E093-D966-2AD19C0A17C1}"/>
              </a:ext>
            </a:extLst>
          </p:cNvPr>
          <p:cNvSpPr txBox="1"/>
          <p:nvPr/>
        </p:nvSpPr>
        <p:spPr>
          <a:xfrm>
            <a:off x="199736" y="685800"/>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fait participer les élèves à la correction en leur demandant de présenter leurs réponses et de les justifier.</a:t>
            </a:r>
          </a:p>
        </p:txBody>
      </p:sp>
      <p:sp>
        <p:nvSpPr>
          <p:cNvPr id="3" name="Rectangle 2">
            <a:extLst>
              <a:ext uri="{FF2B5EF4-FFF2-40B4-BE49-F238E27FC236}">
                <a16:creationId xmlns:a16="http://schemas.microsoft.com/office/drawing/2014/main" id="{6C8DB70F-F476-00D1-4DAC-4CF35347BB9F}"/>
              </a:ext>
            </a:extLst>
          </p:cNvPr>
          <p:cNvSpPr/>
          <p:nvPr/>
        </p:nvSpPr>
        <p:spPr>
          <a:xfrm>
            <a:off x="4663973" y="1864949"/>
            <a:ext cx="3054554" cy="707886"/>
          </a:xfrm>
          <a:prstGeom prst="rect">
            <a:avLst/>
          </a:prstGeom>
        </p:spPr>
        <p:txBody>
          <a:bodyPr wrap="none">
            <a:spAutoFit/>
          </a:bodyPr>
          <a:lstStyle/>
          <a:p>
            <a:r>
              <a:rPr lang="fr-FR" sz="4000" b="1" noProof="0" dirty="0"/>
              <a:t>Temps Écoulé</a:t>
            </a:r>
          </a:p>
        </p:txBody>
      </p:sp>
      <p:pic>
        <p:nvPicPr>
          <p:cNvPr id="4" name="Picture 3">
            <a:extLst>
              <a:ext uri="{FF2B5EF4-FFF2-40B4-BE49-F238E27FC236}">
                <a16:creationId xmlns:a16="http://schemas.microsoft.com/office/drawing/2014/main" id="{7F83DB11-9257-2FB3-23E0-17EE22386F3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grpSp>
        <p:nvGrpSpPr>
          <p:cNvPr id="2" name="Groupe 1">
            <a:extLst>
              <a:ext uri="{FF2B5EF4-FFF2-40B4-BE49-F238E27FC236}">
                <a16:creationId xmlns:a16="http://schemas.microsoft.com/office/drawing/2014/main" id="{C33A3BDB-3E8B-DDF3-5F75-D220067BE385}"/>
              </a:ext>
            </a:extLst>
          </p:cNvPr>
          <p:cNvGrpSpPr/>
          <p:nvPr/>
        </p:nvGrpSpPr>
        <p:grpSpPr>
          <a:xfrm>
            <a:off x="10856170" y="121049"/>
            <a:ext cx="630930" cy="588164"/>
            <a:chOff x="582302" y="4457015"/>
            <a:chExt cx="630930" cy="588164"/>
          </a:xfrm>
        </p:grpSpPr>
        <p:pic>
          <p:nvPicPr>
            <p:cNvPr id="6" name="Picture 7">
              <a:extLst>
                <a:ext uri="{FF2B5EF4-FFF2-40B4-BE49-F238E27FC236}">
                  <a16:creationId xmlns:a16="http://schemas.microsoft.com/office/drawing/2014/main" id="{252FB3F0-613F-0729-F400-5772B9AFF68C}"/>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8" name="Picture 7">
              <a:extLst>
                <a:ext uri="{FF2B5EF4-FFF2-40B4-BE49-F238E27FC236}">
                  <a16:creationId xmlns:a16="http://schemas.microsoft.com/office/drawing/2014/main" id="{2BE8CC2E-34FF-EB9D-FDDC-C51D4B13E426}"/>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9" name="Picture 14">
            <a:extLst>
              <a:ext uri="{FF2B5EF4-FFF2-40B4-BE49-F238E27FC236}">
                <a16:creationId xmlns:a16="http://schemas.microsoft.com/office/drawing/2014/main" id="{DC28D261-5B90-4387-7565-9C5FC2B88436}"/>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488504" y="480778"/>
            <a:ext cx="533308" cy="533310"/>
          </a:xfrm>
          <a:prstGeom prst="rect">
            <a:avLst/>
          </a:prstGeom>
        </p:spPr>
      </p:pic>
      <p:sp>
        <p:nvSpPr>
          <p:cNvPr id="10" name="ZoneTexte 9">
            <a:extLst>
              <a:ext uri="{FF2B5EF4-FFF2-40B4-BE49-F238E27FC236}">
                <a16:creationId xmlns:a16="http://schemas.microsoft.com/office/drawing/2014/main" id="{EA6D67EA-E2D7-0ACF-64AF-71F4415A8738}"/>
              </a:ext>
            </a:extLst>
          </p:cNvPr>
          <p:cNvSpPr txBox="1"/>
          <p:nvPr/>
        </p:nvSpPr>
        <p:spPr>
          <a:xfrm>
            <a:off x="11676832" y="115778"/>
            <a:ext cx="453292" cy="307777"/>
          </a:xfrm>
          <a:prstGeom prst="rect">
            <a:avLst/>
          </a:prstGeom>
          <a:solidFill>
            <a:srgbClr val="B9DA8F"/>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3452493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1F869-3007-E741-0878-B2AD70BCCC3F}"/>
            </a:ext>
          </a:extLst>
        </p:cNvPr>
        <p:cNvGrpSpPr/>
        <p:nvPr/>
      </p:nvGrpSpPr>
      <p:grpSpPr>
        <a:xfrm>
          <a:off x="0" y="0"/>
          <a:ext cx="0" cy="0"/>
          <a:chOff x="0" y="0"/>
          <a:chExt cx="0" cy="0"/>
        </a:xfrm>
      </p:grpSpPr>
      <p:sp>
        <p:nvSpPr>
          <p:cNvPr id="47" name="Rectangle 46"/>
          <p:cNvSpPr/>
          <p:nvPr/>
        </p:nvSpPr>
        <p:spPr>
          <a:xfrm>
            <a:off x="319578" y="650356"/>
            <a:ext cx="10224779" cy="334422"/>
          </a:xfrm>
          <a:prstGeom prst="rect">
            <a:avLst/>
          </a:prstGeom>
          <a:noFill/>
        </p:spPr>
        <p:txBody>
          <a:bodyPr wrap="square" rtlCol="0" anchor="ctr">
            <a:noAutofit/>
          </a:bodyPr>
          <a:lstStyle/>
          <a:p>
            <a:pPr>
              <a:spcAft>
                <a:spcPts val="400"/>
              </a:spcAft>
            </a:pPr>
            <a:r>
              <a:rPr lang="fr-FR" sz="1400" i="1" dirty="0">
                <a:solidFill>
                  <a:schemeClr val="bg1">
                    <a:lumMod val="65000"/>
                  </a:schemeClr>
                </a:solidFill>
              </a:rPr>
              <a:t>Faire passer 1 élève pour la correction. Associer le reste de la classe au feedback. Identifier les erreurs. Insister sur les étapes à respecter .</a:t>
            </a:r>
          </a:p>
        </p:txBody>
      </p:sp>
      <p:sp>
        <p:nvSpPr>
          <p:cNvPr id="48" name="Rectangle 47"/>
          <p:cNvSpPr/>
          <p:nvPr/>
        </p:nvSpPr>
        <p:spPr>
          <a:xfrm>
            <a:off x="921841" y="252739"/>
            <a:ext cx="9685813" cy="369332"/>
          </a:xfrm>
          <a:prstGeom prst="rect">
            <a:avLst/>
          </a:prstGeom>
          <a:noFill/>
        </p:spPr>
        <p:txBody>
          <a:bodyPr wrap="square">
            <a:spAutoFit/>
          </a:bodyPr>
          <a:lstStyle/>
          <a:p>
            <a:r>
              <a:rPr lang="fr-FR" b="1" dirty="0">
                <a:solidFill>
                  <a:schemeClr val="bg1">
                    <a:lumMod val="65000"/>
                  </a:schemeClr>
                </a:solidFill>
              </a:rPr>
              <a:t>A vous! Montrez-moi comment vous avez résolu cet exercice.</a:t>
            </a:r>
          </a:p>
        </p:txBody>
      </p:sp>
      <p:grpSp>
        <p:nvGrpSpPr>
          <p:cNvPr id="9" name="Groupe 8">
            <a:extLst>
              <a:ext uri="{FF2B5EF4-FFF2-40B4-BE49-F238E27FC236}">
                <a16:creationId xmlns:a16="http://schemas.microsoft.com/office/drawing/2014/main" id="{B5DEEE72-6CD4-18F9-8251-5E683646940E}"/>
              </a:ext>
            </a:extLst>
          </p:cNvPr>
          <p:cNvGrpSpPr/>
          <p:nvPr/>
        </p:nvGrpSpPr>
        <p:grpSpPr>
          <a:xfrm>
            <a:off x="10856170" y="121049"/>
            <a:ext cx="630930" cy="588164"/>
            <a:chOff x="582302" y="4457015"/>
            <a:chExt cx="630930" cy="588164"/>
          </a:xfrm>
        </p:grpSpPr>
        <p:pic>
          <p:nvPicPr>
            <p:cNvPr id="15" name="Picture 7">
              <a:extLst>
                <a:ext uri="{FF2B5EF4-FFF2-40B4-BE49-F238E27FC236}">
                  <a16:creationId xmlns:a16="http://schemas.microsoft.com/office/drawing/2014/main" id="{1008AA66-609D-AFE3-2506-16B0C663C5B1}"/>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18" name="Picture 7">
              <a:extLst>
                <a:ext uri="{FF2B5EF4-FFF2-40B4-BE49-F238E27FC236}">
                  <a16:creationId xmlns:a16="http://schemas.microsoft.com/office/drawing/2014/main" id="{5D96F73F-DD04-BDD9-80F6-25FDE89CA705}"/>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42" name="Picture 14">
            <a:extLst>
              <a:ext uri="{FF2B5EF4-FFF2-40B4-BE49-F238E27FC236}">
                <a16:creationId xmlns:a16="http://schemas.microsoft.com/office/drawing/2014/main" id="{6FC0F8A5-8E63-8AB2-18FE-183D68F1B4FF}"/>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488504" y="480778"/>
            <a:ext cx="533308" cy="533310"/>
          </a:xfrm>
          <a:prstGeom prst="rect">
            <a:avLst/>
          </a:prstGeom>
        </p:spPr>
      </p:pic>
      <p:sp>
        <p:nvSpPr>
          <p:cNvPr id="49" name="ZoneTexte 48">
            <a:extLst>
              <a:ext uri="{FF2B5EF4-FFF2-40B4-BE49-F238E27FC236}">
                <a16:creationId xmlns:a16="http://schemas.microsoft.com/office/drawing/2014/main" id="{03BE0D8D-DB3C-8AB0-9CC8-08907A6F5A83}"/>
              </a:ext>
            </a:extLst>
          </p:cNvPr>
          <p:cNvSpPr txBox="1"/>
          <p:nvPr/>
        </p:nvSpPr>
        <p:spPr>
          <a:xfrm>
            <a:off x="11676832" y="115778"/>
            <a:ext cx="453292" cy="307777"/>
          </a:xfrm>
          <a:prstGeom prst="rect">
            <a:avLst/>
          </a:prstGeom>
          <a:solidFill>
            <a:srgbClr val="B9DA8F"/>
          </a:solidFill>
        </p:spPr>
        <p:txBody>
          <a:bodyPr wrap="square" rtlCol="0">
            <a:spAutoFit/>
          </a:bodyPr>
          <a:lstStyle/>
          <a:p>
            <a:r>
              <a:rPr lang="en-US" b="1" dirty="0">
                <a:solidFill>
                  <a:schemeClr val="bg1"/>
                </a:solidFill>
              </a:rPr>
              <a:t>PA</a:t>
            </a:r>
            <a:endParaRPr lang="fr-FR" b="1" dirty="0">
              <a:solidFill>
                <a:schemeClr val="bg1"/>
              </a:solidFill>
            </a:endParaRPr>
          </a:p>
        </p:txBody>
      </p:sp>
      <p:pic>
        <p:nvPicPr>
          <p:cNvPr id="2" name="Image 1">
            <a:extLst>
              <a:ext uri="{FF2B5EF4-FFF2-40B4-BE49-F238E27FC236}">
                <a16:creationId xmlns:a16="http://schemas.microsoft.com/office/drawing/2014/main" id="{A8A9CA07-7B90-1FF0-937E-7EDE9A3623E9}"/>
              </a:ext>
            </a:extLst>
          </p:cNvPr>
          <p:cNvPicPr>
            <a:picLocks noChangeAspect="1"/>
          </p:cNvPicPr>
          <p:nvPr/>
        </p:nvPicPr>
        <p:blipFill>
          <a:blip r:embed="rId6"/>
          <a:stretch>
            <a:fillRect/>
          </a:stretch>
        </p:blipFill>
        <p:spPr>
          <a:xfrm>
            <a:off x="384048" y="1044877"/>
            <a:ext cx="11103052" cy="5327385"/>
          </a:xfrm>
          <a:prstGeom prst="rect">
            <a:avLst/>
          </a:prstGeom>
        </p:spPr>
      </p:pic>
      <p:sp>
        <p:nvSpPr>
          <p:cNvPr id="3" name="ZoneTexte 2">
            <a:extLst>
              <a:ext uri="{FF2B5EF4-FFF2-40B4-BE49-F238E27FC236}">
                <a16:creationId xmlns:a16="http://schemas.microsoft.com/office/drawing/2014/main" id="{1C282245-AA3F-0E8B-9902-459FE553B0DE}"/>
              </a:ext>
            </a:extLst>
          </p:cNvPr>
          <p:cNvSpPr txBox="1"/>
          <p:nvPr/>
        </p:nvSpPr>
        <p:spPr>
          <a:xfrm>
            <a:off x="2898648" y="3216049"/>
            <a:ext cx="1271016" cy="369332"/>
          </a:xfrm>
          <a:prstGeom prst="rect">
            <a:avLst/>
          </a:prstGeom>
          <a:noFill/>
        </p:spPr>
        <p:txBody>
          <a:bodyPr wrap="square" rtlCol="0">
            <a:spAutoFit/>
          </a:bodyPr>
          <a:lstStyle/>
          <a:p>
            <a:r>
              <a:rPr lang="fr-FR" b="1" i="1" dirty="0">
                <a:solidFill>
                  <a:srgbClr val="FF0000"/>
                </a:solidFill>
              </a:rPr>
              <a:t>trois types</a:t>
            </a:r>
          </a:p>
        </p:txBody>
      </p:sp>
      <p:sp>
        <p:nvSpPr>
          <p:cNvPr id="4" name="ZoneTexte 3">
            <a:extLst>
              <a:ext uri="{FF2B5EF4-FFF2-40B4-BE49-F238E27FC236}">
                <a16:creationId xmlns:a16="http://schemas.microsoft.com/office/drawing/2014/main" id="{0ABEE5D6-3583-42ED-D180-51CB0D7C422D}"/>
              </a:ext>
            </a:extLst>
          </p:cNvPr>
          <p:cNvSpPr txBox="1"/>
          <p:nvPr/>
        </p:nvSpPr>
        <p:spPr>
          <a:xfrm>
            <a:off x="2959608" y="3537852"/>
            <a:ext cx="1271016" cy="369332"/>
          </a:xfrm>
          <a:prstGeom prst="rect">
            <a:avLst/>
          </a:prstGeom>
          <a:noFill/>
        </p:spPr>
        <p:txBody>
          <a:bodyPr wrap="square" rtlCol="0">
            <a:spAutoFit/>
          </a:bodyPr>
          <a:lstStyle/>
          <a:p>
            <a:r>
              <a:rPr lang="fr-FR" b="1" i="1" dirty="0">
                <a:solidFill>
                  <a:srgbClr val="FF0000"/>
                </a:solidFill>
              </a:rPr>
              <a:t>un seul</a:t>
            </a:r>
          </a:p>
        </p:txBody>
      </p:sp>
      <p:pic>
        <p:nvPicPr>
          <p:cNvPr id="6" name="Image 5">
            <a:extLst>
              <a:ext uri="{FF2B5EF4-FFF2-40B4-BE49-F238E27FC236}">
                <a16:creationId xmlns:a16="http://schemas.microsoft.com/office/drawing/2014/main" id="{98B7ABEB-BE84-B741-A9D7-E313B78EEDCB}"/>
              </a:ext>
            </a:extLst>
          </p:cNvPr>
          <p:cNvPicPr>
            <a:picLocks noChangeAspect="1"/>
          </p:cNvPicPr>
          <p:nvPr/>
        </p:nvPicPr>
        <p:blipFill>
          <a:blip r:embed="rId7"/>
          <a:stretch>
            <a:fillRect/>
          </a:stretch>
        </p:blipFill>
        <p:spPr>
          <a:xfrm>
            <a:off x="6374462" y="3216049"/>
            <a:ext cx="352474" cy="352474"/>
          </a:xfrm>
          <a:prstGeom prst="rect">
            <a:avLst/>
          </a:prstGeom>
        </p:spPr>
      </p:pic>
      <p:pic>
        <p:nvPicPr>
          <p:cNvPr id="8" name="Image 7">
            <a:extLst>
              <a:ext uri="{FF2B5EF4-FFF2-40B4-BE49-F238E27FC236}">
                <a16:creationId xmlns:a16="http://schemas.microsoft.com/office/drawing/2014/main" id="{5E7BB7A6-A73A-0B1D-79BC-8EF9887D2DC7}"/>
              </a:ext>
            </a:extLst>
          </p:cNvPr>
          <p:cNvPicPr>
            <a:picLocks noChangeAspect="1"/>
          </p:cNvPicPr>
          <p:nvPr/>
        </p:nvPicPr>
        <p:blipFill>
          <a:blip r:embed="rId8"/>
          <a:stretch>
            <a:fillRect/>
          </a:stretch>
        </p:blipFill>
        <p:spPr>
          <a:xfrm>
            <a:off x="6787896" y="3281342"/>
            <a:ext cx="333422" cy="295316"/>
          </a:xfrm>
          <a:prstGeom prst="rect">
            <a:avLst/>
          </a:prstGeom>
        </p:spPr>
      </p:pic>
      <p:pic>
        <p:nvPicPr>
          <p:cNvPr id="11" name="Image 10">
            <a:extLst>
              <a:ext uri="{FF2B5EF4-FFF2-40B4-BE49-F238E27FC236}">
                <a16:creationId xmlns:a16="http://schemas.microsoft.com/office/drawing/2014/main" id="{723EDC31-7BB0-24FA-B683-E4E6ED0D0C76}"/>
              </a:ext>
            </a:extLst>
          </p:cNvPr>
          <p:cNvPicPr>
            <a:picLocks noChangeAspect="1"/>
          </p:cNvPicPr>
          <p:nvPr/>
        </p:nvPicPr>
        <p:blipFill>
          <a:blip r:embed="rId9"/>
          <a:stretch>
            <a:fillRect/>
          </a:stretch>
        </p:blipFill>
        <p:spPr>
          <a:xfrm>
            <a:off x="7256316" y="3340453"/>
            <a:ext cx="276264" cy="228632"/>
          </a:xfrm>
          <a:prstGeom prst="rect">
            <a:avLst/>
          </a:prstGeom>
        </p:spPr>
      </p:pic>
      <p:pic>
        <p:nvPicPr>
          <p:cNvPr id="13" name="Image 12">
            <a:extLst>
              <a:ext uri="{FF2B5EF4-FFF2-40B4-BE49-F238E27FC236}">
                <a16:creationId xmlns:a16="http://schemas.microsoft.com/office/drawing/2014/main" id="{1B8DD48F-877E-CBF1-EAF8-C3FD91D7EC5D}"/>
              </a:ext>
            </a:extLst>
          </p:cNvPr>
          <p:cNvPicPr>
            <a:picLocks noChangeAspect="1"/>
          </p:cNvPicPr>
          <p:nvPr/>
        </p:nvPicPr>
        <p:blipFill>
          <a:blip r:embed="rId10"/>
          <a:stretch>
            <a:fillRect/>
          </a:stretch>
        </p:blipFill>
        <p:spPr>
          <a:xfrm>
            <a:off x="6303014" y="3596808"/>
            <a:ext cx="363164" cy="251421"/>
          </a:xfrm>
          <a:prstGeom prst="rect">
            <a:avLst/>
          </a:prstGeom>
        </p:spPr>
      </p:pic>
      <p:sp>
        <p:nvSpPr>
          <p:cNvPr id="14" name="ZoneTexte 13">
            <a:extLst>
              <a:ext uri="{FF2B5EF4-FFF2-40B4-BE49-F238E27FC236}">
                <a16:creationId xmlns:a16="http://schemas.microsoft.com/office/drawing/2014/main" id="{451D18E3-FD84-7204-9F22-E45491D9FF7F}"/>
              </a:ext>
            </a:extLst>
          </p:cNvPr>
          <p:cNvSpPr txBox="1"/>
          <p:nvPr/>
        </p:nvSpPr>
        <p:spPr>
          <a:xfrm>
            <a:off x="3534156" y="4095557"/>
            <a:ext cx="1271016" cy="369332"/>
          </a:xfrm>
          <a:prstGeom prst="rect">
            <a:avLst/>
          </a:prstGeom>
          <a:noFill/>
        </p:spPr>
        <p:txBody>
          <a:bodyPr wrap="square" rtlCol="0">
            <a:spAutoFit/>
          </a:bodyPr>
          <a:lstStyle/>
          <a:p>
            <a:r>
              <a:rPr lang="fr-FR" b="1" i="1" dirty="0">
                <a:solidFill>
                  <a:srgbClr val="FF0000"/>
                </a:solidFill>
              </a:rPr>
              <a:t>trois</a:t>
            </a:r>
          </a:p>
        </p:txBody>
      </p:sp>
      <p:sp>
        <p:nvSpPr>
          <p:cNvPr id="16" name="ZoneTexte 15">
            <a:extLst>
              <a:ext uri="{FF2B5EF4-FFF2-40B4-BE49-F238E27FC236}">
                <a16:creationId xmlns:a16="http://schemas.microsoft.com/office/drawing/2014/main" id="{B6953917-0099-2A1D-C8B0-18C23D9B59D0}"/>
              </a:ext>
            </a:extLst>
          </p:cNvPr>
          <p:cNvSpPr txBox="1"/>
          <p:nvPr/>
        </p:nvSpPr>
        <p:spPr>
          <a:xfrm>
            <a:off x="3534156" y="4493174"/>
            <a:ext cx="1271016" cy="369332"/>
          </a:xfrm>
          <a:prstGeom prst="rect">
            <a:avLst/>
          </a:prstGeom>
          <a:noFill/>
        </p:spPr>
        <p:txBody>
          <a:bodyPr wrap="square" rtlCol="0">
            <a:spAutoFit/>
          </a:bodyPr>
          <a:lstStyle/>
          <a:p>
            <a:r>
              <a:rPr lang="fr-FR" b="1" i="1" dirty="0">
                <a:solidFill>
                  <a:srgbClr val="FF0000"/>
                </a:solidFill>
              </a:rPr>
              <a:t>un</a:t>
            </a:r>
          </a:p>
        </p:txBody>
      </p:sp>
      <p:sp>
        <p:nvSpPr>
          <p:cNvPr id="17" name="ZoneTexte 16">
            <a:extLst>
              <a:ext uri="{FF2B5EF4-FFF2-40B4-BE49-F238E27FC236}">
                <a16:creationId xmlns:a16="http://schemas.microsoft.com/office/drawing/2014/main" id="{B0CEC971-2478-111D-75F2-6AB1270B9988}"/>
              </a:ext>
            </a:extLst>
          </p:cNvPr>
          <p:cNvSpPr txBox="1"/>
          <p:nvPr/>
        </p:nvSpPr>
        <p:spPr>
          <a:xfrm>
            <a:off x="5031998" y="5102774"/>
            <a:ext cx="1271016" cy="369332"/>
          </a:xfrm>
          <a:prstGeom prst="rect">
            <a:avLst/>
          </a:prstGeom>
          <a:noFill/>
        </p:spPr>
        <p:txBody>
          <a:bodyPr wrap="square" rtlCol="0">
            <a:spAutoFit/>
          </a:bodyPr>
          <a:lstStyle/>
          <a:p>
            <a:r>
              <a:rPr lang="fr-FR" b="1" i="1" dirty="0">
                <a:solidFill>
                  <a:srgbClr val="FF0000"/>
                </a:solidFill>
              </a:rPr>
              <a:t>mélange</a:t>
            </a:r>
          </a:p>
        </p:txBody>
      </p:sp>
      <p:sp>
        <p:nvSpPr>
          <p:cNvPr id="19" name="ZoneTexte 18">
            <a:extLst>
              <a:ext uri="{FF2B5EF4-FFF2-40B4-BE49-F238E27FC236}">
                <a16:creationId xmlns:a16="http://schemas.microsoft.com/office/drawing/2014/main" id="{8FE9D69B-83CB-C57C-8F17-2365184836EC}"/>
              </a:ext>
            </a:extLst>
          </p:cNvPr>
          <p:cNvSpPr txBox="1"/>
          <p:nvPr/>
        </p:nvSpPr>
        <p:spPr>
          <a:xfrm>
            <a:off x="5031998" y="5447796"/>
            <a:ext cx="1271016" cy="369332"/>
          </a:xfrm>
          <a:prstGeom prst="rect">
            <a:avLst/>
          </a:prstGeom>
          <a:noFill/>
        </p:spPr>
        <p:txBody>
          <a:bodyPr wrap="square" rtlCol="0">
            <a:spAutoFit/>
          </a:bodyPr>
          <a:lstStyle/>
          <a:p>
            <a:r>
              <a:rPr lang="fr-FR" b="1" i="1" dirty="0">
                <a:solidFill>
                  <a:srgbClr val="FF0000"/>
                </a:solidFill>
              </a:rPr>
              <a:t>corps pur</a:t>
            </a:r>
          </a:p>
        </p:txBody>
      </p:sp>
      <p:sp>
        <p:nvSpPr>
          <p:cNvPr id="20" name="ZoneTexte 19">
            <a:extLst>
              <a:ext uri="{FF2B5EF4-FFF2-40B4-BE49-F238E27FC236}">
                <a16:creationId xmlns:a16="http://schemas.microsoft.com/office/drawing/2014/main" id="{017DA280-217D-FB50-F39F-4B75F7296F4E}"/>
              </a:ext>
            </a:extLst>
          </p:cNvPr>
          <p:cNvSpPr txBox="1"/>
          <p:nvPr/>
        </p:nvSpPr>
        <p:spPr>
          <a:xfrm>
            <a:off x="4037076" y="5964121"/>
            <a:ext cx="1271016" cy="369332"/>
          </a:xfrm>
          <a:prstGeom prst="rect">
            <a:avLst/>
          </a:prstGeom>
          <a:noFill/>
        </p:spPr>
        <p:txBody>
          <a:bodyPr wrap="square" rtlCol="0">
            <a:spAutoFit/>
          </a:bodyPr>
          <a:lstStyle/>
          <a:p>
            <a:r>
              <a:rPr lang="fr-FR" b="1" i="1" dirty="0">
                <a:solidFill>
                  <a:srgbClr val="FF0000"/>
                </a:solidFill>
              </a:rPr>
              <a:t>le corps A</a:t>
            </a:r>
          </a:p>
        </p:txBody>
      </p:sp>
      <p:sp>
        <p:nvSpPr>
          <p:cNvPr id="21" name="ZoneTexte 20">
            <a:extLst>
              <a:ext uri="{FF2B5EF4-FFF2-40B4-BE49-F238E27FC236}">
                <a16:creationId xmlns:a16="http://schemas.microsoft.com/office/drawing/2014/main" id="{B38F5E5B-78F2-6068-87F2-ADD0AD910B10}"/>
              </a:ext>
            </a:extLst>
          </p:cNvPr>
          <p:cNvSpPr txBox="1"/>
          <p:nvPr/>
        </p:nvSpPr>
        <p:spPr>
          <a:xfrm>
            <a:off x="9580582" y="5964121"/>
            <a:ext cx="1271016" cy="369332"/>
          </a:xfrm>
          <a:prstGeom prst="rect">
            <a:avLst/>
          </a:prstGeom>
          <a:noFill/>
        </p:spPr>
        <p:txBody>
          <a:bodyPr wrap="square" rtlCol="0">
            <a:spAutoFit/>
          </a:bodyPr>
          <a:lstStyle/>
          <a:p>
            <a:r>
              <a:rPr lang="fr-FR" b="1" i="1" dirty="0">
                <a:solidFill>
                  <a:srgbClr val="FF0000"/>
                </a:solidFill>
              </a:rPr>
              <a:t>le corps B</a:t>
            </a:r>
          </a:p>
        </p:txBody>
      </p:sp>
    </p:spTree>
    <p:extLst>
      <p:ext uri="{BB962C8B-B14F-4D97-AF65-F5344CB8AC3E}">
        <p14:creationId xmlns:p14="http://schemas.microsoft.com/office/powerpoint/2010/main" val="29204033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4" grpId="0"/>
      <p:bldP spid="16" grpId="0"/>
      <p:bldP spid="17" grpId="0"/>
      <p:bldP spid="19" grpId="0"/>
      <p:bldP spid="20" grpId="0"/>
      <p:bldP spid="21" grpId="0"/>
    </p:bldLst>
  </p:timing>
</p:sld>
</file>

<file path=ppt/slides/slide6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40000"/>
                <a:lumOff val="60000"/>
              </a:schemeClr>
            </a:gs>
            <a:gs pos="35000">
              <a:schemeClr val="accent3">
                <a:lumMod val="0"/>
                <a:lumOff val="100000"/>
              </a:schemeClr>
            </a:gs>
            <a:gs pos="100000">
              <a:schemeClr val="accent6">
                <a:lumMod val="60000"/>
                <a:lumOff val="40000"/>
              </a:schemeClr>
            </a:gs>
          </a:gsLst>
          <a:path path="circle">
            <a:fillToRect l="50000" t="-80000" r="50000" b="180000"/>
          </a:path>
          <a:tileRect/>
        </a:gradFill>
        <a:effectLst/>
      </p:bgPr>
    </p:bg>
    <p:spTree>
      <p:nvGrpSpPr>
        <p:cNvPr id="1" name="">
          <a:extLst>
            <a:ext uri="{FF2B5EF4-FFF2-40B4-BE49-F238E27FC236}">
              <a16:creationId xmlns:a16="http://schemas.microsoft.com/office/drawing/2014/main" id="{830F3D98-561C-1FF3-A86A-6843C4918C74}"/>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070D92C7-57F5-2A95-1D82-D6FD39DBE786}"/>
              </a:ext>
            </a:extLst>
          </p:cNvPr>
          <p:cNvGrpSpPr/>
          <p:nvPr/>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9EBEE78-7CF7-7F2C-74C5-C4813FA7C161}"/>
                </a:ext>
              </a:extLst>
            </p:cNvPr>
            <p:cNvSpPr/>
            <p:nvPr/>
          </p:nvSpPr>
          <p:spPr>
            <a:xfrm>
              <a:off x="2184399" y="1402024"/>
              <a:ext cx="7823200" cy="4942038"/>
            </a:xfrm>
            <a:prstGeom prst="roundRect">
              <a:avLst>
                <a:gd name="adj" fmla="val 2665"/>
              </a:avLst>
            </a:prstGeom>
            <a:solidFill>
              <a:schemeClr val="accent6">
                <a:lumMod val="40000"/>
                <a:lumOff val="60000"/>
              </a:schemeClr>
            </a:solidFill>
            <a:ln>
              <a:solidFill>
                <a:schemeClr val="accent6">
                  <a:lumMod val="40000"/>
                  <a:lumOff val="60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4" name="Rectangle 3">
              <a:extLst>
                <a:ext uri="{FF2B5EF4-FFF2-40B4-BE49-F238E27FC236}">
                  <a16:creationId xmlns:a16="http://schemas.microsoft.com/office/drawing/2014/main" id="{28A30A28-C933-FDD2-F90C-4018DE25605D}"/>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grpSp>
        <p:nvGrpSpPr>
          <p:cNvPr id="44" name="Group 43">
            <a:extLst>
              <a:ext uri="{FF2B5EF4-FFF2-40B4-BE49-F238E27FC236}">
                <a16:creationId xmlns:a16="http://schemas.microsoft.com/office/drawing/2014/main" id="{8B22BF9D-8A1A-8945-ED50-9A15A341C552}"/>
              </a:ext>
            </a:extLst>
          </p:cNvPr>
          <p:cNvGrpSpPr/>
          <p:nvPr/>
        </p:nvGrpSpPr>
        <p:grpSpPr>
          <a:xfrm>
            <a:off x="8796759" y="4917801"/>
            <a:ext cx="2425143" cy="936371"/>
            <a:chOff x="8796759" y="4917801"/>
            <a:chExt cx="2425142" cy="936370"/>
          </a:xfrm>
        </p:grpSpPr>
        <p:sp>
          <p:nvSpPr>
            <p:cNvPr id="42" name="Oval 41">
              <a:extLst>
                <a:ext uri="{FF2B5EF4-FFF2-40B4-BE49-F238E27FC236}">
                  <a16:creationId xmlns:a16="http://schemas.microsoft.com/office/drawing/2014/main" id="{CEA17284-8560-DC35-AF50-634BB12F6212}"/>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43" name="Rectangle 42">
              <a:extLst>
                <a:ext uri="{FF2B5EF4-FFF2-40B4-BE49-F238E27FC236}">
                  <a16:creationId xmlns:a16="http://schemas.microsoft.com/office/drawing/2014/main" id="{21AD9397-EFED-A598-B213-8BCAFEA6ACB3}"/>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defTabSz="457189">
                <a:defRPr/>
              </a:pPr>
              <a:r>
                <a:rPr lang="fr-FR" sz="3600" b="1" dirty="0">
                  <a:solidFill>
                    <a:prstClr val="black"/>
                  </a:solidFill>
                  <a:latin typeface="Calibri" panose="020F0502020204030204"/>
                  <a:sym typeface="Arial"/>
                </a:rPr>
                <a:t>5min</a:t>
              </a:r>
            </a:p>
          </p:txBody>
        </p:sp>
      </p:grpSp>
      <p:sp>
        <p:nvSpPr>
          <p:cNvPr id="5" name="ZoneTexte 4">
            <a:extLst>
              <a:ext uri="{FF2B5EF4-FFF2-40B4-BE49-F238E27FC236}">
                <a16:creationId xmlns:a16="http://schemas.microsoft.com/office/drawing/2014/main" id="{9EB4810E-6F53-B9EA-FA65-29D19AE70920}"/>
              </a:ext>
            </a:extLst>
          </p:cNvPr>
          <p:cNvSpPr txBox="1"/>
          <p:nvPr/>
        </p:nvSpPr>
        <p:spPr>
          <a:xfrm>
            <a:off x="3001618" y="3570099"/>
            <a:ext cx="7007087" cy="830997"/>
          </a:xfrm>
          <a:prstGeom prst="rect">
            <a:avLst/>
          </a:prstGeom>
          <a:noFill/>
        </p:spPr>
        <p:txBody>
          <a:bodyPr wrap="square">
            <a:spAutoFit/>
          </a:bodyPr>
          <a:lstStyle/>
          <a:p>
            <a:pPr algn="ctr" defTabSz="457189">
              <a:defRPr/>
            </a:pPr>
            <a:r>
              <a:rPr lang="fr-FR" sz="4800" b="1" kern="0" dirty="0">
                <a:solidFill>
                  <a:prstClr val="black"/>
                </a:solidFill>
                <a:latin typeface="Arial" panose="020B0604020202020204" pitchFamily="34" charset="0"/>
                <a:cs typeface="Arial" panose="020B0604020202020204" pitchFamily="34" charset="0"/>
                <a:sym typeface="Arial"/>
              </a:rPr>
              <a:t>Clôture</a:t>
            </a:r>
            <a:r>
              <a:rPr lang="fr-FR" sz="4400" b="1" dirty="0">
                <a:solidFill>
                  <a:prstClr val="black"/>
                </a:solidFill>
                <a:latin typeface="Calibri" panose="020F0502020204030204"/>
                <a:cs typeface="Arial"/>
                <a:sym typeface="Arial"/>
              </a:rPr>
              <a:t> de la séance</a:t>
            </a:r>
          </a:p>
        </p:txBody>
      </p:sp>
      <p:pic>
        <p:nvPicPr>
          <p:cNvPr id="6" name="Picture 1">
            <a:extLst>
              <a:ext uri="{FF2B5EF4-FFF2-40B4-BE49-F238E27FC236}">
                <a16:creationId xmlns:a16="http://schemas.microsoft.com/office/drawing/2014/main" id="{796F63DB-5C1B-7547-7902-BB3281636893}"/>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5558382" y="1611925"/>
            <a:ext cx="1893557" cy="1893557"/>
          </a:xfrm>
          <a:prstGeom prst="rect">
            <a:avLst/>
          </a:prstGeom>
        </p:spPr>
      </p:pic>
      <p:sp>
        <p:nvSpPr>
          <p:cNvPr id="8" name="Bulle narrative : rectangle à coins arrondis 7">
            <a:extLst>
              <a:ext uri="{FF2B5EF4-FFF2-40B4-BE49-F238E27FC236}">
                <a16:creationId xmlns:a16="http://schemas.microsoft.com/office/drawing/2014/main" id="{AC27BB1F-2C5B-27F0-0E16-2A110A8A71CE}"/>
              </a:ext>
            </a:extLst>
          </p:cNvPr>
          <p:cNvSpPr/>
          <p:nvPr/>
        </p:nvSpPr>
        <p:spPr>
          <a:xfrm>
            <a:off x="6882694" y="1468799"/>
            <a:ext cx="2547282" cy="671983"/>
          </a:xfrm>
          <a:prstGeom prst="wedgeRoundRectCallout">
            <a:avLst>
              <a:gd name="adj1" fmla="val -73611"/>
              <a:gd name="adj2" fmla="val 43944"/>
              <a:gd name="adj3" fmla="val 16667"/>
            </a:avLst>
          </a:prstGeom>
          <a:solidFill>
            <a:srgbClr val="FFC000"/>
          </a:solidFill>
        </p:spPr>
        <p:style>
          <a:lnRef idx="1">
            <a:schemeClr val="accent3"/>
          </a:lnRef>
          <a:fillRef idx="2">
            <a:schemeClr val="accent3"/>
          </a:fillRef>
          <a:effectRef idx="1">
            <a:schemeClr val="accent3"/>
          </a:effectRef>
          <a:fontRef idx="minor">
            <a:schemeClr val="dk1"/>
          </a:fontRef>
        </p:style>
        <p:txBody>
          <a:bodyPr rtlCol="0" anchor="ct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srgbClr val="002060"/>
                </a:solidFill>
                <a:effectLst/>
                <a:uLnTx/>
                <a:uFillTx/>
                <a:latin typeface="Freestyle Script" panose="030804020302050B0404" pitchFamily="66" charset="0"/>
                <a:cs typeface="Arial" panose="020B0604020202020204" pitchFamily="34" charset="0"/>
              </a:rPr>
              <a:t>C’est la fin de la séance</a:t>
            </a:r>
            <a:endParaRPr kumimoji="0" lang="fr-FR" sz="2800" b="0" i="0" u="none" strike="noStrike" kern="1200" cap="none" spc="0" normalizeH="0" baseline="0" noProof="0" dirty="0">
              <a:ln>
                <a:noFill/>
              </a:ln>
              <a:solidFill>
                <a:srgbClr val="002060"/>
              </a:solidFill>
              <a:effectLst/>
              <a:uLnTx/>
              <a:uFillTx/>
              <a:latin typeface="Freestyle Script" panose="030804020302050B0404" pitchFamily="66" charset="0"/>
            </a:endParaRPr>
          </a:p>
        </p:txBody>
      </p:sp>
    </p:spTree>
    <p:extLst>
      <p:ext uri="{BB962C8B-B14F-4D97-AF65-F5344CB8AC3E}">
        <p14:creationId xmlns:p14="http://schemas.microsoft.com/office/powerpoint/2010/main" val="4074495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18174-B146-E164-3824-454A14F82591}"/>
            </a:ext>
          </a:extLst>
        </p:cNvPr>
        <p:cNvGrpSpPr/>
        <p:nvPr/>
      </p:nvGrpSpPr>
      <p:grpSpPr>
        <a:xfrm>
          <a:off x="0" y="0"/>
          <a:ext cx="0" cy="0"/>
          <a:chOff x="0" y="0"/>
          <a:chExt cx="0" cy="0"/>
        </a:xfrm>
      </p:grpSpPr>
      <p:pic>
        <p:nvPicPr>
          <p:cNvPr id="7" name="Image 8">
            <a:extLst>
              <a:ext uri="{FF2B5EF4-FFF2-40B4-BE49-F238E27FC236}">
                <a16:creationId xmlns:a16="http://schemas.microsoft.com/office/drawing/2014/main" id="{7D9D14DD-6E11-AA20-A328-BD026666392C}"/>
              </a:ext>
            </a:extLst>
          </p:cNvPr>
          <p:cNvPicPr>
            <a:picLocks noChangeAspect="1"/>
          </p:cNvPicPr>
          <p:nvPr/>
        </p:nvPicPr>
        <p:blipFill>
          <a:blip r:embed="rId2"/>
          <a:stretch>
            <a:fillRect/>
          </a:stretch>
        </p:blipFill>
        <p:spPr>
          <a:xfrm>
            <a:off x="11176808" y="212713"/>
            <a:ext cx="583170" cy="583170"/>
          </a:xfrm>
          <a:prstGeom prst="rect">
            <a:avLst/>
          </a:prstGeom>
        </p:spPr>
      </p:pic>
      <p:sp>
        <p:nvSpPr>
          <p:cNvPr id="11" name="Rectangle 10"/>
          <p:cNvSpPr/>
          <p:nvPr/>
        </p:nvSpPr>
        <p:spPr>
          <a:xfrm>
            <a:off x="852805" y="307027"/>
            <a:ext cx="8729157" cy="391229"/>
          </a:xfrm>
          <a:prstGeom prst="rect">
            <a:avLst/>
          </a:prstGeom>
          <a:noFill/>
        </p:spPr>
        <p:txBody>
          <a:bodyPr wrap="square" rtlCol="0" anchor="ctr">
            <a:noAutofit/>
          </a:bodyPr>
          <a:lstStyle/>
          <a:p>
            <a:pPr>
              <a:spcAft>
                <a:spcPts val="400"/>
              </a:spcAft>
            </a:pPr>
            <a:r>
              <a:rPr lang="fr-FR" sz="1600" b="1" dirty="0">
                <a:solidFill>
                  <a:schemeClr val="bg1">
                    <a:lumMod val="65000"/>
                  </a:schemeClr>
                </a:solidFill>
              </a:rPr>
              <a:t>On arrive à la fin de notre séance. Qui peut me dire avec des mots simples ce qu’on a appris à faire ?</a:t>
            </a:r>
          </a:p>
        </p:txBody>
      </p:sp>
      <p:sp>
        <p:nvSpPr>
          <p:cNvPr id="2" name="ZoneTexte 1">
            <a:extLst>
              <a:ext uri="{FF2B5EF4-FFF2-40B4-BE49-F238E27FC236}">
                <a16:creationId xmlns:a16="http://schemas.microsoft.com/office/drawing/2014/main" id="{4506B087-5135-3716-C5C5-BFF3C5174A8E}"/>
              </a:ext>
            </a:extLst>
          </p:cNvPr>
          <p:cNvSpPr txBox="1"/>
          <p:nvPr/>
        </p:nvSpPr>
        <p:spPr>
          <a:xfrm>
            <a:off x="11757947" y="71000"/>
            <a:ext cx="365440" cy="369332"/>
          </a:xfrm>
          <a:prstGeom prst="rect">
            <a:avLst/>
          </a:prstGeom>
          <a:solidFill>
            <a:srgbClr val="F7C475"/>
          </a:solidFill>
        </p:spPr>
        <p:txBody>
          <a:bodyPr wrap="square" rtlCol="0">
            <a:spAutoFit/>
          </a:bodyPr>
          <a:lstStyle/>
          <a:p>
            <a:r>
              <a:rPr lang="en-US" b="1" dirty="0">
                <a:solidFill>
                  <a:schemeClr val="bg1"/>
                </a:solidFill>
              </a:rPr>
              <a:t>C</a:t>
            </a:r>
            <a:endParaRPr lang="fr-FR" b="1" dirty="0">
              <a:solidFill>
                <a:schemeClr val="bg1"/>
              </a:solidFill>
            </a:endParaRPr>
          </a:p>
        </p:txBody>
      </p:sp>
      <p:sp>
        <p:nvSpPr>
          <p:cNvPr id="5" name="ZoneTexte 3">
            <a:extLst>
              <a:ext uri="{FF2B5EF4-FFF2-40B4-BE49-F238E27FC236}">
                <a16:creationId xmlns:a16="http://schemas.microsoft.com/office/drawing/2014/main" id="{95DA0F4C-7DF2-3DA5-D91C-03A85E8F09FA}"/>
              </a:ext>
            </a:extLst>
          </p:cNvPr>
          <p:cNvSpPr txBox="1"/>
          <p:nvPr/>
        </p:nvSpPr>
        <p:spPr>
          <a:xfrm>
            <a:off x="1163106" y="3198167"/>
            <a:ext cx="10305287"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b="1" noProof="0" dirty="0">
                <a:solidFill>
                  <a:srgbClr val="0040C0"/>
                </a:solidFill>
              </a:rPr>
              <a:t>Distinguer</a:t>
            </a:r>
            <a:r>
              <a:rPr lang="fr-FR" b="1" noProof="0" dirty="0">
                <a:solidFill>
                  <a:srgbClr val="FF0000"/>
                </a:solidFill>
              </a:rPr>
              <a:t> un corps pur d’un mélange </a:t>
            </a:r>
            <a:r>
              <a:rPr lang="fr-FR" b="1" noProof="0" dirty="0"/>
              <a:t>en se basant sur la modélisation des échantillons de la matière.</a:t>
            </a:r>
          </a:p>
        </p:txBody>
      </p:sp>
    </p:spTree>
    <p:extLst>
      <p:ext uri="{BB962C8B-B14F-4D97-AF65-F5344CB8AC3E}">
        <p14:creationId xmlns:p14="http://schemas.microsoft.com/office/powerpoint/2010/main" val="17001317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84478-7C05-00EA-A90D-663E7D4E1F74}"/>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83A27635-518D-FA66-7380-16B628B78AF3}"/>
              </a:ext>
            </a:extLst>
          </p:cNvPr>
          <p:cNvSpPr txBox="1"/>
          <p:nvPr/>
        </p:nvSpPr>
        <p:spPr>
          <a:xfrm>
            <a:off x="743988" y="698256"/>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a:t>
            </a:r>
            <a:r>
              <a:rPr lang="fr-FR" sz="1400" i="1" noProof="0" dirty="0" err="1">
                <a:solidFill>
                  <a:schemeClr val="bg1">
                    <a:lumMod val="65000"/>
                  </a:schemeClr>
                </a:solidFill>
              </a:rPr>
              <a:t>enseignant.e</a:t>
            </a:r>
            <a:r>
              <a:rPr lang="fr-FR" sz="1400" i="1" noProof="0" dirty="0">
                <a:solidFill>
                  <a:schemeClr val="bg1">
                    <a:lumMod val="65000"/>
                  </a:schemeClr>
                </a:solidFill>
              </a:rPr>
              <a:t> peut revenir sur les activités du modelage, de la pratique en binôme et de la pratique autonome pour rappeler la tâche principale.</a:t>
            </a:r>
          </a:p>
        </p:txBody>
      </p:sp>
      <p:sp>
        <p:nvSpPr>
          <p:cNvPr id="5" name="D_A_01">
            <a:extLst>
              <a:ext uri="{FF2B5EF4-FFF2-40B4-BE49-F238E27FC236}">
                <a16:creationId xmlns:a16="http://schemas.microsoft.com/office/drawing/2014/main" id="{7CE06529-1EA2-3EC4-B879-E174F2BEE212}"/>
              </a:ext>
            </a:extLst>
          </p:cNvPr>
          <p:cNvSpPr txBox="1"/>
          <p:nvPr/>
        </p:nvSpPr>
        <p:spPr>
          <a:xfrm>
            <a:off x="923925" y="212713"/>
            <a:ext cx="10591800" cy="508000"/>
          </a:xfrm>
          <a:prstGeom prst="rect">
            <a:avLst/>
          </a:prstGeom>
          <a:noFill/>
        </p:spPr>
        <p:txBody>
          <a:bodyPr wrap="square" rtlCol="0" anchor="ctr">
            <a:noAutofit/>
          </a:bodyPr>
          <a:lstStyle/>
          <a:p>
            <a:pPr>
              <a:spcAft>
                <a:spcPts val="400"/>
              </a:spcAft>
            </a:pPr>
            <a:endParaRPr lang="fr-FR" sz="1600" b="1" noProof="0" dirty="0">
              <a:solidFill>
                <a:schemeClr val="bg1">
                  <a:lumMod val="65000"/>
                </a:schemeClr>
              </a:solidFill>
            </a:endParaRPr>
          </a:p>
        </p:txBody>
      </p:sp>
      <p:pic>
        <p:nvPicPr>
          <p:cNvPr id="7" name="Image 8">
            <a:extLst>
              <a:ext uri="{FF2B5EF4-FFF2-40B4-BE49-F238E27FC236}">
                <a16:creationId xmlns:a16="http://schemas.microsoft.com/office/drawing/2014/main" id="{A97E4D0A-A3F6-1EA3-D1EF-81745D2803A7}"/>
              </a:ext>
            </a:extLst>
          </p:cNvPr>
          <p:cNvPicPr>
            <a:picLocks noChangeAspect="1"/>
          </p:cNvPicPr>
          <p:nvPr/>
        </p:nvPicPr>
        <p:blipFill>
          <a:blip r:embed="rId2"/>
          <a:stretch>
            <a:fillRect/>
          </a:stretch>
        </p:blipFill>
        <p:spPr>
          <a:xfrm>
            <a:off x="11176808" y="212713"/>
            <a:ext cx="583170" cy="583170"/>
          </a:xfrm>
          <a:prstGeom prst="rect">
            <a:avLst/>
          </a:prstGeom>
        </p:spPr>
      </p:pic>
      <p:sp>
        <p:nvSpPr>
          <p:cNvPr id="2" name="ZoneTexte 1">
            <a:extLst>
              <a:ext uri="{FF2B5EF4-FFF2-40B4-BE49-F238E27FC236}">
                <a16:creationId xmlns:a16="http://schemas.microsoft.com/office/drawing/2014/main" id="{7A038975-A076-C2CA-EEF7-BAC58CB2CDB0}"/>
              </a:ext>
            </a:extLst>
          </p:cNvPr>
          <p:cNvSpPr txBox="1"/>
          <p:nvPr/>
        </p:nvSpPr>
        <p:spPr>
          <a:xfrm>
            <a:off x="11757947" y="71000"/>
            <a:ext cx="365440" cy="369332"/>
          </a:xfrm>
          <a:prstGeom prst="rect">
            <a:avLst/>
          </a:prstGeom>
          <a:solidFill>
            <a:srgbClr val="F7C475"/>
          </a:solidFill>
        </p:spPr>
        <p:txBody>
          <a:bodyPr wrap="square" rtlCol="0">
            <a:spAutoFit/>
          </a:bodyPr>
          <a:lstStyle/>
          <a:p>
            <a:r>
              <a:rPr lang="en-US" b="1" dirty="0">
                <a:solidFill>
                  <a:schemeClr val="bg1"/>
                </a:solidFill>
              </a:rPr>
              <a:t>C</a:t>
            </a:r>
            <a:endParaRPr lang="fr-FR" b="1" dirty="0">
              <a:solidFill>
                <a:schemeClr val="bg1"/>
              </a:solidFill>
            </a:endParaRPr>
          </a:p>
        </p:txBody>
      </p:sp>
      <p:sp>
        <p:nvSpPr>
          <p:cNvPr id="6" name="ZoneTexte 5">
            <a:extLst>
              <a:ext uri="{FF2B5EF4-FFF2-40B4-BE49-F238E27FC236}">
                <a16:creationId xmlns:a16="http://schemas.microsoft.com/office/drawing/2014/main" id="{F5827079-8AE7-94B9-2CF2-1F720C6446A6}"/>
              </a:ext>
            </a:extLst>
          </p:cNvPr>
          <p:cNvSpPr txBox="1"/>
          <p:nvPr/>
        </p:nvSpPr>
        <p:spPr>
          <a:xfrm>
            <a:off x="923925" y="204325"/>
            <a:ext cx="9889474" cy="646331"/>
          </a:xfrm>
          <a:prstGeom prst="rect">
            <a:avLst/>
          </a:prstGeom>
          <a:noFill/>
        </p:spPr>
        <p:txBody>
          <a:bodyPr wrap="square">
            <a:spAutoFit/>
          </a:bodyPr>
          <a:lstStyle/>
          <a:p>
            <a:r>
              <a:rPr lang="fr-FR" sz="1800" b="1" dirty="0">
                <a:solidFill>
                  <a:schemeClr val="bg1">
                    <a:lumMod val="65000"/>
                  </a:schemeClr>
                </a:solidFill>
              </a:rPr>
              <a:t>Pour distinguer un corps pur et un mélange en se basant sur la modélisation des échantillons de la matière, </a:t>
            </a:r>
            <a:r>
              <a:rPr lang="fr-FR" b="1" dirty="0">
                <a:solidFill>
                  <a:schemeClr val="bg1">
                    <a:lumMod val="65000"/>
                  </a:schemeClr>
                </a:solidFill>
              </a:rPr>
              <a:t>je suis les étapes suivantes:</a:t>
            </a:r>
            <a:endParaRPr lang="fr-FR" sz="1800" b="1" dirty="0">
              <a:solidFill>
                <a:schemeClr val="bg1">
                  <a:lumMod val="65000"/>
                </a:schemeClr>
              </a:solidFill>
            </a:endParaRPr>
          </a:p>
        </p:txBody>
      </p:sp>
      <p:sp>
        <p:nvSpPr>
          <p:cNvPr id="12" name="Rectangle 824">
            <a:extLst>
              <a:ext uri="{FF2B5EF4-FFF2-40B4-BE49-F238E27FC236}">
                <a16:creationId xmlns:a16="http://schemas.microsoft.com/office/drawing/2014/main" id="{9C5063BA-5674-AFE8-6A2B-DDED6711E856}"/>
              </a:ext>
            </a:extLst>
          </p:cNvPr>
          <p:cNvSpPr/>
          <p:nvPr/>
        </p:nvSpPr>
        <p:spPr>
          <a:xfrm>
            <a:off x="1038046" y="1255304"/>
            <a:ext cx="9494074" cy="369332"/>
          </a:xfrm>
          <a:prstGeom prst="rect">
            <a:avLst/>
          </a:prstGeom>
        </p:spPr>
        <p:txBody>
          <a:bodyPr wrap="none" lIns="0" tIns="0" rIns="0" bIns="0">
            <a:spAutoFit/>
          </a:bodyPr>
          <a:lstStyle/>
          <a:p>
            <a:pPr marL="0"/>
            <a:r>
              <a:rPr lang="en-US" sz="2400" i="0" spc="0" baseline="0" dirty="0">
                <a:solidFill>
                  <a:srgbClr val="F5821F"/>
                </a:solidFill>
                <a:latin typeface="+mj-lt"/>
              </a:rPr>
              <a:t>1. </a:t>
            </a:r>
            <a:r>
              <a:rPr lang="en-US" sz="2400" b="1" i="0" spc="0" baseline="0" dirty="0">
                <a:solidFill>
                  <a:srgbClr val="0040C0"/>
                </a:solidFill>
                <a:latin typeface="+mj-lt"/>
              </a:rPr>
              <a:t>Je </a:t>
            </a:r>
            <a:r>
              <a:rPr lang="en-US" sz="2400" b="1" i="0" spc="0" baseline="0" dirty="0" err="1">
                <a:solidFill>
                  <a:srgbClr val="0040C0"/>
                </a:solidFill>
                <a:latin typeface="+mj-lt"/>
              </a:rPr>
              <a:t>précise</a:t>
            </a:r>
            <a:r>
              <a:rPr lang="en-US" sz="2400" b="1" i="0" spc="0" baseline="0" dirty="0">
                <a:solidFill>
                  <a:srgbClr val="0040C0"/>
                </a:solidFill>
                <a:latin typeface="+mj-lt"/>
              </a:rPr>
              <a:t> le </a:t>
            </a:r>
            <a:r>
              <a:rPr lang="en-US" sz="2400" b="1" i="0" spc="0" baseline="0" dirty="0" err="1">
                <a:solidFill>
                  <a:srgbClr val="0040C0"/>
                </a:solidFill>
                <a:latin typeface="+mj-lt"/>
              </a:rPr>
              <a:t>nombre</a:t>
            </a:r>
            <a:r>
              <a:rPr lang="en-US" sz="2400" b="1" i="0" spc="0" baseline="0" dirty="0">
                <a:solidFill>
                  <a:srgbClr val="0040C0"/>
                </a:solidFill>
                <a:latin typeface="+mj-lt"/>
              </a:rPr>
              <a:t> de types de </a:t>
            </a:r>
            <a:r>
              <a:rPr lang="en-US" sz="2400" b="1" i="0" spc="0" baseline="0" dirty="0" err="1">
                <a:solidFill>
                  <a:srgbClr val="0040C0"/>
                </a:solidFill>
                <a:latin typeface="+mj-lt"/>
              </a:rPr>
              <a:t>particules</a:t>
            </a:r>
            <a:r>
              <a:rPr lang="en-US" sz="2400" i="0" spc="0" baseline="0" dirty="0">
                <a:solidFill>
                  <a:srgbClr val="231F20"/>
                </a:solidFill>
                <a:latin typeface="+mj-lt"/>
              </a:rPr>
              <a:t> dans </a:t>
            </a:r>
            <a:r>
              <a:rPr lang="en-US" sz="2400" i="0" spc="0" baseline="0" dirty="0" err="1">
                <a:solidFill>
                  <a:srgbClr val="231F20"/>
                </a:solidFill>
                <a:latin typeface="+mj-lt"/>
              </a:rPr>
              <a:t>chaque</a:t>
            </a:r>
            <a:r>
              <a:rPr lang="en-US" sz="2400" i="0" spc="0" baseline="0" dirty="0">
                <a:solidFill>
                  <a:srgbClr val="231F20"/>
                </a:solidFill>
                <a:latin typeface="+mj-lt"/>
              </a:rPr>
              <a:t> </a:t>
            </a:r>
            <a:r>
              <a:rPr lang="en-US" sz="2400" i="0" spc="0" baseline="0" dirty="0" err="1">
                <a:solidFill>
                  <a:srgbClr val="231F20"/>
                </a:solidFill>
                <a:latin typeface="+mj-lt"/>
              </a:rPr>
              <a:t>représentation</a:t>
            </a:r>
            <a:r>
              <a:rPr lang="en-US" sz="2400" i="0" spc="0" baseline="0" dirty="0">
                <a:solidFill>
                  <a:srgbClr val="231F20"/>
                </a:solidFill>
                <a:latin typeface="+mj-lt"/>
              </a:rPr>
              <a:t>. </a:t>
            </a:r>
            <a:endParaRPr lang="en-US" sz="2400" i="0" u="sng" spc="0" baseline="0" dirty="0">
              <a:solidFill>
                <a:srgbClr val="231F20"/>
              </a:solidFill>
              <a:latin typeface="+mj-lt"/>
            </a:endParaRPr>
          </a:p>
        </p:txBody>
      </p:sp>
      <p:sp>
        <p:nvSpPr>
          <p:cNvPr id="14" name="Rectangle 1752">
            <a:extLst>
              <a:ext uri="{FF2B5EF4-FFF2-40B4-BE49-F238E27FC236}">
                <a16:creationId xmlns:a16="http://schemas.microsoft.com/office/drawing/2014/main" id="{9FAAFAAE-43CA-4626-7BC5-03CF70CC584D}"/>
              </a:ext>
            </a:extLst>
          </p:cNvPr>
          <p:cNvSpPr/>
          <p:nvPr/>
        </p:nvSpPr>
        <p:spPr>
          <a:xfrm>
            <a:off x="1038046" y="2127893"/>
            <a:ext cx="8073749" cy="369332"/>
          </a:xfrm>
          <a:prstGeom prst="rect">
            <a:avLst/>
          </a:prstGeom>
        </p:spPr>
        <p:txBody>
          <a:bodyPr wrap="none" lIns="0" tIns="0" rIns="0" bIns="0">
            <a:spAutoFit/>
          </a:bodyPr>
          <a:lstStyle/>
          <a:p>
            <a:pPr marL="0"/>
            <a:r>
              <a:rPr lang="en-US" sz="2400" b="1" i="0" spc="0" baseline="0" dirty="0">
                <a:solidFill>
                  <a:srgbClr val="F5821F"/>
                </a:solidFill>
                <a:latin typeface="Calibri"/>
              </a:rPr>
              <a:t>2</a:t>
            </a:r>
            <a:r>
              <a:rPr lang="en-US" sz="2400" b="1" i="0" spc="542" baseline="0" dirty="0">
                <a:solidFill>
                  <a:srgbClr val="F5821F"/>
                </a:solidFill>
                <a:latin typeface="Calibri"/>
              </a:rPr>
              <a:t>.</a:t>
            </a:r>
            <a:r>
              <a:rPr lang="en-US" sz="2400" b="1" dirty="0">
                <a:solidFill>
                  <a:srgbClr val="0040C0"/>
                </a:solidFill>
                <a:latin typeface="Calibri"/>
              </a:rPr>
              <a:t>Je </a:t>
            </a:r>
            <a:r>
              <a:rPr lang="en-US" sz="2400" b="1" dirty="0" err="1">
                <a:solidFill>
                  <a:srgbClr val="0040C0"/>
                </a:solidFill>
                <a:latin typeface="Calibri"/>
              </a:rPr>
              <a:t>d</a:t>
            </a:r>
            <a:r>
              <a:rPr lang="en-US" sz="2400" b="1" i="0" spc="0" baseline="0" dirty="0" err="1">
                <a:solidFill>
                  <a:srgbClr val="0040C0"/>
                </a:solidFill>
                <a:latin typeface="Calibri"/>
              </a:rPr>
              <a:t>éduis</a:t>
            </a:r>
            <a:r>
              <a:rPr lang="en-US" sz="2400" b="1" i="0" spc="0" baseline="0" dirty="0">
                <a:solidFill>
                  <a:srgbClr val="0040C0"/>
                </a:solidFill>
                <a:latin typeface="Calibri"/>
              </a:rPr>
              <a:t> le </a:t>
            </a:r>
            <a:r>
              <a:rPr lang="en-US" sz="2400" b="1" i="0" spc="0" baseline="0" dirty="0" err="1">
                <a:solidFill>
                  <a:srgbClr val="0040C0"/>
                </a:solidFill>
                <a:latin typeface="Calibri"/>
              </a:rPr>
              <a:t>nombre</a:t>
            </a:r>
            <a:r>
              <a:rPr lang="en-US" sz="2400" b="1" i="0" spc="0" baseline="0" dirty="0">
                <a:solidFill>
                  <a:srgbClr val="0040C0"/>
                </a:solidFill>
                <a:latin typeface="Calibri"/>
              </a:rPr>
              <a:t> de </a:t>
            </a:r>
            <a:r>
              <a:rPr lang="en-US" sz="2400" b="1" i="0" spc="0" baseline="0" dirty="0" err="1">
                <a:solidFill>
                  <a:srgbClr val="0040C0"/>
                </a:solidFill>
                <a:latin typeface="Calibri"/>
              </a:rPr>
              <a:t>constituants</a:t>
            </a:r>
            <a:r>
              <a:rPr lang="en-US" sz="2400" b="1" i="0" spc="0" baseline="0" dirty="0">
                <a:solidFill>
                  <a:srgbClr val="0040C0"/>
                </a:solidFill>
                <a:latin typeface="Calibri"/>
              </a:rPr>
              <a:t> </a:t>
            </a:r>
            <a:r>
              <a:rPr lang="en-US" sz="2400" b="1" i="0" spc="0" baseline="0" dirty="0">
                <a:solidFill>
                  <a:srgbClr val="231F20"/>
                </a:solidFill>
                <a:latin typeface="Calibri"/>
              </a:rPr>
              <a:t>de </a:t>
            </a:r>
            <a:r>
              <a:rPr lang="en-US" sz="2400" b="1" i="0" spc="0" baseline="0" dirty="0" err="1">
                <a:solidFill>
                  <a:srgbClr val="231F20"/>
                </a:solidFill>
                <a:latin typeface="Calibri"/>
              </a:rPr>
              <a:t>chaque</a:t>
            </a:r>
            <a:r>
              <a:rPr lang="en-US" sz="2400" b="1" i="0" spc="0" baseline="0" dirty="0">
                <a:solidFill>
                  <a:srgbClr val="231F20"/>
                </a:solidFill>
                <a:latin typeface="Calibri"/>
              </a:rPr>
              <a:t> </a:t>
            </a:r>
            <a:r>
              <a:rPr lang="en-US" sz="2400" b="1" i="0" spc="0" baseline="0" dirty="0" err="1">
                <a:solidFill>
                  <a:srgbClr val="231F20"/>
                </a:solidFill>
                <a:latin typeface="Calibri"/>
              </a:rPr>
              <a:t>échantillon</a:t>
            </a:r>
            <a:r>
              <a:rPr lang="en-US" sz="2400" b="1" i="0" spc="0" baseline="0" dirty="0">
                <a:solidFill>
                  <a:srgbClr val="231F20"/>
                </a:solidFill>
                <a:latin typeface="Calibri"/>
              </a:rPr>
              <a:t>. </a:t>
            </a:r>
          </a:p>
        </p:txBody>
      </p:sp>
      <p:sp>
        <p:nvSpPr>
          <p:cNvPr id="15" name="ZoneTexte 14">
            <a:extLst>
              <a:ext uri="{FF2B5EF4-FFF2-40B4-BE49-F238E27FC236}">
                <a16:creationId xmlns:a16="http://schemas.microsoft.com/office/drawing/2014/main" id="{F4B58EF6-2052-D0A8-F701-496DE25F8D39}"/>
              </a:ext>
            </a:extLst>
          </p:cNvPr>
          <p:cNvSpPr txBox="1"/>
          <p:nvPr/>
        </p:nvSpPr>
        <p:spPr>
          <a:xfrm>
            <a:off x="2028075" y="2588945"/>
            <a:ext cx="3638156" cy="461665"/>
          </a:xfrm>
          <a:prstGeom prst="rect">
            <a:avLst/>
          </a:prstGeom>
          <a:noFill/>
        </p:spPr>
        <p:txBody>
          <a:bodyPr wrap="square" rtlCol="0">
            <a:spAutoFit/>
          </a:bodyPr>
          <a:lstStyle/>
          <a:p>
            <a:r>
              <a:rPr lang="fr-FR" sz="2400" b="1" dirty="0"/>
              <a:t>Un type de particule</a:t>
            </a:r>
          </a:p>
        </p:txBody>
      </p:sp>
      <p:sp>
        <p:nvSpPr>
          <p:cNvPr id="16" name="ZoneTexte 15">
            <a:extLst>
              <a:ext uri="{FF2B5EF4-FFF2-40B4-BE49-F238E27FC236}">
                <a16:creationId xmlns:a16="http://schemas.microsoft.com/office/drawing/2014/main" id="{BC6C1AF6-8773-C361-1723-FB6D6DF6B905}"/>
              </a:ext>
            </a:extLst>
          </p:cNvPr>
          <p:cNvSpPr txBox="1"/>
          <p:nvPr/>
        </p:nvSpPr>
        <p:spPr>
          <a:xfrm>
            <a:off x="5960663" y="2601575"/>
            <a:ext cx="3017268" cy="461665"/>
          </a:xfrm>
          <a:prstGeom prst="rect">
            <a:avLst/>
          </a:prstGeom>
          <a:noFill/>
        </p:spPr>
        <p:txBody>
          <a:bodyPr wrap="square" rtlCol="0">
            <a:spAutoFit/>
          </a:bodyPr>
          <a:lstStyle/>
          <a:p>
            <a:r>
              <a:rPr lang="fr-FR" sz="2400" b="1" dirty="0">
                <a:solidFill>
                  <a:srgbClr val="FF0000"/>
                </a:solidFill>
              </a:rPr>
              <a:t>un constituant. </a:t>
            </a:r>
          </a:p>
        </p:txBody>
      </p:sp>
      <p:sp>
        <p:nvSpPr>
          <p:cNvPr id="17" name="Flèche : droite 16">
            <a:extLst>
              <a:ext uri="{FF2B5EF4-FFF2-40B4-BE49-F238E27FC236}">
                <a16:creationId xmlns:a16="http://schemas.microsoft.com/office/drawing/2014/main" id="{A2D63F72-9016-2D29-0939-28C3AB50C6CE}"/>
              </a:ext>
            </a:extLst>
          </p:cNvPr>
          <p:cNvSpPr/>
          <p:nvPr/>
        </p:nvSpPr>
        <p:spPr>
          <a:xfrm>
            <a:off x="4970982" y="2549239"/>
            <a:ext cx="841591" cy="566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53">
            <a:extLst>
              <a:ext uri="{FF2B5EF4-FFF2-40B4-BE49-F238E27FC236}">
                <a16:creationId xmlns:a16="http://schemas.microsoft.com/office/drawing/2014/main" id="{2D2F489B-16E3-28F8-DE40-168B7C9E2F70}"/>
              </a:ext>
            </a:extLst>
          </p:cNvPr>
          <p:cNvSpPr/>
          <p:nvPr/>
        </p:nvSpPr>
        <p:spPr>
          <a:xfrm>
            <a:off x="1015797" y="3591476"/>
            <a:ext cx="5732723" cy="369332"/>
          </a:xfrm>
          <a:prstGeom prst="rect">
            <a:avLst/>
          </a:prstGeom>
        </p:spPr>
        <p:txBody>
          <a:bodyPr wrap="none" lIns="0" tIns="0" rIns="0" bIns="0">
            <a:spAutoFit/>
          </a:bodyPr>
          <a:lstStyle/>
          <a:p>
            <a:pPr marL="0"/>
            <a:r>
              <a:rPr lang="en-US" sz="2400" b="1" i="0" spc="0" baseline="0" dirty="0">
                <a:solidFill>
                  <a:srgbClr val="F5821F"/>
                </a:solidFill>
                <a:latin typeface="Calibri"/>
              </a:rPr>
              <a:t>3. </a:t>
            </a:r>
            <a:r>
              <a:rPr lang="en-US" sz="2400" b="1" dirty="0">
                <a:solidFill>
                  <a:srgbClr val="0040C0"/>
                </a:solidFill>
                <a:latin typeface="Calibri"/>
              </a:rPr>
              <a:t>Je </a:t>
            </a:r>
            <a:r>
              <a:rPr lang="en-US" sz="2400" b="1" dirty="0" err="1">
                <a:solidFill>
                  <a:srgbClr val="0040C0"/>
                </a:solidFill>
                <a:latin typeface="Calibri"/>
              </a:rPr>
              <a:t>déduis</a:t>
            </a:r>
            <a:r>
              <a:rPr lang="en-US" sz="2400" b="1" dirty="0">
                <a:solidFill>
                  <a:srgbClr val="0040C0"/>
                </a:solidFill>
                <a:latin typeface="Calibri"/>
              </a:rPr>
              <a:t> </a:t>
            </a:r>
            <a:r>
              <a:rPr lang="en-US" sz="2400" b="1" i="0" spc="0" baseline="0" dirty="0">
                <a:solidFill>
                  <a:srgbClr val="0040C0"/>
                </a:solidFill>
                <a:latin typeface="Calibri"/>
              </a:rPr>
              <a:t>la nature </a:t>
            </a:r>
            <a:r>
              <a:rPr lang="en-US" sz="2400" b="1" i="0" spc="0" baseline="0" dirty="0">
                <a:solidFill>
                  <a:srgbClr val="231F20"/>
                </a:solidFill>
                <a:latin typeface="Calibri"/>
              </a:rPr>
              <a:t>de chaque échantillon. </a:t>
            </a:r>
          </a:p>
        </p:txBody>
      </p:sp>
      <p:sp>
        <p:nvSpPr>
          <p:cNvPr id="19" name="ZoneTexte 18">
            <a:extLst>
              <a:ext uri="{FF2B5EF4-FFF2-40B4-BE49-F238E27FC236}">
                <a16:creationId xmlns:a16="http://schemas.microsoft.com/office/drawing/2014/main" id="{B102DBCB-0A97-6513-1C07-7C4E4C539842}"/>
              </a:ext>
            </a:extLst>
          </p:cNvPr>
          <p:cNvSpPr txBox="1"/>
          <p:nvPr/>
        </p:nvSpPr>
        <p:spPr>
          <a:xfrm>
            <a:off x="2494482" y="4133949"/>
            <a:ext cx="4952999" cy="461665"/>
          </a:xfrm>
          <a:prstGeom prst="rect">
            <a:avLst/>
          </a:prstGeom>
          <a:noFill/>
        </p:spPr>
        <p:txBody>
          <a:bodyPr wrap="square" rtlCol="0">
            <a:spAutoFit/>
          </a:bodyPr>
          <a:lstStyle/>
          <a:p>
            <a:r>
              <a:rPr lang="fr-FR" sz="2400" b="1" dirty="0"/>
              <a:t>Un seul constituant</a:t>
            </a:r>
          </a:p>
        </p:txBody>
      </p:sp>
      <p:sp>
        <p:nvSpPr>
          <p:cNvPr id="20" name="Flèche : droite 19">
            <a:extLst>
              <a:ext uri="{FF2B5EF4-FFF2-40B4-BE49-F238E27FC236}">
                <a16:creationId xmlns:a16="http://schemas.microsoft.com/office/drawing/2014/main" id="{9CBE934B-9C8F-86AE-3EBB-B36ECBCBD44B}"/>
              </a:ext>
            </a:extLst>
          </p:cNvPr>
          <p:cNvSpPr/>
          <p:nvPr/>
        </p:nvSpPr>
        <p:spPr>
          <a:xfrm>
            <a:off x="5477371" y="4193366"/>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0F2876EF-47E5-67A7-4613-0735CB681D8A}"/>
              </a:ext>
            </a:extLst>
          </p:cNvPr>
          <p:cNvSpPr txBox="1"/>
          <p:nvPr/>
        </p:nvSpPr>
        <p:spPr>
          <a:xfrm>
            <a:off x="6500311" y="4067071"/>
            <a:ext cx="3017268" cy="461665"/>
          </a:xfrm>
          <a:prstGeom prst="rect">
            <a:avLst/>
          </a:prstGeom>
          <a:noFill/>
        </p:spPr>
        <p:txBody>
          <a:bodyPr wrap="square" rtlCol="0">
            <a:spAutoFit/>
          </a:bodyPr>
          <a:lstStyle/>
          <a:p>
            <a:r>
              <a:rPr lang="fr-FR" sz="2400" b="1" dirty="0">
                <a:solidFill>
                  <a:srgbClr val="FF0000"/>
                </a:solidFill>
              </a:rPr>
              <a:t>un corps pur </a:t>
            </a:r>
          </a:p>
        </p:txBody>
      </p:sp>
      <p:sp>
        <p:nvSpPr>
          <p:cNvPr id="22" name="ZoneTexte 21">
            <a:extLst>
              <a:ext uri="{FF2B5EF4-FFF2-40B4-BE49-F238E27FC236}">
                <a16:creationId xmlns:a16="http://schemas.microsoft.com/office/drawing/2014/main" id="{D76E1F95-8264-7975-CF1B-DFA48F5EB7FC}"/>
              </a:ext>
            </a:extLst>
          </p:cNvPr>
          <p:cNvSpPr txBox="1"/>
          <p:nvPr/>
        </p:nvSpPr>
        <p:spPr>
          <a:xfrm>
            <a:off x="968027" y="4672985"/>
            <a:ext cx="4952999" cy="461665"/>
          </a:xfrm>
          <a:prstGeom prst="rect">
            <a:avLst/>
          </a:prstGeom>
          <a:noFill/>
        </p:spPr>
        <p:txBody>
          <a:bodyPr wrap="square" rtlCol="0">
            <a:spAutoFit/>
          </a:bodyPr>
          <a:lstStyle/>
          <a:p>
            <a:r>
              <a:rPr lang="fr-FR" sz="2400" b="1" dirty="0"/>
              <a:t>Plusieurs types de constituants</a:t>
            </a:r>
          </a:p>
        </p:txBody>
      </p:sp>
      <p:sp>
        <p:nvSpPr>
          <p:cNvPr id="23" name="Flèche : droite 22">
            <a:extLst>
              <a:ext uri="{FF2B5EF4-FFF2-40B4-BE49-F238E27FC236}">
                <a16:creationId xmlns:a16="http://schemas.microsoft.com/office/drawing/2014/main" id="{E805E3AC-A80F-08DB-7391-131160EF2CEB}"/>
              </a:ext>
            </a:extLst>
          </p:cNvPr>
          <p:cNvSpPr/>
          <p:nvPr/>
        </p:nvSpPr>
        <p:spPr>
          <a:xfrm>
            <a:off x="5477371" y="4813196"/>
            <a:ext cx="887311"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8844C457-79BB-7F40-8DF0-BCE24DE408F9}"/>
              </a:ext>
            </a:extLst>
          </p:cNvPr>
          <p:cNvSpPr txBox="1"/>
          <p:nvPr/>
        </p:nvSpPr>
        <p:spPr>
          <a:xfrm>
            <a:off x="6500311" y="4737833"/>
            <a:ext cx="3017268" cy="461665"/>
          </a:xfrm>
          <a:prstGeom prst="rect">
            <a:avLst/>
          </a:prstGeom>
          <a:noFill/>
        </p:spPr>
        <p:txBody>
          <a:bodyPr wrap="square" rtlCol="0">
            <a:spAutoFit/>
          </a:bodyPr>
          <a:lstStyle/>
          <a:p>
            <a:r>
              <a:rPr lang="fr-FR" sz="2400" b="1" dirty="0">
                <a:solidFill>
                  <a:srgbClr val="FF0000"/>
                </a:solidFill>
              </a:rPr>
              <a:t>un mélange</a:t>
            </a:r>
          </a:p>
        </p:txBody>
      </p:sp>
      <p:sp>
        <p:nvSpPr>
          <p:cNvPr id="25" name="Rectangle 1753">
            <a:extLst>
              <a:ext uri="{FF2B5EF4-FFF2-40B4-BE49-F238E27FC236}">
                <a16:creationId xmlns:a16="http://schemas.microsoft.com/office/drawing/2014/main" id="{8AA49010-50B3-A800-CE2A-D0603BF78A87}"/>
              </a:ext>
            </a:extLst>
          </p:cNvPr>
          <p:cNvSpPr/>
          <p:nvPr/>
        </p:nvSpPr>
        <p:spPr>
          <a:xfrm>
            <a:off x="968027" y="5790412"/>
            <a:ext cx="8143768" cy="369332"/>
          </a:xfrm>
          <a:prstGeom prst="rect">
            <a:avLst/>
          </a:prstGeom>
        </p:spPr>
        <p:txBody>
          <a:bodyPr wrap="none" lIns="0" tIns="0" rIns="0" bIns="0">
            <a:spAutoFit/>
          </a:bodyPr>
          <a:lstStyle/>
          <a:p>
            <a:r>
              <a:rPr lang="en-US" sz="2400" b="1" i="0" spc="0" baseline="0" dirty="0">
                <a:solidFill>
                  <a:srgbClr val="F5821F"/>
                </a:solidFill>
                <a:latin typeface="Calibri"/>
              </a:rPr>
              <a:t> </a:t>
            </a:r>
            <a:r>
              <a:rPr lang="en-US" sz="2400" b="1" dirty="0">
                <a:solidFill>
                  <a:srgbClr val="F5821F"/>
                </a:solidFill>
              </a:rPr>
              <a:t>4. </a:t>
            </a:r>
            <a:r>
              <a:rPr lang="en-US" sz="2400" b="1" dirty="0" err="1">
                <a:solidFill>
                  <a:srgbClr val="0040C0"/>
                </a:solidFill>
              </a:rPr>
              <a:t>J’identifie</a:t>
            </a:r>
            <a:r>
              <a:rPr lang="en-US" sz="2400" b="1" dirty="0">
                <a:solidFill>
                  <a:srgbClr val="0040C0"/>
                </a:solidFill>
              </a:rPr>
              <a:t> </a:t>
            </a:r>
            <a:r>
              <a:rPr lang="en-US" sz="2400" b="1" dirty="0" err="1">
                <a:solidFill>
                  <a:srgbClr val="0040C0"/>
                </a:solidFill>
              </a:rPr>
              <a:t>l’échantillon</a:t>
            </a:r>
            <a:r>
              <a:rPr lang="en-US" sz="2400" b="1" dirty="0">
                <a:solidFill>
                  <a:srgbClr val="0040C0"/>
                </a:solidFill>
              </a:rPr>
              <a:t> </a:t>
            </a:r>
            <a:r>
              <a:rPr lang="en-US" sz="2400" b="1" dirty="0" err="1">
                <a:solidFill>
                  <a:srgbClr val="231F20"/>
                </a:solidFill>
              </a:rPr>
              <a:t>modélisé</a:t>
            </a:r>
            <a:r>
              <a:rPr lang="en-US" sz="2400" b="1" dirty="0">
                <a:solidFill>
                  <a:srgbClr val="231F20"/>
                </a:solidFill>
              </a:rPr>
              <a:t> par </a:t>
            </a:r>
            <a:r>
              <a:rPr lang="en-US" sz="2400" b="1" dirty="0" err="1">
                <a:solidFill>
                  <a:srgbClr val="231F20"/>
                </a:solidFill>
              </a:rPr>
              <a:t>chaque</a:t>
            </a:r>
            <a:r>
              <a:rPr lang="en-US" sz="2400" b="1" dirty="0">
                <a:solidFill>
                  <a:srgbClr val="231F20"/>
                </a:solidFill>
              </a:rPr>
              <a:t> </a:t>
            </a:r>
            <a:r>
              <a:rPr lang="en-US" sz="2400" b="1" dirty="0" err="1">
                <a:solidFill>
                  <a:srgbClr val="231F20"/>
                </a:solidFill>
              </a:rPr>
              <a:t>représentation</a:t>
            </a:r>
            <a:r>
              <a:rPr lang="en-US" sz="2400" b="1" dirty="0">
                <a:solidFill>
                  <a:srgbClr val="231F20"/>
                </a:solidFill>
              </a:rPr>
              <a:t>.</a:t>
            </a:r>
          </a:p>
        </p:txBody>
      </p:sp>
    </p:spTree>
    <p:extLst>
      <p:ext uri="{BB962C8B-B14F-4D97-AF65-F5344CB8AC3E}">
        <p14:creationId xmlns:p14="http://schemas.microsoft.com/office/powerpoint/2010/main" val="3074600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40000"/>
                <a:lumOff val="60000"/>
              </a:schemeClr>
            </a:gs>
            <a:gs pos="35000">
              <a:schemeClr val="accent3">
                <a:lumMod val="0"/>
                <a:lumOff val="100000"/>
              </a:schemeClr>
            </a:gs>
            <a:gs pos="100000">
              <a:schemeClr val="accent6">
                <a:lumMod val="60000"/>
                <a:lumOff val="40000"/>
              </a:schemeClr>
            </a:gs>
          </a:gsLst>
          <a:path path="circle">
            <a:fillToRect l="50000" t="-80000" r="50000" b="180000"/>
          </a:path>
          <a:tileRect/>
        </a:gradFill>
        <a:effectLst/>
      </p:bgPr>
    </p:bg>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91DD44B3-2ECC-8E73-7AB6-47B427663729}"/>
              </a:ext>
            </a:extLst>
          </p:cNvPr>
          <p:cNvGrpSpPr/>
          <p:nvPr/>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B0A6C83-9B87-FCD8-63FB-3803C46C9694}"/>
                </a:ext>
              </a:extLst>
            </p:cNvPr>
            <p:cNvSpPr/>
            <p:nvPr/>
          </p:nvSpPr>
          <p:spPr>
            <a:xfrm>
              <a:off x="2184399" y="1402024"/>
              <a:ext cx="7823200" cy="4942038"/>
            </a:xfrm>
            <a:prstGeom prst="roundRect">
              <a:avLst>
                <a:gd name="adj" fmla="val 2665"/>
              </a:avLst>
            </a:prstGeom>
            <a:solidFill>
              <a:schemeClr val="accent6">
                <a:lumMod val="40000"/>
                <a:lumOff val="60000"/>
              </a:schemeClr>
            </a:solidFill>
            <a:ln>
              <a:solidFill>
                <a:schemeClr val="accent6">
                  <a:lumMod val="40000"/>
                  <a:lumOff val="60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4" name="Rectangle 3">
              <a:extLst>
                <a:ext uri="{FF2B5EF4-FFF2-40B4-BE49-F238E27FC236}">
                  <a16:creationId xmlns:a16="http://schemas.microsoft.com/office/drawing/2014/main" id="{E3320B3B-90C7-C1B3-09C6-81ACA009541F}"/>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grpSp>
        <p:nvGrpSpPr>
          <p:cNvPr id="44" name="Group 43">
            <a:extLst>
              <a:ext uri="{FF2B5EF4-FFF2-40B4-BE49-F238E27FC236}">
                <a16:creationId xmlns:a16="http://schemas.microsoft.com/office/drawing/2014/main" id="{C7F10022-23D6-311C-F092-CED679E4BE6C}"/>
              </a:ext>
            </a:extLst>
          </p:cNvPr>
          <p:cNvGrpSpPr/>
          <p:nvPr/>
        </p:nvGrpSpPr>
        <p:grpSpPr>
          <a:xfrm>
            <a:off x="8796759" y="4917801"/>
            <a:ext cx="2425143" cy="936371"/>
            <a:chOff x="8796759" y="4917801"/>
            <a:chExt cx="2425142" cy="936370"/>
          </a:xfrm>
        </p:grpSpPr>
        <p:sp>
          <p:nvSpPr>
            <p:cNvPr id="42" name="Oval 41">
              <a:extLst>
                <a:ext uri="{FF2B5EF4-FFF2-40B4-BE49-F238E27FC236}">
                  <a16:creationId xmlns:a16="http://schemas.microsoft.com/office/drawing/2014/main" id="{BD27AC25-B29A-602F-372F-391BB2A0C070}"/>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43" name="Rectangle 42">
              <a:extLst>
                <a:ext uri="{FF2B5EF4-FFF2-40B4-BE49-F238E27FC236}">
                  <a16:creationId xmlns:a16="http://schemas.microsoft.com/office/drawing/2014/main" id="{B2EC7153-8E5F-4E83-4F71-0117492C850D}"/>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defTabSz="457189">
                <a:defRPr/>
              </a:pPr>
              <a:r>
                <a:rPr lang="fr-FR" sz="3600" b="1" dirty="0">
                  <a:solidFill>
                    <a:prstClr val="black"/>
                  </a:solidFill>
                  <a:latin typeface="Calibri" panose="020F0502020204030204"/>
                  <a:sym typeface="Arial"/>
                </a:rPr>
                <a:t>10 min</a:t>
              </a:r>
            </a:p>
          </p:txBody>
        </p:sp>
      </p:grpSp>
      <p:sp>
        <p:nvSpPr>
          <p:cNvPr id="5" name="ZoneTexte 4">
            <a:extLst>
              <a:ext uri="{FF2B5EF4-FFF2-40B4-BE49-F238E27FC236}">
                <a16:creationId xmlns:a16="http://schemas.microsoft.com/office/drawing/2014/main" id="{216DB805-9B4D-221E-8260-A0953AB732CE}"/>
              </a:ext>
            </a:extLst>
          </p:cNvPr>
          <p:cNvSpPr txBox="1"/>
          <p:nvPr/>
        </p:nvSpPr>
        <p:spPr>
          <a:xfrm>
            <a:off x="3001618" y="3570099"/>
            <a:ext cx="7007087" cy="769441"/>
          </a:xfrm>
          <a:prstGeom prst="rect">
            <a:avLst/>
          </a:prstGeom>
          <a:noFill/>
        </p:spPr>
        <p:txBody>
          <a:bodyPr wrap="square">
            <a:spAutoFit/>
          </a:bodyPr>
          <a:lstStyle/>
          <a:p>
            <a:pPr algn="ctr" defTabSz="457189">
              <a:defRPr/>
            </a:pPr>
            <a:r>
              <a:rPr lang="fr-FR" sz="4400" b="1" dirty="0">
                <a:solidFill>
                  <a:prstClr val="black"/>
                </a:solidFill>
                <a:latin typeface="Calibri" panose="020F0502020204030204"/>
                <a:cs typeface="Arial"/>
                <a:sym typeface="Arial"/>
              </a:rPr>
              <a:t>Ouverture de la séance</a:t>
            </a:r>
          </a:p>
        </p:txBody>
      </p:sp>
      <p:pic>
        <p:nvPicPr>
          <p:cNvPr id="8" name="Picture 18">
            <a:extLst>
              <a:ext uri="{FF2B5EF4-FFF2-40B4-BE49-F238E27FC236}">
                <a16:creationId xmlns:a16="http://schemas.microsoft.com/office/drawing/2014/main" id="{7EFAB845-52AB-3ED4-2B7F-4B4D2C553106}"/>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37871"/>
            <a:ext cx="2096135" cy="2158333"/>
          </a:xfrm>
          <a:prstGeom prst="rect">
            <a:avLst/>
          </a:prstGeom>
        </p:spPr>
      </p:pic>
      <p:pic>
        <p:nvPicPr>
          <p:cNvPr id="6" name="Google Shape;1333;p128">
            <a:extLst>
              <a:ext uri="{FF2B5EF4-FFF2-40B4-BE49-F238E27FC236}">
                <a16:creationId xmlns:a16="http://schemas.microsoft.com/office/drawing/2014/main" id="{74465CA4-4DC2-3583-5485-5DAF3EFA2EA5}"/>
              </a:ext>
            </a:extLst>
          </p:cNvPr>
          <p:cNvPicPr>
            <a:picLocks noChangeAspect="1"/>
          </p:cNvPicPr>
          <p:nvPr/>
        </p:nvPicPr>
        <p:blipFill>
          <a:blip r:embed="rId5">
            <a:alphaModFix/>
          </a:blip>
          <a:srcRect/>
          <a:stretch>
            <a:fillRect/>
          </a:stretch>
        </p:blipFill>
        <p:spPr>
          <a:xfrm>
            <a:off x="6261214" y="1609414"/>
            <a:ext cx="649253" cy="649253"/>
          </a:xfrm>
          <a:prstGeom prst="rect">
            <a:avLst/>
          </a:prstGeom>
          <a:noFill/>
          <a:ln cap="flat">
            <a:noFill/>
          </a:ln>
        </p:spPr>
      </p:pic>
    </p:spTree>
    <p:extLst>
      <p:ext uri="{BB962C8B-B14F-4D97-AF65-F5344CB8AC3E}">
        <p14:creationId xmlns:p14="http://schemas.microsoft.com/office/powerpoint/2010/main" val="7957522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66B20448-1E32-4CF6-962F-549A6F86DF50}"/>
              </a:ext>
            </a:extLst>
          </p:cNvPr>
          <p:cNvSpPr>
            <a:spLocks noGrp="1"/>
          </p:cNvSpPr>
          <p:nvPr>
            <p:ph type="title" idx="4294967295"/>
          </p:nvPr>
        </p:nvSpPr>
        <p:spPr>
          <a:xfrm>
            <a:off x="919576" y="226150"/>
            <a:ext cx="10160000" cy="471487"/>
          </a:xfrm>
        </p:spPr>
        <p:txBody>
          <a:bodyPr>
            <a:normAutofit/>
          </a:bodyPr>
          <a:lstStyle/>
          <a:p>
            <a:r>
              <a:rPr lang="fr-FR" sz="1600" b="1" dirty="0">
                <a:solidFill>
                  <a:schemeClr val="bg1">
                    <a:lumMod val="65000"/>
                  </a:schemeClr>
                </a:solidFill>
                <a:latin typeface="+mn-lt"/>
                <a:ea typeface="+mn-ea"/>
                <a:cs typeface="+mn-cs"/>
              </a:rPr>
              <a:t>Voici le lexique important de cette leçon. Retenez le!</a:t>
            </a:r>
          </a:p>
        </p:txBody>
      </p:sp>
      <p:sp>
        <p:nvSpPr>
          <p:cNvPr id="5" name="Espace réservé du texte 2">
            <a:extLst>
              <a:ext uri="{FF2B5EF4-FFF2-40B4-BE49-F238E27FC236}">
                <a16:creationId xmlns:a16="http://schemas.microsoft.com/office/drawing/2014/main" id="{21D33C1D-281D-4919-87C2-93C31F3E46C0}"/>
              </a:ext>
            </a:extLst>
          </p:cNvPr>
          <p:cNvSpPr>
            <a:spLocks noGrp="1"/>
          </p:cNvSpPr>
          <p:nvPr>
            <p:ph type="body" sz="quarter" idx="4294967295"/>
          </p:nvPr>
        </p:nvSpPr>
        <p:spPr>
          <a:xfrm>
            <a:off x="777432" y="704216"/>
            <a:ext cx="10179050" cy="292100"/>
          </a:xfrm>
        </p:spPr>
        <p:txBody>
          <a:bodyPr>
            <a:normAutofit/>
          </a:bodyPr>
          <a:lstStyle/>
          <a:p>
            <a:pPr marL="0" indent="0">
              <a:buNone/>
            </a:pPr>
            <a:r>
              <a:rPr lang="fr-FR" sz="1400" i="1" noProof="0" dirty="0">
                <a:solidFill>
                  <a:schemeClr val="bg1">
                    <a:lumMod val="65000"/>
                  </a:schemeClr>
                </a:solidFill>
                <a:latin typeface="Calibri" panose="020F0502020204030204" pitchFamily="34" charset="0"/>
                <a:cs typeface="Calibri" panose="020F0502020204030204" pitchFamily="34" charset="0"/>
              </a:rPr>
              <a:t>Faire participer les élèves à la lecture de la carte</a:t>
            </a:r>
          </a:p>
        </p:txBody>
      </p:sp>
      <p:grpSp>
        <p:nvGrpSpPr>
          <p:cNvPr id="18" name="Groupe 71"/>
          <p:cNvGrpSpPr/>
          <p:nvPr/>
        </p:nvGrpSpPr>
        <p:grpSpPr>
          <a:xfrm>
            <a:off x="372516" y="1224354"/>
            <a:ext cx="11437717" cy="5012257"/>
            <a:chOff x="415600" y="1645615"/>
            <a:chExt cx="11437717" cy="4979851"/>
          </a:xfrm>
        </p:grpSpPr>
        <p:sp>
          <p:nvSpPr>
            <p:cNvPr id="19" name="Rectangle 18"/>
            <p:cNvSpPr/>
            <p:nvPr/>
          </p:nvSpPr>
          <p:spPr>
            <a:xfrm>
              <a:off x="424850" y="2094106"/>
              <a:ext cx="11428467" cy="4531360"/>
            </a:xfrm>
            <a:prstGeom prst="rect">
              <a:avLst/>
            </a:prstGeom>
            <a:solidFill>
              <a:srgbClr val="FFFFFF">
                <a:lumMod val="95000"/>
              </a:srgbClr>
            </a:solidFill>
            <a:ln w="25400" cap="flat" cmpd="sng" algn="ctr">
              <a:solidFill>
                <a:srgbClr val="0097A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1" i="0" u="none" strike="noStrike" kern="0" cap="none" spc="0" normalizeH="0" baseline="0" noProof="0" dirty="0">
                <a:ln>
                  <a:noFill/>
                </a:ln>
                <a:solidFill>
                  <a:srgbClr val="FFFFFF"/>
                </a:solidFill>
                <a:effectLst/>
                <a:uLnTx/>
                <a:uFillTx/>
                <a:latin typeface="Arial"/>
                <a:ea typeface="+mn-ea"/>
                <a:cs typeface="+mn-cs"/>
              </a:endParaRPr>
            </a:p>
          </p:txBody>
        </p:sp>
        <p:sp>
          <p:nvSpPr>
            <p:cNvPr id="20" name="Rectangle à coins arrondis 2"/>
            <p:cNvSpPr/>
            <p:nvPr/>
          </p:nvSpPr>
          <p:spPr>
            <a:xfrm>
              <a:off x="4673600" y="2922668"/>
              <a:ext cx="2702560" cy="1716575"/>
            </a:xfrm>
            <a:prstGeom prst="roundRect">
              <a:avLst/>
            </a:prstGeom>
            <a:solidFill>
              <a:srgbClr val="FFAB40">
                <a:lumMod val="20000"/>
                <a:lumOff val="80000"/>
              </a:srgbClr>
            </a:solidFill>
            <a:ln w="25400" cap="flat" cmpd="sng" algn="ctr">
              <a:solidFill>
                <a:srgbClr val="FFC000"/>
              </a:solidFill>
              <a:prstDash val="solid"/>
            </a:ln>
            <a:effectLst/>
          </p:spPr>
          <p:txBody>
            <a:bodyPr rtlCol="0" anchor="ctr"/>
            <a:lstStyle/>
            <a:p>
              <a:r>
                <a:rPr lang="fr-FR" b="1" dirty="0"/>
                <a:t>Distinguer un corps pur et un mélange</a:t>
              </a:r>
            </a:p>
          </p:txBody>
        </p:sp>
        <p:sp>
          <p:nvSpPr>
            <p:cNvPr id="21" name="Rectangle à coins arrondis 17"/>
            <p:cNvSpPr/>
            <p:nvPr/>
          </p:nvSpPr>
          <p:spPr>
            <a:xfrm>
              <a:off x="680393" y="2624587"/>
              <a:ext cx="2834967" cy="1156370"/>
            </a:xfrm>
            <a:prstGeom prst="roundRect">
              <a:avLst>
                <a:gd name="adj" fmla="val 8096"/>
              </a:avLst>
            </a:prstGeom>
            <a:solidFill>
              <a:srgbClr val="FFAB40">
                <a:lumMod val="20000"/>
                <a:lumOff val="80000"/>
              </a:srgbClr>
            </a:solidFill>
            <a:ln w="25400" cap="flat" cmpd="sng" algn="ctr">
              <a:solidFill>
                <a:srgbClr val="FFC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000" b="1" i="0" u="none" strike="noStrike" kern="0" cap="none" spc="0" normalizeH="0" baseline="0" noProof="0" dirty="0">
                <a:ln>
                  <a:noFill/>
                </a:ln>
                <a:solidFill>
                  <a:srgbClr val="000000"/>
                </a:solidFill>
                <a:effectLst/>
                <a:uLnTx/>
                <a:uFillTx/>
                <a:latin typeface="Arial"/>
                <a:ea typeface="+mn-ea"/>
                <a:cs typeface="+mn-cs"/>
              </a:endParaRPr>
            </a:p>
          </p:txBody>
        </p:sp>
        <p:sp>
          <p:nvSpPr>
            <p:cNvPr id="22" name="ZoneTexte 3"/>
            <p:cNvSpPr txBox="1"/>
            <p:nvPr/>
          </p:nvSpPr>
          <p:spPr>
            <a:xfrm>
              <a:off x="4881880" y="2610818"/>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Ma </a:t>
              </a:r>
              <a:r>
                <a:rPr lang="fr-FR" sz="1400" i="1" kern="0" noProof="0" dirty="0">
                  <a:solidFill>
                    <a:srgbClr val="000000"/>
                  </a:solidFill>
                  <a:latin typeface="Arial"/>
                </a:rPr>
                <a:t>tâche</a:t>
              </a:r>
              <a:endParaRPr kumimoji="0" lang="fr-FR" sz="1400" b="0" i="1" u="none" strike="noStrike" kern="0" cap="none" spc="0" normalizeH="0" baseline="0" noProof="0" dirty="0">
                <a:ln>
                  <a:noFill/>
                </a:ln>
                <a:solidFill>
                  <a:srgbClr val="000000"/>
                </a:solidFill>
                <a:effectLst/>
                <a:uLnTx/>
                <a:uFillTx/>
                <a:latin typeface="Arial"/>
              </a:endParaRPr>
            </a:p>
          </p:txBody>
        </p:sp>
        <p:sp>
          <p:nvSpPr>
            <p:cNvPr id="24" name="Rectangle à coins arrondis 24"/>
            <p:cNvSpPr/>
            <p:nvPr/>
          </p:nvSpPr>
          <p:spPr>
            <a:xfrm>
              <a:off x="8432608" y="2582504"/>
              <a:ext cx="2824480" cy="1415202"/>
            </a:xfrm>
            <a:prstGeom prst="roundRect">
              <a:avLst/>
            </a:prstGeom>
            <a:solidFill>
              <a:srgbClr val="0097A7">
                <a:alpha val="30000"/>
              </a:srgbClr>
            </a:solidFill>
            <a:ln w="25400" cap="flat" cmpd="sng" algn="ctr">
              <a:solidFill>
                <a:srgbClr val="0097A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dirty="0">
                <a:ln>
                  <a:noFill/>
                </a:ln>
                <a:solidFill>
                  <a:srgbClr val="000000"/>
                </a:solidFill>
                <a:effectLst/>
                <a:uLnTx/>
                <a:uFillTx/>
                <a:latin typeface="Arial"/>
                <a:ea typeface="+mn-ea"/>
                <a:cs typeface="+mn-cs"/>
              </a:endParaRPr>
            </a:p>
          </p:txBody>
        </p:sp>
        <p:sp>
          <p:nvSpPr>
            <p:cNvPr id="25" name="ZoneTexte 27"/>
            <p:cNvSpPr txBox="1"/>
            <p:nvPr/>
          </p:nvSpPr>
          <p:spPr>
            <a:xfrm>
              <a:off x="8577345" y="2290638"/>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Verbes de consigne</a:t>
              </a:r>
            </a:p>
          </p:txBody>
        </p:sp>
        <p:sp>
          <p:nvSpPr>
            <p:cNvPr id="26" name="Rectangle à coins arrondis 28"/>
            <p:cNvSpPr/>
            <p:nvPr/>
          </p:nvSpPr>
          <p:spPr>
            <a:xfrm>
              <a:off x="883041" y="5280832"/>
              <a:ext cx="6370918" cy="1267333"/>
            </a:xfrm>
            <a:prstGeom prst="roundRect">
              <a:avLst/>
            </a:prstGeom>
            <a:solidFill>
              <a:srgbClr val="4285F4">
                <a:lumMod val="20000"/>
                <a:lumOff val="80000"/>
              </a:srgbClr>
            </a:solidFill>
            <a:ln w="25400" cap="flat" cmpd="sng" algn="ctr">
              <a:solidFill>
                <a:srgbClr val="4285F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dirty="0">
                <a:ln>
                  <a:noFill/>
                </a:ln>
                <a:solidFill>
                  <a:srgbClr val="000000"/>
                </a:solidFill>
                <a:effectLst/>
                <a:uLnTx/>
                <a:uFillTx/>
                <a:latin typeface="Arial"/>
                <a:ea typeface="+mn-ea"/>
                <a:cs typeface="+mn-cs"/>
              </a:endParaRPr>
            </a:p>
          </p:txBody>
        </p:sp>
        <p:sp>
          <p:nvSpPr>
            <p:cNvPr id="27" name="ZoneTexte 29"/>
            <p:cNvSpPr txBox="1"/>
            <p:nvPr/>
          </p:nvSpPr>
          <p:spPr>
            <a:xfrm>
              <a:off x="931107" y="4895434"/>
              <a:ext cx="3387023"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Structures pour répondre</a:t>
              </a:r>
            </a:p>
          </p:txBody>
        </p:sp>
        <p:cxnSp>
          <p:nvCxnSpPr>
            <p:cNvPr id="28" name="Connecteur en angle 5"/>
            <p:cNvCxnSpPr>
              <a:cxnSpLocks/>
              <a:stCxn id="21" idx="3"/>
              <a:endCxn id="20" idx="1"/>
            </p:cNvCxnSpPr>
            <p:nvPr/>
          </p:nvCxnSpPr>
          <p:spPr>
            <a:xfrm>
              <a:off x="3515360" y="3202772"/>
              <a:ext cx="1158240" cy="578184"/>
            </a:xfrm>
            <a:prstGeom prst="bentConnector3">
              <a:avLst/>
            </a:prstGeom>
            <a:noFill/>
            <a:ln w="9525" cap="flat" cmpd="sng" algn="ctr">
              <a:solidFill>
                <a:srgbClr val="FFAB40"/>
              </a:solidFill>
              <a:prstDash val="solid"/>
            </a:ln>
            <a:effectLst/>
          </p:spPr>
        </p:cxnSp>
        <p:sp>
          <p:nvSpPr>
            <p:cNvPr id="29" name="ZoneTexte 9"/>
            <p:cNvSpPr txBox="1"/>
            <p:nvPr/>
          </p:nvSpPr>
          <p:spPr>
            <a:xfrm>
              <a:off x="962660" y="2970867"/>
              <a:ext cx="2402840" cy="519837"/>
            </a:xfrm>
            <a:prstGeom prst="rect">
              <a:avLst/>
            </a:prstGeom>
            <a:noFill/>
          </p:spPr>
          <p:txBody>
            <a:bodyPr wrap="square" rtlCol="0">
              <a:spAutoFit/>
            </a:bodyPr>
            <a:lstStyle/>
            <a:p>
              <a:pPr marL="285750" lvl="0" indent="-285750" defTabSz="914400">
                <a:buFont typeface="Arial" panose="020B0604020202020204" pitchFamily="34" charset="0"/>
                <a:buChar char="•"/>
                <a:defRPr/>
              </a:pPr>
              <a:r>
                <a:rPr lang="fr-FR" sz="1400" kern="0" dirty="0">
                  <a:solidFill>
                    <a:srgbClr val="000000"/>
                  </a:solidFill>
                  <a:latin typeface="Arial"/>
                </a:rPr>
                <a:t>Corps pur</a:t>
              </a:r>
            </a:p>
            <a:p>
              <a:pPr marL="285750" lvl="0" indent="-285750" defTabSz="914400">
                <a:buFont typeface="Arial" panose="020B0604020202020204" pitchFamily="34" charset="0"/>
                <a:buChar char="•"/>
                <a:defRPr/>
              </a:pPr>
              <a:r>
                <a:rPr lang="fr-FR" sz="1400" kern="0" dirty="0">
                  <a:solidFill>
                    <a:srgbClr val="000000"/>
                  </a:solidFill>
                  <a:latin typeface="Arial"/>
                </a:rPr>
                <a:t>mélange</a:t>
              </a:r>
            </a:p>
          </p:txBody>
        </p:sp>
        <p:sp>
          <p:nvSpPr>
            <p:cNvPr id="30" name="ZoneTexte 32"/>
            <p:cNvSpPr txBox="1"/>
            <p:nvPr/>
          </p:nvSpPr>
          <p:spPr>
            <a:xfrm>
              <a:off x="8605328" y="2764706"/>
              <a:ext cx="2479040" cy="738664"/>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noProof="0" dirty="0">
                  <a:solidFill>
                    <a:srgbClr val="000000"/>
                  </a:solidFill>
                  <a:latin typeface="Arial"/>
                </a:rPr>
                <a:t>Préciser  </a:t>
              </a:r>
              <a:endParaRPr kumimoji="0" lang="fr-FR" sz="1400" b="0" i="0" u="none" strike="noStrike" kern="0" cap="none" spc="0" normalizeH="0" baseline="0" noProof="0" dirty="0">
                <a:ln>
                  <a:noFill/>
                </a:ln>
                <a:solidFill>
                  <a:srgbClr val="000000"/>
                </a:solidFill>
                <a:effectLst/>
                <a:uLnTx/>
                <a:uFillTx/>
                <a:latin typeface="Aria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noProof="0" dirty="0">
                  <a:solidFill>
                    <a:srgbClr val="000000"/>
                  </a:solidFill>
                  <a:latin typeface="Arial"/>
                </a:rPr>
                <a:t>Identifier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noProof="0" dirty="0">
                  <a:solidFill>
                    <a:srgbClr val="000000"/>
                  </a:solidFill>
                  <a:latin typeface="Arial"/>
                </a:rPr>
                <a:t>Déduire</a:t>
              </a:r>
            </a:p>
          </p:txBody>
        </p:sp>
        <p:sp>
          <p:nvSpPr>
            <p:cNvPr id="31" name="Rectangle à coins arrondis 34"/>
            <p:cNvSpPr/>
            <p:nvPr/>
          </p:nvSpPr>
          <p:spPr>
            <a:xfrm>
              <a:off x="8467288" y="5064682"/>
              <a:ext cx="2789799" cy="1006499"/>
            </a:xfrm>
            <a:prstGeom prst="roundRect">
              <a:avLst>
                <a:gd name="adj" fmla="val 8096"/>
              </a:avLst>
            </a:prstGeom>
            <a:solidFill>
              <a:srgbClr val="78909C">
                <a:alpha val="30000"/>
              </a:srgbClr>
            </a:solidFill>
            <a:ln w="25400" cap="flat" cmpd="sng" algn="ctr">
              <a:solidFill>
                <a:srgbClr val="78909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dirty="0">
                <a:ln>
                  <a:noFill/>
                </a:ln>
                <a:solidFill>
                  <a:srgbClr val="000000"/>
                </a:solidFill>
                <a:effectLst/>
                <a:uLnTx/>
                <a:uFillTx/>
                <a:latin typeface="Arial"/>
                <a:ea typeface="+mn-ea"/>
                <a:cs typeface="+mn-cs"/>
              </a:endParaRPr>
            </a:p>
          </p:txBody>
        </p:sp>
        <p:sp>
          <p:nvSpPr>
            <p:cNvPr id="32" name="ZoneTexte 35"/>
            <p:cNvSpPr txBox="1"/>
            <p:nvPr/>
          </p:nvSpPr>
          <p:spPr>
            <a:xfrm>
              <a:off x="8437502" y="4661274"/>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Vocabulaire scientifique</a:t>
              </a:r>
            </a:p>
          </p:txBody>
        </p:sp>
        <p:cxnSp>
          <p:nvCxnSpPr>
            <p:cNvPr id="34" name="Connecteur en angle 39"/>
            <p:cNvCxnSpPr>
              <a:cxnSpLocks/>
              <a:stCxn id="20" idx="3"/>
              <a:endCxn id="24" idx="1"/>
            </p:cNvCxnSpPr>
            <p:nvPr/>
          </p:nvCxnSpPr>
          <p:spPr>
            <a:xfrm flipV="1">
              <a:off x="7376160" y="3290105"/>
              <a:ext cx="1056448" cy="490851"/>
            </a:xfrm>
            <a:prstGeom prst="bentConnector3">
              <a:avLst>
                <a:gd name="adj1" fmla="val 50000"/>
              </a:avLst>
            </a:prstGeom>
            <a:noFill/>
            <a:ln w="9525" cap="flat" cmpd="sng" algn="ctr">
              <a:solidFill>
                <a:srgbClr val="FFAB40"/>
              </a:solidFill>
              <a:prstDash val="solid"/>
            </a:ln>
            <a:effectLst/>
          </p:spPr>
        </p:cxnSp>
        <p:cxnSp>
          <p:nvCxnSpPr>
            <p:cNvPr id="35" name="Connecteur en angle 41"/>
            <p:cNvCxnSpPr>
              <a:cxnSpLocks/>
              <a:stCxn id="20" idx="3"/>
              <a:endCxn id="31" idx="1"/>
            </p:cNvCxnSpPr>
            <p:nvPr/>
          </p:nvCxnSpPr>
          <p:spPr>
            <a:xfrm>
              <a:off x="7376160" y="3780956"/>
              <a:ext cx="1091128" cy="1786976"/>
            </a:xfrm>
            <a:prstGeom prst="bentConnector3">
              <a:avLst/>
            </a:prstGeom>
            <a:noFill/>
            <a:ln w="9525" cap="flat" cmpd="sng" algn="ctr">
              <a:solidFill>
                <a:srgbClr val="FFAB40"/>
              </a:solidFill>
              <a:prstDash val="solid"/>
            </a:ln>
            <a:effectLst/>
          </p:spPr>
        </p:cxnSp>
        <p:sp>
          <p:nvSpPr>
            <p:cNvPr id="36" name="ZoneTexte 42"/>
            <p:cNvSpPr txBox="1"/>
            <p:nvPr/>
          </p:nvSpPr>
          <p:spPr>
            <a:xfrm>
              <a:off x="974480" y="5392032"/>
              <a:ext cx="6263640" cy="305787"/>
            </a:xfrm>
            <a:prstGeom prst="rect">
              <a:avLst/>
            </a:prstGeom>
            <a:noFill/>
          </p:spPr>
          <p:txBody>
            <a:bodyPr wrap="square" rtlCol="0">
              <a:spAutoFit/>
            </a:bodyPr>
            <a:lstStyle/>
            <a:p>
              <a:pPr marL="285750" indent="-285750">
                <a:buFont typeface="Arial" panose="020B0604020202020204" pitchFamily="34" charset="0"/>
                <a:buChar char="•"/>
              </a:pPr>
              <a:endParaRPr lang="fr-FR" sz="1400" kern="0" noProof="0" dirty="0">
                <a:solidFill>
                  <a:srgbClr val="000000"/>
                </a:solidFill>
                <a:latin typeface="Arial"/>
              </a:endParaRPr>
            </a:p>
          </p:txBody>
        </p:sp>
        <p:cxnSp>
          <p:nvCxnSpPr>
            <p:cNvPr id="37" name="Connecteur en angle 44"/>
            <p:cNvCxnSpPr>
              <a:cxnSpLocks/>
            </p:cNvCxnSpPr>
            <p:nvPr/>
          </p:nvCxnSpPr>
          <p:spPr>
            <a:xfrm rot="5400000">
              <a:off x="4695489" y="3945066"/>
              <a:ext cx="669961" cy="1988821"/>
            </a:xfrm>
            <a:prstGeom prst="bentConnector3">
              <a:avLst/>
            </a:prstGeom>
            <a:noFill/>
            <a:ln w="9525" cap="flat" cmpd="sng" algn="ctr">
              <a:solidFill>
                <a:srgbClr val="FFAB40"/>
              </a:solidFill>
              <a:prstDash val="solid"/>
            </a:ln>
            <a:effectLst/>
          </p:spPr>
        </p:cxnSp>
        <p:sp>
          <p:nvSpPr>
            <p:cNvPr id="42" name="Rectangle 41"/>
            <p:cNvSpPr/>
            <p:nvPr/>
          </p:nvSpPr>
          <p:spPr>
            <a:xfrm>
              <a:off x="415600" y="1645615"/>
              <a:ext cx="11428467" cy="344835"/>
            </a:xfrm>
            <a:prstGeom prst="rect">
              <a:avLst/>
            </a:prstGeom>
            <a:solidFill>
              <a:srgbClr val="0097A7">
                <a:lumMod val="75000"/>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srgbClr val="FFFFFF"/>
                  </a:solidFill>
                  <a:effectLst/>
                  <a:uLnTx/>
                  <a:uFillTx/>
                  <a:latin typeface="Arial"/>
                  <a:ea typeface="+mn-ea"/>
                  <a:cs typeface="+mn-cs"/>
                </a:rPr>
                <a:t>MA CARTE LEXICALE</a:t>
              </a:r>
              <a:endParaRPr kumimoji="0" lang="fr-FR" sz="1200" b="1" i="0" u="none" strike="noStrike" kern="0" cap="none" spc="0" normalizeH="0" baseline="0" noProof="0" dirty="0">
                <a:ln>
                  <a:noFill/>
                </a:ln>
                <a:solidFill>
                  <a:srgbClr val="FFFFFF"/>
                </a:solidFill>
                <a:effectLst/>
                <a:uLnTx/>
                <a:uFillTx/>
                <a:latin typeface="Arial"/>
                <a:ea typeface="+mn-ea"/>
                <a:cs typeface="+mn-cs"/>
              </a:endParaRPr>
            </a:p>
          </p:txBody>
        </p:sp>
      </p:grpSp>
      <p:sp>
        <p:nvSpPr>
          <p:cNvPr id="15" name="ZoneTexte 9">
            <a:extLst>
              <a:ext uri="{FF2B5EF4-FFF2-40B4-BE49-F238E27FC236}">
                <a16:creationId xmlns:a16="http://schemas.microsoft.com/office/drawing/2014/main" id="{767A45F7-5C8E-9AA0-5D3A-488F401A64A3}"/>
              </a:ext>
            </a:extLst>
          </p:cNvPr>
          <p:cNvSpPr txBox="1"/>
          <p:nvPr/>
        </p:nvSpPr>
        <p:spPr>
          <a:xfrm>
            <a:off x="8565015" y="4904672"/>
            <a:ext cx="2787028" cy="738664"/>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a:ln>
                  <a:noFill/>
                </a:ln>
                <a:solidFill>
                  <a:srgbClr val="000000"/>
                </a:solidFill>
                <a:effectLst/>
                <a:uLnTx/>
                <a:uFillTx/>
                <a:latin typeface="Arial"/>
              </a:rPr>
              <a:t>Modélisation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dirty="0">
                <a:solidFill>
                  <a:srgbClr val="000000"/>
                </a:solidFill>
                <a:latin typeface="Arial"/>
              </a:rPr>
              <a:t>Particule</a:t>
            </a:r>
          </a:p>
          <a:p>
            <a:pPr marR="0" lvl="0" defTabSz="914400" eaLnBrk="1" fontAlgn="auto" latinLnBrk="0" hangingPunct="1">
              <a:lnSpc>
                <a:spcPct val="100000"/>
              </a:lnSpc>
              <a:spcBef>
                <a:spcPts val="0"/>
              </a:spcBef>
              <a:spcAft>
                <a:spcPts val="0"/>
              </a:spcAft>
              <a:buClrTx/>
              <a:buSzTx/>
              <a:tabLst/>
              <a:defRPr/>
            </a:pPr>
            <a:endParaRPr kumimoji="0" lang="fr-FR" sz="1400" b="0" i="0" u="none" strike="noStrike" kern="0" cap="none" spc="0" normalizeH="0" baseline="0" noProof="0" dirty="0">
              <a:ln>
                <a:noFill/>
              </a:ln>
              <a:solidFill>
                <a:srgbClr val="000000"/>
              </a:solidFill>
              <a:effectLst/>
              <a:uLnTx/>
              <a:uFillTx/>
              <a:latin typeface="Arial"/>
            </a:endParaRPr>
          </a:p>
        </p:txBody>
      </p:sp>
      <p:sp>
        <p:nvSpPr>
          <p:cNvPr id="8" name="ZoneTexte 20">
            <a:extLst>
              <a:ext uri="{FF2B5EF4-FFF2-40B4-BE49-F238E27FC236}">
                <a16:creationId xmlns:a16="http://schemas.microsoft.com/office/drawing/2014/main" id="{E8AA5182-2622-917E-6171-4E8B307C6789}"/>
              </a:ext>
            </a:extLst>
          </p:cNvPr>
          <p:cNvSpPr txBox="1"/>
          <p:nvPr/>
        </p:nvSpPr>
        <p:spPr>
          <a:xfrm>
            <a:off x="777432" y="1951199"/>
            <a:ext cx="2286000" cy="30777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Termes thématiques</a:t>
            </a:r>
          </a:p>
        </p:txBody>
      </p:sp>
      <p:pic>
        <p:nvPicPr>
          <p:cNvPr id="2" name="Image 8">
            <a:extLst>
              <a:ext uri="{FF2B5EF4-FFF2-40B4-BE49-F238E27FC236}">
                <a16:creationId xmlns:a16="http://schemas.microsoft.com/office/drawing/2014/main" id="{B067B24F-126B-687F-2317-097CD819CE3B}"/>
              </a:ext>
            </a:extLst>
          </p:cNvPr>
          <p:cNvPicPr>
            <a:picLocks noChangeAspect="1"/>
          </p:cNvPicPr>
          <p:nvPr/>
        </p:nvPicPr>
        <p:blipFill>
          <a:blip r:embed="rId3"/>
          <a:stretch>
            <a:fillRect/>
          </a:stretch>
        </p:blipFill>
        <p:spPr>
          <a:xfrm>
            <a:off x="11176808" y="212713"/>
            <a:ext cx="583170" cy="583170"/>
          </a:xfrm>
          <a:prstGeom prst="rect">
            <a:avLst/>
          </a:prstGeom>
        </p:spPr>
      </p:pic>
      <p:sp>
        <p:nvSpPr>
          <p:cNvPr id="3" name="ZoneTexte 2">
            <a:extLst>
              <a:ext uri="{FF2B5EF4-FFF2-40B4-BE49-F238E27FC236}">
                <a16:creationId xmlns:a16="http://schemas.microsoft.com/office/drawing/2014/main" id="{56916C35-6CCA-4DA0-3EF8-FDB70C10BE3E}"/>
              </a:ext>
            </a:extLst>
          </p:cNvPr>
          <p:cNvSpPr txBox="1"/>
          <p:nvPr/>
        </p:nvSpPr>
        <p:spPr>
          <a:xfrm>
            <a:off x="11757947" y="71000"/>
            <a:ext cx="365440" cy="369332"/>
          </a:xfrm>
          <a:prstGeom prst="rect">
            <a:avLst/>
          </a:prstGeom>
          <a:solidFill>
            <a:srgbClr val="F7C475"/>
          </a:solidFill>
        </p:spPr>
        <p:txBody>
          <a:bodyPr wrap="square" rtlCol="0">
            <a:spAutoFit/>
          </a:bodyPr>
          <a:lstStyle/>
          <a:p>
            <a:r>
              <a:rPr lang="en-US" b="1" dirty="0">
                <a:solidFill>
                  <a:schemeClr val="bg1"/>
                </a:solidFill>
              </a:rPr>
              <a:t>C</a:t>
            </a:r>
            <a:endParaRPr lang="fr-FR" b="1" dirty="0">
              <a:solidFill>
                <a:schemeClr val="bg1"/>
              </a:solidFill>
            </a:endParaRPr>
          </a:p>
        </p:txBody>
      </p:sp>
      <p:sp>
        <p:nvSpPr>
          <p:cNvPr id="7" name="ZoneTexte 6">
            <a:extLst>
              <a:ext uri="{FF2B5EF4-FFF2-40B4-BE49-F238E27FC236}">
                <a16:creationId xmlns:a16="http://schemas.microsoft.com/office/drawing/2014/main" id="{FD90B6F8-3649-D473-4E75-1CA7D0D653A4}"/>
              </a:ext>
            </a:extLst>
          </p:cNvPr>
          <p:cNvSpPr txBox="1"/>
          <p:nvPr/>
        </p:nvSpPr>
        <p:spPr>
          <a:xfrm>
            <a:off x="1054599" y="5178612"/>
            <a:ext cx="6370918" cy="646331"/>
          </a:xfrm>
          <a:prstGeom prst="rect">
            <a:avLst/>
          </a:prstGeom>
          <a:noFill/>
        </p:spPr>
        <p:txBody>
          <a:bodyPr wrap="square">
            <a:spAutoFit/>
          </a:bodyPr>
          <a:lstStyle/>
          <a:p>
            <a:pPr marL="0"/>
            <a:r>
              <a:rPr lang="en-US" dirty="0">
                <a:latin typeface="Calibri"/>
              </a:rPr>
              <a:t>Si un </a:t>
            </a:r>
            <a:r>
              <a:rPr lang="en-US" dirty="0" err="1">
                <a:latin typeface="Calibri"/>
              </a:rPr>
              <a:t>coprs</a:t>
            </a:r>
            <a:r>
              <a:rPr lang="en-US" dirty="0">
                <a:latin typeface="Calibri"/>
              </a:rPr>
              <a:t> est </a:t>
            </a:r>
            <a:r>
              <a:rPr lang="en-US" dirty="0" err="1">
                <a:latin typeface="Calibri"/>
              </a:rPr>
              <a:t>constitué</a:t>
            </a:r>
            <a:r>
              <a:rPr lang="en-US" dirty="0">
                <a:latin typeface="Calibri"/>
              </a:rPr>
              <a:t> de</a:t>
            </a:r>
            <a:r>
              <a:rPr lang="en-US" b="0" i="0" spc="0" baseline="0" dirty="0">
                <a:latin typeface="Calibri"/>
              </a:rPr>
              <a:t> </a:t>
            </a:r>
            <a:r>
              <a:rPr lang="en-US" b="0" i="0" spc="0" baseline="0" dirty="0">
                <a:latin typeface="ArialMT-Light"/>
              </a:rPr>
              <a:t>......................type de </a:t>
            </a:r>
            <a:r>
              <a:rPr lang="en-US" b="0" i="0" spc="0" baseline="0" dirty="0" err="1">
                <a:latin typeface="ArialMT-Light"/>
              </a:rPr>
              <a:t>particules</a:t>
            </a:r>
            <a:r>
              <a:rPr lang="en-US" b="0" i="0" spc="0" baseline="0" dirty="0">
                <a:latin typeface="ArialMT-Light"/>
              </a:rPr>
              <a:t> </a:t>
            </a:r>
            <a:r>
              <a:rPr lang="en-US" dirty="0" err="1">
                <a:latin typeface="ArialMT-Light"/>
              </a:rPr>
              <a:t>alors</a:t>
            </a:r>
            <a:r>
              <a:rPr lang="en-US" dirty="0">
                <a:latin typeface="ArialMT-Light"/>
              </a:rPr>
              <a:t> </a:t>
            </a:r>
            <a:r>
              <a:rPr lang="en-US" dirty="0" err="1">
                <a:latin typeface="ArialMT-Light"/>
              </a:rPr>
              <a:t>ce</a:t>
            </a:r>
            <a:r>
              <a:rPr lang="en-US" dirty="0">
                <a:latin typeface="ArialMT-Light"/>
              </a:rPr>
              <a:t> corps est un………………………………..</a:t>
            </a:r>
            <a:r>
              <a:rPr lang="en-US" b="0" i="0" spc="0" baseline="0" dirty="0">
                <a:latin typeface="Calibri"/>
              </a:rPr>
              <a:t>.</a:t>
            </a:r>
          </a:p>
        </p:txBody>
      </p:sp>
    </p:spTree>
    <p:extLst>
      <p:ext uri="{BB962C8B-B14F-4D97-AF65-F5344CB8AC3E}">
        <p14:creationId xmlns:p14="http://schemas.microsoft.com/office/powerpoint/2010/main" val="36382368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gradFill>
          <a:gsLst>
            <a:gs pos="0">
              <a:srgbClr val="B27096"/>
            </a:gs>
            <a:gs pos="75000">
              <a:srgbClr val="B27096">
                <a:alpha val="66000"/>
              </a:srgbClr>
            </a:gs>
            <a:gs pos="83000">
              <a:srgbClr val="B27096"/>
            </a:gs>
            <a:gs pos="100000">
              <a:srgbClr val="B27096"/>
            </a:gs>
          </a:gsLst>
          <a:lin ang="5400000" scaled="1"/>
        </a:gradFill>
        <a:effectLst/>
      </p:bgPr>
    </p:bg>
    <p:spTree>
      <p:nvGrpSpPr>
        <p:cNvPr id="1" name="">
          <a:extLst>
            <a:ext uri="{FF2B5EF4-FFF2-40B4-BE49-F238E27FC236}">
              <a16:creationId xmlns:a16="http://schemas.microsoft.com/office/drawing/2014/main" id="{B3C01999-77F8-8798-F49D-18C4A771D08F}"/>
            </a:ext>
          </a:extLst>
        </p:cNvPr>
        <p:cNvGrpSpPr/>
        <p:nvPr/>
      </p:nvGrpSpPr>
      <p:grpSpPr>
        <a:xfrm>
          <a:off x="0" y="0"/>
          <a:ext cx="0" cy="0"/>
          <a:chOff x="0" y="0"/>
          <a:chExt cx="0" cy="0"/>
        </a:xfrm>
      </p:grpSpPr>
      <p:sp>
        <p:nvSpPr>
          <p:cNvPr id="4" name="D_A_02">
            <a:extLst>
              <a:ext uri="{FF2B5EF4-FFF2-40B4-BE49-F238E27FC236}">
                <a16:creationId xmlns:a16="http://schemas.microsoft.com/office/drawing/2014/main" id="{080E698B-E76C-084D-4F73-F925BF320EBE}"/>
              </a:ext>
            </a:extLst>
          </p:cNvPr>
          <p:cNvSpPr txBox="1"/>
          <p:nvPr/>
        </p:nvSpPr>
        <p:spPr>
          <a:xfrm>
            <a:off x="482599" y="697141"/>
            <a:ext cx="11176000" cy="304800"/>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L’enseignant incite les élèves à réaliser les exercices à la maison et clore la séance.</a:t>
            </a:r>
          </a:p>
        </p:txBody>
      </p:sp>
      <p:sp>
        <p:nvSpPr>
          <p:cNvPr id="5" name="D_A_01">
            <a:extLst>
              <a:ext uri="{FF2B5EF4-FFF2-40B4-BE49-F238E27FC236}">
                <a16:creationId xmlns:a16="http://schemas.microsoft.com/office/drawing/2014/main" id="{E7826AE4-DC39-080E-D773-C821D18D8E54}"/>
              </a:ext>
            </a:extLst>
          </p:cNvPr>
          <p:cNvSpPr txBox="1"/>
          <p:nvPr/>
        </p:nvSpPr>
        <p:spPr>
          <a:xfrm>
            <a:off x="774699" y="177800"/>
            <a:ext cx="10591800" cy="508000"/>
          </a:xfrm>
          <a:prstGeom prst="rect">
            <a:avLst/>
          </a:prstGeom>
          <a:noFill/>
        </p:spPr>
        <p:txBody>
          <a:bodyPr wrap="square" rtlCol="0" anchor="ctr">
            <a:noAutofit/>
          </a:bodyPr>
          <a:lstStyle/>
          <a:p>
            <a:pPr>
              <a:spcAft>
                <a:spcPts val="400"/>
              </a:spcAft>
            </a:pPr>
            <a:r>
              <a:rPr lang="fr-FR" sz="1600" b="1" noProof="0" dirty="0">
                <a:solidFill>
                  <a:schemeClr val="bg1">
                    <a:lumMod val="65000"/>
                  </a:schemeClr>
                </a:solidFill>
              </a:rPr>
              <a:t>Voici l’exercice à réaliser à la maison.</a:t>
            </a:r>
          </a:p>
        </p:txBody>
      </p:sp>
      <p:sp>
        <p:nvSpPr>
          <p:cNvPr id="2" name="ZoneTexte 1">
            <a:extLst>
              <a:ext uri="{FF2B5EF4-FFF2-40B4-BE49-F238E27FC236}">
                <a16:creationId xmlns:a16="http://schemas.microsoft.com/office/drawing/2014/main" id="{633ABDA2-7418-EF85-0F89-813171CEC3BB}"/>
              </a:ext>
            </a:extLst>
          </p:cNvPr>
          <p:cNvSpPr txBox="1"/>
          <p:nvPr/>
        </p:nvSpPr>
        <p:spPr>
          <a:xfrm>
            <a:off x="1170828" y="1170228"/>
            <a:ext cx="10952559" cy="584775"/>
          </a:xfrm>
          <a:prstGeom prst="rect">
            <a:avLst/>
          </a:prstGeom>
          <a:noFill/>
        </p:spPr>
        <p:txBody>
          <a:bodyPr wrap="square" rtlCol="0">
            <a:spAutoFit/>
          </a:bodyPr>
          <a:lstStyle/>
          <a:p>
            <a:r>
              <a:rPr lang="fr-FR" sz="3200" b="1" i="1" noProof="0" dirty="0">
                <a:solidFill>
                  <a:srgbClr val="0040C0"/>
                </a:solidFill>
              </a:rPr>
              <a:t>Exercices </a:t>
            </a:r>
            <a:r>
              <a:rPr lang="fr-FR" sz="3200" b="1" i="1" dirty="0">
                <a:solidFill>
                  <a:srgbClr val="0040C0"/>
                </a:solidFill>
              </a:rPr>
              <a:t> 4 </a:t>
            </a:r>
            <a:r>
              <a:rPr lang="fr-FR" sz="3200" b="1" i="1" noProof="0" dirty="0">
                <a:solidFill>
                  <a:srgbClr val="0040C0"/>
                </a:solidFill>
              </a:rPr>
              <a:t>page 16 ; Exercice 3  Devoir maison  page 27</a:t>
            </a:r>
          </a:p>
        </p:txBody>
      </p:sp>
      <p:pic>
        <p:nvPicPr>
          <p:cNvPr id="3" name="Image 8">
            <a:extLst>
              <a:ext uri="{FF2B5EF4-FFF2-40B4-BE49-F238E27FC236}">
                <a16:creationId xmlns:a16="http://schemas.microsoft.com/office/drawing/2014/main" id="{1A638C2A-870A-94F7-2461-6348B14A803A}"/>
              </a:ext>
            </a:extLst>
          </p:cNvPr>
          <p:cNvPicPr>
            <a:picLocks noChangeAspect="1"/>
          </p:cNvPicPr>
          <p:nvPr/>
        </p:nvPicPr>
        <p:blipFill>
          <a:blip r:embed="rId2"/>
          <a:stretch>
            <a:fillRect/>
          </a:stretch>
        </p:blipFill>
        <p:spPr>
          <a:xfrm>
            <a:off x="11176808" y="212713"/>
            <a:ext cx="583170" cy="583170"/>
          </a:xfrm>
          <a:prstGeom prst="rect">
            <a:avLst/>
          </a:prstGeom>
        </p:spPr>
      </p:pic>
      <p:sp>
        <p:nvSpPr>
          <p:cNvPr id="6" name="ZoneTexte 5">
            <a:extLst>
              <a:ext uri="{FF2B5EF4-FFF2-40B4-BE49-F238E27FC236}">
                <a16:creationId xmlns:a16="http://schemas.microsoft.com/office/drawing/2014/main" id="{CC80AA26-50B8-C5D7-04D7-E972E1EE2FFC}"/>
              </a:ext>
            </a:extLst>
          </p:cNvPr>
          <p:cNvSpPr txBox="1"/>
          <p:nvPr/>
        </p:nvSpPr>
        <p:spPr>
          <a:xfrm>
            <a:off x="11757947" y="71000"/>
            <a:ext cx="365440" cy="369332"/>
          </a:xfrm>
          <a:prstGeom prst="rect">
            <a:avLst/>
          </a:prstGeom>
          <a:solidFill>
            <a:srgbClr val="F7C475"/>
          </a:solidFill>
        </p:spPr>
        <p:txBody>
          <a:bodyPr wrap="square" rtlCol="0">
            <a:spAutoFit/>
          </a:bodyPr>
          <a:lstStyle/>
          <a:p>
            <a:r>
              <a:rPr lang="en-US" b="1" dirty="0">
                <a:solidFill>
                  <a:schemeClr val="bg1"/>
                </a:solidFill>
              </a:rPr>
              <a:t>C</a:t>
            </a:r>
            <a:endParaRPr lang="fr-FR" b="1" dirty="0">
              <a:solidFill>
                <a:schemeClr val="bg1"/>
              </a:solidFill>
            </a:endParaRPr>
          </a:p>
        </p:txBody>
      </p:sp>
      <p:pic>
        <p:nvPicPr>
          <p:cNvPr id="9" name="Image 8">
            <a:extLst>
              <a:ext uri="{FF2B5EF4-FFF2-40B4-BE49-F238E27FC236}">
                <a16:creationId xmlns:a16="http://schemas.microsoft.com/office/drawing/2014/main" id="{CB8E66D9-0134-2A2C-D460-7D40ED7B0B51}"/>
              </a:ext>
            </a:extLst>
          </p:cNvPr>
          <p:cNvPicPr>
            <a:picLocks noChangeAspect="1"/>
          </p:cNvPicPr>
          <p:nvPr/>
        </p:nvPicPr>
        <p:blipFill>
          <a:blip r:embed="rId3"/>
          <a:stretch>
            <a:fillRect/>
          </a:stretch>
        </p:blipFill>
        <p:spPr>
          <a:xfrm>
            <a:off x="336648" y="1923290"/>
            <a:ext cx="5920958" cy="4160520"/>
          </a:xfrm>
          <a:prstGeom prst="rect">
            <a:avLst/>
          </a:prstGeom>
        </p:spPr>
      </p:pic>
      <p:pic>
        <p:nvPicPr>
          <p:cNvPr id="12" name="Image 11">
            <a:extLst>
              <a:ext uri="{FF2B5EF4-FFF2-40B4-BE49-F238E27FC236}">
                <a16:creationId xmlns:a16="http://schemas.microsoft.com/office/drawing/2014/main" id="{FF6B47C5-A266-AE8C-A4A6-155485323843}"/>
              </a:ext>
            </a:extLst>
          </p:cNvPr>
          <p:cNvPicPr>
            <a:picLocks noChangeAspect="1"/>
          </p:cNvPicPr>
          <p:nvPr/>
        </p:nvPicPr>
        <p:blipFill>
          <a:blip r:embed="rId4"/>
          <a:stretch>
            <a:fillRect/>
          </a:stretch>
        </p:blipFill>
        <p:spPr>
          <a:xfrm>
            <a:off x="6208783" y="2513181"/>
            <a:ext cx="5646569" cy="2980737"/>
          </a:xfrm>
          <a:prstGeom prst="rect">
            <a:avLst/>
          </a:prstGeom>
        </p:spPr>
      </p:pic>
    </p:spTree>
    <p:extLst>
      <p:ext uri="{BB962C8B-B14F-4D97-AF65-F5344CB8AC3E}">
        <p14:creationId xmlns:p14="http://schemas.microsoft.com/office/powerpoint/2010/main" val="906559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40000"/>
                <a:lumOff val="60000"/>
              </a:schemeClr>
            </a:gs>
            <a:gs pos="35000">
              <a:schemeClr val="accent3">
                <a:lumMod val="0"/>
                <a:lumOff val="100000"/>
              </a:schemeClr>
            </a:gs>
            <a:gs pos="100000">
              <a:schemeClr val="accent6">
                <a:lumMod val="60000"/>
                <a:lumOff val="40000"/>
              </a:schemeClr>
            </a:gs>
          </a:gsLst>
          <a:path path="circle">
            <a:fillToRect l="50000" t="-80000" r="50000" b="180000"/>
          </a:path>
          <a:tileRect/>
        </a:gradFill>
        <a:effectLst/>
      </p:bgPr>
    </p:bg>
    <p:spTree>
      <p:nvGrpSpPr>
        <p:cNvPr id="1" name="">
          <a:extLst>
            <a:ext uri="{FF2B5EF4-FFF2-40B4-BE49-F238E27FC236}">
              <a16:creationId xmlns:a16="http://schemas.microsoft.com/office/drawing/2014/main" id="{24F81A60-C7A3-D647-D451-415BA500E952}"/>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A62C82CF-7F91-7EA3-62C9-802691DF019C}"/>
              </a:ext>
            </a:extLst>
          </p:cNvPr>
          <p:cNvGrpSpPr/>
          <p:nvPr/>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7C393EA8-FFA9-2864-8FAC-98B3F8B5D54D}"/>
                </a:ext>
              </a:extLst>
            </p:cNvPr>
            <p:cNvSpPr/>
            <p:nvPr/>
          </p:nvSpPr>
          <p:spPr>
            <a:xfrm>
              <a:off x="2184399" y="1402024"/>
              <a:ext cx="7823200" cy="4942038"/>
            </a:xfrm>
            <a:prstGeom prst="roundRect">
              <a:avLst>
                <a:gd name="adj" fmla="val 2665"/>
              </a:avLst>
            </a:prstGeom>
            <a:solidFill>
              <a:schemeClr val="accent6">
                <a:lumMod val="40000"/>
                <a:lumOff val="60000"/>
              </a:schemeClr>
            </a:solidFill>
            <a:ln>
              <a:solidFill>
                <a:schemeClr val="accent6">
                  <a:lumMod val="40000"/>
                  <a:lumOff val="60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4" name="Rectangle 3">
              <a:extLst>
                <a:ext uri="{FF2B5EF4-FFF2-40B4-BE49-F238E27FC236}">
                  <a16:creationId xmlns:a16="http://schemas.microsoft.com/office/drawing/2014/main" id="{E8ECF5BA-75ED-62DC-6A98-72F0DFA0F8F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grpSp>
        <p:nvGrpSpPr>
          <p:cNvPr id="6" name="Group 38">
            <a:extLst>
              <a:ext uri="{FF2B5EF4-FFF2-40B4-BE49-F238E27FC236}">
                <a16:creationId xmlns:a16="http://schemas.microsoft.com/office/drawing/2014/main" id="{0A097AC7-517F-6AF0-AD77-3B853E4B3A88}"/>
              </a:ext>
            </a:extLst>
          </p:cNvPr>
          <p:cNvGrpSpPr/>
          <p:nvPr/>
        </p:nvGrpSpPr>
        <p:grpSpPr>
          <a:xfrm>
            <a:off x="812159" y="829917"/>
            <a:ext cx="10567685" cy="5198169"/>
            <a:chOff x="2184400" y="1402025"/>
            <a:chExt cx="7823200" cy="4942038"/>
          </a:xfrm>
        </p:grpSpPr>
        <p:sp>
          <p:nvSpPr>
            <p:cNvPr id="8" name="Rectangle : coins arrondis 10">
              <a:extLst>
                <a:ext uri="{FF2B5EF4-FFF2-40B4-BE49-F238E27FC236}">
                  <a16:creationId xmlns:a16="http://schemas.microsoft.com/office/drawing/2014/main" id="{B20F5ADD-A405-D989-9387-AADD82BC8F33}"/>
                </a:ext>
              </a:extLst>
            </p:cNvPr>
            <p:cNvSpPr/>
            <p:nvPr/>
          </p:nvSpPr>
          <p:spPr>
            <a:xfrm>
              <a:off x="2184400" y="1402025"/>
              <a:ext cx="7823200" cy="4942038"/>
            </a:xfrm>
            <a:prstGeom prst="roundRect">
              <a:avLst>
                <a:gd name="adj" fmla="val 2665"/>
              </a:avLst>
            </a:prstGeom>
            <a:solidFill>
              <a:schemeClr val="accent6">
                <a:lumMod val="60000"/>
                <a:lumOff val="40000"/>
              </a:schemeClr>
            </a:solidFill>
            <a:ln>
              <a:solidFill>
                <a:schemeClr val="accent6">
                  <a:lumMod val="60000"/>
                  <a:lumOff val="40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highlight>
                  <a:srgbClr val="FFFF00"/>
                </a:highlight>
                <a:latin typeface="Calibri" panose="020F0502020204030204"/>
                <a:sym typeface="Arial"/>
              </a:endParaRPr>
            </a:p>
          </p:txBody>
        </p:sp>
        <p:sp>
          <p:nvSpPr>
            <p:cNvPr id="9" name="Rectangle 8">
              <a:extLst>
                <a:ext uri="{FF2B5EF4-FFF2-40B4-BE49-F238E27FC236}">
                  <a16:creationId xmlns:a16="http://schemas.microsoft.com/office/drawing/2014/main" id="{EBEA82C0-3F7B-3333-2A8D-30878E673764}"/>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a:p>
              <a:pPr algn="ctr" defTabSz="457189">
                <a:defRPr/>
              </a:pPr>
              <a:endParaRPr lang="fr-FR" sz="5600" b="1" dirty="0">
                <a:solidFill>
                  <a:prstClr val="black"/>
                </a:solidFill>
                <a:latin typeface="Calibri" panose="020F0502020204030204"/>
                <a:sym typeface="Arial"/>
              </a:endParaRPr>
            </a:p>
            <a:p>
              <a:pPr algn="ctr" defTabSz="457189">
                <a:defRPr/>
              </a:pPr>
              <a:endParaRPr lang="fr-FR" sz="5600" b="1" dirty="0">
                <a:solidFill>
                  <a:prstClr val="black"/>
                </a:solidFill>
                <a:latin typeface="Calibri" panose="020F0502020204030204"/>
                <a:sym typeface="Arial"/>
              </a:endParaRPr>
            </a:p>
            <a:p>
              <a:pPr algn="ctr" defTabSz="457189">
                <a:defRPr/>
              </a:pPr>
              <a:endParaRPr lang="fr-FR" sz="5600" b="1" dirty="0">
                <a:solidFill>
                  <a:prstClr val="black"/>
                </a:solidFill>
                <a:latin typeface="Calibri" panose="020F0502020204030204"/>
                <a:sym typeface="Arial"/>
              </a:endParaRPr>
            </a:p>
            <a:p>
              <a:pPr algn="ctr" defTabSz="457189">
                <a:defRPr/>
              </a:pPr>
              <a:endParaRPr lang="fr-FR" sz="4800" i="1" dirty="0">
                <a:solidFill>
                  <a:prstClr val="black"/>
                </a:solidFill>
                <a:latin typeface="Calibri" panose="020F0502020204030204"/>
                <a:sym typeface="Arial"/>
              </a:endParaRPr>
            </a:p>
            <a:p>
              <a:pPr algn="ctr" defTabSz="457189">
                <a:defRPr/>
              </a:pPr>
              <a:r>
                <a:rPr lang="fr-FR" sz="4800" i="1" dirty="0">
                  <a:solidFill>
                    <a:prstClr val="black"/>
                  </a:solidFill>
                  <a:latin typeface="Calibri" panose="020F0502020204030204"/>
                  <a:sym typeface="Arial"/>
                </a:rPr>
                <a:t>A la prochaine séance!</a:t>
              </a:r>
            </a:p>
          </p:txBody>
        </p:sp>
      </p:grpSp>
      <p:pic>
        <p:nvPicPr>
          <p:cNvPr id="10" name="Google Shape;1141;p76">
            <a:extLst>
              <a:ext uri="{FF2B5EF4-FFF2-40B4-BE49-F238E27FC236}">
                <a16:creationId xmlns:a16="http://schemas.microsoft.com/office/drawing/2014/main" id="{96147D0A-81E0-605E-F42E-4DA1FB76A61F}"/>
              </a:ext>
            </a:extLst>
          </p:cNvPr>
          <p:cNvPicPr>
            <a:picLocks noChangeAspect="1"/>
          </p:cNvPicPr>
          <p:nvPr/>
        </p:nvPicPr>
        <p:blipFill>
          <a:blip r:embed="rId2">
            <a:alphaModFix/>
          </a:blip>
          <a:srcRect/>
          <a:stretch>
            <a:fillRect/>
          </a:stretch>
        </p:blipFill>
        <p:spPr>
          <a:xfrm>
            <a:off x="4632837" y="1903731"/>
            <a:ext cx="2783680" cy="2783680"/>
          </a:xfrm>
          <a:prstGeom prst="rect">
            <a:avLst/>
          </a:prstGeom>
          <a:noFill/>
          <a:ln cap="flat">
            <a:noFill/>
          </a:ln>
        </p:spPr>
      </p:pic>
    </p:spTree>
    <p:extLst>
      <p:ext uri="{BB962C8B-B14F-4D97-AF65-F5344CB8AC3E}">
        <p14:creationId xmlns:p14="http://schemas.microsoft.com/office/powerpoint/2010/main" val="206545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839893" y="216324"/>
            <a:ext cx="10160000" cy="472016"/>
          </a:xfrm>
        </p:spPr>
        <p:txBody>
          <a:bodyPr>
            <a:normAutofit/>
          </a:bodyPr>
          <a:lstStyle/>
          <a:p>
            <a:r>
              <a:rPr lang="fr-MA" sz="1600" b="1" dirty="0">
                <a:solidFill>
                  <a:prstClr val="white">
                    <a:lumMod val="65000"/>
                  </a:prstClr>
                </a:solidFill>
                <a:latin typeface="Calibri" panose="020F0502020204030204"/>
                <a:ea typeface="+mn-ea"/>
                <a:cs typeface="+mn-cs"/>
              </a:rPr>
              <a:t>Bonjour! Prêts pour démarrer notre séance? Allons-y!</a:t>
            </a:r>
          </a:p>
        </p:txBody>
      </p:sp>
      <p:pic>
        <p:nvPicPr>
          <p:cNvPr id="4" name="Google Shape;5926;p4" descr="Une fusée Soyouz décolle vers l'ISS avec un Russe et un Américain à bord, fusée  qui décolle - heartfeltfuneralcompany.co.uk"/>
          <p:cNvPicPr preferRelativeResize="0"/>
          <p:nvPr/>
        </p:nvPicPr>
        <p:blipFill rotWithShape="1">
          <a:blip r:embed="rId2">
            <a:alphaModFix/>
          </a:blip>
          <a:srcRect l="12628" r="42945"/>
          <a:stretch/>
        </p:blipFill>
        <p:spPr>
          <a:xfrm>
            <a:off x="3753501" y="1707546"/>
            <a:ext cx="4066495" cy="4029613"/>
          </a:xfrm>
          <a:prstGeom prst="ellipse">
            <a:avLst/>
          </a:prstGeom>
          <a:noFill/>
          <a:ln>
            <a:noFill/>
          </a:ln>
        </p:spPr>
      </p:pic>
    </p:spTree>
    <p:extLst>
      <p:ext uri="{BB962C8B-B14F-4D97-AF65-F5344CB8AC3E}">
        <p14:creationId xmlns:p14="http://schemas.microsoft.com/office/powerpoint/2010/main" val="32207225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454EC-2CE3-1357-5095-140FD9795AB9}"/>
            </a:ext>
          </a:extLst>
        </p:cNvPr>
        <p:cNvGrpSpPr/>
        <p:nvPr/>
      </p:nvGrpSpPr>
      <p:grpSpPr>
        <a:xfrm>
          <a:off x="0" y="0"/>
          <a:ext cx="0" cy="0"/>
          <a:chOff x="0" y="0"/>
          <a:chExt cx="0" cy="0"/>
        </a:xfrm>
      </p:grpSpPr>
      <p:pic>
        <p:nvPicPr>
          <p:cNvPr id="14" name="Image 13" descr="Une image contenant dessin humoristique, mammifère, illustration, clipart&#10;&#10;Le contenu généré par l’IA peut être incorrect.">
            <a:extLst>
              <a:ext uri="{FF2B5EF4-FFF2-40B4-BE49-F238E27FC236}">
                <a16:creationId xmlns:a16="http://schemas.microsoft.com/office/drawing/2014/main" id="{D6702358-9197-D420-08AB-2447C9D301E5}"/>
              </a:ext>
            </a:extLst>
          </p:cNvPr>
          <p:cNvPicPr>
            <a:picLocks noChangeAspect="1"/>
          </p:cNvPicPr>
          <p:nvPr/>
        </p:nvPicPr>
        <p:blipFill>
          <a:blip r:embed="rId2"/>
          <a:stretch>
            <a:fillRect/>
          </a:stretch>
        </p:blipFill>
        <p:spPr>
          <a:xfrm>
            <a:off x="258073" y="1549840"/>
            <a:ext cx="4550664" cy="4550664"/>
          </a:xfrm>
          <a:prstGeom prst="rect">
            <a:avLst/>
          </a:prstGeom>
        </p:spPr>
      </p:pic>
      <p:grpSp>
        <p:nvGrpSpPr>
          <p:cNvPr id="2" name="Group 14">
            <a:extLst>
              <a:ext uri="{FF2B5EF4-FFF2-40B4-BE49-F238E27FC236}">
                <a16:creationId xmlns:a16="http://schemas.microsoft.com/office/drawing/2014/main" id="{8A179FF6-4A54-96FF-4D53-2176FE6B22CA}"/>
              </a:ext>
            </a:extLst>
          </p:cNvPr>
          <p:cNvGrpSpPr/>
          <p:nvPr/>
        </p:nvGrpSpPr>
        <p:grpSpPr>
          <a:xfrm>
            <a:off x="4855028" y="1394568"/>
            <a:ext cx="6212869" cy="3873929"/>
            <a:chOff x="1641585" y="1048972"/>
            <a:chExt cx="5867403" cy="3260732"/>
          </a:xfrm>
        </p:grpSpPr>
        <p:sp>
          <p:nvSpPr>
            <p:cNvPr id="3" name="Rectangle : coins arrondis 10">
              <a:extLst>
                <a:ext uri="{FF2B5EF4-FFF2-40B4-BE49-F238E27FC236}">
                  <a16:creationId xmlns:a16="http://schemas.microsoft.com/office/drawing/2014/main" id="{D0A013A3-439A-014B-2F1A-62A417BDD4CD}"/>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4" name="Rectangle 18">
              <a:extLst>
                <a:ext uri="{FF2B5EF4-FFF2-40B4-BE49-F238E27FC236}">
                  <a16:creationId xmlns:a16="http://schemas.microsoft.com/office/drawing/2014/main" id="{9D9911DC-5F51-D2A4-A7F2-E7E4F430C48C}"/>
                </a:ext>
              </a:extLst>
            </p:cNvPr>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5" name="Rectangle 19">
              <a:extLst>
                <a:ext uri="{FF2B5EF4-FFF2-40B4-BE49-F238E27FC236}">
                  <a16:creationId xmlns:a16="http://schemas.microsoft.com/office/drawing/2014/main" id="{F1A9CF8A-906F-FD5F-7F05-FF26FDB7B86D}"/>
                </a:ext>
              </a:extLst>
            </p:cNvPr>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grpSp>
      <p:sp>
        <p:nvSpPr>
          <p:cNvPr id="6" name="Rectangle 20">
            <a:extLst>
              <a:ext uri="{FF2B5EF4-FFF2-40B4-BE49-F238E27FC236}">
                <a16:creationId xmlns:a16="http://schemas.microsoft.com/office/drawing/2014/main" id="{3E8B9DFE-C1D5-466B-C3E2-AF03D00FA345}"/>
              </a:ext>
            </a:extLst>
          </p:cNvPr>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cs typeface="Arial"/>
              <a:sym typeface="Arial"/>
            </a:endParaRPr>
          </a:p>
        </p:txBody>
      </p:sp>
      <p:sp>
        <p:nvSpPr>
          <p:cNvPr id="7" name="Rectangle 21">
            <a:extLst>
              <a:ext uri="{FF2B5EF4-FFF2-40B4-BE49-F238E27FC236}">
                <a16:creationId xmlns:a16="http://schemas.microsoft.com/office/drawing/2014/main" id="{0833B19B-8578-F3F2-13EA-430A8483D030}"/>
              </a:ext>
            </a:extLst>
          </p:cNvPr>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cs typeface="Arial"/>
              <a:sym typeface="Arial"/>
            </a:endParaRPr>
          </a:p>
        </p:txBody>
      </p:sp>
      <p:sp>
        <p:nvSpPr>
          <p:cNvPr id="9" name="Rectangle 23">
            <a:extLst>
              <a:ext uri="{FF2B5EF4-FFF2-40B4-BE49-F238E27FC236}">
                <a16:creationId xmlns:a16="http://schemas.microsoft.com/office/drawing/2014/main" id="{22CB1207-14C1-4C8E-8D55-4EDADCED4BF9}"/>
              </a:ext>
            </a:extLst>
          </p:cNvPr>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sym typeface="Arial"/>
              </a:rPr>
              <a:t>O</a:t>
            </a:r>
            <a:endParaRPr lang="fr-FR" sz="2400" b="1" dirty="0">
              <a:solidFill>
                <a:srgbClr val="FFFFFF"/>
              </a:solidFill>
              <a:latin typeface="Arial"/>
              <a:cs typeface="Arial"/>
              <a:sym typeface="Arial"/>
            </a:endParaRPr>
          </a:p>
        </p:txBody>
      </p:sp>
      <p:sp>
        <p:nvSpPr>
          <p:cNvPr id="10" name="TextBox 6">
            <a:extLst>
              <a:ext uri="{FF2B5EF4-FFF2-40B4-BE49-F238E27FC236}">
                <a16:creationId xmlns:a16="http://schemas.microsoft.com/office/drawing/2014/main" id="{5DC68E45-64B1-A52C-0540-DE47FC2E4C9F}"/>
              </a:ext>
            </a:extLst>
          </p:cNvPr>
          <p:cNvSpPr txBox="1"/>
          <p:nvPr/>
        </p:nvSpPr>
        <p:spPr>
          <a:xfrm>
            <a:off x="4995540" y="2673553"/>
            <a:ext cx="5869201" cy="865878"/>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800" b="1" kern="0" dirty="0">
                <a:solidFill>
                  <a:srgbClr val="FFC000"/>
                </a:solidFill>
                <a:latin typeface="Arial"/>
                <a:cs typeface="Arial"/>
                <a:sym typeface="Arial"/>
              </a:rPr>
              <a:t>Le rituel</a:t>
            </a:r>
          </a:p>
        </p:txBody>
      </p:sp>
    </p:spTree>
    <p:extLst>
      <p:ext uri="{BB962C8B-B14F-4D97-AF65-F5344CB8AC3E}">
        <p14:creationId xmlns:p14="http://schemas.microsoft.com/office/powerpoint/2010/main" val="30037563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16022</TotalTime>
  <Words>3771</Words>
  <Application>Microsoft Office PowerPoint</Application>
  <PresentationFormat>Grand écran</PresentationFormat>
  <Paragraphs>534</Paragraphs>
  <Slides>72</Slides>
  <Notes>5</Notes>
  <HiddenSlides>3</HiddenSlides>
  <MMClips>0</MMClips>
  <ScaleCrop>false</ScaleCrop>
  <HeadingPairs>
    <vt:vector size="6" baseType="variant">
      <vt:variant>
        <vt:lpstr>Polices utilisées</vt:lpstr>
      </vt:variant>
      <vt:variant>
        <vt:i4>8</vt:i4>
      </vt:variant>
      <vt:variant>
        <vt:lpstr>Thème</vt:lpstr>
      </vt:variant>
      <vt:variant>
        <vt:i4>6</vt:i4>
      </vt:variant>
      <vt:variant>
        <vt:lpstr>Titres des diapositives</vt:lpstr>
      </vt:variant>
      <vt:variant>
        <vt:i4>72</vt:i4>
      </vt:variant>
    </vt:vector>
  </HeadingPairs>
  <TitlesOfParts>
    <vt:vector size="86" baseType="lpstr">
      <vt:lpstr>Aptos</vt:lpstr>
      <vt:lpstr>Arial</vt:lpstr>
      <vt:lpstr>ArialMT-Light</vt:lpstr>
      <vt:lpstr>Calibri</vt:lpstr>
      <vt:lpstr>Calibri Light</vt:lpstr>
      <vt:lpstr>Dosis</vt:lpstr>
      <vt:lpstr>Freestyle Script</vt:lpstr>
      <vt:lpstr>Poppins ExtraBold</vt:lpstr>
      <vt:lpstr>Office Theme</vt:lpstr>
      <vt:lpstr>Custom Design</vt:lpstr>
      <vt:lpstr>1_Custom Design</vt:lpstr>
      <vt:lpstr>3_Thème Office</vt:lpstr>
      <vt:lpstr>Thème Office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Voici le lexique important de cette leçon. Retenez le!</vt:lpstr>
      <vt:lpstr>Présentation PowerPoint</vt:lpstr>
      <vt:lpstr>Présentation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D_Abdellah</dc:creator>
  <cp:lastModifiedBy>ABDERRAHIM IFADISSEN</cp:lastModifiedBy>
  <cp:revision>1592</cp:revision>
  <cp:lastPrinted>2024-10-05T19:15:58Z</cp:lastPrinted>
  <dcterms:created xsi:type="dcterms:W3CDTF">2024-05-28T10:13:44Z</dcterms:created>
  <dcterms:modified xsi:type="dcterms:W3CDTF">2025-11-18T19:29:55Z</dcterms:modified>
</cp:coreProperties>
</file>